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9"/>
  </p:notesMasterIdLst>
  <p:sldIdLst>
    <p:sldId id="292" r:id="rId2"/>
    <p:sldId id="294" r:id="rId3"/>
    <p:sldId id="257" r:id="rId4"/>
    <p:sldId id="258" r:id="rId5"/>
    <p:sldId id="261" r:id="rId6"/>
    <p:sldId id="262" r:id="rId7"/>
    <p:sldId id="277" r:id="rId8"/>
    <p:sldId id="278" r:id="rId9"/>
    <p:sldId id="279" r:id="rId10"/>
    <p:sldId id="280" r:id="rId11"/>
    <p:sldId id="281" r:id="rId12"/>
    <p:sldId id="263" r:id="rId13"/>
    <p:sldId id="283" r:id="rId14"/>
    <p:sldId id="282" r:id="rId15"/>
    <p:sldId id="284" r:id="rId16"/>
    <p:sldId id="285" r:id="rId17"/>
    <p:sldId id="266" r:id="rId18"/>
    <p:sldId id="267" r:id="rId19"/>
    <p:sldId id="286" r:id="rId20"/>
    <p:sldId id="287" r:id="rId21"/>
    <p:sldId id="264" r:id="rId22"/>
    <p:sldId id="288" r:id="rId23"/>
    <p:sldId id="290" r:id="rId24"/>
    <p:sldId id="270" r:id="rId25"/>
    <p:sldId id="273" r:id="rId26"/>
    <p:sldId id="274" r:id="rId27"/>
    <p:sldId id="275" r:id="rId28"/>
  </p:sldIdLst>
  <p:sldSz cx="12192000" cy="6858000"/>
  <p:notesSz cx="6858000" cy="9144000"/>
  <p:embeddedFontLst>
    <p:embeddedFont>
      <p:font typeface="#9Slide03 AmpleSoft" panose="02000000000000000000" pitchFamily="2" charset="77"/>
      <p:regular r:id="rId30"/>
    </p:embeddedFont>
    <p:embeddedFont>
      <p:font typeface="#9Slide04 SFU Fenice Ultra" pitchFamily="2" charset="77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8" autoAdjust="0"/>
    <p:restoredTop sz="94660"/>
  </p:normalViewPr>
  <p:slideViewPr>
    <p:cSldViewPr snapToGrid="0">
      <p:cViewPr>
        <p:scale>
          <a:sx n="105" d="100"/>
          <a:sy n="105" d="100"/>
        </p:scale>
        <p:origin x="92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4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815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60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068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85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300" y="1798954"/>
            <a:ext cx="702944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KHỞI </a:t>
            </a:r>
          </a:p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0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0107" y="3144183"/>
            <a:ext cx="738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quả nhớ kẻ trồng cây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2" y="296191"/>
            <a:ext cx="3924831" cy="34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55" y="1209139"/>
            <a:ext cx="579779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E3113-5A61-84D8-5868-E790A36257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24" b="62985"/>
          <a:stretch/>
        </p:blipFill>
        <p:spPr>
          <a:xfrm>
            <a:off x="2027313" y="1783894"/>
            <a:ext cx="7501421" cy="35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503804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HOẠT 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22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920</Words>
  <Application>Microsoft Macintosh PowerPoint</Application>
  <PresentationFormat>Widescreen</PresentationFormat>
  <Paragraphs>77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#9Slide04 SFU Fenice Ultra</vt:lpstr>
      <vt:lpstr>Calibri Light</vt:lpstr>
      <vt:lpstr>Cambria</vt:lpstr>
      <vt:lpstr>Times New Roman</vt:lpstr>
      <vt:lpstr>Calibri</vt:lpstr>
      <vt:lpstr>等线</vt:lpstr>
      <vt:lpstr>#9Slide03 AmpleSoft</vt:lpstr>
      <vt:lpstr>宋体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6</cp:revision>
  <dcterms:created xsi:type="dcterms:W3CDTF">2023-06-28T15:31:04Z</dcterms:created>
  <dcterms:modified xsi:type="dcterms:W3CDTF">2023-09-15T04:43:10Z</dcterms:modified>
  <cp:version>MNT37</cp:version>
</cp:coreProperties>
</file>