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7169" r:id="rId2"/>
    <p:sldId id="7170" r:id="rId3"/>
    <p:sldId id="7171" r:id="rId4"/>
    <p:sldId id="259" r:id="rId5"/>
    <p:sldId id="275" r:id="rId6"/>
    <p:sldId id="256" r:id="rId7"/>
    <p:sldId id="7179" r:id="rId8"/>
    <p:sldId id="258" r:id="rId9"/>
    <p:sldId id="7182" r:id="rId10"/>
    <p:sldId id="7183" r:id="rId11"/>
    <p:sldId id="7178" r:id="rId12"/>
    <p:sldId id="261" r:id="rId13"/>
    <p:sldId id="263" r:id="rId14"/>
    <p:sldId id="7172" r:id="rId15"/>
    <p:sldId id="7175" r:id="rId16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ahoma" panose="020B0604030504040204" pitchFamily="34" charset="0"/>
      <p:regular r:id="rId23"/>
      <p:bold r:id="rId24"/>
    </p:embeddedFont>
    <p:embeddedFont>
      <p:font typeface="#9Slide05 Angelline" panose="020B0604020202020204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字魂131号-酷乐潮玩体" panose="020B0604020202020204" charset="-122"/>
      <p:regular r:id="rId30"/>
    </p:embeddedFont>
    <p:embeddedFont>
      <p:font typeface="#9Slide05 Aphrodite Pro" panose="020B0604020202020204" charset="0"/>
      <p:regular r:id="rId31"/>
    </p:embeddedFont>
    <p:embeddedFont>
      <p:font typeface="#9Slide07 HoneyCream" panose="020B0604020202020204" charset="0"/>
      <p:regular r:id="rId32"/>
    </p:embeddedFont>
    <p:embeddedFont>
      <p:font typeface="微软雅黑" panose="020B0503020204020204" pitchFamily="34" charset="-122"/>
      <p:regular r:id="rId33"/>
      <p:bold r:id="rId34"/>
    </p:embeddedFont>
    <p:embeddedFont>
      <p:font typeface="Baloo 2" panose="020B0604020202020204" charset="0"/>
      <p:regular r:id="rId35"/>
      <p:bold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99ppt" initials="9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9EF"/>
    <a:srgbClr val="FDDAFE"/>
    <a:srgbClr val="E9ECF1"/>
    <a:srgbClr val="FDB538"/>
    <a:srgbClr val="D5BFE2"/>
    <a:srgbClr val="E9EDF1"/>
    <a:srgbClr val="EA7ED3"/>
    <a:srgbClr val="FF8C00"/>
    <a:srgbClr val="FF9A05"/>
    <a:srgbClr val="4BC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87" autoAdjust="0"/>
    <p:restoredTop sz="80809" autoAdjust="0"/>
  </p:normalViewPr>
  <p:slideViewPr>
    <p:cSldViewPr snapToGrid="0" showGuides="1">
      <p:cViewPr varScale="1">
        <p:scale>
          <a:sx n="52" d="100"/>
          <a:sy n="52" d="100"/>
        </p:scale>
        <p:origin x="1036" y="56"/>
      </p:cViewPr>
      <p:guideLst>
        <p:guide orient="horz" pos="34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082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汉仪君黑-45简" panose="020B0604020202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F258E-D2E9-4A6A-AE38-ED758C1967D4}" type="datetimeFigureOut">
              <a:rPr lang="zh-CN" altLang="en-US" smtClean="0">
                <a:ea typeface="汉仪君黑-45简" panose="020B0604020202020204" charset="-122"/>
              </a:rPr>
              <a:t>2022/10/17</a:t>
            </a:fld>
            <a:endParaRPr lang="zh-CN" altLang="en-US">
              <a:ea typeface="汉仪君黑-45简" panose="020B0604020202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汉仪君黑-45简" panose="020B0604020202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EC105-8C24-4441-9814-1ADB94FFBCA8}" type="slidenum">
              <a:rPr lang="zh-CN" altLang="en-US" smtClean="0">
                <a:ea typeface="汉仪君黑-45简" panose="020B0604020202020204" charset="-122"/>
              </a:rPr>
              <a:t>‹#›</a:t>
            </a:fld>
            <a:endParaRPr lang="zh-CN" altLang="en-US">
              <a:ea typeface="汉仪君黑-45简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汉仪君黑-45简" panose="020B0604020202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汉仪君黑-45简" panose="020B0604020202020204" charset="-122"/>
              </a:defRPr>
            </a:lvl1pPr>
          </a:lstStyle>
          <a:p>
            <a:fld id="{8BBE4E7E-A7DB-4393-9E51-745A9B8BAF8A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汉仪君黑-45简" panose="020B0604020202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汉仪君黑-45简" panose="020B0604020202020204" charset="-122"/>
              </a:defRPr>
            </a:lvl1pPr>
          </a:lstStyle>
          <a:p>
            <a:fld id="{956FCDC5-D545-465B-9C69-97487E4AA2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汉仪君黑-45简" panose="020B0604020202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汉仪君黑-45简" panose="020B0604020202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汉仪君黑-45简" panose="020B0604020202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汉仪君黑-45简" panose="020B0604020202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汉仪君黑-45简" panose="020B0604020202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que </a:t>
            </a:r>
            <a:r>
              <a:rPr lang="en-US" dirty="0" err="1"/>
              <a:t>kem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FCDC5-D545-465B-9C69-97487E4AA2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661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FCDC5-D545-465B-9C69-97487E4AA2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246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53C0-091D-4C46-8192-DB259C2E98F1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83FB0-ED2D-46EA-9796-A9FBCAB59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8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53C0-091D-4C46-8192-DB259C2E98F1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83FB0-ED2D-46EA-9796-A9FBCAB59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7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0" y="4300780"/>
              <a:ext cx="12192000" cy="2557220"/>
            </a:xfrm>
            <a:prstGeom prst="rect">
              <a:avLst/>
            </a:prstGeom>
          </p:spPr>
        </p:pic>
      </p:grpSp>
      <p:pic>
        <p:nvPicPr>
          <p:cNvPr id="11" name="图片 10" descr="卡通人物&#10;&#10;中度可信度描述已自动生成">
            <a:extLst>
              <a:ext uri="{FF2B5EF4-FFF2-40B4-BE49-F238E27FC236}">
                <a16:creationId xmlns:a16="http://schemas.microsoft.com/office/drawing/2014/main" id="{DA6CE9F9-8A42-6D66-1FB0-4D3AF01CF98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51" y="4739392"/>
            <a:ext cx="2376348" cy="2376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556E5E-BB4F-5C96-51A0-7851EE12B0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F50B5-C892-3996-9A7E-0CB21318C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89AF1DF-70D3-F628-551D-6C1DEDB69F02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ED2356A-B868-4C9D-A440-5BAAA85FD7BA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5CE9B4-F96F-AB36-1368-DD284B61840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BA16AE-03BA-6960-E004-BE6D3994BCB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8CDF6F-2184-8FA6-F09F-01DF5B104DA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6B4A0E-4E43-F773-92F6-F59407827AE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BDC64B2-C398-D773-0113-41D39514F881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FCFC76-FC1A-915B-021E-A27DFB9D621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431DFB-5873-FABA-B058-76F4E5F6BEEB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956DBC-6E70-FE34-CAA5-B6E5A824499D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12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5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5.wdp"/><Relationship Id="rId3" Type="http://schemas.openxmlformats.org/officeDocument/2006/relationships/image" Target="../media/image26.jpeg"/><Relationship Id="rId7" Type="http://schemas.openxmlformats.org/officeDocument/2006/relationships/slide" Target="slide9.xm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slide" Target="slide11.xml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slide" Target="slide8.xml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15" name="图片 14" descr="卡通人物&#10;&#10;中度可信度描述已自动生成">
            <a:extLst>
              <a:ext uri="{FF2B5EF4-FFF2-40B4-BE49-F238E27FC236}">
                <a16:creationId xmlns:a16="http://schemas.microsoft.com/office/drawing/2014/main" id="{DDA98A51-4475-5193-4B3B-7514D52FC4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0"/>
          <a:stretch/>
        </p:blipFill>
        <p:spPr>
          <a:xfrm>
            <a:off x="0" y="4494508"/>
            <a:ext cx="12192000" cy="2363492"/>
          </a:xfrm>
          <a:prstGeom prst="rect">
            <a:avLst/>
          </a:prstGeom>
        </p:spPr>
      </p:pic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2C9C907-1A7F-D5D6-333B-3B5E5098F8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01259" y="-5971675"/>
            <a:ext cx="7940351" cy="7940351"/>
          </a:xfrm>
          <a:prstGeom prst="rect">
            <a:avLst/>
          </a:prstGeom>
        </p:spPr>
      </p:pic>
      <p:sp>
        <p:nvSpPr>
          <p:cNvPr id="3" name="Google Shape;3742;p25">
            <a:extLst>
              <a:ext uri="{FF2B5EF4-FFF2-40B4-BE49-F238E27FC236}">
                <a16:creationId xmlns:a16="http://schemas.microsoft.com/office/drawing/2014/main" id="{6A6D5FAA-85CB-2378-D226-82CC396C031D}"/>
              </a:ext>
            </a:extLst>
          </p:cNvPr>
          <p:cNvSpPr txBox="1">
            <a:spLocks/>
          </p:cNvSpPr>
          <p:nvPr/>
        </p:nvSpPr>
        <p:spPr>
          <a:xfrm>
            <a:off x="6096000" y="4720877"/>
            <a:ext cx="6684050" cy="2915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anchor="t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r>
              <a:rPr lang="en-US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/>
                <a:latin typeface="#9Slide05 Angelline" pitchFamily="2" charset="0"/>
              </a:rPr>
              <a:t>Trang </a:t>
            </a:r>
            <a:r>
              <a:rPr lang="en-US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#9Slide05 Angelline" pitchFamily="2" charset="0"/>
              </a:rPr>
              <a:t>46</a:t>
            </a:r>
            <a:endParaRPr lang="en-US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/>
              <a:latin typeface="#9Slide05 Angelline" pitchFamily="2" charset="0"/>
            </a:endParaRPr>
          </a:p>
        </p:txBody>
      </p:sp>
      <p:pic>
        <p:nvPicPr>
          <p:cNvPr id="7" name="图片 22" descr="黑白色的花&#10;&#10;中度可信度描述已自动生成">
            <a:extLst>
              <a:ext uri="{FF2B5EF4-FFF2-40B4-BE49-F238E27FC236}">
                <a16:creationId xmlns:a16="http://schemas.microsoft.com/office/drawing/2014/main" id="{0F5017EC-57C1-51C8-C001-4F0BF358CB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2" b="21462"/>
          <a:stretch/>
        </p:blipFill>
        <p:spPr>
          <a:xfrm>
            <a:off x="796083" y="337200"/>
            <a:ext cx="11060637" cy="5598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9EE040-1029-A734-BB77-B9D9FD3858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1047961"/>
            <a:ext cx="17434560" cy="41765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9E1229-2C10-9E67-CA76-7D590BED7B4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50F0EB-0A33-2F0C-409E-81B83B9665B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BC6DD6A6-4FFF-4CC0-D52B-703E85AF4870}"/>
              </a:ext>
            </a:extLst>
          </p:cNvPr>
          <p:cNvSpPr txBox="1"/>
          <p:nvPr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7790F7D-3360-9C27-148C-BC4A0FADD3E2}"/>
              </a:ext>
            </a:extLst>
          </p:cNvPr>
          <p:cNvSpPr txBox="1">
            <a:spLocks/>
          </p:cNvSpPr>
          <p:nvPr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15730FE-2FBF-E13B-1507-D7C671C60B6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290EB3-5E3C-2CE6-ECE4-5498D77C3B7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363A629-1AC2-CD24-D814-BFD7A4F991C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127E841-7AA0-E158-FD86-AA1ED475BF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CF904EAA-A30E-1B82-24A5-F38B3D25B3B7}"/>
              </a:ext>
            </a:extLst>
          </p:cNvPr>
          <p:cNvSpPr txBox="1">
            <a:spLocks/>
          </p:cNvSpPr>
          <p:nvPr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87C776-74E6-634B-5105-02CEBF19A187}"/>
              </a:ext>
            </a:extLst>
          </p:cNvPr>
          <p:cNvSpPr txBox="1"/>
          <p:nvPr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11D5B9-F206-AB96-A593-6DA74A2B3DCD}"/>
              </a:ext>
            </a:extLst>
          </p:cNvPr>
          <p:cNvSpPr txBox="1"/>
          <p:nvPr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3A76C9-7C71-0DBE-2A69-2F0893EB80CF}"/>
              </a:ext>
            </a:extLst>
          </p:cNvPr>
          <p:cNvSpPr txBox="1"/>
          <p:nvPr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24D942A-5EE5-F7DA-1369-7F6443718F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2" b="5192"/>
          <a:stretch/>
        </p:blipFill>
        <p:spPr/>
      </p:pic>
      <p:sp>
        <p:nvSpPr>
          <p:cNvPr id="5" name="Rounded Rectangle 4"/>
          <p:cNvSpPr/>
          <p:nvPr/>
        </p:nvSpPr>
        <p:spPr>
          <a:xfrm>
            <a:off x="609600" y="1028064"/>
            <a:ext cx="8961119" cy="2001242"/>
          </a:xfrm>
          <a:prstGeom prst="roundRect">
            <a:avLst/>
          </a:prstGeom>
          <a:solidFill>
            <a:schemeClr val="bg1">
              <a:alpha val="58000"/>
            </a:schemeClr>
          </a:solidFill>
          <a:ln w="38100">
            <a:solidFill>
              <a:schemeClr val="accent2">
                <a:lumMod val="75000"/>
              </a:schemeClr>
            </a:solidFill>
            <a:prstDash val="lgDash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  14 – 4 – 1 </a:t>
            </a:r>
          </a:p>
          <a:p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14 - 5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9600" y="3429000"/>
            <a:ext cx="7948246" cy="3029306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chemeClr val="accent1">
                <a:lumMod val="50000"/>
              </a:schemeClr>
            </a:solidFill>
            <a:prstDash val="lgDashDot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 14 – 4 – 1 = </a:t>
            </a:r>
            <a:r>
              <a:rPr lang="en-US" sz="6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  <a:p>
            <a:pPr algn="ctr"/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– 5 =</a:t>
            </a:r>
            <a:r>
              <a:rPr lang="en-US" sz="6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</a:t>
            </a:r>
            <a:endParaRPr lang="en-US" sz="6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9990" r="95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3740" r="8250" b="6926"/>
          <a:stretch/>
        </p:blipFill>
        <p:spPr>
          <a:xfrm>
            <a:off x="8295540" y="4432353"/>
            <a:ext cx="3286860" cy="233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8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DBC665-ECF8-772F-6D2D-3FEEA25087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6" b="24279"/>
          <a:stretch/>
        </p:blipFill>
        <p:spPr>
          <a:xfrm>
            <a:off x="4285943" y="176595"/>
            <a:ext cx="1837403" cy="844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EA595B-31CE-34DB-6A63-429A81379CE8}"/>
              </a:ext>
            </a:extLst>
          </p:cNvPr>
          <p:cNvSpPr txBox="1"/>
          <p:nvPr/>
        </p:nvSpPr>
        <p:spPr>
          <a:xfrm>
            <a:off x="499285" y="33154"/>
            <a:ext cx="50027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200" b="1" dirty="0" err="1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Bài</a:t>
            </a:r>
            <a:r>
              <a:rPr lang="en-US" altLang="zh-CN" sz="7200" b="1" dirty="0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 4: </a:t>
            </a:r>
            <a:r>
              <a:rPr lang="en-US" altLang="zh-CN" sz="7200" b="1" dirty="0" err="1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Số</a:t>
            </a:r>
            <a:endParaRPr lang="en-US" sz="72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98FB4B-449C-AC1F-B231-732E34F05FF8}"/>
              </a:ext>
            </a:extLst>
          </p:cNvPr>
          <p:cNvSpPr/>
          <p:nvPr/>
        </p:nvSpPr>
        <p:spPr>
          <a:xfrm>
            <a:off x="152560" y="2221482"/>
            <a:ext cx="1932842" cy="193284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E25EC5-1B5E-FBD3-9812-4D0B29B5D14C}"/>
              </a:ext>
            </a:extLst>
          </p:cNvPr>
          <p:cNvSpPr/>
          <p:nvPr/>
        </p:nvSpPr>
        <p:spPr>
          <a:xfrm rot="2025980">
            <a:off x="3252235" y="3762371"/>
            <a:ext cx="1609737" cy="1609737"/>
          </a:xfrm>
          <a:prstGeom prst="rect">
            <a:avLst/>
          </a:prstGeom>
          <a:solidFill>
            <a:srgbClr val="00B0F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46E1FB-80B6-2139-A52F-70DE2319583A}"/>
              </a:ext>
            </a:extLst>
          </p:cNvPr>
          <p:cNvSpPr/>
          <p:nvPr/>
        </p:nvSpPr>
        <p:spPr>
          <a:xfrm rot="2719011">
            <a:off x="6456717" y="2324706"/>
            <a:ext cx="1609737" cy="160973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10 Points 6">
            <a:extLst>
              <a:ext uri="{FF2B5EF4-FFF2-40B4-BE49-F238E27FC236}">
                <a16:creationId xmlns:a16="http://schemas.microsoft.com/office/drawing/2014/main" id="{A4A423CE-56F1-20B4-99E9-8DEEA6C4200D}"/>
              </a:ext>
            </a:extLst>
          </p:cNvPr>
          <p:cNvSpPr/>
          <p:nvPr/>
        </p:nvSpPr>
        <p:spPr>
          <a:xfrm>
            <a:off x="9915521" y="2290760"/>
            <a:ext cx="2276479" cy="2276479"/>
          </a:xfrm>
          <a:prstGeom prst="star10">
            <a:avLst/>
          </a:prstGeom>
          <a:solidFill>
            <a:srgbClr val="FDDAFE"/>
          </a:solidFill>
          <a:ln>
            <a:solidFill>
              <a:srgbClr val="FDDA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2A97FA-21BA-3792-06F1-9CB65BD80A93}"/>
              </a:ext>
            </a:extLst>
          </p:cNvPr>
          <p:cNvCxnSpPr>
            <a:cxnSpLocks/>
            <a:stCxn id="4" idx="6"/>
            <a:endCxn id="5" idx="1"/>
          </p:cNvCxnSpPr>
          <p:nvPr/>
        </p:nvCxnSpPr>
        <p:spPr>
          <a:xfrm>
            <a:off x="2085402" y="3187903"/>
            <a:ext cx="1302605" cy="93198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9F91C5-1B1D-2400-0D52-F5F82654C69C}"/>
              </a:ext>
            </a:extLst>
          </p:cNvPr>
          <p:cNvCxnSpPr>
            <a:cxnSpLocks/>
            <a:stCxn id="5" idx="3"/>
            <a:endCxn id="6" idx="2"/>
          </p:cNvCxnSpPr>
          <p:nvPr/>
        </p:nvCxnSpPr>
        <p:spPr>
          <a:xfrm flipV="1">
            <a:off x="4726199" y="3695547"/>
            <a:ext cx="1963120" cy="131904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F18263A-0CD5-A8E8-98B6-04E94C09C057}"/>
              </a:ext>
            </a:extLst>
          </p:cNvPr>
          <p:cNvCxnSpPr>
            <a:cxnSpLocks/>
            <a:stCxn id="6" idx="0"/>
            <a:endCxn id="7" idx="6"/>
          </p:cNvCxnSpPr>
          <p:nvPr/>
        </p:nvCxnSpPr>
        <p:spPr>
          <a:xfrm>
            <a:off x="7833852" y="2563603"/>
            <a:ext cx="2081667" cy="51365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7267B79-629D-DE9C-FC14-3A6662D0B4CD}"/>
              </a:ext>
            </a:extLst>
          </p:cNvPr>
          <p:cNvSpPr txBox="1"/>
          <p:nvPr/>
        </p:nvSpPr>
        <p:spPr>
          <a:xfrm>
            <a:off x="520841" y="2617389"/>
            <a:ext cx="2104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AA7E07-B015-5B9D-EF0C-3E0FDBBE4C12}"/>
              </a:ext>
            </a:extLst>
          </p:cNvPr>
          <p:cNvSpPr txBox="1"/>
          <p:nvPr/>
        </p:nvSpPr>
        <p:spPr>
          <a:xfrm rot="2014170">
            <a:off x="1994021" y="2819096"/>
            <a:ext cx="2104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 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1EF216-37DC-3816-0891-D58F98741A86}"/>
              </a:ext>
            </a:extLst>
          </p:cNvPr>
          <p:cNvSpPr txBox="1"/>
          <p:nvPr/>
        </p:nvSpPr>
        <p:spPr>
          <a:xfrm>
            <a:off x="3000680" y="4056429"/>
            <a:ext cx="2104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675DB86-1F54-118E-BD46-C79C540A6C3A}"/>
              </a:ext>
            </a:extLst>
          </p:cNvPr>
          <p:cNvSpPr txBox="1"/>
          <p:nvPr/>
        </p:nvSpPr>
        <p:spPr>
          <a:xfrm>
            <a:off x="6225734" y="2518619"/>
            <a:ext cx="2104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27C2F15-254E-9932-9803-B6E4058A66B9}"/>
              </a:ext>
            </a:extLst>
          </p:cNvPr>
          <p:cNvSpPr txBox="1"/>
          <p:nvPr/>
        </p:nvSpPr>
        <p:spPr>
          <a:xfrm rot="19434484">
            <a:off x="4892494" y="3289339"/>
            <a:ext cx="2104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 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112E78-8B1A-D83F-81E9-1955004192BB}"/>
              </a:ext>
            </a:extLst>
          </p:cNvPr>
          <p:cNvSpPr txBox="1"/>
          <p:nvPr/>
        </p:nvSpPr>
        <p:spPr>
          <a:xfrm rot="857027">
            <a:off x="8199200" y="2021535"/>
            <a:ext cx="2104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 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6242E4-7C08-3008-2E3A-5A7DBEA9B1ED}"/>
              </a:ext>
            </a:extLst>
          </p:cNvPr>
          <p:cNvSpPr txBox="1"/>
          <p:nvPr/>
        </p:nvSpPr>
        <p:spPr>
          <a:xfrm>
            <a:off x="9938142" y="2898336"/>
            <a:ext cx="2104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068122-169B-D779-CA07-CD7C1FBAE250}"/>
              </a:ext>
            </a:extLst>
          </p:cNvPr>
          <p:cNvSpPr txBox="1"/>
          <p:nvPr/>
        </p:nvSpPr>
        <p:spPr>
          <a:xfrm>
            <a:off x="3601098" y="4086899"/>
            <a:ext cx="945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D680E4-FE24-59AE-F2C1-A4B2ABA44EA0}"/>
              </a:ext>
            </a:extLst>
          </p:cNvPr>
          <p:cNvSpPr txBox="1"/>
          <p:nvPr/>
        </p:nvSpPr>
        <p:spPr>
          <a:xfrm>
            <a:off x="6611570" y="2536521"/>
            <a:ext cx="1262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CD8898-8FF7-02B9-9CD3-9053922BAB0B}"/>
              </a:ext>
            </a:extLst>
          </p:cNvPr>
          <p:cNvSpPr txBox="1"/>
          <p:nvPr/>
        </p:nvSpPr>
        <p:spPr>
          <a:xfrm>
            <a:off x="10319536" y="2942959"/>
            <a:ext cx="1262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192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33" grpId="0"/>
      <p:bldP spid="34" grpId="0"/>
      <p:bldP spid="35" grpId="0"/>
      <p:bldP spid="35" grpId="1"/>
      <p:bldP spid="36" grpId="0"/>
      <p:bldP spid="36" grpId="1"/>
      <p:bldP spid="37" grpId="0"/>
      <p:bldP spid="38" grpId="0"/>
      <p:bldP spid="39" grpId="0"/>
      <p:bldP spid="39" grpId="1"/>
      <p:bldP spid="8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>
            <a:extLst>
              <a:ext uri="{FF2B5EF4-FFF2-40B4-BE49-F238E27FC236}">
                <a16:creationId xmlns:a16="http://schemas.microsoft.com/office/drawing/2014/main" id="{3B84462F-990C-262B-CF93-83C6743079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t="17003" r="2467" b="20173"/>
          <a:stretch/>
        </p:blipFill>
        <p:spPr>
          <a:xfrm>
            <a:off x="-1950720" y="-1225597"/>
            <a:ext cx="11026365" cy="93091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D6B775-E619-B16C-648C-A9BBB43AC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410" y="0"/>
            <a:ext cx="586359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EF3712-DC14-1D32-6088-755B677BD666}"/>
              </a:ext>
            </a:extLst>
          </p:cNvPr>
          <p:cNvSpPr txBox="1"/>
          <p:nvPr/>
        </p:nvSpPr>
        <p:spPr>
          <a:xfrm>
            <a:off x="232410" y="1502122"/>
            <a:ext cx="58635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Có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15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vận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động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viên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đua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xe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đạp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, 6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vận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động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viên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đã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qua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cầu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.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Hỏi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còn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bao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nhiêu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vận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động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viên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chưa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qua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cầu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?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74F6C9-CAE3-478D-37ED-0C8DBC7009A9}"/>
              </a:ext>
            </a:extLst>
          </p:cNvPr>
          <p:cNvSpPr txBox="1"/>
          <p:nvPr/>
        </p:nvSpPr>
        <p:spPr>
          <a:xfrm>
            <a:off x="1325620" y="46892"/>
            <a:ext cx="50027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200" b="1" dirty="0" err="1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Bài</a:t>
            </a:r>
            <a:r>
              <a:rPr lang="en-US" altLang="zh-CN" sz="7200" b="1" dirty="0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 5:</a:t>
            </a:r>
            <a:endParaRPr lang="en-US" sz="72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9EBA65-C038-F4BE-DC54-4CB82B1062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10">
            <a:extLst>
              <a:ext uri="{FF2B5EF4-FFF2-40B4-BE49-F238E27FC236}">
                <a16:creationId xmlns:a16="http://schemas.microsoft.com/office/drawing/2014/main" id="{9D7BB0CD-F1CD-A50D-9B59-F513CDBC380A}"/>
              </a:ext>
            </a:extLst>
          </p:cNvPr>
          <p:cNvGrpSpPr/>
          <p:nvPr/>
        </p:nvGrpSpPr>
        <p:grpSpPr>
          <a:xfrm>
            <a:off x="-1319790" y="-2311646"/>
            <a:ext cx="14588037" cy="10479439"/>
            <a:chOff x="596204" y="1777292"/>
            <a:chExt cx="3735443" cy="2551147"/>
          </a:xfrm>
        </p:grpSpPr>
        <p:pic>
          <p:nvPicPr>
            <p:cNvPr id="10" name="图片 6" descr="图标&#10;&#10;低可信度描述已自动生成">
              <a:extLst>
                <a:ext uri="{FF2B5EF4-FFF2-40B4-BE49-F238E27FC236}">
                  <a16:creationId xmlns:a16="http://schemas.microsoft.com/office/drawing/2014/main" id="{390C3AAA-9DDE-1042-F919-BDF34F4D51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6" r="17759" b="71751"/>
            <a:stretch/>
          </p:blipFill>
          <p:spPr>
            <a:xfrm>
              <a:off x="596204" y="2812432"/>
              <a:ext cx="3735443" cy="1516007"/>
            </a:xfrm>
            <a:prstGeom prst="rect">
              <a:avLst/>
            </a:prstGeom>
          </p:spPr>
        </p:pic>
        <p:sp>
          <p:nvSpPr>
            <p:cNvPr id="11" name="文本框 54">
              <a:extLst>
                <a:ext uri="{FF2B5EF4-FFF2-40B4-BE49-F238E27FC236}">
                  <a16:creationId xmlns:a16="http://schemas.microsoft.com/office/drawing/2014/main" id="{D2CE7A1A-26AD-6C86-3D52-C8A141452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2424" y="1777292"/>
              <a:ext cx="47303" cy="14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>
              <a:spAutoFit/>
            </a:bodyPr>
            <a:lstStyle/>
            <a:p>
              <a:pPr algn="ctr"/>
              <a:endParaRPr lang="en-US" altLang="zh-CN" sz="3200" dirty="0"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C30D54C-C7C5-9526-C345-32F46962109C}"/>
              </a:ext>
            </a:extLst>
          </p:cNvPr>
          <p:cNvSpPr txBox="1"/>
          <p:nvPr/>
        </p:nvSpPr>
        <p:spPr>
          <a:xfrm>
            <a:off x="324650" y="171504"/>
            <a:ext cx="1043559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u="sng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Tóm</a:t>
            </a:r>
            <a:r>
              <a:rPr lang="en-US" altLang="zh-CN" sz="4400" b="1" u="sng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u="sng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tắt</a:t>
            </a:r>
            <a:r>
              <a:rPr lang="en-US" altLang="zh-CN" sz="4400" b="1" u="sng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:</a:t>
            </a:r>
          </a:p>
          <a:p>
            <a:pPr algn="just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15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viên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  <a:p>
            <a:pPr algn="just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qua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cầu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: 6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viên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  <a:p>
            <a:pPr algn="just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Chưa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qua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cầu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: 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...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viên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?</a:t>
            </a:r>
            <a:endParaRPr lang="en-US" sz="4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77AE10-2851-7E66-793E-D5DF4E556C1D}"/>
              </a:ext>
            </a:extLst>
          </p:cNvPr>
          <p:cNvSpPr txBox="1"/>
          <p:nvPr/>
        </p:nvSpPr>
        <p:spPr>
          <a:xfrm>
            <a:off x="1397991" y="4024715"/>
            <a:ext cx="1043559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viên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chưa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qua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cầu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:</a:t>
            </a:r>
          </a:p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15 – 6 = 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9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(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viên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)</a:t>
            </a: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Đáp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: 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9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viên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B42B1F-3056-FBF8-12DE-A17DB4C6DF5D}"/>
              </a:ext>
            </a:extLst>
          </p:cNvPr>
          <p:cNvSpPr txBox="1"/>
          <p:nvPr/>
        </p:nvSpPr>
        <p:spPr>
          <a:xfrm>
            <a:off x="4577566" y="2928074"/>
            <a:ext cx="6858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Bài</a:t>
            </a:r>
            <a:r>
              <a:rPr lang="en-US" altLang="zh-C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giải</a:t>
            </a:r>
            <a:endParaRPr lang="en-US" altLang="zh-CN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" name="图片 2" descr="形状&#10;&#10;描述已自动生成">
            <a:extLst>
              <a:ext uri="{FF2B5EF4-FFF2-40B4-BE49-F238E27FC236}">
                <a16:creationId xmlns:a16="http://schemas.microsoft.com/office/drawing/2014/main" id="{422EBC4A-0A46-EF59-84D0-33CE06FB5A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7222">
            <a:off x="7897159" y="432820"/>
            <a:ext cx="4052015" cy="30152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白色的花&#10;&#10;中度可信度描述已自动生成">
            <a:extLst>
              <a:ext uri="{FF2B5EF4-FFF2-40B4-BE49-F238E27FC236}">
                <a16:creationId xmlns:a16="http://schemas.microsoft.com/office/drawing/2014/main" id="{09E5CCBB-26B8-8378-2323-200BFC0178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2" b="21462"/>
          <a:stretch/>
        </p:blipFill>
        <p:spPr>
          <a:xfrm>
            <a:off x="351692" y="1138180"/>
            <a:ext cx="9791581" cy="5588659"/>
          </a:xfrm>
          <a:prstGeom prst="rect">
            <a:avLst/>
          </a:prstGeom>
        </p:spPr>
      </p:pic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16" name="图片 15" descr="背景图案&#10;&#10;描述已自动生成">
            <a:extLst>
              <a:ext uri="{FF2B5EF4-FFF2-40B4-BE49-F238E27FC236}">
                <a16:creationId xmlns:a16="http://schemas.microsoft.com/office/drawing/2014/main" id="{28ECFEB3-97B3-8DB3-F959-E5902923D2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978" y="2852978"/>
            <a:ext cx="4005022" cy="4005022"/>
          </a:xfrm>
          <a:prstGeom prst="rect">
            <a:avLst/>
          </a:pr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915" y="-1"/>
            <a:ext cx="3605933" cy="3605933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093C40-A804-7749-E04E-911151B229F8}"/>
              </a:ext>
            </a:extLst>
          </p:cNvPr>
          <p:cNvSpPr txBox="1"/>
          <p:nvPr/>
        </p:nvSpPr>
        <p:spPr>
          <a:xfrm>
            <a:off x="5397571" y="207663"/>
            <a:ext cx="50027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0" b="1" dirty="0" err="1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Dặn</a:t>
            </a:r>
            <a:r>
              <a:rPr lang="en-US" altLang="zh-CN" sz="12000" b="1" dirty="0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2000" b="1" dirty="0" err="1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dò</a:t>
            </a:r>
            <a:endParaRPr lang="en-US" sz="12000" dirty="0"/>
          </a:p>
        </p:txBody>
      </p:sp>
    </p:spTree>
    <p:extLst>
      <p:ext uri="{BB962C8B-B14F-4D97-AF65-F5344CB8AC3E}">
        <p14:creationId xmlns:p14="http://schemas.microsoft.com/office/powerpoint/2010/main" val="78946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915" y="-1"/>
            <a:ext cx="3605933" cy="3605933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978" y="2852978"/>
            <a:ext cx="4005022" cy="4005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8AEDF5-7CD0-F202-D445-CCEE30DEB9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5602" y="603832"/>
            <a:ext cx="9736156" cy="515766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EE9C25-47C3-D887-FE9E-5BA1CFAADF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5177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E556410A-FF1C-D5BE-DE38-4BB66C41C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2920" y="193004"/>
            <a:ext cx="13197839" cy="6841829"/>
          </a:xfrm>
          <a:prstGeom prst="rect">
            <a:avLst/>
          </a:prstGeom>
        </p:spPr>
      </p:pic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 flipV="1">
            <a:off x="0" y="0"/>
            <a:ext cx="12192000" cy="2193010"/>
          </a:xfrm>
          <a:prstGeom prst="rect">
            <a:avLst/>
          </a:prstGeom>
        </p:spPr>
      </p:pic>
      <p:pic>
        <p:nvPicPr>
          <p:cNvPr id="12" name="图片 11" descr="图片包含 游戏机, 物体, 钟表, 花&#10;&#10;描述已自动生成">
            <a:extLst>
              <a:ext uri="{FF2B5EF4-FFF2-40B4-BE49-F238E27FC236}">
                <a16:creationId xmlns:a16="http://schemas.microsoft.com/office/drawing/2014/main" id="{EE5A5BD8-D6A8-8B5A-4084-7030CDB45A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 flipV="1">
            <a:off x="0" y="4300780"/>
            <a:ext cx="12192000" cy="2557220"/>
          </a:xfrm>
          <a:prstGeom prst="rect">
            <a:avLst/>
          </a:prstGeom>
        </p:spPr>
      </p:pic>
      <p:pic>
        <p:nvPicPr>
          <p:cNvPr id="3" name="图片 2" descr="图片包含 游戏机, 花&#10;&#10;描述已自动生成">
            <a:extLst>
              <a:ext uri="{FF2B5EF4-FFF2-40B4-BE49-F238E27FC236}">
                <a16:creationId xmlns:a16="http://schemas.microsoft.com/office/drawing/2014/main" id="{F50228A0-8DFC-0992-CC65-9F6CD05D7A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-1235302" y="1679691"/>
            <a:ext cx="825628" cy="825628"/>
          </a:xfrm>
          <a:prstGeom prst="rect">
            <a:avLst/>
          </a:prstGeom>
        </p:spPr>
      </p:pic>
      <p:pic>
        <p:nvPicPr>
          <p:cNvPr id="18" name="图片 17" descr="图片包含 游戏机, 花&#10;&#10;描述已自动生成">
            <a:extLst>
              <a:ext uri="{FF2B5EF4-FFF2-40B4-BE49-F238E27FC236}">
                <a16:creationId xmlns:a16="http://schemas.microsoft.com/office/drawing/2014/main" id="{984B3E82-EC4B-2358-BC24-77E7EBFFCB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982271" y="1797254"/>
            <a:ext cx="825628" cy="825628"/>
          </a:xfrm>
          <a:prstGeom prst="rect">
            <a:avLst/>
          </a:prstGeom>
        </p:spPr>
      </p:pic>
      <p:pic>
        <p:nvPicPr>
          <p:cNvPr id="26" name="图片 25" descr="图片包含 游戏机, 花&#10;&#10;描述已自动生成">
            <a:extLst>
              <a:ext uri="{FF2B5EF4-FFF2-40B4-BE49-F238E27FC236}">
                <a16:creationId xmlns:a16="http://schemas.microsoft.com/office/drawing/2014/main" id="{8BBC1A11-136E-CD4C-C51E-A0162CDBCA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-2107553" y="5661192"/>
            <a:ext cx="825628" cy="825628"/>
          </a:xfrm>
          <a:prstGeom prst="rect">
            <a:avLst/>
          </a:prstGeom>
        </p:spPr>
      </p:pic>
      <p:pic>
        <p:nvPicPr>
          <p:cNvPr id="38" name="图片 37" descr="图片包含 游戏机, 花&#10;&#10;描述已自动生成">
            <a:extLst>
              <a:ext uri="{FF2B5EF4-FFF2-40B4-BE49-F238E27FC236}">
                <a16:creationId xmlns:a16="http://schemas.microsoft.com/office/drawing/2014/main" id="{A387DC9C-7CD2-D5D5-6D29-7F23C12D48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1600673" y="4730652"/>
            <a:ext cx="825628" cy="825628"/>
          </a:xfrm>
          <a:prstGeom prst="rect">
            <a:avLst/>
          </a:prstGeom>
        </p:spPr>
      </p:pic>
      <p:pic>
        <p:nvPicPr>
          <p:cNvPr id="4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D8BCE0E7-6C1E-BC12-4B6D-F8DE9200B9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4443078" y="2639507"/>
            <a:ext cx="825628" cy="825628"/>
          </a:xfrm>
          <a:prstGeom prst="rect">
            <a:avLst/>
          </a:prstGeom>
        </p:spPr>
      </p:pic>
      <p:pic>
        <p:nvPicPr>
          <p:cNvPr id="14" name="图片 13" descr="图标&#10;&#10;描述已自动生成">
            <a:extLst>
              <a:ext uri="{FF2B5EF4-FFF2-40B4-BE49-F238E27FC236}">
                <a16:creationId xmlns:a16="http://schemas.microsoft.com/office/drawing/2014/main" id="{6A4A0D34-673C-1386-3565-B3A91FFAE6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271" y="1955369"/>
            <a:ext cx="1291526" cy="1291526"/>
          </a:xfrm>
          <a:prstGeom prst="rect">
            <a:avLst/>
          </a:prstGeom>
        </p:spPr>
      </p:pic>
      <p:pic>
        <p:nvPicPr>
          <p:cNvPr id="48" name="图片 47" descr="卡通人物&#10;&#10;中度可信度描述已自动生成">
            <a:extLst>
              <a:ext uri="{FF2B5EF4-FFF2-40B4-BE49-F238E27FC236}">
                <a16:creationId xmlns:a16="http://schemas.microsoft.com/office/drawing/2014/main" id="{4439FCF7-8DFC-A27F-F0D5-4F5C446E45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8662" y="3426311"/>
            <a:ext cx="3287775" cy="3287775"/>
          </a:xfrm>
          <a:prstGeom prst="rect">
            <a:avLst/>
          </a:prstGeom>
        </p:spPr>
      </p:pic>
      <p:pic>
        <p:nvPicPr>
          <p:cNvPr id="52" name="图片 51" descr="卡通人物&#10;&#10;中度可信度描述已自动生成">
            <a:extLst>
              <a:ext uri="{FF2B5EF4-FFF2-40B4-BE49-F238E27FC236}">
                <a16:creationId xmlns:a16="http://schemas.microsoft.com/office/drawing/2014/main" id="{5C8F9B98-8F07-873D-1AEA-8784B4A5CA5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>
            <a:off x="0" y="163051"/>
            <a:ext cx="2712203" cy="1323636"/>
          </a:xfrm>
          <a:prstGeom prst="rect">
            <a:avLst/>
          </a:prstGeom>
        </p:spPr>
      </p:pic>
      <p:pic>
        <p:nvPicPr>
          <p:cNvPr id="53" name="图片 52" descr="卡通人物&#10;&#10;中度可信度描述已自动生成">
            <a:extLst>
              <a:ext uri="{FF2B5EF4-FFF2-40B4-BE49-F238E27FC236}">
                <a16:creationId xmlns:a16="http://schemas.microsoft.com/office/drawing/2014/main" id="{9EA5344A-96B1-0289-685A-0EC15A9E48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3" t="6205" b="76597"/>
          <a:stretch/>
        </p:blipFill>
        <p:spPr>
          <a:xfrm>
            <a:off x="10306372" y="425551"/>
            <a:ext cx="1885627" cy="1179426"/>
          </a:xfrm>
          <a:prstGeom prst="rect">
            <a:avLst/>
          </a:prstGeom>
        </p:spPr>
      </p:pic>
      <p:sp>
        <p:nvSpPr>
          <p:cNvPr id="5" name="文本框 16">
            <a:extLst>
              <a:ext uri="{FF2B5EF4-FFF2-40B4-BE49-F238E27FC236}">
                <a16:creationId xmlns:a16="http://schemas.microsoft.com/office/drawing/2014/main" id="{A3707141-2EB5-A892-ECDF-A52B49BFA2AF}"/>
              </a:ext>
            </a:extLst>
          </p:cNvPr>
          <p:cNvSpPr txBox="1"/>
          <p:nvPr/>
        </p:nvSpPr>
        <p:spPr>
          <a:xfrm>
            <a:off x="1515711" y="283329"/>
            <a:ext cx="9638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b="1" dirty="0" err="1">
                <a:gradFill>
                  <a:gsLst>
                    <a:gs pos="30000">
                      <a:srgbClr val="E95D5D"/>
                    </a:gs>
                    <a:gs pos="70000">
                      <a:srgbClr val="7030A0"/>
                    </a:gs>
                  </a:gsLst>
                  <a:lin ang="5400000" scaled="1"/>
                </a:gra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Yêu</a:t>
            </a:r>
            <a:r>
              <a:rPr lang="en-US" altLang="zh-CN" sz="12000" b="1" dirty="0">
                <a:gradFill>
                  <a:gsLst>
                    <a:gs pos="30000">
                      <a:srgbClr val="E95D5D"/>
                    </a:gs>
                    <a:gs pos="70000">
                      <a:srgbClr val="7030A0"/>
                    </a:gs>
                  </a:gsLst>
                  <a:lin ang="5400000" scaled="1"/>
                </a:gra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2000" b="1" dirty="0" err="1">
                <a:gradFill>
                  <a:gsLst>
                    <a:gs pos="30000">
                      <a:srgbClr val="E95D5D"/>
                    </a:gs>
                    <a:gs pos="70000">
                      <a:srgbClr val="7030A0"/>
                    </a:gs>
                  </a:gsLst>
                  <a:lin ang="5400000" scaled="1"/>
                </a:gra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cầu</a:t>
            </a:r>
            <a:r>
              <a:rPr lang="en-US" altLang="zh-CN" sz="12000" b="1" dirty="0">
                <a:gradFill>
                  <a:gsLst>
                    <a:gs pos="30000">
                      <a:srgbClr val="E95D5D"/>
                    </a:gs>
                    <a:gs pos="70000">
                      <a:srgbClr val="7030A0"/>
                    </a:gs>
                  </a:gsLst>
                  <a:lin ang="5400000" scaled="1"/>
                </a:gra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2000" b="1" dirty="0" err="1">
                <a:gradFill>
                  <a:gsLst>
                    <a:gs pos="30000">
                      <a:srgbClr val="E95D5D"/>
                    </a:gs>
                    <a:gs pos="70000">
                      <a:srgbClr val="7030A0"/>
                    </a:gs>
                  </a:gsLst>
                  <a:lin ang="5400000" scaled="1"/>
                </a:gra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cần</a:t>
            </a:r>
            <a:r>
              <a:rPr lang="en-US" altLang="zh-CN" sz="12000" b="1" dirty="0">
                <a:gradFill>
                  <a:gsLst>
                    <a:gs pos="30000">
                      <a:srgbClr val="E95D5D"/>
                    </a:gs>
                    <a:gs pos="70000">
                      <a:srgbClr val="7030A0"/>
                    </a:gs>
                  </a:gsLst>
                  <a:lin ang="5400000" scaled="1"/>
                </a:gra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2000" b="1" dirty="0" err="1">
                <a:gradFill>
                  <a:gsLst>
                    <a:gs pos="30000">
                      <a:srgbClr val="E95D5D"/>
                    </a:gs>
                    <a:gs pos="70000">
                      <a:srgbClr val="7030A0"/>
                    </a:gs>
                  </a:gsLst>
                  <a:lin ang="5400000" scaled="1"/>
                </a:gra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đạt</a:t>
            </a:r>
            <a:endParaRPr lang="zh-CN" altLang="en-US" sz="12000" b="1" dirty="0">
              <a:gradFill>
                <a:gsLst>
                  <a:gs pos="30000">
                    <a:srgbClr val="E95D5D"/>
                  </a:gs>
                  <a:gs pos="70000">
                    <a:srgbClr val="7030A0"/>
                  </a:gs>
                </a:gsLst>
                <a:lin ang="5400000" scaled="1"/>
              </a:gradFill>
              <a:latin typeface="UVF Candlescript Pro" panose="02000000000000000000" pitchFamily="50" charset="0"/>
              <a:ea typeface="字魂131号-酷乐潮玩体" panose="000005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C31CC0-42D6-E0D7-76D2-F23014749947}"/>
              </a:ext>
            </a:extLst>
          </p:cNvPr>
          <p:cNvSpPr txBox="1"/>
          <p:nvPr/>
        </p:nvSpPr>
        <p:spPr>
          <a:xfrm>
            <a:off x="1231756" y="2092505"/>
            <a:ext cx="10415385" cy="3296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HS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 qua 10)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20.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 qua 10)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20.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11, 12, 13,….18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F8CA26F-7E18-5EC8-0394-8E15D02B74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9918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白色的花&#10;&#10;中度可信度描述已自动生成">
            <a:extLst>
              <a:ext uri="{FF2B5EF4-FFF2-40B4-BE49-F238E27FC236}">
                <a16:creationId xmlns:a16="http://schemas.microsoft.com/office/drawing/2014/main" id="{09E5CCBB-26B8-8378-2323-200BFC0178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2" b="21462"/>
          <a:stretch/>
        </p:blipFill>
        <p:spPr>
          <a:xfrm>
            <a:off x="1463260" y="139696"/>
            <a:ext cx="9952296" cy="5680389"/>
          </a:xfrm>
          <a:prstGeom prst="rect">
            <a:avLst/>
          </a:prstGeom>
        </p:spPr>
      </p:pic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62BE8163-95B1-36C3-1CFE-F07001635C8C}"/>
              </a:ext>
            </a:extLst>
          </p:cNvPr>
          <p:cNvSpPr txBox="1"/>
          <p:nvPr/>
        </p:nvSpPr>
        <p:spPr>
          <a:xfrm>
            <a:off x="3399018" y="2129520"/>
            <a:ext cx="61399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b="1" dirty="0" err="1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Khởi</a:t>
            </a:r>
            <a:r>
              <a:rPr lang="en-US" altLang="zh-CN" sz="12000" b="1" dirty="0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2000" b="1" dirty="0" err="1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động</a:t>
            </a:r>
            <a:endParaRPr lang="zh-CN" altLang="en-US" sz="12000" b="1" dirty="0">
              <a:solidFill>
                <a:srgbClr val="002060"/>
              </a:solidFill>
              <a:latin typeface="UVF Candlescript Pro" panose="02000000000000000000" pitchFamily="50" charset="0"/>
              <a:ea typeface="字魂131号-酷乐潮玩体" panose="000005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915" y="-1"/>
            <a:ext cx="3605933" cy="3605933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3" name="图片 32" descr="图形用户界面, 应用程序&#10;&#10;描述已自动生成">
            <a:extLst>
              <a:ext uri="{FF2B5EF4-FFF2-40B4-BE49-F238E27FC236}">
                <a16:creationId xmlns:a16="http://schemas.microsoft.com/office/drawing/2014/main" id="{7A5014CD-0B0E-53EA-429D-3089AFAC2E8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4463" r="2191" b="50000"/>
          <a:stretch/>
        </p:blipFill>
        <p:spPr>
          <a:xfrm>
            <a:off x="5346844" y="260131"/>
            <a:ext cx="2576834" cy="166349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978" y="2852978"/>
            <a:ext cx="4005022" cy="4005022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50862F6-82D6-4E45-A173-52EF067344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9C5682-D4F9-3F6D-6313-7EEF0BF876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96DBA8-45CC-2DDB-5A03-AD03104BEC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3615F74C-627B-B75B-6BC6-11B4989510A7}"/>
              </a:ext>
            </a:extLst>
          </p:cNvPr>
          <p:cNvSpPr txBox="1"/>
          <p:nvPr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5B9A29-F5F4-ACF7-3073-3EB0899C0C7E}"/>
              </a:ext>
            </a:extLst>
          </p:cNvPr>
          <p:cNvSpPr txBox="1">
            <a:spLocks/>
          </p:cNvSpPr>
          <p:nvPr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796824-DE2C-4C79-C6B4-DEA92AC6401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C938B2-A8C7-7134-47CA-471398839DD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E43D2A-9D80-42C5-C50E-A66B97A8632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DDAF7E-3CF0-3719-29B2-319B9B988E7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F330787-D585-030D-7A52-420DC041BB19}"/>
              </a:ext>
            </a:extLst>
          </p:cNvPr>
          <p:cNvSpPr txBox="1">
            <a:spLocks/>
          </p:cNvSpPr>
          <p:nvPr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90614A-B1A6-59E1-7650-AFE6AD7EE6DA}"/>
              </a:ext>
            </a:extLst>
          </p:cNvPr>
          <p:cNvSpPr txBox="1"/>
          <p:nvPr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2BE446-C81B-AE9C-3309-05182BE6418F}"/>
              </a:ext>
            </a:extLst>
          </p:cNvPr>
          <p:cNvSpPr txBox="1"/>
          <p:nvPr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D1BA44-0F28-030D-F909-525E56849D9F}"/>
              </a:ext>
            </a:extLst>
          </p:cNvPr>
          <p:cNvSpPr txBox="1"/>
          <p:nvPr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E91F0CF-F70C-89B9-FB01-32911493F831}"/>
              </a:ext>
            </a:extLst>
          </p:cNvPr>
          <p:cNvGrpSpPr/>
          <p:nvPr/>
        </p:nvGrpSpPr>
        <p:grpSpPr>
          <a:xfrm>
            <a:off x="70669" y="954668"/>
            <a:ext cx="2733197" cy="1781906"/>
            <a:chOff x="-9675" y="829407"/>
            <a:chExt cx="2895602" cy="1781906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4B58B0C0-76B1-774C-6E71-C9E250246E6C}"/>
                </a:ext>
              </a:extLst>
            </p:cNvPr>
            <p:cNvSpPr/>
            <p:nvPr/>
          </p:nvSpPr>
          <p:spPr>
            <a:xfrm>
              <a:off x="-9675" y="829407"/>
              <a:ext cx="2895602" cy="1781906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FE9D0F-E50F-2A36-4C51-77740CB89D06}"/>
                </a:ext>
              </a:extLst>
            </p:cNvPr>
            <p:cNvSpPr txBox="1"/>
            <p:nvPr/>
          </p:nvSpPr>
          <p:spPr>
            <a:xfrm>
              <a:off x="249118" y="1335640"/>
              <a:ext cx="21042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11- 6 =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93F500A-63A8-BF1F-3ECD-0FCC5AD16667}"/>
              </a:ext>
            </a:extLst>
          </p:cNvPr>
          <p:cNvGrpSpPr/>
          <p:nvPr/>
        </p:nvGrpSpPr>
        <p:grpSpPr>
          <a:xfrm>
            <a:off x="2876253" y="879820"/>
            <a:ext cx="3074974" cy="1781906"/>
            <a:chOff x="2958313" y="754559"/>
            <a:chExt cx="3074974" cy="1781906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DB4C43E9-0C25-C477-3BB3-1F927059DE36}"/>
                </a:ext>
              </a:extLst>
            </p:cNvPr>
            <p:cNvSpPr/>
            <p:nvPr/>
          </p:nvSpPr>
          <p:spPr>
            <a:xfrm>
              <a:off x="2958313" y="754559"/>
              <a:ext cx="3074974" cy="1781906"/>
            </a:xfrm>
            <a:prstGeom prst="cloud">
              <a:avLst/>
            </a:prstGeom>
            <a:solidFill>
              <a:srgbClr val="FDDAFE"/>
            </a:solidFill>
            <a:ln>
              <a:solidFill>
                <a:srgbClr val="E9EC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473C37-B3E1-7C33-07B7-9FAE39748F4B}"/>
                </a:ext>
              </a:extLst>
            </p:cNvPr>
            <p:cNvSpPr txBox="1"/>
            <p:nvPr/>
          </p:nvSpPr>
          <p:spPr>
            <a:xfrm>
              <a:off x="3231621" y="1265300"/>
              <a:ext cx="21804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13 - 8 =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0E5F4A-C7C9-5F06-F371-F892BA60DDA5}"/>
              </a:ext>
            </a:extLst>
          </p:cNvPr>
          <p:cNvGrpSpPr/>
          <p:nvPr/>
        </p:nvGrpSpPr>
        <p:grpSpPr>
          <a:xfrm>
            <a:off x="6096000" y="879820"/>
            <a:ext cx="2895602" cy="1781906"/>
            <a:chOff x="6178060" y="754559"/>
            <a:chExt cx="2895602" cy="1781906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0BA7C360-0A3E-19F1-7E8D-98BE313AF4BF}"/>
                </a:ext>
              </a:extLst>
            </p:cNvPr>
            <p:cNvSpPr/>
            <p:nvPr/>
          </p:nvSpPr>
          <p:spPr>
            <a:xfrm>
              <a:off x="6178060" y="754559"/>
              <a:ext cx="2895602" cy="1781906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9820E0-691E-31E7-FCE1-AE1A6652F8DD}"/>
                </a:ext>
              </a:extLst>
            </p:cNvPr>
            <p:cNvSpPr txBox="1"/>
            <p:nvPr/>
          </p:nvSpPr>
          <p:spPr>
            <a:xfrm>
              <a:off x="6424246" y="1265300"/>
              <a:ext cx="21570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15- 7 =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4C8C68-4A94-6521-2967-0733DCF49F5E}"/>
              </a:ext>
            </a:extLst>
          </p:cNvPr>
          <p:cNvGrpSpPr/>
          <p:nvPr/>
        </p:nvGrpSpPr>
        <p:grpSpPr>
          <a:xfrm>
            <a:off x="9214338" y="879820"/>
            <a:ext cx="2895602" cy="1781906"/>
            <a:chOff x="9296398" y="754559"/>
            <a:chExt cx="2895602" cy="1781906"/>
          </a:xfrm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421615E1-24F2-C616-5820-7EA06C069390}"/>
                </a:ext>
              </a:extLst>
            </p:cNvPr>
            <p:cNvSpPr/>
            <p:nvPr/>
          </p:nvSpPr>
          <p:spPr>
            <a:xfrm>
              <a:off x="9296398" y="754559"/>
              <a:ext cx="2895602" cy="1781906"/>
            </a:xfrm>
            <a:prstGeom prst="cloud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CFC501-9B43-3694-A46F-466920C33838}"/>
                </a:ext>
              </a:extLst>
            </p:cNvPr>
            <p:cNvSpPr txBox="1"/>
            <p:nvPr/>
          </p:nvSpPr>
          <p:spPr>
            <a:xfrm>
              <a:off x="9542584" y="1265300"/>
              <a:ext cx="23035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18- 9 =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F32F91E-11F0-B43E-AAA4-6BDFA3FD9AF4}"/>
              </a:ext>
            </a:extLst>
          </p:cNvPr>
          <p:cNvGrpSpPr/>
          <p:nvPr/>
        </p:nvGrpSpPr>
        <p:grpSpPr>
          <a:xfrm>
            <a:off x="29250" y="3483922"/>
            <a:ext cx="2878075" cy="1781906"/>
            <a:chOff x="93784" y="3358661"/>
            <a:chExt cx="2895602" cy="1781906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187BC5BD-FFA9-7717-EA7E-3EDEE93DB5A3}"/>
                </a:ext>
              </a:extLst>
            </p:cNvPr>
            <p:cNvSpPr/>
            <p:nvPr/>
          </p:nvSpPr>
          <p:spPr>
            <a:xfrm>
              <a:off x="93784" y="3358661"/>
              <a:ext cx="2895602" cy="1781906"/>
            </a:xfrm>
            <a:prstGeom prst="cloud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3EC5B9-86A4-A98E-79B2-D18F4E22251A}"/>
                </a:ext>
              </a:extLst>
            </p:cNvPr>
            <p:cNvSpPr txBox="1"/>
            <p:nvPr/>
          </p:nvSpPr>
          <p:spPr>
            <a:xfrm>
              <a:off x="342903" y="3923500"/>
              <a:ext cx="23973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17- 8 =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A76A93-3EDB-3F33-F1FC-4F5540286473}"/>
              </a:ext>
            </a:extLst>
          </p:cNvPr>
          <p:cNvGrpSpPr/>
          <p:nvPr/>
        </p:nvGrpSpPr>
        <p:grpSpPr>
          <a:xfrm>
            <a:off x="3023087" y="3464186"/>
            <a:ext cx="2895602" cy="1781906"/>
            <a:chOff x="3200398" y="3288321"/>
            <a:chExt cx="2895602" cy="1781906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D11EC75E-4A0B-C3FD-8275-785DAAC4A309}"/>
                </a:ext>
              </a:extLst>
            </p:cNvPr>
            <p:cNvSpPr/>
            <p:nvPr/>
          </p:nvSpPr>
          <p:spPr>
            <a:xfrm>
              <a:off x="3200398" y="3288321"/>
              <a:ext cx="2895602" cy="1781906"/>
            </a:xfrm>
            <a:prstGeom prst="cloud">
              <a:avLst/>
            </a:prstGeom>
            <a:solidFill>
              <a:srgbClr val="FF8C00"/>
            </a:solidFill>
            <a:ln>
              <a:solidFill>
                <a:srgbClr val="FF9A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71E7EA-A991-7485-091C-1C26A141E52C}"/>
                </a:ext>
              </a:extLst>
            </p:cNvPr>
            <p:cNvSpPr txBox="1"/>
            <p:nvPr/>
          </p:nvSpPr>
          <p:spPr>
            <a:xfrm>
              <a:off x="3412314" y="3776674"/>
              <a:ext cx="22273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14 - 5 =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B5C4A20-5989-BEE7-C3A3-D8FC8CBC235E}"/>
              </a:ext>
            </a:extLst>
          </p:cNvPr>
          <p:cNvGrpSpPr/>
          <p:nvPr/>
        </p:nvGrpSpPr>
        <p:grpSpPr>
          <a:xfrm>
            <a:off x="6023182" y="3406933"/>
            <a:ext cx="3118338" cy="1781906"/>
            <a:chOff x="6178060" y="3288320"/>
            <a:chExt cx="2895602" cy="1781906"/>
          </a:xfrm>
        </p:grpSpPr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5425D321-4AC2-2C05-4FF0-F3FF55DA82A6}"/>
                </a:ext>
              </a:extLst>
            </p:cNvPr>
            <p:cNvSpPr/>
            <p:nvPr/>
          </p:nvSpPr>
          <p:spPr>
            <a:xfrm>
              <a:off x="6178060" y="3288320"/>
              <a:ext cx="2895602" cy="1781906"/>
            </a:xfrm>
            <a:prstGeom prst="cloud">
              <a:avLst/>
            </a:prstGeom>
            <a:solidFill>
              <a:srgbClr val="D5BFE2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3E3226-519A-E534-6AFB-AFE92DBD2A44}"/>
                </a:ext>
              </a:extLst>
            </p:cNvPr>
            <p:cNvSpPr txBox="1"/>
            <p:nvPr/>
          </p:nvSpPr>
          <p:spPr>
            <a:xfrm>
              <a:off x="6532683" y="3794552"/>
              <a:ext cx="23270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11- 8 =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2FA0504-EF34-9A13-FD67-9C51B2920EFE}"/>
              </a:ext>
            </a:extLst>
          </p:cNvPr>
          <p:cNvGrpSpPr/>
          <p:nvPr/>
        </p:nvGrpSpPr>
        <p:grpSpPr>
          <a:xfrm>
            <a:off x="9214338" y="3413581"/>
            <a:ext cx="2895602" cy="1781906"/>
            <a:chOff x="9296398" y="3288320"/>
            <a:chExt cx="2895602" cy="1781906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73BA84EE-FC6A-81E3-90D0-70B2D868E42D}"/>
                </a:ext>
              </a:extLst>
            </p:cNvPr>
            <p:cNvSpPr/>
            <p:nvPr/>
          </p:nvSpPr>
          <p:spPr>
            <a:xfrm>
              <a:off x="9296398" y="3288320"/>
              <a:ext cx="2895602" cy="1781906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3A1FB3-CE8D-8BD8-8AEF-DE8EDF1AC36D}"/>
                </a:ext>
              </a:extLst>
            </p:cNvPr>
            <p:cNvSpPr txBox="1"/>
            <p:nvPr/>
          </p:nvSpPr>
          <p:spPr>
            <a:xfrm>
              <a:off x="9542584" y="3794551"/>
              <a:ext cx="26494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12 - 4 =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637C7AA-E2FC-2EA2-6FF3-7FC485F9084E}"/>
              </a:ext>
            </a:extLst>
          </p:cNvPr>
          <p:cNvSpPr/>
          <p:nvPr/>
        </p:nvSpPr>
        <p:spPr>
          <a:xfrm>
            <a:off x="2167105" y="1552422"/>
            <a:ext cx="642109" cy="7033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AF60B64-A59B-7809-65B6-1B05E842D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6" b="24279"/>
          <a:stretch/>
        </p:blipFill>
        <p:spPr>
          <a:xfrm>
            <a:off x="1982718" y="1522330"/>
            <a:ext cx="1129363" cy="8446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C2B472A-AD12-BE9B-5B05-67EB0B923D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6" b="24279"/>
          <a:stretch/>
        </p:blipFill>
        <p:spPr>
          <a:xfrm>
            <a:off x="5064099" y="1412273"/>
            <a:ext cx="1129363" cy="84467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56ADF82-E76C-1469-C8A9-49FC575F7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6" b="24279"/>
          <a:stretch/>
        </p:blipFill>
        <p:spPr>
          <a:xfrm>
            <a:off x="8022264" y="1385670"/>
            <a:ext cx="1129363" cy="84467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61A8D47-19D4-F479-3926-18298777B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6" b="24279"/>
          <a:stretch/>
        </p:blipFill>
        <p:spPr>
          <a:xfrm>
            <a:off x="11199364" y="1348437"/>
            <a:ext cx="1129363" cy="8446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D21000-C3C9-A73A-57EE-37696C46E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6" b="24279"/>
          <a:stretch/>
        </p:blipFill>
        <p:spPr>
          <a:xfrm>
            <a:off x="2018226" y="4024461"/>
            <a:ext cx="1129363" cy="8446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FE6026C-2ED8-8023-011F-00E8A95B83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6" b="24279"/>
          <a:stretch/>
        </p:blipFill>
        <p:spPr>
          <a:xfrm>
            <a:off x="5075015" y="3952539"/>
            <a:ext cx="1129363" cy="8446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296F33A-A812-B6BF-5027-28743832C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6" b="24279"/>
          <a:stretch/>
        </p:blipFill>
        <p:spPr>
          <a:xfrm>
            <a:off x="8193353" y="3875549"/>
            <a:ext cx="1129363" cy="84467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419508D-B51F-26E1-EBF1-AC7B1C1CE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6" b="24279"/>
          <a:stretch/>
        </p:blipFill>
        <p:spPr>
          <a:xfrm>
            <a:off x="11307806" y="3932803"/>
            <a:ext cx="1129363" cy="844671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23E749B3-BBF0-6683-184B-AF0E467617ED}"/>
              </a:ext>
            </a:extLst>
          </p:cNvPr>
          <p:cNvSpPr/>
          <p:nvPr/>
        </p:nvSpPr>
        <p:spPr>
          <a:xfrm>
            <a:off x="5181035" y="1484680"/>
            <a:ext cx="732393" cy="65136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E508236-D50B-7114-467D-65DF3FE9593B}"/>
              </a:ext>
            </a:extLst>
          </p:cNvPr>
          <p:cNvSpPr/>
          <p:nvPr/>
        </p:nvSpPr>
        <p:spPr>
          <a:xfrm>
            <a:off x="8193353" y="1426126"/>
            <a:ext cx="890953" cy="7033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49F8877-3850-5F0A-F8AB-C5B6CFB5713E}"/>
              </a:ext>
            </a:extLst>
          </p:cNvPr>
          <p:cNvSpPr/>
          <p:nvPr/>
        </p:nvSpPr>
        <p:spPr>
          <a:xfrm>
            <a:off x="11328380" y="1419079"/>
            <a:ext cx="890953" cy="7033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B641E3B-94C6-97DF-9BFC-8AE9B09B2388}"/>
              </a:ext>
            </a:extLst>
          </p:cNvPr>
          <p:cNvSpPr/>
          <p:nvPr/>
        </p:nvSpPr>
        <p:spPr>
          <a:xfrm>
            <a:off x="2217078" y="4095103"/>
            <a:ext cx="890953" cy="7033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F14219C-B5A1-ED7D-5D2E-F593E9ED3C34}"/>
              </a:ext>
            </a:extLst>
          </p:cNvPr>
          <p:cNvSpPr/>
          <p:nvPr/>
        </p:nvSpPr>
        <p:spPr>
          <a:xfrm>
            <a:off x="5250476" y="4003445"/>
            <a:ext cx="890953" cy="7033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2FEDE93-F673-8FBF-56FC-5E5E2997ACCA}"/>
              </a:ext>
            </a:extLst>
          </p:cNvPr>
          <p:cNvSpPr/>
          <p:nvPr/>
        </p:nvSpPr>
        <p:spPr>
          <a:xfrm>
            <a:off x="8365769" y="3979221"/>
            <a:ext cx="890953" cy="7033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793FBCB-EEAA-9D2D-5D1B-767CBF5BE784}"/>
              </a:ext>
            </a:extLst>
          </p:cNvPr>
          <p:cNvSpPr/>
          <p:nvPr/>
        </p:nvSpPr>
        <p:spPr>
          <a:xfrm>
            <a:off x="11492887" y="3952839"/>
            <a:ext cx="890953" cy="7033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8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00134E-9DC1-F919-F8C5-905D343DBBF7}"/>
              </a:ext>
            </a:extLst>
          </p:cNvPr>
          <p:cNvGrpSpPr/>
          <p:nvPr/>
        </p:nvGrpSpPr>
        <p:grpSpPr>
          <a:xfrm>
            <a:off x="293406" y="-97435"/>
            <a:ext cx="5655667" cy="1127710"/>
            <a:chOff x="161552" y="-1785739"/>
            <a:chExt cx="5655667" cy="11277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507D37-E5CB-A054-CD0B-F14C59F4F328}"/>
                </a:ext>
              </a:extLst>
            </p:cNvPr>
            <p:cNvSpPr txBox="1"/>
            <p:nvPr/>
          </p:nvSpPr>
          <p:spPr>
            <a:xfrm>
              <a:off x="161552" y="-1766025"/>
              <a:ext cx="5655667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6600" b="1" dirty="0" err="1">
                  <a:ln w="2540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Bài</a:t>
              </a:r>
              <a:r>
                <a:rPr lang="en-US" altLang="zh-CN" sz="6600" b="1" dirty="0">
                  <a:ln w="2540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 1: </a:t>
              </a:r>
              <a:r>
                <a:rPr lang="en-US" altLang="zh-CN" sz="6600" b="1" dirty="0" err="1">
                  <a:ln w="2540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Số</a:t>
              </a:r>
              <a:endParaRPr lang="en-US" sz="6600" dirty="0">
                <a:ln w="254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68F3B00-9D8C-9EFE-7359-1718948D0A6D}"/>
                </a:ext>
              </a:extLst>
            </p:cNvPr>
            <p:cNvSpPr txBox="1"/>
            <p:nvPr/>
          </p:nvSpPr>
          <p:spPr>
            <a:xfrm>
              <a:off x="161552" y="-1785739"/>
              <a:ext cx="5655667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6600" b="1" dirty="0" err="1"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Bài</a:t>
              </a:r>
              <a:r>
                <a:rPr lang="en-US" altLang="zh-CN" sz="6600" b="1" dirty="0"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 1: </a:t>
              </a:r>
              <a:r>
                <a:rPr lang="en-US" altLang="zh-CN" sz="6600" b="1" dirty="0" err="1"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Số</a:t>
              </a:r>
              <a:endParaRPr lang="en-US" sz="66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02947" y="1273830"/>
            <a:ext cx="3959901" cy="52207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8481022" y="1273830"/>
            <a:ext cx="3710978" cy="5220751"/>
          </a:xfrm>
          <a:prstGeom prst="roundRect">
            <a:avLst/>
          </a:prstGeom>
          <a:solidFill>
            <a:srgbClr val="E9ECF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346723" y="1273832"/>
            <a:ext cx="4008082" cy="522075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293076-3F03-B96F-7E2A-4A3FEEE9E6E4}"/>
              </a:ext>
            </a:extLst>
          </p:cNvPr>
          <p:cNvSpPr txBox="1"/>
          <p:nvPr/>
        </p:nvSpPr>
        <p:spPr>
          <a:xfrm>
            <a:off x="2545493" y="9727"/>
            <a:ext cx="68674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200" b="1" dirty="0" err="1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Bài</a:t>
            </a:r>
            <a:r>
              <a:rPr lang="en-US" altLang="zh-CN" sz="7200" b="1" dirty="0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 2: </a:t>
            </a:r>
            <a:r>
              <a:rPr lang="en-US" altLang="zh-CN" sz="7200" b="1" dirty="0" err="1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Tính</a:t>
            </a:r>
            <a:endParaRPr lang="en-US" sz="7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40631D-0732-147D-544A-B4B638584EA7}"/>
              </a:ext>
            </a:extLst>
          </p:cNvPr>
          <p:cNvSpPr txBox="1"/>
          <p:nvPr/>
        </p:nvSpPr>
        <p:spPr>
          <a:xfrm>
            <a:off x="500381" y="1693820"/>
            <a:ext cx="2901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7 + 5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C882D7-AECC-4379-874D-5590CCA4350D}"/>
              </a:ext>
            </a:extLst>
          </p:cNvPr>
          <p:cNvSpPr txBox="1"/>
          <p:nvPr/>
        </p:nvSpPr>
        <p:spPr>
          <a:xfrm>
            <a:off x="546023" y="2829190"/>
            <a:ext cx="2901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5 + 7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ACE480-7874-F096-CBC9-416C5EC50184}"/>
              </a:ext>
            </a:extLst>
          </p:cNvPr>
          <p:cNvSpPr txBox="1"/>
          <p:nvPr/>
        </p:nvSpPr>
        <p:spPr>
          <a:xfrm>
            <a:off x="204844" y="3897758"/>
            <a:ext cx="3394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12 - 7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91D5B8-DBB3-4870-0E2C-75759762450D}"/>
              </a:ext>
            </a:extLst>
          </p:cNvPr>
          <p:cNvSpPr txBox="1"/>
          <p:nvPr/>
        </p:nvSpPr>
        <p:spPr>
          <a:xfrm>
            <a:off x="204843" y="4966326"/>
            <a:ext cx="3394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12 - 5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9A27A2-A950-2CE1-FF24-7D011B3B945F}"/>
              </a:ext>
            </a:extLst>
          </p:cNvPr>
          <p:cNvSpPr txBox="1"/>
          <p:nvPr/>
        </p:nvSpPr>
        <p:spPr>
          <a:xfrm>
            <a:off x="4611452" y="1693820"/>
            <a:ext cx="2901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8 + 6 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F9BAF2-4EE9-BBF6-E9CC-211BEEDDAFC3}"/>
              </a:ext>
            </a:extLst>
          </p:cNvPr>
          <p:cNvSpPr txBox="1"/>
          <p:nvPr/>
        </p:nvSpPr>
        <p:spPr>
          <a:xfrm>
            <a:off x="4657094" y="2829190"/>
            <a:ext cx="2901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6 + 8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EE55FB-3491-F5F3-3B48-79764EBE02EA}"/>
              </a:ext>
            </a:extLst>
          </p:cNvPr>
          <p:cNvSpPr txBox="1"/>
          <p:nvPr/>
        </p:nvSpPr>
        <p:spPr>
          <a:xfrm>
            <a:off x="4315915" y="3897758"/>
            <a:ext cx="3394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14 - 8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E0D887-5892-A6C7-46C9-816B315465E6}"/>
              </a:ext>
            </a:extLst>
          </p:cNvPr>
          <p:cNvSpPr txBox="1"/>
          <p:nvPr/>
        </p:nvSpPr>
        <p:spPr>
          <a:xfrm>
            <a:off x="4315914" y="4966326"/>
            <a:ext cx="3394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14 - 6 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567FBD-2B84-6E34-4A53-0AC0A104CD4B}"/>
              </a:ext>
            </a:extLst>
          </p:cNvPr>
          <p:cNvSpPr txBox="1"/>
          <p:nvPr/>
        </p:nvSpPr>
        <p:spPr>
          <a:xfrm>
            <a:off x="8650342" y="1733248"/>
            <a:ext cx="2901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9 + 8 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F2E768-CB60-12DF-2D71-4B1A6E7ADBB1}"/>
              </a:ext>
            </a:extLst>
          </p:cNvPr>
          <p:cNvSpPr txBox="1"/>
          <p:nvPr/>
        </p:nvSpPr>
        <p:spPr>
          <a:xfrm>
            <a:off x="8695984" y="2868618"/>
            <a:ext cx="2901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8 + 9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4EB7A3-EF4C-DE36-0A61-AC69BD254085}"/>
              </a:ext>
            </a:extLst>
          </p:cNvPr>
          <p:cNvSpPr txBox="1"/>
          <p:nvPr/>
        </p:nvSpPr>
        <p:spPr>
          <a:xfrm>
            <a:off x="8354805" y="3937186"/>
            <a:ext cx="3394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17 - 9 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ECB9C9-9EF5-55C3-7F31-441324E1E0E5}"/>
              </a:ext>
            </a:extLst>
          </p:cNvPr>
          <p:cNvSpPr txBox="1"/>
          <p:nvPr/>
        </p:nvSpPr>
        <p:spPr>
          <a:xfrm>
            <a:off x="8354804" y="5005754"/>
            <a:ext cx="3394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17 - 8 =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6D98917-C62F-19E8-A8D1-621FF178AF72}"/>
              </a:ext>
            </a:extLst>
          </p:cNvPr>
          <p:cNvSpPr/>
          <p:nvPr/>
        </p:nvSpPr>
        <p:spPr>
          <a:xfrm>
            <a:off x="3002374" y="1793992"/>
            <a:ext cx="1073520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44E469C-73FA-EA1C-B751-1204F6D5AE4D}"/>
              </a:ext>
            </a:extLst>
          </p:cNvPr>
          <p:cNvSpPr/>
          <p:nvPr/>
        </p:nvSpPr>
        <p:spPr>
          <a:xfrm>
            <a:off x="3063675" y="2968790"/>
            <a:ext cx="999173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8B8B902-ED89-8402-088F-1A4102C79D8D}"/>
              </a:ext>
            </a:extLst>
          </p:cNvPr>
          <p:cNvSpPr/>
          <p:nvPr/>
        </p:nvSpPr>
        <p:spPr>
          <a:xfrm>
            <a:off x="3048019" y="4013389"/>
            <a:ext cx="999172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A04A633-5D3E-7001-7F7D-C8A8371E2E8C}"/>
              </a:ext>
            </a:extLst>
          </p:cNvPr>
          <p:cNvSpPr/>
          <p:nvPr/>
        </p:nvSpPr>
        <p:spPr>
          <a:xfrm>
            <a:off x="3034518" y="5087552"/>
            <a:ext cx="1009231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0B70FFB-833A-1CAC-C8FB-D5DEDBC60664}"/>
              </a:ext>
            </a:extLst>
          </p:cNvPr>
          <p:cNvSpPr/>
          <p:nvPr/>
        </p:nvSpPr>
        <p:spPr>
          <a:xfrm>
            <a:off x="7071034" y="1793991"/>
            <a:ext cx="996794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8C6DE81-1565-3135-324C-644751390FE9}"/>
              </a:ext>
            </a:extLst>
          </p:cNvPr>
          <p:cNvSpPr/>
          <p:nvPr/>
        </p:nvSpPr>
        <p:spPr>
          <a:xfrm>
            <a:off x="7104944" y="2955207"/>
            <a:ext cx="996794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5FE1759-B048-998F-1100-6DDAA899AC33}"/>
              </a:ext>
            </a:extLst>
          </p:cNvPr>
          <p:cNvSpPr/>
          <p:nvPr/>
        </p:nvSpPr>
        <p:spPr>
          <a:xfrm>
            <a:off x="7078465" y="4010672"/>
            <a:ext cx="996794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6C1D1B-80EF-C610-2BCF-8EA08FA76F94}"/>
              </a:ext>
            </a:extLst>
          </p:cNvPr>
          <p:cNvSpPr/>
          <p:nvPr/>
        </p:nvSpPr>
        <p:spPr>
          <a:xfrm>
            <a:off x="7104944" y="5087789"/>
            <a:ext cx="996794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92177E2-5D8B-4CB8-120B-315E23D176E0}"/>
              </a:ext>
            </a:extLst>
          </p:cNvPr>
          <p:cNvSpPr/>
          <p:nvPr/>
        </p:nvSpPr>
        <p:spPr>
          <a:xfrm>
            <a:off x="11065527" y="1829885"/>
            <a:ext cx="1023525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F58DBC1-FE6C-EDFB-CE21-89DEB2EB7451}"/>
              </a:ext>
            </a:extLst>
          </p:cNvPr>
          <p:cNvSpPr/>
          <p:nvPr/>
        </p:nvSpPr>
        <p:spPr>
          <a:xfrm>
            <a:off x="11105607" y="2859024"/>
            <a:ext cx="983446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247C1F-F604-3B72-F512-E8E9BE7E3B82}"/>
              </a:ext>
            </a:extLst>
          </p:cNvPr>
          <p:cNvSpPr/>
          <p:nvPr/>
        </p:nvSpPr>
        <p:spPr>
          <a:xfrm>
            <a:off x="11088518" y="3985158"/>
            <a:ext cx="983446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84C5D66-679B-721F-5B5C-2EFF89E045F4}"/>
              </a:ext>
            </a:extLst>
          </p:cNvPr>
          <p:cNvSpPr/>
          <p:nvPr/>
        </p:nvSpPr>
        <p:spPr>
          <a:xfrm>
            <a:off x="11088518" y="5087552"/>
            <a:ext cx="983446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4" grpId="0" animBg="1"/>
      <p:bldP spid="15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0462" y="264501"/>
            <a:ext cx="416492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T</a:t>
            </a:r>
            <a:r>
              <a:rPr lang="en-US" sz="6600" b="0" cap="none" spc="0" dirty="0">
                <a:ln w="0"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I</a:t>
            </a:r>
            <a:r>
              <a:rPr lang="en-US" sz="6600" b="0" cap="none" spc="0" dirty="0">
                <a:ln w="0"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Ệ</a:t>
            </a:r>
            <a:r>
              <a:rPr lang="en-US" sz="6600" b="0" cap="none" spc="0" dirty="0">
                <a:ln w="0">
                  <a:noFill/>
                </a:ln>
                <a:solidFill>
                  <a:srgbClr val="CF6070"/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M</a:t>
            </a:r>
            <a:r>
              <a:rPr lang="en-US" sz="6600" b="0" cap="none" spc="0" dirty="0">
                <a:ln w="0">
                  <a:noFill/>
                </a:ln>
                <a:solidFill>
                  <a:schemeClr val="bg1"/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6600" b="0" cap="none" spc="0" dirty="0">
                <a:ln w="0">
                  <a:noFill/>
                </a:ln>
                <a:solidFill>
                  <a:srgbClr val="FFFF00"/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K</a:t>
            </a:r>
            <a:r>
              <a:rPr lang="en-US" sz="6600" b="0" cap="none" spc="0" dirty="0">
                <a:ln w="0"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E</a:t>
            </a:r>
            <a:r>
              <a:rPr lang="en-US" sz="6600" b="0" cap="none" spc="0" dirty="0">
                <a:ln w="0">
                  <a:noFill/>
                </a:ln>
                <a:solidFill>
                  <a:schemeClr val="bg1"/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M</a:t>
            </a:r>
          </a:p>
          <a:p>
            <a:pPr algn="ctr"/>
            <a:r>
              <a:rPr lang="en-US" sz="6600" b="0" cap="none" spc="0" dirty="0">
                <a:ln w="0">
                  <a:noFill/>
                </a:ln>
                <a:solidFill>
                  <a:schemeClr val="bg1"/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6600" b="0" cap="none" spc="0" dirty="0">
                <a:ln w="0">
                  <a:noFill/>
                </a:ln>
                <a:solidFill>
                  <a:srgbClr val="904B87"/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V</a:t>
            </a:r>
            <a:r>
              <a:rPr lang="en-US" sz="6600" b="0" cap="none" spc="0" dirty="0">
                <a:ln w="0">
                  <a:noFill/>
                </a:ln>
                <a:solidFill>
                  <a:srgbClr val="92D050"/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U</a:t>
            </a:r>
            <a:r>
              <a:rPr lang="en-US" sz="6600" b="0" cap="none" spc="0" dirty="0">
                <a:ln w="0">
                  <a:noFill/>
                </a:ln>
                <a:solidFill>
                  <a:schemeClr val="bg1"/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I </a:t>
            </a:r>
            <a:r>
              <a:rPr lang="en-US" sz="6600" b="0" cap="none" spc="0" dirty="0">
                <a:ln w="0">
                  <a:noFill/>
                </a:ln>
                <a:solidFill>
                  <a:srgbClr val="9A2032"/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V</a:t>
            </a:r>
            <a:r>
              <a:rPr lang="en-US" sz="6600" b="0" cap="none" spc="0" dirty="0">
                <a:ln w="0">
                  <a:noFill/>
                </a:ln>
                <a:solidFill>
                  <a:schemeClr val="bg1"/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Ẻ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" b="99152" l="699" r="99127">
                        <a14:foregroundMark x1="33886" y1="34909" x2="48646" y2="3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90" y="2207491"/>
            <a:ext cx="3226266" cy="465050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89ED9D3-4D68-09B1-3ED8-8A617DCF73EA}"/>
              </a:ext>
            </a:extLst>
          </p:cNvPr>
          <p:cNvGrpSpPr/>
          <p:nvPr/>
        </p:nvGrpSpPr>
        <p:grpSpPr>
          <a:xfrm>
            <a:off x="3331176" y="5735637"/>
            <a:ext cx="7336824" cy="1200329"/>
            <a:chOff x="2815362" y="8200825"/>
            <a:chExt cx="7336824" cy="120032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D97BCB-1D57-F633-CD07-495ED1C9C87B}"/>
                </a:ext>
              </a:extLst>
            </p:cNvPr>
            <p:cNvSpPr txBox="1"/>
            <p:nvPr/>
          </p:nvSpPr>
          <p:spPr>
            <a:xfrm>
              <a:off x="2815362" y="8200825"/>
              <a:ext cx="733682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7200" b="1" dirty="0" err="1">
                  <a:ln w="2540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Bài</a:t>
              </a:r>
              <a:r>
                <a:rPr lang="en-US" altLang="zh-CN" sz="7200" b="1" dirty="0">
                  <a:ln w="2540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 3: </a:t>
              </a:r>
              <a:r>
                <a:rPr lang="en-US" altLang="zh-CN" sz="7200" b="1" dirty="0" err="1">
                  <a:ln w="2540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Tính</a:t>
              </a:r>
              <a:r>
                <a:rPr lang="en-US" altLang="zh-CN" sz="7200" b="1" dirty="0">
                  <a:ln w="2540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CN" sz="7200" b="1" dirty="0" err="1">
                  <a:ln w="2540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nhẩm</a:t>
              </a:r>
              <a:endParaRPr lang="en-US" sz="7200" dirty="0">
                <a:ln w="254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1AACB5-8E90-6F47-8A84-C15D5295318A}"/>
                </a:ext>
              </a:extLst>
            </p:cNvPr>
            <p:cNvSpPr txBox="1"/>
            <p:nvPr/>
          </p:nvSpPr>
          <p:spPr>
            <a:xfrm>
              <a:off x="2815362" y="8200825"/>
              <a:ext cx="733682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7200" b="1" dirty="0" err="1"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Bài</a:t>
              </a:r>
              <a:r>
                <a:rPr lang="en-US" altLang="zh-CN" sz="7200" b="1" dirty="0"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 3: </a:t>
              </a:r>
              <a:r>
                <a:rPr lang="en-US" altLang="zh-CN" sz="7200" b="1" dirty="0" err="1"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Tính</a:t>
              </a:r>
              <a:r>
                <a:rPr lang="en-US" altLang="zh-CN" sz="7200" b="1" dirty="0"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CN" sz="7200" b="1" dirty="0" err="1"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nhẩm</a:t>
              </a:r>
              <a:endParaRPr lang="en-US" sz="7200" dirty="0"/>
            </a:p>
          </p:txBody>
        </p:sp>
      </p:grp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1BF1DA0-9B76-EFFD-830E-05DBCE65D6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2144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" y="-41363"/>
            <a:ext cx="12192000" cy="7005834"/>
          </a:xfrm>
          <a:prstGeom prst="rect">
            <a:avLst/>
          </a:prstGeom>
        </p:spPr>
      </p:pic>
      <p:pic>
        <p:nvPicPr>
          <p:cNvPr id="7" name="Content Placeholder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55" b="100000" l="2672" r="242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215" r="72882"/>
          <a:stretch/>
        </p:blipFill>
        <p:spPr>
          <a:xfrm>
            <a:off x="558344" y="1435949"/>
            <a:ext cx="2445983" cy="4490499"/>
          </a:xfrm>
          <a:prstGeom prst="rect">
            <a:avLst/>
          </a:prstGeom>
        </p:spPr>
      </p:pic>
      <p:sp>
        <p:nvSpPr>
          <p:cNvPr id="10" name="câu 1"/>
          <p:cNvSpPr/>
          <p:nvPr/>
        </p:nvSpPr>
        <p:spPr>
          <a:xfrm>
            <a:off x="1405293" y="5643983"/>
            <a:ext cx="980004" cy="1124232"/>
          </a:xfrm>
          <a:prstGeom prst="diamond">
            <a:avLst/>
          </a:prstGeom>
          <a:solidFill>
            <a:srgbClr val="FFFF00">
              <a:alpha val="61000"/>
            </a:srgbClr>
          </a:solidFill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UTM Showcard" panose="02040603050506020204" pitchFamily="18" charset="0"/>
              </a:rPr>
              <a:t>1</a:t>
            </a:r>
          </a:p>
        </p:txBody>
      </p:sp>
      <p:pic>
        <p:nvPicPr>
          <p:cNvPr id="6" name="Content Placeholder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397" b="100000" l="27863" r="54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73" t="57799" r="41986"/>
          <a:stretch/>
        </p:blipFill>
        <p:spPr>
          <a:xfrm>
            <a:off x="4093034" y="2558447"/>
            <a:ext cx="3159080" cy="3998539"/>
          </a:xfrm>
          <a:prstGeom prst="rect">
            <a:avLst/>
          </a:prstGeom>
        </p:spPr>
      </p:pic>
      <p:sp>
        <p:nvSpPr>
          <p:cNvPr id="11" name="câu 2"/>
          <p:cNvSpPr/>
          <p:nvPr/>
        </p:nvSpPr>
        <p:spPr>
          <a:xfrm>
            <a:off x="5258337" y="1842901"/>
            <a:ext cx="980004" cy="1124232"/>
          </a:xfrm>
          <a:prstGeom prst="diamond">
            <a:avLst/>
          </a:prstGeom>
          <a:solidFill>
            <a:srgbClr val="FFFF00">
              <a:alpha val="61000"/>
            </a:srgbClr>
          </a:solidFill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UTM Showcard" panose="02040603050506020204" pitchFamily="18" charset="0"/>
              </a:rPr>
              <a:t>2</a:t>
            </a:r>
          </a:p>
        </p:txBody>
      </p:sp>
      <p:pic>
        <p:nvPicPr>
          <p:cNvPr id="5" name="Content Placeholder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275" b="94275" l="57920" r="730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22" t="43696" r="24965"/>
          <a:stretch/>
        </p:blipFill>
        <p:spPr>
          <a:xfrm>
            <a:off x="8144582" y="1002742"/>
            <a:ext cx="1705905" cy="5078547"/>
          </a:xfrm>
          <a:prstGeom prst="rect">
            <a:avLst/>
          </a:prstGeom>
        </p:spPr>
      </p:pic>
      <p:sp>
        <p:nvSpPr>
          <p:cNvPr id="12" name="câu 3"/>
          <p:cNvSpPr/>
          <p:nvPr/>
        </p:nvSpPr>
        <p:spPr>
          <a:xfrm>
            <a:off x="8557839" y="5690963"/>
            <a:ext cx="1043208" cy="1077252"/>
          </a:xfrm>
          <a:prstGeom prst="diamond">
            <a:avLst/>
          </a:prstGeom>
          <a:solidFill>
            <a:srgbClr val="FFFF00">
              <a:alpha val="61000"/>
            </a:srgbClr>
          </a:solidFill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UTM Showcard" panose="02040603050506020204" pitchFamily="18" charset="0"/>
              </a:rPr>
              <a:t>3</a:t>
            </a:r>
          </a:p>
        </p:txBody>
      </p:sp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0E0F1A20-E179-626D-3FAE-05D5C6CD1CF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667" l="9990" r="95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3740" r="8250" b="6926"/>
          <a:stretch/>
        </p:blipFill>
        <p:spPr>
          <a:xfrm>
            <a:off x="10102697" y="5366544"/>
            <a:ext cx="2180692" cy="154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9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2" b="5192"/>
          <a:stretch/>
        </p:blipFill>
        <p:spPr/>
      </p:pic>
      <p:sp>
        <p:nvSpPr>
          <p:cNvPr id="5" name="Rounded Rectangle 4"/>
          <p:cNvSpPr/>
          <p:nvPr/>
        </p:nvSpPr>
        <p:spPr>
          <a:xfrm>
            <a:off x="609600" y="1028064"/>
            <a:ext cx="8961119" cy="2001242"/>
          </a:xfrm>
          <a:prstGeom prst="roundRect">
            <a:avLst/>
          </a:prstGeom>
          <a:solidFill>
            <a:schemeClr val="bg1">
              <a:alpha val="58000"/>
            </a:schemeClr>
          </a:solidFill>
          <a:ln w="38100">
            <a:solidFill>
              <a:schemeClr val="accent2">
                <a:lumMod val="75000"/>
              </a:schemeClr>
            </a:solidFill>
            <a:prstDash val="lgDash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lphaLcParenR"/>
            </a:pPr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13 – 3 – 4 </a:t>
            </a:r>
          </a:p>
          <a:p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13 – 7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9600" y="3429000"/>
            <a:ext cx="7948246" cy="3029306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chemeClr val="accent1">
                <a:lumMod val="50000"/>
              </a:schemeClr>
            </a:solidFill>
            <a:prstDash val="lgDashDot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lphaLcParenR"/>
            </a:pPr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13 – 3 – 4 = </a:t>
            </a:r>
            <a:r>
              <a:rPr lang="en-US" sz="6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  <a:p>
            <a:pPr algn="ctr"/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13 – 7       =</a:t>
            </a:r>
            <a:r>
              <a:rPr lang="en-US" sz="6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</a:t>
            </a:r>
            <a:endParaRPr lang="en-US" sz="6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9990" r="95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3740" r="8250" b="6926"/>
          <a:stretch/>
        </p:blipFill>
        <p:spPr>
          <a:xfrm>
            <a:off x="8295540" y="4432353"/>
            <a:ext cx="3286860" cy="233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3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2" b="5192"/>
          <a:stretch/>
        </p:blipFill>
        <p:spPr/>
      </p:pic>
      <p:sp>
        <p:nvSpPr>
          <p:cNvPr id="5" name="Rounded Rectangle 4"/>
          <p:cNvSpPr/>
          <p:nvPr/>
        </p:nvSpPr>
        <p:spPr>
          <a:xfrm>
            <a:off x="609600" y="1028064"/>
            <a:ext cx="8961119" cy="2001242"/>
          </a:xfrm>
          <a:prstGeom prst="roundRect">
            <a:avLst/>
          </a:prstGeom>
          <a:solidFill>
            <a:schemeClr val="bg1">
              <a:alpha val="58000"/>
            </a:schemeClr>
          </a:solidFill>
          <a:ln w="38100">
            <a:solidFill>
              <a:schemeClr val="accent2">
                <a:lumMod val="75000"/>
              </a:schemeClr>
            </a:solidFill>
            <a:prstDash val="lgDash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15 – 5 – 3 </a:t>
            </a:r>
          </a:p>
          <a:p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15 –  8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9600" y="3429000"/>
            <a:ext cx="7948246" cy="3029306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chemeClr val="accent1">
                <a:lumMod val="50000"/>
              </a:schemeClr>
            </a:solidFill>
            <a:prstDash val="lgDashDot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15 – 5 – 3 = </a:t>
            </a:r>
            <a:r>
              <a:rPr lang="en-US" sz="6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15 –  8      =</a:t>
            </a:r>
            <a:r>
              <a:rPr lang="en-US" sz="6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</a:t>
            </a:r>
            <a:endParaRPr lang="en-US" sz="6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9990" r="95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3740" r="8250" b="6926"/>
          <a:stretch/>
        </p:blipFill>
        <p:spPr>
          <a:xfrm>
            <a:off x="8295540" y="4432353"/>
            <a:ext cx="3286860" cy="233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Tk4MzhiYmY2YTFiY2VjYzlkMmI5Yzg1OTdjN2I5YmYifQ==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</TotalTime>
  <Words>537</Words>
  <Application>Microsoft Office PowerPoint</Application>
  <PresentationFormat>Widescreen</PresentationFormat>
  <Paragraphs>114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Calibri</vt:lpstr>
      <vt:lpstr>思源黑体 CN Medium</vt:lpstr>
      <vt:lpstr>汉仪君黑-45简</vt:lpstr>
      <vt:lpstr>Tahoma</vt:lpstr>
      <vt:lpstr>#9Slide05 Angelline</vt:lpstr>
      <vt:lpstr>UTM Avo</vt:lpstr>
      <vt:lpstr>UVF Candlescript Pro</vt:lpstr>
      <vt:lpstr>Cambria</vt:lpstr>
      <vt:lpstr>字魂131号-酷乐潮玩体</vt:lpstr>
      <vt:lpstr>#9Slide05 Aphrodite Pro</vt:lpstr>
      <vt:lpstr>#9Slide07 HoneyCream</vt:lpstr>
      <vt:lpstr>Arial</vt:lpstr>
      <vt:lpstr>SVN-Newton</vt:lpstr>
      <vt:lpstr>#9Slide05 Bodega Script</vt:lpstr>
      <vt:lpstr>UTM Showcard</vt:lpstr>
      <vt:lpstr>Times New Roman</vt:lpstr>
      <vt:lpstr>微软雅黑</vt:lpstr>
      <vt:lpstr>Baloo 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7BN;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7BN;</dc:subject>
  <dc:creator>MANG NON</dc:creator>
  <cp:keywords>MANG NON</cp:keywords>
  <dc:description>7BN;</dc:description>
  <cp:lastModifiedBy>Windows User</cp:lastModifiedBy>
  <cp:revision>57</cp:revision>
  <dcterms:created xsi:type="dcterms:W3CDTF">2021-10-22T04:06:00Z</dcterms:created>
  <dcterms:modified xsi:type="dcterms:W3CDTF">2022-10-17T02:58:48Z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393727CEC80A4FA38114C039513D1532</vt:lpwstr>
  </property>
  <property fmtid="{D5CDD505-2E9C-101B-9397-08002B2CF9AE}" pid="3" name="KSOProductBuildVer">
    <vt:lpwstr>2052-11.1.0.11744</vt:lpwstr>
  </property>
  <property fmtid="{D5CDD505-2E9C-101B-9397-08002B2CF9AE}" pid="4" name="KSOTemplateUUID">
    <vt:lpwstr>v1.0_mb_cZIvXrXp01FpinPVVj4L3A==</vt:lpwstr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2022-09-23T17:07:47Z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cd62c021-a23c-4851-ac71-bde1e817ed29</vt:lpwstr>
  </property>
  <property fmtid="{D5CDD505-2E9C-101B-9397-08002B2CF9AE}" pid="10" name="MSIP_Label_defa4170-0d19-0005-0004-bc88714345d2_ActionId">
    <vt:lpwstr>2dfdd8cc-1909-4d81-8e0c-b950829a2c12</vt:lpwstr>
  </property>
  <property fmtid="{D5CDD505-2E9C-101B-9397-08002B2CF9AE}" pid="11" name="MSIP_Label_defa4170-0d19-0005-0004-bc88714345d2_ContentBits">
    <vt:lpwstr>0</vt:lpwstr>
  </property>
</Properties>
</file>