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emf" ContentType="image/x-emf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62" r:id="rId2"/>
    <p:sldId id="263" r:id="rId3"/>
    <p:sldId id="285" r:id="rId4"/>
    <p:sldId id="287" r:id="rId5"/>
    <p:sldId id="288" r:id="rId6"/>
    <p:sldId id="286" r:id="rId7"/>
    <p:sldId id="271" r:id="rId8"/>
    <p:sldId id="270" r:id="rId9"/>
  </p:sldIdLst>
  <p:sldSz cx="9144000" cy="5715000" type="screen16x1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CC"/>
    <a:srgbClr val="008E40"/>
    <a:srgbClr val="FFFFFF"/>
    <a:srgbClr val="3379CD"/>
    <a:srgbClr val="FFC91D"/>
    <a:srgbClr val="FFFFFA"/>
    <a:srgbClr val="FFFFF1"/>
    <a:srgbClr val="FFFFF3"/>
    <a:srgbClr val="77BA4A"/>
    <a:srgbClr val="82BF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000" autoAdjust="0"/>
    <p:restoredTop sz="94660"/>
  </p:normalViewPr>
  <p:slideViewPr>
    <p:cSldViewPr>
      <p:cViewPr>
        <p:scale>
          <a:sx n="64" d="100"/>
          <a:sy n="64" d="100"/>
        </p:scale>
        <p:origin x="-1590" y="-42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65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DD128D-76ED-44DA-9498-4E09ED197E06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CA0DA-B773-4701-BF7D-F168240D9D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52956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CA0DA-B773-4701-BF7D-F168240D9D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572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56156D-592E-4B4D-8772-D689FB057AF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1707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43795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45836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90500"/>
            <a:ext cx="2057400" cy="406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0500"/>
            <a:ext cx="6019800" cy="406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9814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1154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50489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11250"/>
            <a:ext cx="4038600" cy="3143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865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7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495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2947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0721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F4B88-0EC8-4759-AFDB-04A1030A6CF8}" type="datetimeFigureOut">
              <a:rPr lang="en-US" smtClean="0"/>
              <a:pPr/>
              <a:t>12/22/2022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C23D73-EDE4-4FDE-910A-EC2ABCBD38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12950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microsoft.com/office/2007/relationships/hdphoto" Target="../media/hdphoto7.wdp"/><Relationship Id="rId3" Type="http://schemas.openxmlformats.org/officeDocument/2006/relationships/notesSlide" Target="../notesSlides/notesSlide2.xml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.emf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3.emf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8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3.xml"/><Relationship Id="rId9" Type="http://schemas.microsoft.com/office/2007/relationships/media" Target="../media/media1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754575" y="1867576"/>
            <a:ext cx="8008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Bài </a:t>
            </a:r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33: ÔN TẬP phép cộng, phép trừ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itchFamily="2" charset="0"/>
              </a:rPr>
              <a:t>Trong phạm vi 20, 100</a:t>
            </a:r>
            <a:endParaRPr lang="en-US" sz="3200" dirty="0">
              <a:solidFill>
                <a:srgbClr val="00206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575" y="3543300"/>
            <a:ext cx="8008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E40"/>
                </a:solidFill>
                <a:latin typeface="iCiel PONY" pitchFamily="2" charset="-93"/>
              </a:rPr>
              <a:t>Tiết 2: LUYỆN TẬP</a:t>
            </a:r>
            <a:endParaRPr lang="en-US" sz="3600" b="1" dirty="0">
              <a:solidFill>
                <a:srgbClr val="008E40"/>
              </a:solidFill>
              <a:latin typeface="iCiel PONY" pitchFamily="2" charset="-93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3496" y="261291"/>
            <a:ext cx="889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Chủ </a:t>
            </a:r>
            <a:r>
              <a:rPr lang="vi-VN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7: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iCiel PONY" pitchFamily="2" charset="-93"/>
                <a:cs typeface="Arial" panose="020B0604020202020204" pitchFamily="34" charset="0"/>
              </a:rPr>
              <a:t>ÔN TẬP  HỌC KÌ I</a:t>
            </a:r>
            <a:endParaRPr lang="en-US" sz="3600" dirty="0">
              <a:solidFill>
                <a:srgbClr val="FF0000"/>
              </a:solidFill>
              <a:latin typeface="iCiel PONY" pitchFamily="2" charset="-93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1" name="图片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38125" y="3841507"/>
            <a:ext cx="8139275" cy="180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3401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  <p:bldP spid="9" grpId="0"/>
      <p:bldP spid="10" grpId="0"/>
    </p:bldLst>
  </p:timing>
  <p:extLst mod="1">
    <p:ext uri="{E180D4A7-C9FB-4DFB-919C-405C955672EB}">
      <p14:showEvtLst xmlns:p14="http://schemas.microsoft.com/office/powerpoint/2010/main" xmlns="">
        <p14:playEvt time="3" objId="1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574524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54819"/>
            <a:ext cx="9180286" cy="166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rot="21257417">
            <a:off x="246432" y="3111894"/>
            <a:ext cx="2028024" cy="523220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1958812"/>
              </a:avLst>
            </a:prstTxWarp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Mục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tiêu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14600" y="1100712"/>
            <a:ext cx="26918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Củng cố 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phạm vi 20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95800" y="3734699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Rèn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kĩ n</a:t>
            </a:r>
            <a:r>
              <a:rPr lang="vi-VN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 tính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206478" y="703031"/>
            <a:ext cx="37851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Vận dụng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cộng, trừ vào 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giải toán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7904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30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4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0954" y="607993"/>
            <a:ext cx="492945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sọt sẽ đựng những quả bưởi ghi số là kết quả của phép tính ghi trên sọt đó?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0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00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4323" b="84505" l="63015" r="68603">
                        <a14:foregroundMark x1="64632" y1="80078" x2="64632" y2="80078"/>
                        <a14:foregroundMark x1="67574" y1="80729" x2="67574" y2="80729"/>
                        <a14:foregroundMark x1="67059" y1="80729" x2="67059" y2="80729"/>
                        <a14:foregroundMark x1="66471" y1="80339" x2="66471" y2="80339"/>
                        <a14:foregroundMark x1="66471" y1="80339" x2="66471" y2="80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622" t="62419" r="32221" b="17155"/>
          <a:stretch/>
        </p:blipFill>
        <p:spPr bwMode="auto">
          <a:xfrm>
            <a:off x="8206010" y="3590481"/>
            <a:ext cx="867229" cy="1939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1D50D2C-7CF9-4DDE-A0F4-CDE8F3F003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325" y="685800"/>
            <a:ext cx="4661967" cy="484272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576625" y="2072065"/>
            <a:ext cx="797255" cy="874283"/>
            <a:chOff x="1447800" y="2905058"/>
            <a:chExt cx="797255" cy="87428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919182" y="3258181"/>
            <a:ext cx="797255" cy="510993"/>
            <a:chOff x="1447800" y="2905058"/>
            <a:chExt cx="797255" cy="68542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 xmlns="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15</a:t>
              </a:r>
              <a:endParaRPr lang="en-US" sz="2200" b="1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132053" y="1823784"/>
            <a:ext cx="797255" cy="685423"/>
            <a:chOff x="1447800" y="2905058"/>
            <a:chExt cx="797255" cy="685423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15</a:t>
              </a:r>
              <a:endParaRPr lang="en-US" sz="2200" b="1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635317" y="3769174"/>
            <a:ext cx="797255" cy="589505"/>
            <a:chOff x="1447800" y="2905058"/>
            <a:chExt cx="797255" cy="685423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 xmlns="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0200" y="3009900"/>
              <a:ext cx="47000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15</a:t>
              </a:r>
              <a:endParaRPr lang="en-US" sz="2200" b="1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443748" y="1411760"/>
            <a:ext cx="797255" cy="874283"/>
            <a:chOff x="1447800" y="2905058"/>
            <a:chExt cx="797255" cy="874283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598325" y="3299832"/>
            <a:ext cx="797255" cy="874283"/>
            <a:chOff x="1447800" y="2905058"/>
            <a:chExt cx="797255" cy="87428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7274327" y="3868950"/>
            <a:ext cx="797255" cy="874283"/>
            <a:chOff x="1447800" y="2905058"/>
            <a:chExt cx="797255" cy="87428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13</a:t>
              </a:r>
            </a:p>
            <a:p>
              <a:endParaRPr lang="en-US" sz="2200" b="1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63900" y="2093249"/>
            <a:ext cx="797255" cy="874283"/>
            <a:chOff x="1447800" y="2905058"/>
            <a:chExt cx="797255" cy="874283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12</a:t>
              </a:r>
            </a:p>
            <a:p>
              <a:endParaRPr lang="en-US" sz="2200" b="1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181600" y="1600620"/>
            <a:ext cx="797255" cy="874283"/>
            <a:chOff x="1447800" y="2905058"/>
            <a:chExt cx="797255" cy="87428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11</a:t>
              </a:r>
            </a:p>
            <a:p>
              <a:endParaRPr lang="en-US" sz="2200" b="1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956790" y="2920498"/>
            <a:ext cx="797255" cy="874283"/>
            <a:chOff x="1447800" y="2905058"/>
            <a:chExt cx="797255" cy="874283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11</a:t>
              </a:r>
            </a:p>
            <a:p>
              <a:endParaRPr lang="en-US" sz="2200" b="1" dirty="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439790" y="2425549"/>
            <a:ext cx="797255" cy="874283"/>
            <a:chOff x="1447800" y="2905058"/>
            <a:chExt cx="797255" cy="87428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12</a:t>
              </a:r>
            </a:p>
            <a:p>
              <a:endParaRPr lang="en-US" sz="2200" b="1" dirty="0"/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233006" y="3050337"/>
            <a:ext cx="797255" cy="874283"/>
            <a:chOff x="1447800" y="2905058"/>
            <a:chExt cx="797255" cy="87428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447800" y="2905058"/>
              <a:ext cx="797255" cy="685423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600200" y="3009900"/>
              <a:ext cx="47000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 smtClean="0"/>
                <a:t>12</a:t>
              </a:r>
            </a:p>
            <a:p>
              <a:endParaRPr lang="en-US" sz="2200" b="1" dirty="0"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58" name="图片 25"/>
            <p:cNvPicPr>
              <a:picLocks noChangeAspect="1"/>
            </p:cNvPicPr>
            <p:nvPr/>
          </p:nvPicPr>
          <p:blipFill rotWithShape="1">
            <a:blip r:embed="rId1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59" name="图片 24"/>
            <p:cNvPicPr>
              <a:picLocks noChangeAspect="1"/>
            </p:cNvPicPr>
            <p:nvPr/>
          </p:nvPicPr>
          <p:blipFill rotWithShape="1">
            <a:blip r:embed="rId1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6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035815"/>
              </p:ext>
            </p:extLst>
          </p:nvPr>
        </p:nvGraphicFramePr>
        <p:xfrm>
          <a:off x="144316" y="4229100"/>
          <a:ext cx="5591675" cy="9144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92478"/>
                <a:gridCol w="850130"/>
                <a:gridCol w="850130"/>
                <a:gridCol w="765117"/>
                <a:gridCol w="8338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Sọt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A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B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C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C00000"/>
                          </a:solidFill>
                        </a:rPr>
                        <a:t>D</a:t>
                      </a:r>
                      <a:endParaRPr lang="en-US" sz="24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400" b="1" baseline="0" dirty="0" smtClean="0">
                          <a:solidFill>
                            <a:schemeClr val="tx1"/>
                          </a:solidFill>
                        </a:rPr>
                        <a:t> quả bưởi</a:t>
                      </a:r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</a:tr>
            </a:tbl>
          </a:graphicData>
        </a:graphic>
      </p:graphicFrame>
      <p:sp>
        <p:nvSpPr>
          <p:cNvPr id="61" name="Rounded Rectangle 60"/>
          <p:cNvSpPr/>
          <p:nvPr/>
        </p:nvSpPr>
        <p:spPr>
          <a:xfrm>
            <a:off x="2667000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5035062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429000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4281033" y="4686300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961250" y="4787311"/>
            <a:ext cx="1828800" cy="818695"/>
            <a:chOff x="6961250" y="4787311"/>
            <a:chExt cx="1828800" cy="8186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230757" y="4787311"/>
              <a:ext cx="1289787" cy="818695"/>
            </a:xfrm>
            <a:prstGeom prst="rect">
              <a:avLst/>
            </a:prstGeom>
          </p:spPr>
        </p:pic>
        <p:sp>
          <p:nvSpPr>
            <p:cNvPr id="69" name="Rounded Rectangle 68"/>
            <p:cNvSpPr/>
            <p:nvPr/>
          </p:nvSpPr>
          <p:spPr>
            <a:xfrm>
              <a:off x="6961250" y="5083818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A. 8 + 7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82327" y="4775481"/>
            <a:ext cx="1828800" cy="818695"/>
            <a:chOff x="8991600" y="5188912"/>
            <a:chExt cx="1828800" cy="818695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71" name="Rounded Rectangle 70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B. 6 + 5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7013365" y="4775480"/>
            <a:ext cx="1828800" cy="818695"/>
            <a:chOff x="8991600" y="5188912"/>
            <a:chExt cx="1828800" cy="818695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81" name="Rounded Rectangle 80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7 + 5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3429000" y="4667802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7064326" y="4764477"/>
            <a:ext cx="1828800" cy="818695"/>
            <a:chOff x="8991600" y="5188912"/>
            <a:chExt cx="1828800" cy="818695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 xmlns="">
                    <a14:imgLayer r:embed="rId18">
                      <a14:imgEffect>
                        <a14:backgroundRemoval t="0" b="97207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260292" y="5188912"/>
              <a:ext cx="1289787" cy="818695"/>
            </a:xfrm>
            <a:prstGeom prst="rect">
              <a:avLst/>
            </a:prstGeom>
          </p:spPr>
        </p:pic>
        <p:sp>
          <p:nvSpPr>
            <p:cNvPr id="85" name="Rounded Rectangle 84"/>
            <p:cNvSpPr/>
            <p:nvPr/>
          </p:nvSpPr>
          <p:spPr>
            <a:xfrm>
              <a:off x="8991600" y="5493165"/>
              <a:ext cx="1828800" cy="514442"/>
            </a:xfrm>
            <a:prstGeom prst="round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5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D. 9 + 4</a:t>
              </a:r>
              <a:endParaRPr lang="en-US" sz="2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6" name="Rounded Rectangle 85"/>
          <p:cNvSpPr/>
          <p:nvPr/>
        </p:nvSpPr>
        <p:spPr>
          <a:xfrm>
            <a:off x="4293525" y="4659382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ounded Rectangle 86"/>
          <p:cNvSpPr/>
          <p:nvPr/>
        </p:nvSpPr>
        <p:spPr>
          <a:xfrm>
            <a:off x="5035062" y="4654735"/>
            <a:ext cx="457200" cy="514442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461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6809E-6 L 0.15243 0.5611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22" y="280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60756E-6 L 0.10329 3.60756E-6 C 0.14965 3.60756E-6 0.20677 0.0667 0.20677 0.12117 L 0.20677 0.24235 " pathEditMode="relative" rAng="0" ptsTypes="FfFF">
                                      <p:cBhvr>
                                        <p:cTn id="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" y="12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244E-6 L -0.04288 0.338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3" y="16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42968E-6 L 0.05399 0.3660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82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61256E-7 L 0.12917 2.61256E-7 C 0.18698 2.61256E-7 0.25833 0.16064 0.25833 0.29183 L 0.25833 0.58366 " pathEditMode="relative" rAng="0" ptsTypes="FfFF"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291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9.22735E-7 L 0.25087 0.3435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35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90217E-6 L 0.08334 0.51084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25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72874E-6 L -0.09149 0.4527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2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60" grpId="0"/>
      <p:bldP spid="61" grpId="0"/>
      <p:bldP spid="66" grpId="0"/>
      <p:bldP spid="66" grpId="1"/>
      <p:bldP spid="67" grpId="0"/>
      <p:bldP spid="67" grpId="1"/>
      <p:bldP spid="68" grpId="0"/>
      <p:bldP spid="68" grpId="1"/>
      <p:bldP spid="82" grpId="0"/>
      <p:bldP spid="86" grpId="0"/>
      <p:bldP spid="8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1069456" y="810280"/>
            <a:ext cx="152134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&gt; , &lt; , =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46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937" y="1959267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 + 7         12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35861" y="20294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43100" y="1953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9600" y="2710628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+ 7         12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14524" y="2780841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43100" y="2715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9600" y="3483267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+ 7         12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14524" y="35534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943100" y="3477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29200" y="1978629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+ 3         3 + 8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34124" y="2048842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62700" y="19532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16708" y="2825014"/>
            <a:ext cx="3407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 + 5         6 + 6</a:t>
            </a:r>
            <a:endParaRPr lang="en-US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1632" y="2895227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……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62700" y="2791480"/>
            <a:ext cx="49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38200" y="2343555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36896" y="30962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4972" y="38582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70772" y="2372007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0200" y="324868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75772" y="2364605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99572" y="3238500"/>
            <a:ext cx="87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14944" y="1979699"/>
            <a:ext cx="6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2029480"/>
            <a:ext cx="6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7275772" y="-264352"/>
            <a:ext cx="1967293" cy="1966047"/>
            <a:chOff x="7308364" y="-320576"/>
            <a:chExt cx="2196078" cy="1690155"/>
          </a:xfrm>
        </p:grpSpPr>
        <p:pic>
          <p:nvPicPr>
            <p:cNvPr id="37" name="图片 37896" descr="1-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8" name="图片 37895" descr="1-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8721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xmlns="" val="272795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23446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3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589" t="24384" r="13906" b="18444"/>
          <a:stretch/>
        </p:blipFill>
        <p:spPr bwMode="auto">
          <a:xfrm>
            <a:off x="748259" y="2171700"/>
            <a:ext cx="4695165" cy="2212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8151" b="67448" l="7625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268" t="35082" r="8920" b="32505"/>
          <a:stretch/>
        </p:blipFill>
        <p:spPr bwMode="auto">
          <a:xfrm>
            <a:off x="7974767" y="2745462"/>
            <a:ext cx="1126294" cy="139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917" t="38744" r="29007" b="33294"/>
          <a:stretch/>
        </p:blipFill>
        <p:spPr bwMode="auto">
          <a:xfrm>
            <a:off x="6934199" y="2840066"/>
            <a:ext cx="1040567" cy="125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45443" b="66927" l="39265" r="51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527" t="42981" r="46818" b="31935"/>
          <a:stretch/>
        </p:blipFill>
        <p:spPr bwMode="auto">
          <a:xfrm>
            <a:off x="5756822" y="2919373"/>
            <a:ext cx="1181209" cy="1225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14400" y="685800"/>
            <a:ext cx="8001000" cy="95410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Mỗi sọt sẽ đựng những quả bưởi ghi số là kết quả của phép tính ghi trên sọt đó?</a:t>
            </a:r>
            <a:endParaRPr lang="en-US" sz="28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6800" y="36957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4800" y="3695700"/>
            <a:ext cx="1143000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12kg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82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8.89383E-7 L -0.2441 -0.0914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-458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9.56087E-7 L -0.40035 -0.11534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7" y="-578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4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/>
          <p:cNvSpPr/>
          <p:nvPr/>
        </p:nvSpPr>
        <p:spPr>
          <a:xfrm>
            <a:off x="0" y="0"/>
            <a:ext cx="9144000" cy="685800"/>
          </a:xfrm>
          <a:prstGeom prst="flowChartDocumen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组合 23"/>
          <p:cNvGrpSpPr/>
          <p:nvPr/>
        </p:nvGrpSpPr>
        <p:grpSpPr>
          <a:xfrm>
            <a:off x="-13656" y="5129712"/>
            <a:ext cx="9157656" cy="585288"/>
            <a:chOff x="-17585" y="5729324"/>
            <a:chExt cx="12203723" cy="1123362"/>
          </a:xfrm>
        </p:grpSpPr>
        <p:pic>
          <p:nvPicPr>
            <p:cNvPr id="6" name="图片 25"/>
            <p:cNvPicPr>
              <a:picLocks noChangeAspect="1"/>
            </p:cNvPicPr>
            <p:nvPr/>
          </p:nvPicPr>
          <p:blipFill rotWithShape="1">
            <a:blip r:embed="rId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7" name="图片 24"/>
            <p:cNvPicPr>
              <a:picLocks noChangeAspect="1"/>
            </p:cNvPicPr>
            <p:nvPr/>
          </p:nvPicPr>
          <p:blipFill rotWithShape="1">
            <a:blip r:embed="rId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685800" y="742043"/>
            <a:ext cx="8273143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Một cửa hàng điện máy, buổi sáng bán được 11 máy tính, buổi chiều bán được ít hơn buổi sáng 3 máy tính. Hỏi buổi chiều cửa hàng bán được bao nhiêu máy tính?</a:t>
            </a:r>
            <a:endParaRPr lang="en-US" sz="2400" b="1" dirty="0"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MH_Other_2">
            <a:extLst>
              <a:ext uri="{FF2B5EF4-FFF2-40B4-BE49-F238E27FC236}">
                <a16:creationId xmlns:a16="http://schemas.microsoft.com/office/drawing/2014/main" xmlns="" id="{6C38B6A4-EF08-49E1-B809-9812D148BB2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6200" y="718672"/>
            <a:ext cx="614754" cy="61482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b="1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</a:t>
            </a:r>
            <a:endParaRPr lang="zh-CN" altLang="en-US" sz="3200" b="1" dirty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307976" y="534566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3698" b="91667" l="36324" r="96103">
                        <a14:foregroundMark x1="85147" y1="74219" x2="85147" y2="74219"/>
                        <a14:foregroundMark x1="79632" y1="75651" x2="88750" y2="65104"/>
                        <a14:foregroundMark x1="77868" y1="79818" x2="90294" y2="74349"/>
                        <a14:foregroundMark x1="43824" y1="76953" x2="60809" y2="78776"/>
                        <a14:foregroundMark x1="43235" y1="49349" x2="52574" y2="26172"/>
                        <a14:foregroundMark x1="76618" y1="25781" x2="90221" y2="26042"/>
                        <a14:foregroundMark x1="87868" y1="32682" x2="93309" y2="35286"/>
                        <a14:foregroundMark x1="88529" y1="46094" x2="96103" y2="48047"/>
                        <a14:foregroundMark x1="87426" y1="60286" x2="95588" y2="60677"/>
                        <a14:foregroundMark x1="84044" y1="77214" x2="91397" y2="88672"/>
                        <a14:foregroundMark x1="68897" y1="79557" x2="68235" y2="91276"/>
                        <a14:foregroundMark x1="54118" y1="77604" x2="38309" y2="86328"/>
                        <a14:foregroundMark x1="46250" y1="69401" x2="36765" y2="69271"/>
                        <a14:foregroundMark x1="44706" y1="61849" x2="37426" y2="59766"/>
                        <a14:foregroundMark x1="55368" y1="79818" x2="55368" y2="79818"/>
                        <a14:backgroundMark x1="43456" y1="40625" x2="53309" y2="25260"/>
                        <a14:backgroundMark x1="38309" y1="54427" x2="43676" y2="47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62" t="25601" r="9657" b="17857"/>
          <a:stretch/>
        </p:blipFill>
        <p:spPr bwMode="auto">
          <a:xfrm>
            <a:off x="5809343" y="3187574"/>
            <a:ext cx="2877457" cy="2158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-130628" y="2216477"/>
            <a:ext cx="90895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Bài giải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Buổi chiều cửa hàng bán được số  máy tính là: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11 – 3 = 8 (máy)</a:t>
            </a: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                             Đáp số: 8 máy tính</a:t>
            </a:r>
          </a:p>
          <a:p>
            <a:pPr algn="ctr">
              <a:lnSpc>
                <a:spcPct val="150000"/>
              </a:lnSpc>
            </a:pPr>
            <a:endParaRPr lang="en-US" sz="2400" b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135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9890" l="0" r="100000">
                        <a14:foregroundMark x1="8503" y1="87741" x2="95238" y2="91919"/>
                        <a14:foregroundMark x1="3123" y1="98516" x2="96537" y2="83178"/>
                        <a14:foregroundMark x1="2968" y1="84937" x2="20841" y2="80099"/>
                        <a14:foregroundMark x1="41095" y1="85267" x2="61812" y2="81143"/>
                        <a14:foregroundMark x1="60668" y1="97086" x2="90569" y2="95382"/>
                        <a14:foregroundMark x1="79654" y1="79714" x2="76531" y2="79714"/>
                        <a14:foregroundMark x1="21985" y1="80429" x2="26778" y2="81473"/>
                        <a14:foregroundMark x1="43506" y1="96756" x2="53865" y2="96427"/>
                        <a14:foregroundMark x1="58101" y1="80099" x2="58813" y2="79054"/>
                        <a14:foregroundMark x1="39116" y1="82518" x2="37693" y2="81803"/>
                        <a14:foregroundMark x1="32468" y1="81473" x2="30056" y2="82188"/>
                        <a14:backgroundMark x1="11348" y1="23090" x2="55566" y2="33150"/>
                        <a14:backgroundMark x1="27489" y1="17482" x2="85622" y2="37658"/>
                        <a14:backgroundMark x1="17996" y1="60583" x2="91558" y2="5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6803" b="11334"/>
          <a:stretch/>
        </p:blipFill>
        <p:spPr>
          <a:xfrm>
            <a:off x="1" y="4950372"/>
            <a:ext cx="9144000" cy="76462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881305" y="-79083"/>
            <a:ext cx="3195436" cy="2616630"/>
            <a:chOff x="7308364" y="-320576"/>
            <a:chExt cx="2196079" cy="1690155"/>
          </a:xfrm>
        </p:grpSpPr>
        <p:pic>
          <p:nvPicPr>
            <p:cNvPr id="26" name="图片 37896" descr="1-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873294">
              <a:off x="7308364" y="154420"/>
              <a:ext cx="1623772" cy="121515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37895" descr="1-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8722" y="-320576"/>
              <a:ext cx="1835721" cy="1631752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4191000" y="2776766"/>
            <a:ext cx="49530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Ôn lại 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bảng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cộng, trừ 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đến 20.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“Tiết 3 – Ôn lại bảng cộng trừ đến 100”.</a:t>
            </a:r>
            <a:endParaRPr lang="en-US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28575" y="154447"/>
            <a:ext cx="4495800" cy="5397349"/>
          </a:xfrm>
          <a:prstGeom prst="rect">
            <a:avLst/>
          </a:prstGeom>
        </p:spPr>
      </p:pic>
      <p:pic>
        <p:nvPicPr>
          <p:cNvPr id="30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35468" y="4348947"/>
            <a:ext cx="6508533" cy="120284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35F6F12-CCEE-452A-A579-1E14567FB943}"/>
              </a:ext>
            </a:extLst>
          </p:cNvPr>
          <p:cNvSpPr txBox="1"/>
          <p:nvPr/>
        </p:nvSpPr>
        <p:spPr>
          <a:xfrm>
            <a:off x="908685" y="1453327"/>
            <a:ext cx="26212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Củng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cố</a:t>
            </a:r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</a:p>
          <a:p>
            <a:pPr algn="ctr"/>
            <a:r>
              <a:rPr lang="en-US" sz="400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dặn</a:t>
            </a:r>
            <a:r>
              <a:rPr lang="en-US" sz="40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iCiel Crocante" panose="02000000000000000000" pitchFamily="2" charset="0"/>
              </a:rPr>
              <a:t>dò</a:t>
            </a:r>
            <a:endParaRPr lang="en-US" sz="4000" dirty="0"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iCiel Crocante" panose="02000000000000000000" pitchFamily="2" charset="0"/>
            </a:endParaRPr>
          </a:p>
        </p:txBody>
      </p:sp>
      <p:sp>
        <p:nvSpPr>
          <p:cNvPr id="10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761506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1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40"/>
            <a:ext cx="9144000" cy="57147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223" y="3362368"/>
            <a:ext cx="8139275" cy="1804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3261" y="98025"/>
            <a:ext cx="1382346" cy="150944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98025"/>
            <a:ext cx="1356750" cy="1300802"/>
          </a:xfrm>
          <a:prstGeom prst="rect">
            <a:avLst/>
          </a:prstGeom>
        </p:spPr>
      </p:pic>
      <p:pic>
        <p:nvPicPr>
          <p:cNvPr id="14" name="儿童歌曲 - 音乐剧背景音乐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650779" y="-230184"/>
            <a:ext cx="414753" cy="4608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3287" y="1792708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 smtClean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  <a:endParaRPr lang="en-US" sz="3200" dirty="0">
              <a:solidFill>
                <a:srgbClr val="FF0000"/>
              </a:solidFill>
              <a:latin typeface="iCiel Crocante" panose="02000000000000000000" pitchFamily="2" charset="0"/>
            </a:endParaRPr>
          </a:p>
        </p:txBody>
      </p:sp>
      <p:sp>
        <p:nvSpPr>
          <p:cNvPr id="8" name="Text Box 1"/>
          <p:cNvSpPr txBox="1"/>
          <p:nvPr/>
        </p:nvSpPr>
        <p:spPr>
          <a:xfrm>
            <a:off x="1260444" y="5345428"/>
            <a:ext cx="78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564847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7" grpId="0"/>
      <p:bldP spid="8" grpId="0"/>
    </p:bldLst>
  </p:timing>
  <p:extLst mod="1">
    <p:ext uri="{E180D4A7-C9FB-4DFB-919C-405C955672EB}">
      <p14:showEvtLst xmlns:p14="http://schemas.microsoft.com/office/powerpoint/2010/main" xmlns="">
        <p14:playEvt time="1" objId="1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1224</TotalTime>
  <Words>397</Words>
  <Application>Microsoft Office PowerPoint</Application>
  <PresentationFormat>On-screen Show (16:10)</PresentationFormat>
  <Paragraphs>96</Paragraphs>
  <Slides>8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SKY</dc:creator>
  <cp:lastModifiedBy>Admin</cp:lastModifiedBy>
  <cp:revision>144</cp:revision>
  <dcterms:created xsi:type="dcterms:W3CDTF">2021-05-31T07:51:14Z</dcterms:created>
  <dcterms:modified xsi:type="dcterms:W3CDTF">2022-12-22T14:00:41Z</dcterms:modified>
</cp:coreProperties>
</file>