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9" r:id="rId2"/>
    <p:sldId id="262" r:id="rId3"/>
    <p:sldId id="268" r:id="rId4"/>
    <p:sldId id="272" r:id="rId5"/>
    <p:sldId id="271" r:id="rId6"/>
    <p:sldId id="257" r:id="rId7"/>
    <p:sldId id="273" r:id="rId8"/>
    <p:sldId id="274" r:id="rId9"/>
    <p:sldId id="275" r:id="rId10"/>
    <p:sldId id="264" r:id="rId11"/>
    <p:sldId id="265" r:id="rId12"/>
    <p:sldId id="266" r:id="rId13"/>
    <p:sldId id="270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196" autoAdjust="0"/>
    <p:restoredTop sz="89324" autoAdjust="0"/>
  </p:normalViewPr>
  <p:slideViewPr>
    <p:cSldViewPr snapToGrid="0">
      <p:cViewPr>
        <p:scale>
          <a:sx n="50" d="100"/>
          <a:sy n="50" d="100"/>
        </p:scale>
        <p:origin x="-1656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D797E-8F58-4577-97ED-3114D3581E94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B3796-BBD8-47CD-AE4C-7FC31BE1EE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7253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Gấu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lịch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chặng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</a:p>
          <a:p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=&gt; </a:t>
            </a:r>
            <a:r>
              <a:rPr lang="en-US" baseline="0" dirty="0" err="1" smtClean="0"/>
              <a:t>mục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tiêu</a:t>
            </a:r>
            <a:r>
              <a:rPr lang="en-US" baseline="0" dirty="0" smtClean="0"/>
              <a:t> =&gt; </a:t>
            </a:r>
            <a:r>
              <a:rPr lang="en-US" baseline="0" dirty="0" err="1" smtClean="0"/>
              <a:t>củng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5068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5707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Gấu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du </a:t>
            </a:r>
            <a:r>
              <a:rPr lang="en-US" baseline="0" dirty="0" err="1" smtClean="0"/>
              <a:t>lịch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chặng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</a:p>
          <a:p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=&gt; </a:t>
            </a:r>
            <a:r>
              <a:rPr lang="en-US" baseline="0" dirty="0" err="1" smtClean="0"/>
              <a:t>mục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tiêu</a:t>
            </a:r>
            <a:r>
              <a:rPr lang="en-US" baseline="0" dirty="0" smtClean="0"/>
              <a:t> =&gt; </a:t>
            </a:r>
            <a:r>
              <a:rPr lang="en-US" baseline="0" dirty="0" err="1" smtClean="0"/>
              <a:t>củng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8616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ô Strat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endParaRPr lang="en-US" baseline="0" dirty="0" smtClean="0"/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5035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thêm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chạy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Đ/S</a:t>
            </a:r>
            <a:endParaRPr lang="en-US" dirty="0" smtClean="0"/>
          </a:p>
          <a:p>
            <a:r>
              <a:rPr lang="en-US" dirty="0" smtClean="0"/>
              <a:t>GV </a:t>
            </a:r>
            <a:r>
              <a:rPr lang="en-US" dirty="0" err="1" smtClean="0"/>
              <a:t>chuyển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7926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9871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8767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4120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đẹp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Tây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Huế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Mù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Chải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nổi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4347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B3796-BBD8-47CD-AE4C-7FC31BE1EE5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6092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408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2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321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20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875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33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187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1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jpeg"/><Relationship Id="rId7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5.gif"/><Relationship Id="rId5" Type="http://schemas.openxmlformats.org/officeDocument/2006/relationships/image" Target="../media/image2.gif"/><Relationship Id="rId10" Type="http://schemas.openxmlformats.org/officeDocument/2006/relationships/image" Target="../media/image11.png"/><Relationship Id="rId4" Type="http://schemas.openxmlformats.org/officeDocument/2006/relationships/image" Target="../media/image31.gif"/><Relationship Id="rId9" Type="http://schemas.microsoft.com/office/2007/relationships/media" Target="../media/media1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microsoft.com/office/2007/relationships/hdphoto" Target="../media/hdphoto8.wdp"/><Relationship Id="rId18" Type="http://schemas.openxmlformats.org/officeDocument/2006/relationships/image" Target="../media/image5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5.gif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6" Type="http://schemas.microsoft.com/office/2007/relationships/media" Target="../media/media1.mp3"/><Relationship Id="rId20" Type="http://schemas.openxmlformats.org/officeDocument/2006/relationships/image" Target="../media/image54.png"/><Relationship Id="rId1" Type="http://schemas.openxmlformats.org/officeDocument/2006/relationships/video" Target="NULL" TargetMode="External"/><Relationship Id="rId6" Type="http://schemas.openxmlformats.org/officeDocument/2006/relationships/image" Target="../media/image2.gif"/><Relationship Id="rId11" Type="http://schemas.openxmlformats.org/officeDocument/2006/relationships/image" Target="../media/image49.png"/><Relationship Id="rId5" Type="http://schemas.openxmlformats.org/officeDocument/2006/relationships/image" Target="../media/image1.jpeg"/><Relationship Id="rId15" Type="http://schemas.openxmlformats.org/officeDocument/2006/relationships/image" Target="../media/image51.jpeg"/><Relationship Id="rId10" Type="http://schemas.openxmlformats.org/officeDocument/2006/relationships/image" Target="../media/image48.png"/><Relationship Id="rId19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openxmlformats.org/officeDocument/2006/relationships/slide" Target="slide12.xml"/><Relationship Id="rId1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6.jpeg"/><Relationship Id="rId18" Type="http://schemas.openxmlformats.org/officeDocument/2006/relationships/image" Target="../media/image59.gif"/><Relationship Id="rId3" Type="http://schemas.openxmlformats.org/officeDocument/2006/relationships/audio" Target="../media/audio2.wav"/><Relationship Id="rId7" Type="http://schemas.openxmlformats.org/officeDocument/2006/relationships/image" Target="../media/image47.gif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.png"/><Relationship Id="rId1" Type="http://schemas.openxmlformats.org/officeDocument/2006/relationships/video" Target="NULL" TargetMode="External"/><Relationship Id="rId6" Type="http://schemas.openxmlformats.org/officeDocument/2006/relationships/image" Target="../media/image2.gif"/><Relationship Id="rId11" Type="http://schemas.openxmlformats.org/officeDocument/2006/relationships/image" Target="../media/image52.png"/><Relationship Id="rId5" Type="http://schemas.openxmlformats.org/officeDocument/2006/relationships/image" Target="../media/image1.jpeg"/><Relationship Id="rId15" Type="http://schemas.microsoft.com/office/2007/relationships/media" Target="../media/media1.mp3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1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gif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microsoft.com/office/2007/relationships/media" Target="../media/media1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jpeg"/><Relationship Id="rId12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.jpe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.png"/><Relationship Id="rId18" Type="http://schemas.openxmlformats.org/officeDocument/2006/relationships/image" Target="../media/image25.png"/><Relationship Id="rId26" Type="http://schemas.microsoft.com/office/2007/relationships/hdphoto" Target="../media/hdphoto6.wdp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7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microsoft.com/office/2007/relationships/hdphoto" Target="../media/hdphoto3.wdp"/><Relationship Id="rId25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29.png"/><Relationship Id="rId5" Type="http://schemas.openxmlformats.org/officeDocument/2006/relationships/image" Target="../media/image16.png"/><Relationship Id="rId15" Type="http://schemas.microsoft.com/office/2007/relationships/hdphoto" Target="../media/hdphoto1.wdp"/><Relationship Id="rId23" Type="http://schemas.openxmlformats.org/officeDocument/2006/relationships/image" Target="../media/image28.png"/><Relationship Id="rId28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22" Type="http://schemas.microsoft.com/office/2007/relationships/hdphoto" Target="../media/hdphoto5.wdp"/><Relationship Id="rId27" Type="http://schemas.microsoft.com/office/2007/relationships/media" Target="../media/media3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2.gif"/><Relationship Id="rId10" Type="http://schemas.microsoft.com/office/2007/relationships/media" Target="../media/media1.mp3"/><Relationship Id="rId4" Type="http://schemas.openxmlformats.org/officeDocument/2006/relationships/image" Target="../media/image1.jpe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92236" y="1057344"/>
            <a:ext cx="80853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Toán</a:t>
            </a:r>
            <a:r>
              <a:rPr lang="en-US" sz="5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 2</a:t>
            </a:r>
          </a:p>
          <a:p>
            <a:pPr algn="ctr"/>
            <a:r>
              <a:rPr lang="en-US" sz="5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Bài</a:t>
            </a:r>
            <a:r>
              <a:rPr lang="en-US" sz="5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 </a:t>
            </a:r>
            <a:r>
              <a:rPr lang="en-US" sz="5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32</a:t>
            </a:r>
            <a:r>
              <a:rPr lang="en-US" sz="5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: </a:t>
            </a:r>
            <a:r>
              <a:rPr lang="en-US" sz="5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luyện</a:t>
            </a:r>
            <a:r>
              <a:rPr lang="en-US" sz="5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tập</a:t>
            </a:r>
            <a:r>
              <a:rPr lang="en-US" sz="5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 </a:t>
            </a:r>
            <a:r>
              <a:rPr lang="en-US" sz="5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chung</a:t>
            </a:r>
            <a:endParaRPr lang="en-US" sz="5400" b="1" cap="all" spc="0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iCiel Cadena" panose="02000503000000020004" pitchFamily="2" charset="0"/>
            </a:endParaRPr>
          </a:p>
        </p:txBody>
      </p:sp>
      <p:pic>
        <p:nvPicPr>
          <p:cNvPr id="4" name="Picture 2" descr="Ships Sticker Challenge on PicsArt">
            <a:extLst>
              <a:ext uri="{FF2B5EF4-FFF2-40B4-BE49-F238E27FC236}">
                <a16:creationId xmlns=""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5039" y="3176391"/>
            <a:ext cx="3164111" cy="316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7">
            <a:extLst>
              <a:ext uri="{FF2B5EF4-FFF2-40B4-BE49-F238E27FC236}">
                <a16:creationId xmlns=""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62280" y="-310172"/>
            <a:ext cx="1429720" cy="15705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41">
            <a:extLst>
              <a:ext uri="{FF2B5EF4-FFF2-40B4-BE49-F238E27FC236}">
                <a16:creationId xmlns:a16="http://schemas.microsoft.com/office/drawing/2014/main" xmlns="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7399" y="243471"/>
            <a:ext cx="501090" cy="813873"/>
          </a:xfrm>
          <a:prstGeom prst="rect">
            <a:avLst/>
          </a:prstGeom>
        </p:spPr>
      </p:pic>
      <p:pic>
        <p:nvPicPr>
          <p:cNvPr id="8" name="图片 43">
            <a:extLst>
              <a:ext uri="{FF2B5EF4-FFF2-40B4-BE49-F238E27FC236}">
                <a16:creationId xmlns:a16="http://schemas.microsoft.com/office/drawing/2014/main" xmlns="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2905" y="476558"/>
            <a:ext cx="543391" cy="876835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=""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36662" y="2516360"/>
            <a:ext cx="3617912" cy="266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"/>
          <p:cNvSpPr txBox="1"/>
          <p:nvPr/>
        </p:nvSpPr>
        <p:spPr>
          <a:xfrm>
            <a:off x="2177988" y="638758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278085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=""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=""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=""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8154929" y="1712819"/>
            <a:ext cx="4075762" cy="4075762"/>
          </a:xfrm>
          <a:prstGeom prst="rect">
            <a:avLst/>
          </a:prstGeom>
        </p:spPr>
      </p:pic>
      <p:pic>
        <p:nvPicPr>
          <p:cNvPr id="34" name="c2 2">
            <a:hlinkClick r:id="rId7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9195758" y="1694757"/>
            <a:ext cx="1286109" cy="1335787"/>
          </a:xfrm>
          <a:prstGeom prst="rect">
            <a:avLst/>
          </a:prstGeom>
        </p:spPr>
      </p:pic>
      <p:pic>
        <p:nvPicPr>
          <p:cNvPr id="52" name="Cartoon Music (30)">
            <a:hlinkClick r:id="" action="ppaction://media"/>
            <a:extLst>
              <a:ext uri="{FF2B5EF4-FFF2-40B4-BE49-F238E27FC236}">
                <a16:creationId xmlns="" xmlns:a16="http://schemas.microsoft.com/office/drawing/2014/main" id="{7206DCB1-8942-4114-B640-4F59872033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  <p:sp>
        <p:nvSpPr>
          <p:cNvPr id="11" name="Text Box 1"/>
          <p:cNvSpPr txBox="1"/>
          <p:nvPr/>
        </p:nvSpPr>
        <p:spPr>
          <a:xfrm>
            <a:off x="2177988" y="642568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1783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39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378444" cy="6851394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=""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643831" y="1881914"/>
            <a:ext cx="4294106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6574"/>
            <a:ext cx="12192000" cy="685142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6595078" y="2173802"/>
            <a:ext cx="6096000" cy="4572000"/>
          </a:xfrm>
          <a:prstGeom prst="rect">
            <a:avLst/>
          </a:prstGeom>
        </p:spPr>
      </p:pic>
      <p:pic>
        <p:nvPicPr>
          <p:cNvPr id="34" name="c2 2">
            <a:hlinkClick r:id="rId9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9195758" y="1693874"/>
            <a:ext cx="1286109" cy="133755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08" t="27604" r="22987" b="24709"/>
          <a:stretch/>
        </p:blipFill>
        <p:spPr bwMode="auto">
          <a:xfrm>
            <a:off x="1317481" y="2015265"/>
            <a:ext cx="9633474" cy="50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015991" y="127990"/>
            <a:ext cx="11047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03162" y="208804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81500" y="853496"/>
            <a:ext cx="7467600" cy="1028418"/>
            <a:chOff x="4381500" y="853496"/>
            <a:chExt cx="7467600" cy="1028418"/>
          </a:xfrm>
        </p:grpSpPr>
        <p:sp>
          <p:nvSpPr>
            <p:cNvPr id="2" name="Rounded Rectangle 1"/>
            <p:cNvSpPr/>
            <p:nvPr/>
          </p:nvSpPr>
          <p:spPr>
            <a:xfrm>
              <a:off x="4381500" y="853496"/>
              <a:ext cx="7467600" cy="102841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81500" y="891596"/>
              <a:ext cx="74676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tàng</a:t>
              </a:r>
              <a:r>
                <a:rPr lang="en-US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lang="en-US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28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16 </a:t>
              </a:r>
              <a:r>
                <a:rPr lang="en-US" sz="28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30. </a:t>
              </a:r>
              <a:r>
                <a:rPr lang="en-US" sz="28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thăm</a:t>
              </a:r>
              <a:r>
                <a:rPr lang="en-US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tàng</a:t>
              </a:r>
              <a:r>
                <a:rPr lang="en-US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07688" y="3981344"/>
            <a:ext cx="175881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81500" y="6476862"/>
            <a:ext cx="174605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05850" y="6476862"/>
            <a:ext cx="175881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43831" y="3981344"/>
            <a:ext cx="175881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1913482" y="1917341"/>
            <a:ext cx="944018" cy="82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1922728" y="4315198"/>
            <a:ext cx="998398" cy="87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6461592" y="4315198"/>
            <a:ext cx="998398" cy="87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Cartoon Music (30)">
            <a:hlinkClick r:id="" action="ppaction://media"/>
            <a:extLst>
              <a:ext uri="{FF2B5EF4-FFF2-40B4-BE49-F238E27FC236}">
                <a16:creationId xmlns="" xmlns:a16="http://schemas.microsoft.com/office/drawing/2014/main" id="{7206DCB1-8942-4114-B640-4F59872033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  <p:pic>
        <p:nvPicPr>
          <p:cNvPr id="47" name="图片 31748" descr="1-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3144968"/>
            <a:ext cx="1717650" cy="37145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" name="图片 49157" descr="1-5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406650">
            <a:off x="-137270" y="5803037"/>
            <a:ext cx="1978142" cy="1347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>
            <a:extLst>
              <a:ext uri="{FF2B5EF4-FFF2-40B4-BE49-F238E27FC236}">
                <a16:creationId xmlns=""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3911" y="5877531"/>
            <a:ext cx="1105319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60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1 -2.96296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8939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35" grpId="0"/>
      <p:bldP spid="37" grpId="0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=""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334576" y="1890711"/>
            <a:ext cx="6096000" cy="4572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6575"/>
            <a:ext cx="12192000" cy="688018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86" t="17968" r="20351" b="11654"/>
          <a:stretch/>
        </p:blipFill>
        <p:spPr bwMode="auto">
          <a:xfrm>
            <a:off x="2549601" y="1592580"/>
            <a:ext cx="7574942" cy="535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015991" y="127990"/>
            <a:ext cx="11047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03162" y="208804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图片 31748" descr="1-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144968"/>
            <a:ext cx="1717650" cy="37145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9157" descr="1-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06650">
            <a:off x="-117005" y="5821434"/>
            <a:ext cx="1978142" cy="13476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6705463" y="664696"/>
            <a:ext cx="5415277" cy="954107"/>
            <a:chOff x="6076813" y="1369546"/>
            <a:chExt cx="5415277" cy="9541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" name="Rounded Rectangle 1"/>
            <p:cNvSpPr/>
            <p:nvPr/>
          </p:nvSpPr>
          <p:spPr>
            <a:xfrm>
              <a:off x="6076813" y="1417473"/>
              <a:ext cx="5219838" cy="84185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076813" y="1369546"/>
              <a:ext cx="54152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rổ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Rô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bốt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môn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2232000" y="6064215"/>
            <a:ext cx="935903" cy="82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9257602" y="3435574"/>
            <a:ext cx="939209" cy="82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Cartoon Music (30)">
            <a:hlinkClick r:id="" action="ppaction://media"/>
            <a:extLst>
              <a:ext uri="{FF2B5EF4-FFF2-40B4-BE49-F238E27FC236}">
                <a16:creationId xmlns="" xmlns:a16="http://schemas.microsoft.com/office/drawing/2014/main" id="{7206DCB1-8942-4114-B640-4F59872033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  <p:pic>
        <p:nvPicPr>
          <p:cNvPr id="46" name="CAUDI">
            <a:extLst>
              <a:ext uri="{FF2B5EF4-FFF2-40B4-BE49-F238E27FC236}">
                <a16:creationId xmlns=""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6629837" y="1424967"/>
            <a:ext cx="6603532" cy="4856683"/>
          </a:xfrm>
          <a:prstGeom prst="rect">
            <a:avLst/>
          </a:prstGeom>
        </p:spPr>
      </p:pic>
      <p:pic>
        <p:nvPicPr>
          <p:cNvPr id="47" name="ĐC SHARE MIỄN PHÍ BỞI NK POWERSKILLS" descr="Káº¿t quáº£ hÃ¬nh áº£nh cho win text gif">
            <a:extLst>
              <a:ext uri="{FF2B5EF4-FFF2-40B4-BE49-F238E27FC236}">
                <a16:creationId xmlns=""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0297" y="494897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939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939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9893"/>
                            </p:stCondLst>
                            <p:childTnLst>
                              <p:par>
                                <p:cTn id="6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30" grpId="0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187293" cy="728068"/>
            <a:chOff x="774356" y="888444"/>
            <a:chExt cx="10187293" cy="728068"/>
          </a:xfrm>
        </p:grpSpPr>
        <p:grpSp>
          <p:nvGrpSpPr>
            <p:cNvPr id="4" name="Group 3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6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7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8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C1EF139-4416-44FF-AC02-49D6B4DBE8EA}"/>
              </a:ext>
            </a:extLst>
          </p:cNvPr>
          <p:cNvGrpSpPr/>
          <p:nvPr/>
        </p:nvGrpSpPr>
        <p:grpSpPr>
          <a:xfrm>
            <a:off x="991499" y="2309077"/>
            <a:ext cx="10209001" cy="755486"/>
            <a:chOff x="752655" y="2065203"/>
            <a:chExt cx="10209001" cy="755486"/>
          </a:xfrm>
        </p:grpSpPr>
        <p:grpSp>
          <p:nvGrpSpPr>
            <p:cNvPr id="10" name="Group 9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3" name="图片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4" name="图片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4926BE0-6FEB-4035-95CC-8282BD1C87A0}"/>
              </a:ext>
            </a:extLst>
          </p:cNvPr>
          <p:cNvGrpSpPr/>
          <p:nvPr/>
        </p:nvGrpSpPr>
        <p:grpSpPr>
          <a:xfrm>
            <a:off x="1017158" y="3559127"/>
            <a:ext cx="10210371" cy="714672"/>
            <a:chOff x="778314" y="3315253"/>
            <a:chExt cx="10210371" cy="714672"/>
          </a:xfrm>
        </p:grpSpPr>
        <p:grpSp>
          <p:nvGrpSpPr>
            <p:cNvPr id="16" name="Group 15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8" name="图片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0" name="图片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</p:grpSp>
      <p:sp>
        <p:nvSpPr>
          <p:cNvPr id="21" name="Text Box 1"/>
          <p:cNvSpPr txBox="1"/>
          <p:nvPr/>
        </p:nvSpPr>
        <p:spPr>
          <a:xfrm>
            <a:off x="2177988" y="642568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342959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065244" y="867432"/>
            <a:ext cx="81360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FF00"/>
                </a:solidFill>
                <a:latin typeface="iCiel Crocante" panose="02000000000000000000" pitchFamily="2" charset="0"/>
              </a:rPr>
              <a:t>Tạm</a:t>
            </a:r>
            <a:r>
              <a:rPr lang="en-US" sz="3600" dirty="0">
                <a:solidFill>
                  <a:srgbClr val="FFFF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iCiel Crocante" panose="02000000000000000000" pitchFamily="2" charset="0"/>
              </a:rPr>
              <a:t>biệt</a:t>
            </a:r>
            <a:r>
              <a:rPr lang="en-US" sz="3600" dirty="0">
                <a:solidFill>
                  <a:srgbClr val="FFFF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iCiel Crocante" panose="02000000000000000000" pitchFamily="2" charset="0"/>
              </a:rPr>
              <a:t>và</a:t>
            </a:r>
            <a:r>
              <a:rPr lang="en-US" sz="3600" dirty="0">
                <a:solidFill>
                  <a:srgbClr val="FFFF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iCiel Crocante" panose="02000000000000000000" pitchFamily="2" charset="0"/>
              </a:rPr>
              <a:t>hẹn</a:t>
            </a:r>
            <a:r>
              <a:rPr lang="en-US" sz="3600" dirty="0">
                <a:solidFill>
                  <a:srgbClr val="FFFF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iCiel Crocante" panose="02000000000000000000" pitchFamily="2" charset="0"/>
              </a:rPr>
              <a:t>gặp</a:t>
            </a:r>
            <a:r>
              <a:rPr lang="en-US" sz="3600" dirty="0">
                <a:solidFill>
                  <a:srgbClr val="FFFF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iCiel Crocante" panose="02000000000000000000" pitchFamily="2" charset="0"/>
              </a:rPr>
              <a:t>lại</a:t>
            </a:r>
            <a:r>
              <a:rPr lang="en-US" sz="3600" dirty="0">
                <a:solidFill>
                  <a:srgbClr val="FFFF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FF00"/>
                </a:solidFill>
                <a:latin typeface="iCiel Crocante" panose="02000000000000000000" pitchFamily="2" charset="0"/>
              </a:rPr>
              <a:t>các</a:t>
            </a:r>
            <a:r>
              <a:rPr lang="en-US" sz="3600" dirty="0">
                <a:solidFill>
                  <a:srgbClr val="FFFF00"/>
                </a:solidFill>
                <a:latin typeface="iCiel Crocante" panose="02000000000000000000" pitchFamily="2" charset="0"/>
              </a:rPr>
              <a:t> con </a:t>
            </a:r>
            <a:r>
              <a:rPr lang="en-US" sz="3600" dirty="0" err="1">
                <a:solidFill>
                  <a:srgbClr val="FFFF00"/>
                </a:solidFill>
                <a:latin typeface="iCiel Crocante" panose="02000000000000000000" pitchFamily="2" charset="0"/>
              </a:rPr>
              <a:t>vào</a:t>
            </a:r>
            <a:r>
              <a:rPr lang="en-US" sz="3600" dirty="0">
                <a:solidFill>
                  <a:srgbClr val="FFFF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600" dirty="0">
                <a:solidFill>
                  <a:srgbClr val="FFFF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iCiel Crocante" panose="02000000000000000000" pitchFamily="2" charset="0"/>
              </a:rPr>
              <a:t>tiết</a:t>
            </a:r>
            <a:r>
              <a:rPr lang="en-US" sz="3600" dirty="0">
                <a:solidFill>
                  <a:srgbClr val="FFFF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iCiel Crocante" panose="02000000000000000000" pitchFamily="2" charset="0"/>
              </a:rPr>
              <a:t>học</a:t>
            </a:r>
            <a:r>
              <a:rPr lang="en-US" sz="3600" dirty="0">
                <a:solidFill>
                  <a:srgbClr val="FFFF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iCiel Crocante" panose="02000000000000000000" pitchFamily="2" charset="0"/>
              </a:rPr>
              <a:t>sau</a:t>
            </a:r>
            <a:r>
              <a:rPr lang="en-US" sz="3600" dirty="0">
                <a:solidFill>
                  <a:srgbClr val="FFFF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Picture 2" descr="Ships Sticker Challenge on PicsArt">
            <a:extLst>
              <a:ext uri="{FF2B5EF4-FFF2-40B4-BE49-F238E27FC236}">
                <a16:creationId xmlns=""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5039" y="3176391"/>
            <a:ext cx="3164111" cy="316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ector Painted Island 2337*1719 Transprent Png Free - Island Vector Png -  (2337x1719) Png Clipart Download">
            <a:extLst>
              <a:ext uri="{FF2B5EF4-FFF2-40B4-BE49-F238E27FC236}">
                <a16:creationId xmlns=""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36662" y="2516360"/>
            <a:ext cx="3617912" cy="266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7">
            <a:extLst>
              <a:ext uri="{FF2B5EF4-FFF2-40B4-BE49-F238E27FC236}">
                <a16:creationId xmlns=""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62280" y="-310172"/>
            <a:ext cx="1429720" cy="15705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41">
            <a:extLst>
              <a:ext uri="{FF2B5EF4-FFF2-40B4-BE49-F238E27FC236}">
                <a16:creationId xmlns:a16="http://schemas.microsoft.com/office/drawing/2014/main" xmlns="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7399" y="243471"/>
            <a:ext cx="501090" cy="813873"/>
          </a:xfrm>
          <a:prstGeom prst="rect">
            <a:avLst/>
          </a:prstGeom>
        </p:spPr>
      </p:pic>
      <p:pic>
        <p:nvPicPr>
          <p:cNvPr id="16" name="图片 43">
            <a:extLst>
              <a:ext uri="{FF2B5EF4-FFF2-40B4-BE49-F238E27FC236}">
                <a16:creationId xmlns:a16="http://schemas.microsoft.com/office/drawing/2014/main" xmlns="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2905" y="476558"/>
            <a:ext cx="543391" cy="876835"/>
          </a:xfrm>
          <a:prstGeom prst="rect">
            <a:avLst/>
          </a:prstGeom>
        </p:spPr>
      </p:pic>
      <p:sp>
        <p:nvSpPr>
          <p:cNvPr id="9" name="Text Box 1"/>
          <p:cNvSpPr txBox="1"/>
          <p:nvPr/>
        </p:nvSpPr>
        <p:spPr>
          <a:xfrm>
            <a:off x="2177988" y="642568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186147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=""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9119" y="902152"/>
            <a:ext cx="7235825" cy="53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ips Sticker Challenge on PicsArt">
            <a:extLst>
              <a:ext uri="{FF2B5EF4-FFF2-40B4-BE49-F238E27FC236}">
                <a16:creationId xmlns=""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1338" y="650875"/>
            <a:ext cx="11480893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dirty="0" err="1">
                <a:solidFill>
                  <a:srgbClr val="FFFF00"/>
                </a:solidFill>
                <a:latin typeface="iCiel Cadena" panose="02000503000000020004" pitchFamily="2" charset="0"/>
              </a:rPr>
              <a:t>Gấu</a:t>
            </a:r>
            <a:r>
              <a:rPr lang="en-US" sz="6600" dirty="0">
                <a:solidFill>
                  <a:srgbClr val="FFFF00"/>
                </a:solidFill>
                <a:latin typeface="iCiel Cadena" panose="02000503000000020004" pitchFamily="2" charset="0"/>
              </a:rPr>
              <a:t> con du </a:t>
            </a:r>
            <a:r>
              <a:rPr lang="en-US" sz="6600" dirty="0" err="1">
                <a:solidFill>
                  <a:srgbClr val="FFFF00"/>
                </a:solidFill>
                <a:latin typeface="iCiel Cadena" panose="02000503000000020004" pitchFamily="2" charset="0"/>
              </a:rPr>
              <a:t>lịch</a:t>
            </a:r>
            <a:endParaRPr lang="en-US" sz="6600" dirty="0">
              <a:solidFill>
                <a:srgbClr val="FFFF00"/>
              </a:solidFill>
              <a:latin typeface="iCiel Cadena" panose="02000503000000020004" pitchFamily="2" charset="0"/>
            </a:endParaRPr>
          </a:p>
        </p:txBody>
      </p:sp>
      <p:sp>
        <p:nvSpPr>
          <p:cNvPr id="6" name="Text Box 1"/>
          <p:cNvSpPr txBox="1"/>
          <p:nvPr/>
        </p:nvSpPr>
        <p:spPr>
          <a:xfrm>
            <a:off x="2177988" y="642568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126891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E9D9F99-7DAD-494D-BCC7-92F13EB38D76}"/>
              </a:ext>
            </a:extLst>
          </p:cNvPr>
          <p:cNvGrpSpPr/>
          <p:nvPr/>
        </p:nvGrpSpPr>
        <p:grpSpPr>
          <a:xfrm>
            <a:off x="-77228" y="0"/>
            <a:ext cx="24601249" cy="6858000"/>
            <a:chOff x="-184523" y="-12783672"/>
            <a:chExt cx="24601249" cy="6858000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69875EF0-85AE-4998-B675-52E5B0865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flipH="1">
              <a:off x="-184523" y="-12783672"/>
              <a:ext cx="12172950" cy="685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8F69FC8A-6382-43D3-A045-A901AFCFC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flipH="1">
              <a:off x="11912529" y="-12783672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start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ang bang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8873647" y="2793400"/>
            <a:ext cx="4456574" cy="4064600"/>
          </a:xfrm>
          <a:prstGeom prst="rect">
            <a:avLst/>
          </a:prstGeom>
        </p:spPr>
      </p:pic>
      <p:pic>
        <p:nvPicPr>
          <p:cNvPr id="11" name="1">
            <a:extLst>
              <a:ext uri="{FF2B5EF4-FFF2-40B4-BE49-F238E27FC236}">
                <a16:creationId xmlns=""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32056">
            <a:off x="20589234" y="1439832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=""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rtoon Music (30)">
            <a:hlinkClick r:id="" action="ppaction://media"/>
            <a:extLst>
              <a:ext uri="{FF2B5EF4-FFF2-40B4-BE49-F238E27FC236}">
                <a16:creationId xmlns="" xmlns:a16="http://schemas.microsoft.com/office/drawing/2014/main" id="{7206DCB1-8942-4114-B640-4F59872033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  <p:sp>
        <p:nvSpPr>
          <p:cNvPr id="13" name="Text Box 1"/>
          <p:cNvSpPr txBox="1"/>
          <p:nvPr/>
        </p:nvSpPr>
        <p:spPr>
          <a:xfrm>
            <a:off x="2177988" y="642568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204117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1.00247 0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86628 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2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87865 -3.7037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9073" y="552710"/>
            <a:ext cx="10500851" cy="29094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19072" y="470368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32494" y="465049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52727" y="573332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7599339" y="55744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10682794" y="43092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4500472" y="39229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50627" y="632930"/>
            <a:ext cx="7478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9073" y="1364785"/>
            <a:ext cx="7562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236530" y="611566"/>
            <a:ext cx="2767440" cy="2767440"/>
            <a:chOff x="8932569" y="822627"/>
            <a:chExt cx="2767440" cy="27674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0" b="100000" l="0" r="100000">
                          <a14:foregroundMark x1="13803" y1="18873" x2="83944" y2="82817"/>
                          <a14:foregroundMark x1="20000" y1="21549" x2="17183" y2="68310"/>
                          <a14:foregroundMark x1="13099" y1="45634" x2="19296" y2="68310"/>
                          <a14:foregroundMark x1="51549" y1="87606" x2="86056" y2="69718"/>
                          <a14:foregroundMark x1="51549" y1="12676" x2="86761" y2="30563"/>
                          <a14:foregroundMark x1="88732" y1="69718" x2="18592" y2="70423"/>
                          <a14:foregroundMark x1="41972" y1="7746" x2="55775" y2="5070"/>
                          <a14:foregroundMark x1="7606" y1="67746" x2="30282" y2="90423"/>
                          <a14:foregroundMark x1="44789" y1="81408" x2="53662" y2="94507"/>
                          <a14:foregroundMark x1="28873" y1="75915" x2="36479" y2="84930"/>
                          <a14:foregroundMark x1="70141" y1="87606" x2="84648" y2="677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932569" y="822627"/>
              <a:ext cx="2767440" cy="2767440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8983503" y="866836"/>
              <a:ext cx="2651760" cy="265176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Oval 14"/>
          <p:cNvSpPr/>
          <p:nvPr/>
        </p:nvSpPr>
        <p:spPr>
          <a:xfrm>
            <a:off x="1125924" y="592516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1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rot="26940000">
            <a:off x="9564327" y="998968"/>
            <a:ext cx="75935" cy="1998888"/>
            <a:chOff x="3414007" y="2074706"/>
            <a:chExt cx="80833" cy="2154642"/>
          </a:xfrm>
          <a:solidFill>
            <a:schemeClr val="accent1">
              <a:lumMod val="75000"/>
            </a:schemeClr>
          </a:solidFill>
        </p:grpSpPr>
        <p:sp>
          <p:nvSpPr>
            <p:cNvPr id="17" name="Regular Pentagon 16"/>
            <p:cNvSpPr/>
            <p:nvPr/>
          </p:nvSpPr>
          <p:spPr>
            <a:xfrm flipH="1">
              <a:off x="3414007" y="2074706"/>
              <a:ext cx="80833" cy="1075917"/>
            </a:xfrm>
            <a:prstGeom prst="pentagon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gular Pentagon 17"/>
            <p:cNvSpPr/>
            <p:nvPr/>
          </p:nvSpPr>
          <p:spPr>
            <a:xfrm rot="10800000" flipH="1">
              <a:off x="3414007" y="3153431"/>
              <a:ext cx="80833" cy="1075917"/>
            </a:xfrm>
            <a:prstGeom prst="pentagon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 rot="-6780000">
            <a:off x="9417809" y="1312781"/>
            <a:ext cx="434619" cy="1346617"/>
            <a:chOff x="3320819" y="2576114"/>
            <a:chExt cx="462646" cy="1451545"/>
          </a:xfrm>
          <a:solidFill>
            <a:schemeClr val="accent1">
              <a:lumMod val="75000"/>
            </a:schemeClr>
          </a:solidFill>
        </p:grpSpPr>
        <p:sp>
          <p:nvSpPr>
            <p:cNvPr id="20" name="Regular Pentagon 19"/>
            <p:cNvSpPr/>
            <p:nvPr/>
          </p:nvSpPr>
          <p:spPr>
            <a:xfrm rot="12479850" flipH="1">
              <a:off x="3320819" y="3254158"/>
              <a:ext cx="103247" cy="773501"/>
            </a:xfrm>
            <a:prstGeom prst="pentagon">
              <a:avLst/>
            </a:prstGeom>
            <a:grpFill/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gular Pentagon 20"/>
            <p:cNvSpPr/>
            <p:nvPr/>
          </p:nvSpPr>
          <p:spPr>
            <a:xfrm rot="1642679" flipH="1">
              <a:off x="3680218" y="2576114"/>
              <a:ext cx="103247" cy="773501"/>
            </a:xfrm>
            <a:prstGeom prst="pentagon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 Box 1"/>
          <p:cNvSpPr txBox="1"/>
          <p:nvPr/>
        </p:nvSpPr>
        <p:spPr>
          <a:xfrm>
            <a:off x="2177988" y="642568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25" name="Am-thanh-dong-ho-chay-www_nhacchuongvui_com (mp3cut.net) (1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028700" y="6000750"/>
            <a:ext cx="609600" cy="609600"/>
          </a:xfrm>
          <a:prstGeom prst="rect">
            <a:avLst/>
          </a:prstGeom>
        </p:spPr>
      </p:pic>
      <p:pic>
        <p:nvPicPr>
          <p:cNvPr id="26" name="5c40741ee2086">
            <a:hlinkClick r:id="" action="ppaction://media"/>
            <a:extLst>
              <a:ext uri="{FF2B5EF4-FFF2-40B4-BE49-F238E27FC236}">
                <a16:creationId xmlns:lc="http://schemas.openxmlformats.org/drawingml/2006/lockedCanvas" xmlns:a16="http://schemas.microsoft.com/office/drawing/2014/main" xmlns="" id="{574ECA4D-84FF-4B26-94F8-E33CD28D514B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047750" y="5123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221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166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7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3" grpId="1" animBg="1"/>
      <p:bldP spid="4" grpId="1" animBg="1"/>
      <p:bldP spid="5" grpId="1" animBg="1"/>
      <p:bldP spid="6" grpId="1" animBg="1"/>
      <p:bldP spid="10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xmlns="" id="{2E5F5C8D-6D86-42A8-8E34-C96C7F98E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51">
            <a:extLst>
              <a:ext uri="{FF2B5EF4-FFF2-40B4-BE49-F238E27FC236}">
                <a16:creationId xmlns:a16="http://schemas.microsoft.com/office/drawing/2014/main" xmlns="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21" y="1621602"/>
            <a:ext cx="786511" cy="584398"/>
          </a:xfrm>
          <a:prstGeom prst="rect">
            <a:avLst/>
          </a:prstGeom>
        </p:spPr>
      </p:pic>
      <p:pic>
        <p:nvPicPr>
          <p:cNvPr id="15" name="图片 33">
            <a:extLst>
              <a:ext uri="{FF2B5EF4-FFF2-40B4-BE49-F238E27FC236}">
                <a16:creationId xmlns:a16="http://schemas.microsoft.com/office/drawing/2014/main" xmlns="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37150" y="108330"/>
            <a:ext cx="1242640" cy="902018"/>
          </a:xfrm>
          <a:prstGeom prst="rect">
            <a:avLst/>
          </a:prstGeom>
        </p:spPr>
      </p:pic>
      <p:pic>
        <p:nvPicPr>
          <p:cNvPr id="16" name="图片 35">
            <a:extLst>
              <a:ext uri="{FF2B5EF4-FFF2-40B4-BE49-F238E27FC236}">
                <a16:creationId xmlns:a16="http://schemas.microsoft.com/office/drawing/2014/main" xmlns="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44580" y="474840"/>
            <a:ext cx="1331922" cy="1020785"/>
          </a:xfrm>
          <a:prstGeom prst="rect">
            <a:avLst/>
          </a:prstGeom>
        </p:spPr>
      </p:pic>
      <p:pic>
        <p:nvPicPr>
          <p:cNvPr id="17" name="图片 37">
            <a:extLst>
              <a:ext uri="{FF2B5EF4-FFF2-40B4-BE49-F238E27FC236}">
                <a16:creationId xmlns:a16="http://schemas.microsoft.com/office/drawing/2014/main" xmlns="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8784" y="151864"/>
            <a:ext cx="1535541" cy="1236541"/>
          </a:xfrm>
          <a:prstGeom prst="rect">
            <a:avLst/>
          </a:prstGeom>
        </p:spPr>
      </p:pic>
      <p:pic>
        <p:nvPicPr>
          <p:cNvPr id="18" name="图片 39">
            <a:extLst>
              <a:ext uri="{FF2B5EF4-FFF2-40B4-BE49-F238E27FC236}">
                <a16:creationId xmlns:a16="http://schemas.microsoft.com/office/drawing/2014/main" xmlns="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5313" y="336392"/>
            <a:ext cx="1185863" cy="1003423"/>
          </a:xfrm>
          <a:prstGeom prst="rect">
            <a:avLst/>
          </a:prstGeom>
        </p:spPr>
      </p:pic>
      <p:sp>
        <p:nvSpPr>
          <p:cNvPr id="21" name="任意多边形: 形状 47">
            <a:extLst>
              <a:ext uri="{FF2B5EF4-FFF2-40B4-BE49-F238E27FC236}">
                <a16:creationId xmlns:a16="http://schemas.microsoft.com/office/drawing/2014/main" xmlns="" id="{E352B16A-1EBF-4945-BAA2-18B62B5D3E0E}"/>
              </a:ext>
            </a:extLst>
          </p:cNvPr>
          <p:cNvSpPr/>
          <p:nvPr/>
        </p:nvSpPr>
        <p:spPr>
          <a:xfrm>
            <a:off x="1314277" y="163076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任意多边形: 形状 48">
            <a:extLst>
              <a:ext uri="{FF2B5EF4-FFF2-40B4-BE49-F238E27FC236}">
                <a16:creationId xmlns:a16="http://schemas.microsoft.com/office/drawing/2014/main" xmlns="" id="{493706BF-4021-406A-A8C8-528A96799A7F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0991850" y="1533934"/>
            <a:ext cx="10580930" cy="2019418"/>
            <a:chOff x="-1215878" y="1028095"/>
            <a:chExt cx="10842478" cy="201941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9083" b="68853"/>
            <a:stretch/>
          </p:blipFill>
          <p:spPr>
            <a:xfrm>
              <a:off x="-1215878" y="1028095"/>
              <a:ext cx="10842478" cy="201941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1443119">
              <a:off x="2900850" y="1502705"/>
              <a:ext cx="4781742" cy="1206683"/>
            </a:xfrm>
            <a:prstGeom prst="rect">
              <a:avLst/>
            </a:prstGeom>
            <a:noFill/>
          </p:spPr>
          <p:txBody>
            <a:bodyPr wrap="square" rtlCol="0">
              <a:prstTxWarp prst="textWave2">
                <a:avLst>
                  <a:gd name="adj1" fmla="val 12500"/>
                  <a:gd name="adj2" fmla="val -398"/>
                </a:avLst>
              </a:prstTxWarp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kim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chạy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12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kim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ngắn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418" y="1076734"/>
            <a:ext cx="2770632" cy="276453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-6780000">
            <a:off x="2102609" y="1771781"/>
            <a:ext cx="434619" cy="1346617"/>
            <a:chOff x="3320819" y="2576114"/>
            <a:chExt cx="462646" cy="1451545"/>
          </a:xfrm>
          <a:solidFill>
            <a:schemeClr val="accent1">
              <a:lumMod val="75000"/>
            </a:schemeClr>
          </a:solidFill>
        </p:grpSpPr>
        <p:sp>
          <p:nvSpPr>
            <p:cNvPr id="7" name="Regular Pentagon 6"/>
            <p:cNvSpPr/>
            <p:nvPr/>
          </p:nvSpPr>
          <p:spPr>
            <a:xfrm rot="12479850" flipH="1">
              <a:off x="3320819" y="3254158"/>
              <a:ext cx="103247" cy="773501"/>
            </a:xfrm>
            <a:prstGeom prst="pentagon">
              <a:avLst/>
            </a:prstGeom>
            <a:grpFill/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gular Pentagon 7"/>
            <p:cNvSpPr/>
            <p:nvPr/>
          </p:nvSpPr>
          <p:spPr>
            <a:xfrm rot="1642679" flipH="1">
              <a:off x="3680218" y="2576114"/>
              <a:ext cx="103247" cy="773501"/>
            </a:xfrm>
            <a:prstGeom prst="pentagon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 rot="26940000">
            <a:off x="2249127" y="1457968"/>
            <a:ext cx="75935" cy="1998888"/>
            <a:chOff x="3414007" y="2074706"/>
            <a:chExt cx="80833" cy="2154642"/>
          </a:xfrm>
          <a:solidFill>
            <a:schemeClr val="accent1">
              <a:lumMod val="75000"/>
            </a:schemeClr>
          </a:solidFill>
        </p:grpSpPr>
        <p:sp>
          <p:nvSpPr>
            <p:cNvPr id="11" name="Regular Pentagon 10"/>
            <p:cNvSpPr/>
            <p:nvPr/>
          </p:nvSpPr>
          <p:spPr>
            <a:xfrm flipH="1">
              <a:off x="3414007" y="2074706"/>
              <a:ext cx="80833" cy="1075917"/>
            </a:xfrm>
            <a:prstGeom prst="pentagon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gular Pentagon 11"/>
            <p:cNvSpPr/>
            <p:nvPr/>
          </p:nvSpPr>
          <p:spPr>
            <a:xfrm rot="10800000" flipH="1">
              <a:off x="3414007" y="3153431"/>
              <a:ext cx="80833" cy="1075917"/>
            </a:xfrm>
            <a:prstGeom prst="pentagon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图片 37">
            <a:extLst>
              <a:ext uri="{FF2B5EF4-FFF2-40B4-BE49-F238E27FC236}">
                <a16:creationId xmlns=""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62280" y="-310172"/>
            <a:ext cx="1429720" cy="15705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84772" l="9958" r="70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1429" y="5158731"/>
            <a:ext cx="2374794" cy="988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201" t="33069" r="31598" b="36965"/>
          <a:stretch/>
        </p:blipFill>
        <p:spPr>
          <a:xfrm>
            <a:off x="4181585" y="5086499"/>
            <a:ext cx="1097280" cy="961398"/>
          </a:xfrm>
          <a:prstGeom prst="rect">
            <a:avLst/>
          </a:prstGeom>
        </p:spPr>
      </p:pic>
      <p:pic>
        <p:nvPicPr>
          <p:cNvPr id="23" name="图片 45">
            <a:extLst>
              <a:ext uri="{FF2B5EF4-FFF2-40B4-BE49-F238E27FC236}">
                <a16:creationId xmlns:a16="http://schemas.microsoft.com/office/drawing/2014/main" xmlns="" id="{88C03C12-53DC-4809-9654-61508330D3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828" y="5096256"/>
            <a:ext cx="12221828" cy="1828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0" b="97970" l="0" r="366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684" y="6096000"/>
            <a:ext cx="1962912" cy="8168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0" b="89848" l="99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9973" y="6190488"/>
            <a:ext cx="1962912" cy="816864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8E97C23A-17D6-4D74-9246-66F7A2C78ED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8121" y="4448383"/>
            <a:ext cx="3578470" cy="3069339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2177988" y="642568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2" name="Rectangle 1"/>
          <p:cNvSpPr/>
          <p:nvPr/>
        </p:nvSpPr>
        <p:spPr>
          <a:xfrm>
            <a:off x="3966990" y="128349"/>
            <a:ext cx="41746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spc="0" dirty="0" err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Câu</a:t>
            </a:r>
            <a:r>
              <a:rPr lang="en-US" sz="4800" b="1" cap="all" spc="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 </a:t>
            </a:r>
            <a:r>
              <a:rPr lang="en-US" sz="4800" b="1" cap="all" spc="0" dirty="0" err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hỏi</a:t>
            </a:r>
            <a:r>
              <a:rPr lang="en-US" sz="4800" b="1" cap="all" spc="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 </a:t>
            </a:r>
            <a:r>
              <a:rPr lang="en-US" sz="4800" b="1" cap="all" spc="0" dirty="0" err="1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thêm</a:t>
            </a:r>
            <a:endParaRPr lang="en-US" sz="4800" b="1" cap="all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iCiel Cadena" panose="02000503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851" y="4171950"/>
            <a:ext cx="37641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- Kim </a:t>
            </a:r>
            <a:r>
              <a:rPr lang="en-US" sz="3200" dirty="0" err="1" smtClean="0">
                <a:solidFill>
                  <a:srgbClr val="00B050"/>
                </a:solidFill>
                <a:latin typeface="iCiel Cadena" panose="02000503000000020004" pitchFamily="2" charset="0"/>
              </a:rPr>
              <a:t>ngắn</a:t>
            </a:r>
            <a:r>
              <a:rPr lang="en-US" sz="32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iCiel Cadena" panose="02000503000000020004" pitchFamily="2" charset="0"/>
              </a:rPr>
              <a:t>chỉ</a:t>
            </a:r>
            <a:r>
              <a:rPr lang="en-US" sz="32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iCiel Cadena" panose="02000503000000020004" pitchFamily="2" charset="0"/>
              </a:rPr>
              <a:t>số</a:t>
            </a:r>
            <a:r>
              <a:rPr lang="en-US" sz="32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 4.</a:t>
            </a:r>
          </a:p>
          <a:p>
            <a:r>
              <a:rPr lang="en-US" sz="32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- </a:t>
            </a:r>
            <a:r>
              <a:rPr lang="en-US" sz="3200" dirty="0" err="1" smtClean="0">
                <a:solidFill>
                  <a:srgbClr val="00B050"/>
                </a:solidFill>
                <a:latin typeface="iCiel Cadena" panose="02000503000000020004" pitchFamily="2" charset="0"/>
              </a:rPr>
              <a:t>Đồng</a:t>
            </a:r>
            <a:r>
              <a:rPr lang="en-US" sz="32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iCiel Cadena" panose="02000503000000020004" pitchFamily="2" charset="0"/>
              </a:rPr>
              <a:t>hồ</a:t>
            </a:r>
            <a:r>
              <a:rPr lang="en-US" sz="32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iCiel Cadena" panose="02000503000000020004" pitchFamily="2" charset="0"/>
              </a:rPr>
              <a:t>chỉ</a:t>
            </a:r>
            <a:r>
              <a:rPr lang="en-US" sz="32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 4 </a:t>
            </a:r>
            <a:r>
              <a:rPr lang="en-US" sz="3200" dirty="0" err="1" smtClean="0">
                <a:solidFill>
                  <a:srgbClr val="00B050"/>
                </a:solidFill>
                <a:latin typeface="iCiel Cadena" panose="02000503000000020004" pitchFamily="2" charset="0"/>
              </a:rPr>
              <a:t>giờ</a:t>
            </a:r>
            <a:r>
              <a:rPr lang="en-US" sz="3200" dirty="0" smtClean="0">
                <a:solidFill>
                  <a:srgbClr val="00B050"/>
                </a:solidFill>
                <a:latin typeface="iCiel Cadena" panose="02000503000000020004" pitchFamily="2" charset="0"/>
              </a:rPr>
              <a:t>.</a:t>
            </a:r>
            <a:endParaRPr lang="en-US" sz="3200" dirty="0">
              <a:solidFill>
                <a:srgbClr val="00B050"/>
              </a:solidFill>
              <a:latin typeface="iCiel Cadena" panose="02000503000000020004" pitchFamily="2" charset="0"/>
            </a:endParaRPr>
          </a:p>
        </p:txBody>
      </p:sp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2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744363" y="5770077"/>
            <a:ext cx="316109" cy="27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m-thanh-dong-ho-chay-www_nhacchuongvui_com (mp3cut.net) (3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7"/>
              </p:ext>
            </p:extLst>
          </p:nvPr>
        </p:nvPicPr>
        <p:blipFill>
          <a:blip r:embed="rId28" cstate="print"/>
          <a:stretch>
            <a:fillRect/>
          </a:stretch>
        </p:blipFill>
        <p:spPr>
          <a:xfrm>
            <a:off x="-715628" y="6425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654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65938 -0.00834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69" y="-41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-0.27344 0.0027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72" y="13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212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42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8555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=""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778237" y="2960823"/>
            <a:ext cx="4708212" cy="4294106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4" name="c2 2">
            <a:hlinkClick r:id="rId8" action="ppaction://hlinksldjump"/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95758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=""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  <p:pic>
        <p:nvPicPr>
          <p:cNvPr id="38" name="Cartoon Music (30)">
            <a:hlinkClick r:id="" action="ppaction://media"/>
            <a:extLst>
              <a:ext uri="{FF2B5EF4-FFF2-40B4-BE49-F238E27FC236}">
                <a16:creationId xmlns="" xmlns:a16="http://schemas.microsoft.com/office/drawing/2014/main" id="{7206DCB1-8942-4114-B640-4F59872033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  <p:sp>
        <p:nvSpPr>
          <p:cNvPr id="11" name="Text Box 1"/>
          <p:cNvSpPr txBox="1"/>
          <p:nvPr/>
        </p:nvSpPr>
        <p:spPr>
          <a:xfrm>
            <a:off x="2177988" y="642568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39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7892" y="153968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chụp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84112" y="113554"/>
            <a:ext cx="548640" cy="54864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32170" y="686201"/>
            <a:ext cx="7470458" cy="4042047"/>
            <a:chOff x="2432170" y="686201"/>
            <a:chExt cx="7470458" cy="40420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32170" y="686201"/>
              <a:ext cx="7470458" cy="404204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772235" y="2321585"/>
              <a:ext cx="1680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TÂY NGUYÊN</a:t>
              </a:r>
              <a:endPara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91627" y="4358916"/>
              <a:ext cx="1980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 CANG CHẢI</a:t>
              </a:r>
              <a:endPara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60614" y="2219300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HUẾ</a:t>
              </a:r>
              <a:endPara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67222" y="4332831"/>
              <a:ext cx="2343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CHỢ NỔI NĂM CĂN</a:t>
              </a:r>
              <a:endPara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71259" y="1046525"/>
            <a:ext cx="12211050" cy="5991780"/>
            <a:chOff x="-19050" y="913161"/>
            <a:chExt cx="12211050" cy="5991780"/>
          </a:xfrm>
        </p:grpSpPr>
        <p:pic>
          <p:nvPicPr>
            <p:cNvPr id="12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2628" y="913161"/>
              <a:ext cx="2237163" cy="123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/>
            <a:srcRect l="7607" t="9720" r="7737" b="54882"/>
            <a:stretch/>
          </p:blipFill>
          <p:spPr>
            <a:xfrm>
              <a:off x="-19050" y="6158526"/>
              <a:ext cx="12211050" cy="699474"/>
            </a:xfrm>
            <a:prstGeom prst="rect">
              <a:avLst/>
            </a:prstGeom>
          </p:spPr>
        </p:pic>
        <p:pic>
          <p:nvPicPr>
            <p:cNvPr id="14" name="图片 2">
              <a:extLst>
                <a:ext uri="{FF2B5EF4-FFF2-40B4-BE49-F238E27FC236}">
                  <a16:creationId xmlns="" xmlns:a16="http://schemas.microsoft.com/office/drawing/2014/main" id="{50D7D1F0-A4A3-4CF9-9289-81D7E70D6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331814" y="5412112"/>
              <a:ext cx="2860185" cy="1492829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412983" y="4808522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4112" y="5508432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9495" y="6092333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164" y="5477118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5174" y="6021242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3572" y="5482366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9496" y="6058855"/>
            <a:ext cx="1130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383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6" grpId="1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399437" y="-7679"/>
            <a:ext cx="5377372" cy="3282107"/>
            <a:chOff x="1891760" y="790575"/>
            <a:chExt cx="8052340" cy="54197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70368" y="790575"/>
              <a:ext cx="7973732" cy="5419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1891760" y="5761423"/>
              <a:ext cx="3929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Lễ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hội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Cồng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Chiêng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Tây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9100" y="2"/>
            <a:ext cx="5391150" cy="3282941"/>
            <a:chOff x="2114550" y="442912"/>
            <a:chExt cx="7620000" cy="51720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14550" y="442912"/>
              <a:ext cx="7620000" cy="5172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2171700" y="5104159"/>
              <a:ext cx="2852063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Tây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8228" y="3541955"/>
            <a:ext cx="5378692" cy="3166148"/>
            <a:chOff x="666750" y="-1200150"/>
            <a:chExt cx="10058400" cy="59907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66750" y="-1200150"/>
              <a:ext cx="10058400" cy="5867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749698" y="4091754"/>
              <a:ext cx="6172841" cy="698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Lễ</a:t>
              </a:r>
              <a:r>
                <a:rPr lang="en-US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hội</a:t>
              </a:r>
              <a:r>
                <a:rPr lang="en-US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đua</a:t>
              </a:r>
              <a:r>
                <a:rPr lang="en-US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voi</a:t>
              </a:r>
              <a:r>
                <a:rPr lang="en-US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Tây</a:t>
              </a:r>
              <a:r>
                <a:rPr lang="en-US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94795" y="3520371"/>
            <a:ext cx="5282014" cy="3110789"/>
            <a:chOff x="3257550" y="318298"/>
            <a:chExt cx="6096000" cy="40671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57550" y="318298"/>
              <a:ext cx="6096000" cy="40671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3257550" y="3963725"/>
              <a:ext cx="2518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phê</a:t>
              </a:r>
              <a:r>
                <a:rPr lang="en-US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Tây</a:t>
              </a:r>
              <a:r>
                <a:rPr lang="en-US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3292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3150" y="139700"/>
            <a:ext cx="5638800" cy="328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39700"/>
            <a:ext cx="5638800" cy="328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3553035"/>
            <a:ext cx="5638800" cy="3268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3150" y="3553035"/>
            <a:ext cx="5638800" cy="3268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29859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611</Words>
  <Application>Microsoft Office PowerPoint</Application>
  <PresentationFormat>Custom</PresentationFormat>
  <Paragraphs>76</Paragraphs>
  <Slides>14</Slides>
  <Notes>10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212</cp:revision>
  <dcterms:created xsi:type="dcterms:W3CDTF">2020-07-28T08:39:47Z</dcterms:created>
  <dcterms:modified xsi:type="dcterms:W3CDTF">2022-12-22T13:58:52Z</dcterms:modified>
</cp:coreProperties>
</file>