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0287000" cx="18288000"/>
  <p:notesSz cx="6858000" cy="9144000"/>
  <p:embeddedFontLst>
    <p:embeddedFont>
      <p:font typeface="Poppi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7" roundtripDataSignature="AMtx7mg9/gRtm+0k+a/ERH83bZfESKY2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oppi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oppins-italic.fntdata"/><Relationship Id="rId12" Type="http://schemas.openxmlformats.org/officeDocument/2006/relationships/slide" Target="slides/slide6.xml"/><Relationship Id="rId34" Type="http://schemas.openxmlformats.org/officeDocument/2006/relationships/font" Target="fonts/Poppi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Poppi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vào số để chọn câu hỏi  </a:t>
            </a:r>
            <a:endParaRPr/>
          </a:p>
          <a:p>
            <a:pPr indent="0" lvl="0" marL="0" rtl="0" algn="l">
              <a:spcBef>
                <a:spcPts val="0"/>
              </a:spcBef>
              <a:spcAft>
                <a:spcPts val="0"/>
              </a:spcAft>
              <a:buNone/>
            </a:pPr>
            <a:r>
              <a:rPr lang="en-US"/>
              <a:t>Click vào người để đeo khẩu trang với câu trả lời đúngg</a:t>
            </a:r>
            <a:endParaRPr/>
          </a:p>
          <a:p>
            <a:pPr indent="0" lvl="0" marL="0" rtl="0" algn="l">
              <a:spcBef>
                <a:spcPts val="0"/>
              </a:spcBef>
              <a:spcAft>
                <a:spcPts val="0"/>
              </a:spcAft>
              <a:buNone/>
            </a:pPr>
            <a:r>
              <a:rPr lang="en-US"/>
              <a:t>Click vào virut thể hiện câu hỏi sai bạn nhỏ bị nhiễm bệnh</a:t>
            </a:r>
            <a:endParaRPr/>
          </a:p>
        </p:txBody>
      </p:sp>
      <p:sp>
        <p:nvSpPr>
          <p:cNvPr id="217" name="Google Shape;2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0"/>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95" name="Google Shape;95;p30"/>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1"/>
          <p:cNvSpPr txBox="1"/>
          <p:nvPr>
            <p:ph type="title"/>
          </p:nvPr>
        </p:nvSpPr>
        <p:spPr>
          <a:xfrm>
            <a:off x="1257300" y="547690"/>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1" name="Google Shape;101;p31"/>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42"/>
          <p:cNvSpPr txBox="1"/>
          <p:nvPr>
            <p:ph type="title"/>
          </p:nvPr>
        </p:nvSpPr>
        <p:spPr>
          <a:xfrm>
            <a:off x="1247774"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2"/>
          <p:cNvSpPr txBox="1"/>
          <p:nvPr>
            <p:ph idx="1" type="body"/>
          </p:nvPr>
        </p:nvSpPr>
        <p:spPr>
          <a:xfrm>
            <a:off x="1247774" y="6884197"/>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107" name="Google Shape;107;p42"/>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2"/>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2"/>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43"/>
          <p:cNvSpPr txBox="1"/>
          <p:nvPr>
            <p:ph type="title"/>
          </p:nvPr>
        </p:nvSpPr>
        <p:spPr>
          <a:xfrm>
            <a:off x="1257300" y="547690"/>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3"/>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3" name="Google Shape;113;p43"/>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4" name="Google Shape;114;p43"/>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3"/>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3"/>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44"/>
          <p:cNvSpPr txBox="1"/>
          <p:nvPr>
            <p:ph type="title"/>
          </p:nvPr>
        </p:nvSpPr>
        <p:spPr>
          <a:xfrm>
            <a:off x="1259682" y="547690"/>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4"/>
          <p:cNvSpPr txBox="1"/>
          <p:nvPr>
            <p:ph idx="1" type="body"/>
          </p:nvPr>
        </p:nvSpPr>
        <p:spPr>
          <a:xfrm>
            <a:off x="1259684" y="2521745"/>
            <a:ext cx="7736680"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20" name="Google Shape;120;p44"/>
          <p:cNvSpPr txBox="1"/>
          <p:nvPr>
            <p:ph idx="2" type="body"/>
          </p:nvPr>
        </p:nvSpPr>
        <p:spPr>
          <a:xfrm>
            <a:off x="1259684" y="3757613"/>
            <a:ext cx="7736680"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1" name="Google Shape;121;p44"/>
          <p:cNvSpPr txBox="1"/>
          <p:nvPr>
            <p:ph idx="3" type="body"/>
          </p:nvPr>
        </p:nvSpPr>
        <p:spPr>
          <a:xfrm>
            <a:off x="9258301"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22" name="Google Shape;122;p44"/>
          <p:cNvSpPr txBox="1"/>
          <p:nvPr>
            <p:ph idx="4" type="body"/>
          </p:nvPr>
        </p:nvSpPr>
        <p:spPr>
          <a:xfrm>
            <a:off x="9258301"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3" name="Google Shape;123;p44"/>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4"/>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4"/>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45"/>
          <p:cNvSpPr txBox="1"/>
          <p:nvPr>
            <p:ph type="title"/>
          </p:nvPr>
        </p:nvSpPr>
        <p:spPr>
          <a:xfrm>
            <a:off x="1257300" y="547690"/>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5"/>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5"/>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5"/>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46"/>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6"/>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6"/>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47"/>
          <p:cNvSpPr txBox="1"/>
          <p:nvPr>
            <p:ph type="title"/>
          </p:nvPr>
        </p:nvSpPr>
        <p:spPr>
          <a:xfrm>
            <a:off x="1259682"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7"/>
          <p:cNvSpPr txBox="1"/>
          <p:nvPr>
            <p:ph idx="1" type="body"/>
          </p:nvPr>
        </p:nvSpPr>
        <p:spPr>
          <a:xfrm>
            <a:off x="7774782" y="1481140"/>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38" name="Google Shape;138;p47"/>
          <p:cNvSpPr txBox="1"/>
          <p:nvPr>
            <p:ph idx="2" type="body"/>
          </p:nvPr>
        </p:nvSpPr>
        <p:spPr>
          <a:xfrm>
            <a:off x="1259682"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39" name="Google Shape;139;p47"/>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7"/>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7"/>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48"/>
          <p:cNvSpPr txBox="1"/>
          <p:nvPr>
            <p:ph type="title"/>
          </p:nvPr>
        </p:nvSpPr>
        <p:spPr>
          <a:xfrm>
            <a:off x="1259682"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8"/>
          <p:cNvSpPr/>
          <p:nvPr>
            <p:ph idx="2" type="pic"/>
          </p:nvPr>
        </p:nvSpPr>
        <p:spPr>
          <a:xfrm>
            <a:off x="7774782" y="1481140"/>
            <a:ext cx="9258300" cy="7310438"/>
          </a:xfrm>
          <a:prstGeom prst="rect">
            <a:avLst/>
          </a:prstGeom>
          <a:noFill/>
          <a:ln>
            <a:noFill/>
          </a:ln>
        </p:spPr>
      </p:sp>
      <p:sp>
        <p:nvSpPr>
          <p:cNvPr id="145" name="Google Shape;145;p48"/>
          <p:cNvSpPr txBox="1"/>
          <p:nvPr>
            <p:ph idx="1" type="body"/>
          </p:nvPr>
        </p:nvSpPr>
        <p:spPr>
          <a:xfrm>
            <a:off x="1259682"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46" name="Google Shape;146;p48"/>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8"/>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8"/>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49"/>
          <p:cNvSpPr txBox="1"/>
          <p:nvPr>
            <p:ph type="title"/>
          </p:nvPr>
        </p:nvSpPr>
        <p:spPr>
          <a:xfrm>
            <a:off x="1257300" y="547690"/>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9"/>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2" name="Google Shape;152;p49"/>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9"/>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9"/>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50"/>
          <p:cNvSpPr txBox="1"/>
          <p:nvPr>
            <p:ph type="title"/>
          </p:nvPr>
        </p:nvSpPr>
        <p:spPr>
          <a:xfrm rot="5400000">
            <a:off x="10700148"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0"/>
          <p:cNvSpPr txBox="1"/>
          <p:nvPr>
            <p:ph idx="1" type="body"/>
          </p:nvPr>
        </p:nvSpPr>
        <p:spPr>
          <a:xfrm rot="5400000">
            <a:off x="2699147"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8" name="Google Shape;158;p50"/>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50"/>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0"/>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9"/>
          <p:cNvSpPr/>
          <p:nvPr>
            <p:ph idx="2" type="pic"/>
          </p:nvPr>
        </p:nvSpPr>
        <p:spPr>
          <a:xfrm>
            <a:off x="1792288" y="612775"/>
            <a:ext cx="5486400" cy="4114800"/>
          </a:xfrm>
          <a:prstGeom prst="rect">
            <a:avLst/>
          </a:prstGeom>
          <a:noFill/>
          <a:ln>
            <a:noFill/>
          </a:ln>
        </p:spPr>
      </p:sp>
      <p:sp>
        <p:nvSpPr>
          <p:cNvPr id="69" name="Google Shape;69;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9.jpg"/><Relationship Id="rId2" Type="http://schemas.openxmlformats.org/officeDocument/2006/relationships/image" Target="../media/image2.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Diagram, logo&#10;&#10;Description automatically generated" id="15" name="Google Shape;15;p27"/>
          <p:cNvPicPr preferRelativeResize="0"/>
          <p:nvPr/>
        </p:nvPicPr>
        <p:blipFill rotWithShape="1">
          <a:blip r:embed="rId1">
            <a:alphaModFix/>
          </a:blip>
          <a:srcRect b="0" l="0" r="0" t="0"/>
          <a:stretch/>
        </p:blipFill>
        <p:spPr>
          <a:xfrm>
            <a:off x="-2133600" y="0"/>
            <a:ext cx="1878703" cy="171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p29"/>
          <p:cNvSpPr txBox="1"/>
          <p:nvPr>
            <p:ph type="title"/>
          </p:nvPr>
        </p:nvSpPr>
        <p:spPr>
          <a:xfrm>
            <a:off x="1257300" y="547690"/>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29"/>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8" name="Google Shape;88;p29"/>
          <p:cNvSpPr txBox="1"/>
          <p:nvPr>
            <p:ph idx="10" type="dt"/>
          </p:nvPr>
        </p:nvSpPr>
        <p:spPr>
          <a:xfrm>
            <a:off x="1257300" y="9534527"/>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9"/>
          <p:cNvSpPr txBox="1"/>
          <p:nvPr>
            <p:ph idx="11" type="ftr"/>
          </p:nvPr>
        </p:nvSpPr>
        <p:spPr>
          <a:xfrm>
            <a:off x="6057900" y="9534527"/>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29"/>
          <p:cNvSpPr txBox="1"/>
          <p:nvPr>
            <p:ph idx="12" type="sldNum"/>
          </p:nvPr>
        </p:nvSpPr>
        <p:spPr>
          <a:xfrm>
            <a:off x="12915900" y="9534527"/>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Diagram, logo&#10;&#10;Description automatically generated" id="91" name="Google Shape;91;p29"/>
          <p:cNvPicPr preferRelativeResize="0"/>
          <p:nvPr/>
        </p:nvPicPr>
        <p:blipFill rotWithShape="1">
          <a:blip r:embed="rId2">
            <a:alphaModFix/>
          </a:blip>
          <a:srcRect b="0" l="0" r="0" t="0"/>
          <a:stretch/>
        </p:blipFill>
        <p:spPr>
          <a:xfrm>
            <a:off x="-2133600" y="0"/>
            <a:ext cx="1878703" cy="171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image" Target="../media/image85.png"/><Relationship Id="rId10" Type="http://schemas.openxmlformats.org/officeDocument/2006/relationships/image" Target="../media/image83.png"/><Relationship Id="rId12"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7.png"/><Relationship Id="rId4" Type="http://schemas.openxmlformats.org/officeDocument/2006/relationships/image" Target="../media/image81.png"/><Relationship Id="rId9" Type="http://schemas.openxmlformats.org/officeDocument/2006/relationships/image" Target="../media/image80.png"/><Relationship Id="rId5" Type="http://schemas.openxmlformats.org/officeDocument/2006/relationships/image" Target="../media/image78.png"/><Relationship Id="rId6" Type="http://schemas.openxmlformats.org/officeDocument/2006/relationships/image" Target="../media/image84.png"/><Relationship Id="rId7" Type="http://schemas.openxmlformats.org/officeDocument/2006/relationships/image" Target="../media/image23.png"/><Relationship Id="rId8" Type="http://schemas.openxmlformats.org/officeDocument/2006/relationships/image" Target="../media/image82.png"/></Relationships>
</file>

<file path=ppt/slides/_rels/slide11.xml.rels><?xml version="1.0" encoding="UTF-8" standalone="yes"?><Relationships xmlns="http://schemas.openxmlformats.org/package/2006/relationships"><Relationship Id="rId10" Type="http://schemas.openxmlformats.org/officeDocument/2006/relationships/image" Target="../media/image99.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6.png"/><Relationship Id="rId4" Type="http://schemas.openxmlformats.org/officeDocument/2006/relationships/image" Target="../media/image78.png"/><Relationship Id="rId9" Type="http://schemas.openxmlformats.org/officeDocument/2006/relationships/image" Target="../media/image93.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11.png"/><Relationship Id="rId8" Type="http://schemas.openxmlformats.org/officeDocument/2006/relationships/image" Target="../media/image9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4.png"/><Relationship Id="rId4" Type="http://schemas.openxmlformats.org/officeDocument/2006/relationships/image" Target="../media/image3.png"/><Relationship Id="rId9" Type="http://schemas.openxmlformats.org/officeDocument/2006/relationships/image" Target="../media/image107.png"/><Relationship Id="rId5" Type="http://schemas.openxmlformats.org/officeDocument/2006/relationships/image" Target="../media/image82.png"/><Relationship Id="rId6" Type="http://schemas.openxmlformats.org/officeDocument/2006/relationships/image" Target="../media/image101.png"/><Relationship Id="rId7" Type="http://schemas.openxmlformats.org/officeDocument/2006/relationships/image" Target="../media/image11.png"/><Relationship Id="rId8" Type="http://schemas.openxmlformats.org/officeDocument/2006/relationships/image" Target="../media/image97.png"/></Relationships>
</file>

<file path=ppt/slides/_rels/slide13.xml.rels><?xml version="1.0" encoding="UTF-8" standalone="yes"?><Relationships xmlns="http://schemas.openxmlformats.org/package/2006/relationships"><Relationship Id="rId10" Type="http://schemas.openxmlformats.org/officeDocument/2006/relationships/image" Target="../media/image99.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4.png"/><Relationship Id="rId4" Type="http://schemas.openxmlformats.org/officeDocument/2006/relationships/image" Target="../media/image3.png"/><Relationship Id="rId9" Type="http://schemas.openxmlformats.org/officeDocument/2006/relationships/image" Target="../media/image82.png"/><Relationship Id="rId5" Type="http://schemas.openxmlformats.org/officeDocument/2006/relationships/image" Target="../media/image101.png"/><Relationship Id="rId6" Type="http://schemas.openxmlformats.org/officeDocument/2006/relationships/image" Target="../media/image11.png"/><Relationship Id="rId7" Type="http://schemas.openxmlformats.org/officeDocument/2006/relationships/image" Target="../media/image97.png"/><Relationship Id="rId8" Type="http://schemas.openxmlformats.org/officeDocument/2006/relationships/image" Target="../media/image107.png"/></Relationships>
</file>

<file path=ppt/slides/_rels/slide14.xml.rels><?xml version="1.0" encoding="UTF-8" standalone="yes"?><Relationships xmlns="http://schemas.openxmlformats.org/package/2006/relationships"><Relationship Id="rId11" Type="http://schemas.openxmlformats.org/officeDocument/2006/relationships/image" Target="../media/image96.png"/><Relationship Id="rId10"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4.png"/><Relationship Id="rId4" Type="http://schemas.openxmlformats.org/officeDocument/2006/relationships/image" Target="../media/image3.png"/><Relationship Id="rId9" Type="http://schemas.openxmlformats.org/officeDocument/2006/relationships/image" Target="../media/image85.png"/><Relationship Id="rId5" Type="http://schemas.openxmlformats.org/officeDocument/2006/relationships/image" Target="../media/image101.png"/><Relationship Id="rId6" Type="http://schemas.openxmlformats.org/officeDocument/2006/relationships/image" Target="../media/image11.png"/><Relationship Id="rId7" Type="http://schemas.openxmlformats.org/officeDocument/2006/relationships/image" Target="../media/image107.png"/><Relationship Id="rId8" Type="http://schemas.openxmlformats.org/officeDocument/2006/relationships/image" Target="../media/image8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6.png"/><Relationship Id="rId4" Type="http://schemas.openxmlformats.org/officeDocument/2006/relationships/image" Target="../media/image78.png"/><Relationship Id="rId5" Type="http://schemas.openxmlformats.org/officeDocument/2006/relationships/image" Target="../media/image23.png"/><Relationship Id="rId6"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28.png"/><Relationship Id="rId5" Type="http://schemas.openxmlformats.org/officeDocument/2006/relationships/image" Target="../media/image133.jpg"/><Relationship Id="rId6" Type="http://schemas.openxmlformats.org/officeDocument/2006/relationships/image" Target="../media/image5.png"/><Relationship Id="rId7" Type="http://schemas.openxmlformats.org/officeDocument/2006/relationships/image" Target="../media/image123.png"/><Relationship Id="rId8" Type="http://schemas.openxmlformats.org/officeDocument/2006/relationships/image" Target="../media/image93.png"/></Relationships>
</file>

<file path=ppt/slides/_rels/slide17.xml.rels><?xml version="1.0" encoding="UTF-8" standalone="yes"?><Relationships xmlns="http://schemas.openxmlformats.org/package/2006/relationships"><Relationship Id="rId11" Type="http://schemas.openxmlformats.org/officeDocument/2006/relationships/image" Target="../media/image140.png"/><Relationship Id="rId10" Type="http://schemas.openxmlformats.org/officeDocument/2006/relationships/image" Target="../media/image80.png"/><Relationship Id="rId13" Type="http://schemas.openxmlformats.org/officeDocument/2006/relationships/image" Target="../media/image83.png"/><Relationship Id="rId12" Type="http://schemas.openxmlformats.org/officeDocument/2006/relationships/image" Target="../media/image141.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2.png"/><Relationship Id="rId4" Type="http://schemas.openxmlformats.org/officeDocument/2006/relationships/image" Target="../media/image77.png"/><Relationship Id="rId9" Type="http://schemas.openxmlformats.org/officeDocument/2006/relationships/image" Target="../media/image82.png"/><Relationship Id="rId15" Type="http://schemas.openxmlformats.org/officeDocument/2006/relationships/image" Target="../media/image134.png"/><Relationship Id="rId14" Type="http://schemas.openxmlformats.org/officeDocument/2006/relationships/image" Target="../media/image135.png"/><Relationship Id="rId5" Type="http://schemas.openxmlformats.org/officeDocument/2006/relationships/image" Target="../media/image81.png"/><Relationship Id="rId6" Type="http://schemas.openxmlformats.org/officeDocument/2006/relationships/image" Target="../media/image78.png"/><Relationship Id="rId7" Type="http://schemas.openxmlformats.org/officeDocument/2006/relationships/image" Target="../media/image84.png"/><Relationship Id="rId8"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1.png"/><Relationship Id="rId4" Type="http://schemas.openxmlformats.org/officeDocument/2006/relationships/image" Target="../media/image78.png"/><Relationship Id="rId5" Type="http://schemas.openxmlformats.org/officeDocument/2006/relationships/image" Target="../media/image84.png"/><Relationship Id="rId6" Type="http://schemas.openxmlformats.org/officeDocument/2006/relationships/image" Target="../media/image23.png"/><Relationship Id="rId7" Type="http://schemas.openxmlformats.org/officeDocument/2006/relationships/image" Target="../media/image80.png"/><Relationship Id="rId8" Type="http://schemas.openxmlformats.org/officeDocument/2006/relationships/image" Target="../media/image1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1.png"/><Relationship Id="rId4" Type="http://schemas.openxmlformats.org/officeDocument/2006/relationships/image" Target="../media/image78.png"/><Relationship Id="rId9" Type="http://schemas.openxmlformats.org/officeDocument/2006/relationships/image" Target="../media/image146.png"/><Relationship Id="rId5" Type="http://schemas.openxmlformats.org/officeDocument/2006/relationships/image" Target="../media/image84.png"/><Relationship Id="rId6" Type="http://schemas.openxmlformats.org/officeDocument/2006/relationships/image" Target="../media/image80.png"/><Relationship Id="rId7" Type="http://schemas.openxmlformats.org/officeDocument/2006/relationships/image" Target="../media/image134.png"/><Relationship Id="rId8" Type="http://schemas.openxmlformats.org/officeDocument/2006/relationships/image" Target="../media/image83.pn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7.png"/><Relationship Id="rId13" Type="http://schemas.openxmlformats.org/officeDocument/2006/relationships/image" Target="../media/image18.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4.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1.png"/><Relationship Id="rId4" Type="http://schemas.openxmlformats.org/officeDocument/2006/relationships/image" Target="../media/image78.png"/><Relationship Id="rId5" Type="http://schemas.openxmlformats.org/officeDocument/2006/relationships/image" Target="../media/image23.png"/><Relationship Id="rId6" Type="http://schemas.openxmlformats.org/officeDocument/2006/relationships/image" Target="../media/image140.png"/><Relationship Id="rId7" Type="http://schemas.openxmlformats.org/officeDocument/2006/relationships/image" Target="../media/image141.png"/><Relationship Id="rId8" Type="http://schemas.openxmlformats.org/officeDocument/2006/relationships/image" Target="../media/image135.png"/></Relationships>
</file>

<file path=ppt/slides/_rels/slide21.xml.rels><?xml version="1.0" encoding="UTF-8" standalone="yes"?><Relationships xmlns="http://schemas.openxmlformats.org/package/2006/relationships"><Relationship Id="rId10" Type="http://schemas.openxmlformats.org/officeDocument/2006/relationships/image" Target="../media/image163.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45.png"/><Relationship Id="rId9" Type="http://schemas.openxmlformats.org/officeDocument/2006/relationships/image" Target="../media/image153.png"/><Relationship Id="rId5" Type="http://schemas.openxmlformats.org/officeDocument/2006/relationships/image" Target="../media/image155.png"/><Relationship Id="rId6" Type="http://schemas.openxmlformats.org/officeDocument/2006/relationships/image" Target="../media/image148.png"/><Relationship Id="rId7" Type="http://schemas.openxmlformats.org/officeDocument/2006/relationships/image" Target="../media/image144.png"/><Relationship Id="rId8" Type="http://schemas.openxmlformats.org/officeDocument/2006/relationships/image" Target="../media/image1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149.png"/><Relationship Id="rId5" Type="http://schemas.openxmlformats.org/officeDocument/2006/relationships/image" Target="../media/image78.png"/><Relationship Id="rId6" Type="http://schemas.openxmlformats.org/officeDocument/2006/relationships/image" Target="../media/image14.png"/><Relationship Id="rId7" Type="http://schemas.openxmlformats.org/officeDocument/2006/relationships/image" Target="../media/image160.png"/><Relationship Id="rId8" Type="http://schemas.openxmlformats.org/officeDocument/2006/relationships/image" Target="../media/image156.png"/></Relationships>
</file>

<file path=ppt/slides/_rels/slide23.xml.rels><?xml version="1.0" encoding="UTF-8" standalone="yes"?><Relationships xmlns="http://schemas.openxmlformats.org/package/2006/relationships"><Relationship Id="rId10" Type="http://schemas.openxmlformats.org/officeDocument/2006/relationships/image" Target="../media/image165.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78.png"/><Relationship Id="rId9" Type="http://schemas.openxmlformats.org/officeDocument/2006/relationships/image" Target="../media/image162.png"/><Relationship Id="rId5" Type="http://schemas.openxmlformats.org/officeDocument/2006/relationships/image" Target="../media/image135.png"/><Relationship Id="rId6" Type="http://schemas.openxmlformats.org/officeDocument/2006/relationships/image" Target="../media/image172.png"/><Relationship Id="rId7" Type="http://schemas.openxmlformats.org/officeDocument/2006/relationships/image" Target="../media/image107.png"/><Relationship Id="rId8"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74.png"/><Relationship Id="rId5" Type="http://schemas.openxmlformats.org/officeDocument/2006/relationships/image" Target="../media/image170.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66.jp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92.png"/><Relationship Id="rId7" Type="http://schemas.openxmlformats.org/officeDocument/2006/relationships/image" Target="../media/image167.png"/><Relationship Id="rId8"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5.png"/><Relationship Id="rId4" Type="http://schemas.openxmlformats.org/officeDocument/2006/relationships/image" Target="../media/image135.png"/><Relationship Id="rId9" Type="http://schemas.openxmlformats.org/officeDocument/2006/relationships/image" Target="../media/image82.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77.png"/><Relationship Id="rId8" Type="http://schemas.openxmlformats.org/officeDocument/2006/relationships/image" Target="../media/image1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slide" Target="/ppt/slides/slide4.xml"/></Relationships>
</file>

<file path=ppt/slides/_rels/slide4.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5.png"/><Relationship Id="rId13" Type="http://schemas.openxmlformats.org/officeDocument/2006/relationships/slide" Target="/ppt/slides/slide6.xml"/><Relationship Id="rId12" Type="http://schemas.openxmlformats.org/officeDocument/2006/relationships/slide" Target="/ppt/slides/slide5.xml"/><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6.png"/><Relationship Id="rId15" Type="http://schemas.openxmlformats.org/officeDocument/2006/relationships/slide" Target="/ppt/slides/slide9.xml"/><Relationship Id="rId14" Type="http://schemas.openxmlformats.org/officeDocument/2006/relationships/slide" Target="/ppt/slides/slide7.xml"/><Relationship Id="rId17" Type="http://schemas.openxmlformats.org/officeDocument/2006/relationships/image" Target="../media/image45.png"/><Relationship Id="rId16" Type="http://schemas.openxmlformats.org/officeDocument/2006/relationships/image" Target="../media/image44.png"/><Relationship Id="rId5" Type="http://schemas.openxmlformats.org/officeDocument/2006/relationships/image" Target="../media/image27.png"/><Relationship Id="rId6" Type="http://schemas.openxmlformats.org/officeDocument/2006/relationships/image" Target="../media/image34.png"/><Relationship Id="rId18" Type="http://schemas.openxmlformats.org/officeDocument/2006/relationships/image" Target="../media/image51.png"/><Relationship Id="rId7" Type="http://schemas.openxmlformats.org/officeDocument/2006/relationships/image" Target="../media/image33.png"/><Relationship Id="rId8"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slide" Target="/ppt/slid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slide" Target="/ppt/slid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slide" Target="/ppt/slides/slide4.xml"/></Relationships>
</file>

<file path=ppt/slides/_rels/slide9.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7.png"/><Relationship Id="rId4" Type="http://schemas.openxmlformats.org/officeDocument/2006/relationships/image" Target="../media/image3.png"/><Relationship Id="rId9" Type="http://schemas.openxmlformats.org/officeDocument/2006/relationships/image" Target="../media/image71.png"/><Relationship Id="rId5" Type="http://schemas.openxmlformats.org/officeDocument/2006/relationships/image" Target="../media/image70.png"/><Relationship Id="rId6" Type="http://schemas.openxmlformats.org/officeDocument/2006/relationships/image" Target="../media/image74.png"/><Relationship Id="rId7" Type="http://schemas.openxmlformats.org/officeDocument/2006/relationships/image" Target="../media/image23.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165" name="Shape 165"/>
        <p:cNvGrpSpPr/>
        <p:nvPr/>
      </p:nvGrpSpPr>
      <p:grpSpPr>
        <a:xfrm>
          <a:off x="0" y="0"/>
          <a:ext cx="0" cy="0"/>
          <a:chOff x="0" y="0"/>
          <a:chExt cx="0" cy="0"/>
        </a:xfrm>
      </p:grpSpPr>
      <p:pic>
        <p:nvPicPr>
          <p:cNvPr id="166" name="Google Shape;166;p1"/>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sp>
        <p:nvSpPr>
          <p:cNvPr id="167" name="Google Shape;167;p1"/>
          <p:cNvSpPr/>
          <p:nvPr/>
        </p:nvSpPr>
        <p:spPr>
          <a:xfrm>
            <a:off x="1339871" y="1943823"/>
            <a:ext cx="16115680" cy="7593360"/>
          </a:xfrm>
          <a:custGeom>
            <a:rect b="b" l="l" r="r" t="t"/>
            <a:pathLst>
              <a:path extrusionOk="0" h="3524447" w="7480069">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a:ln>
            <a:noFill/>
          </a:ln>
        </p:spPr>
      </p:sp>
      <p:pic>
        <p:nvPicPr>
          <p:cNvPr id="168" name="Google Shape;168;p1"/>
          <p:cNvPicPr preferRelativeResize="0"/>
          <p:nvPr/>
        </p:nvPicPr>
        <p:blipFill rotWithShape="1">
          <a:blip r:embed="rId4">
            <a:alphaModFix/>
          </a:blip>
          <a:srcRect b="0" l="0" r="0" t="0"/>
          <a:stretch/>
        </p:blipFill>
        <p:spPr>
          <a:xfrm>
            <a:off x="404134" y="5728228"/>
            <a:ext cx="4188372" cy="4558772"/>
          </a:xfrm>
          <a:prstGeom prst="rect">
            <a:avLst/>
          </a:prstGeom>
          <a:noFill/>
          <a:ln>
            <a:noFill/>
          </a:ln>
        </p:spPr>
      </p:pic>
      <p:pic>
        <p:nvPicPr>
          <p:cNvPr id="169" name="Google Shape;169;p1"/>
          <p:cNvPicPr preferRelativeResize="0"/>
          <p:nvPr/>
        </p:nvPicPr>
        <p:blipFill rotWithShape="1">
          <a:blip r:embed="rId5">
            <a:alphaModFix/>
          </a:blip>
          <a:srcRect b="0" l="18384" r="0" t="9330"/>
          <a:stretch/>
        </p:blipFill>
        <p:spPr>
          <a:xfrm>
            <a:off x="0" y="0"/>
            <a:ext cx="2511433" cy="3957500"/>
          </a:xfrm>
          <a:prstGeom prst="rect">
            <a:avLst/>
          </a:prstGeom>
          <a:noFill/>
          <a:ln>
            <a:noFill/>
          </a:ln>
        </p:spPr>
      </p:pic>
      <p:pic>
        <p:nvPicPr>
          <p:cNvPr id="170" name="Google Shape;170;p1"/>
          <p:cNvPicPr preferRelativeResize="0"/>
          <p:nvPr/>
        </p:nvPicPr>
        <p:blipFill rotWithShape="1">
          <a:blip r:embed="rId6">
            <a:alphaModFix/>
          </a:blip>
          <a:srcRect b="0" l="0" r="0" t="0"/>
          <a:stretch/>
        </p:blipFill>
        <p:spPr>
          <a:xfrm rot="4817066">
            <a:off x="-798572" y="4121747"/>
            <a:ext cx="2405413" cy="2764842"/>
          </a:xfrm>
          <a:prstGeom prst="rect">
            <a:avLst/>
          </a:prstGeom>
          <a:noFill/>
          <a:ln>
            <a:noFill/>
          </a:ln>
        </p:spPr>
      </p:pic>
      <p:pic>
        <p:nvPicPr>
          <p:cNvPr id="171" name="Google Shape;171;p1"/>
          <p:cNvPicPr preferRelativeResize="0"/>
          <p:nvPr/>
        </p:nvPicPr>
        <p:blipFill rotWithShape="1">
          <a:blip r:embed="rId7">
            <a:alphaModFix/>
          </a:blip>
          <a:srcRect b="3052" l="0" r="2332" t="0"/>
          <a:stretch/>
        </p:blipFill>
        <p:spPr>
          <a:xfrm>
            <a:off x="13861401" y="8007614"/>
            <a:ext cx="4426599" cy="2279386"/>
          </a:xfrm>
          <a:prstGeom prst="rect">
            <a:avLst/>
          </a:prstGeom>
          <a:noFill/>
          <a:ln>
            <a:noFill/>
          </a:ln>
        </p:spPr>
      </p:pic>
      <p:sp>
        <p:nvSpPr>
          <p:cNvPr id="172" name="Google Shape;172;p1"/>
          <p:cNvSpPr/>
          <p:nvPr/>
        </p:nvSpPr>
        <p:spPr>
          <a:xfrm>
            <a:off x="4640394" y="890311"/>
            <a:ext cx="9007212" cy="896160"/>
          </a:xfrm>
          <a:custGeom>
            <a:rect b="b" l="l" r="r" t="t"/>
            <a:pathLst>
              <a:path extrusionOk="0" h="6066790" w="60976731">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1"/>
          <p:cNvPicPr preferRelativeResize="0"/>
          <p:nvPr/>
        </p:nvPicPr>
        <p:blipFill rotWithShape="1">
          <a:blip r:embed="rId5">
            <a:alphaModFix/>
          </a:blip>
          <a:srcRect b="0" l="18384" r="0" t="9330"/>
          <a:stretch/>
        </p:blipFill>
        <p:spPr>
          <a:xfrm flipH="1">
            <a:off x="15733881" y="0"/>
            <a:ext cx="2511433" cy="3957500"/>
          </a:xfrm>
          <a:prstGeom prst="rect">
            <a:avLst/>
          </a:prstGeom>
          <a:noFill/>
          <a:ln>
            <a:noFill/>
          </a:ln>
        </p:spPr>
      </p:pic>
      <p:pic>
        <p:nvPicPr>
          <p:cNvPr id="174" name="Google Shape;174;p1"/>
          <p:cNvPicPr preferRelativeResize="0"/>
          <p:nvPr/>
        </p:nvPicPr>
        <p:blipFill rotWithShape="1">
          <a:blip r:embed="rId6">
            <a:alphaModFix/>
          </a:blip>
          <a:srcRect b="0" l="0" r="0" t="0"/>
          <a:stretch/>
        </p:blipFill>
        <p:spPr>
          <a:xfrm flipH="1" rot="-4777401">
            <a:off x="16670278" y="4144557"/>
            <a:ext cx="2405413" cy="2764842"/>
          </a:xfrm>
          <a:prstGeom prst="rect">
            <a:avLst/>
          </a:prstGeom>
          <a:noFill/>
          <a:ln>
            <a:noFill/>
          </a:ln>
        </p:spPr>
      </p:pic>
      <p:sp>
        <p:nvSpPr>
          <p:cNvPr id="175" name="Google Shape;175;p1"/>
          <p:cNvSpPr txBox="1"/>
          <p:nvPr/>
        </p:nvSpPr>
        <p:spPr>
          <a:xfrm>
            <a:off x="5373766" y="900105"/>
            <a:ext cx="7540468" cy="81153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FFFFFF"/>
                </a:solidFill>
                <a:latin typeface="Arial"/>
                <a:ea typeface="Arial"/>
                <a:cs typeface="Arial"/>
                <a:sym typeface="Arial"/>
              </a:rPr>
              <a:t>LUYỆN TỪ VÀ CÂU</a:t>
            </a:r>
            <a:endParaRPr/>
          </a:p>
        </p:txBody>
      </p:sp>
      <p:sp>
        <p:nvSpPr>
          <p:cNvPr id="176" name="Google Shape;176;p1"/>
          <p:cNvSpPr txBox="1"/>
          <p:nvPr/>
        </p:nvSpPr>
        <p:spPr>
          <a:xfrm>
            <a:off x="4003850" y="3861123"/>
            <a:ext cx="10787721" cy="1665905"/>
          </a:xfrm>
          <a:prstGeom prst="rect">
            <a:avLst/>
          </a:prstGeom>
          <a:noFill/>
          <a:ln>
            <a:noFill/>
          </a:ln>
        </p:spPr>
        <p:txBody>
          <a:bodyPr anchorCtr="0" anchor="t" bIns="0" lIns="0" spcFirstLastPara="1" rIns="0" wrap="square" tIns="0">
            <a:spAutoFit/>
          </a:bodyPr>
          <a:lstStyle/>
          <a:p>
            <a:pPr indent="0" lvl="0" marL="0" marR="0" rtl="0" algn="ctr">
              <a:lnSpc>
                <a:spcPct val="124425"/>
              </a:lnSpc>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CÁCH NỐI CÁC VẾ CÂU GHÉP</a:t>
            </a:r>
            <a:endParaRPr/>
          </a:p>
          <a:p>
            <a:pPr indent="0" lvl="0" marL="0" marR="0" rtl="0" algn="ctr">
              <a:lnSpc>
                <a:spcPct val="124425"/>
              </a:lnSpc>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Trang 12</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30" name="Shape 330"/>
        <p:cNvGrpSpPr/>
        <p:nvPr/>
      </p:nvGrpSpPr>
      <p:grpSpPr>
        <a:xfrm>
          <a:off x="0" y="0"/>
          <a:ext cx="0" cy="0"/>
          <a:chOff x="0" y="0"/>
          <a:chExt cx="0" cy="0"/>
        </a:xfrm>
      </p:grpSpPr>
      <p:sp>
        <p:nvSpPr>
          <p:cNvPr id="331" name="Google Shape;331;p10"/>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10"/>
          <p:cNvPicPr preferRelativeResize="0"/>
          <p:nvPr/>
        </p:nvPicPr>
        <p:blipFill rotWithShape="1">
          <a:blip r:embed="rId3">
            <a:alphaModFix/>
          </a:blip>
          <a:srcRect b="0" l="0" r="0" t="0"/>
          <a:stretch/>
        </p:blipFill>
        <p:spPr>
          <a:xfrm>
            <a:off x="15738264" y="1054997"/>
            <a:ext cx="3042072" cy="2186489"/>
          </a:xfrm>
          <a:prstGeom prst="rect">
            <a:avLst/>
          </a:prstGeom>
          <a:noFill/>
          <a:ln>
            <a:noFill/>
          </a:ln>
        </p:spPr>
      </p:pic>
      <p:pic>
        <p:nvPicPr>
          <p:cNvPr id="333" name="Google Shape;333;p10"/>
          <p:cNvPicPr preferRelativeResize="0"/>
          <p:nvPr/>
        </p:nvPicPr>
        <p:blipFill rotWithShape="1">
          <a:blip r:embed="rId4">
            <a:alphaModFix/>
          </a:blip>
          <a:srcRect b="0" l="0" r="0" t="0"/>
          <a:stretch/>
        </p:blipFill>
        <p:spPr>
          <a:xfrm>
            <a:off x="15474207" y="9286875"/>
            <a:ext cx="920337" cy="691089"/>
          </a:xfrm>
          <a:prstGeom prst="rect">
            <a:avLst/>
          </a:prstGeom>
          <a:noFill/>
          <a:ln>
            <a:noFill/>
          </a:ln>
        </p:spPr>
      </p:pic>
      <p:pic>
        <p:nvPicPr>
          <p:cNvPr id="334" name="Google Shape;334;p10"/>
          <p:cNvPicPr preferRelativeResize="0"/>
          <p:nvPr/>
        </p:nvPicPr>
        <p:blipFill rotWithShape="1">
          <a:blip r:embed="rId5">
            <a:alphaModFix/>
          </a:blip>
          <a:srcRect b="0" l="0" r="0" t="0"/>
          <a:stretch/>
        </p:blipFill>
        <p:spPr>
          <a:xfrm>
            <a:off x="3859282" y="9316756"/>
            <a:ext cx="905913" cy="680259"/>
          </a:xfrm>
          <a:prstGeom prst="rect">
            <a:avLst/>
          </a:prstGeom>
          <a:noFill/>
          <a:ln>
            <a:noFill/>
          </a:ln>
        </p:spPr>
      </p:pic>
      <p:pic>
        <p:nvPicPr>
          <p:cNvPr id="335" name="Google Shape;335;p10"/>
          <p:cNvPicPr preferRelativeResize="0"/>
          <p:nvPr/>
        </p:nvPicPr>
        <p:blipFill rotWithShape="1">
          <a:blip r:embed="rId6">
            <a:alphaModFix/>
          </a:blip>
          <a:srcRect b="16083" l="0" r="23630" t="0"/>
          <a:stretch/>
        </p:blipFill>
        <p:spPr>
          <a:xfrm rot="-5400000">
            <a:off x="1034874" y="-889394"/>
            <a:ext cx="2637500" cy="4416288"/>
          </a:xfrm>
          <a:prstGeom prst="rect">
            <a:avLst/>
          </a:prstGeom>
          <a:noFill/>
          <a:ln>
            <a:noFill/>
          </a:ln>
        </p:spPr>
      </p:pic>
      <p:pic>
        <p:nvPicPr>
          <p:cNvPr id="336" name="Google Shape;336;p10"/>
          <p:cNvPicPr preferRelativeResize="0"/>
          <p:nvPr/>
        </p:nvPicPr>
        <p:blipFill rotWithShape="1">
          <a:blip r:embed="rId7">
            <a:alphaModFix/>
          </a:blip>
          <a:srcRect b="0" l="0" r="0" t="0"/>
          <a:stretch/>
        </p:blipFill>
        <p:spPr>
          <a:xfrm>
            <a:off x="489003" y="3114615"/>
            <a:ext cx="1079393" cy="728100"/>
          </a:xfrm>
          <a:prstGeom prst="rect">
            <a:avLst/>
          </a:prstGeom>
          <a:noFill/>
          <a:ln>
            <a:noFill/>
          </a:ln>
        </p:spPr>
      </p:pic>
      <p:pic>
        <p:nvPicPr>
          <p:cNvPr id="337" name="Google Shape;337;p10"/>
          <p:cNvPicPr preferRelativeResize="0"/>
          <p:nvPr/>
        </p:nvPicPr>
        <p:blipFill rotWithShape="1">
          <a:blip r:embed="rId8">
            <a:alphaModFix/>
          </a:blip>
          <a:srcRect b="77966" l="0" r="0" t="0"/>
          <a:stretch/>
        </p:blipFill>
        <p:spPr>
          <a:xfrm>
            <a:off x="5859562" y="2699299"/>
            <a:ext cx="6986672" cy="109159"/>
          </a:xfrm>
          <a:prstGeom prst="rect">
            <a:avLst/>
          </a:prstGeom>
          <a:noFill/>
          <a:ln>
            <a:noFill/>
          </a:ln>
        </p:spPr>
      </p:pic>
      <p:pic>
        <p:nvPicPr>
          <p:cNvPr id="338" name="Google Shape;338;p10"/>
          <p:cNvPicPr preferRelativeResize="0"/>
          <p:nvPr/>
        </p:nvPicPr>
        <p:blipFill rotWithShape="1">
          <a:blip r:embed="rId9">
            <a:alphaModFix/>
          </a:blip>
          <a:srcRect b="0" l="0" r="0" t="0"/>
          <a:stretch/>
        </p:blipFill>
        <p:spPr>
          <a:xfrm>
            <a:off x="-10584" y="79675"/>
            <a:ext cx="2978116" cy="2609913"/>
          </a:xfrm>
          <a:prstGeom prst="rect">
            <a:avLst/>
          </a:prstGeom>
          <a:noFill/>
          <a:ln>
            <a:noFill/>
          </a:ln>
        </p:spPr>
      </p:pic>
      <p:sp>
        <p:nvSpPr>
          <p:cNvPr id="339" name="Google Shape;339;p10"/>
          <p:cNvSpPr txBox="1"/>
          <p:nvPr/>
        </p:nvSpPr>
        <p:spPr>
          <a:xfrm>
            <a:off x="5650662" y="1481666"/>
            <a:ext cx="6986672" cy="930576"/>
          </a:xfrm>
          <a:prstGeom prst="rect">
            <a:avLst/>
          </a:prstGeom>
          <a:noFill/>
          <a:ln>
            <a:noFill/>
          </a:ln>
        </p:spPr>
        <p:txBody>
          <a:bodyPr anchorCtr="0" anchor="t" bIns="0" lIns="0" spcFirstLastPara="1" rIns="0" wrap="square" tIns="0">
            <a:spAutoFit/>
          </a:bodyPr>
          <a:lstStyle/>
          <a:p>
            <a:pPr indent="0" lvl="0" marL="0" marR="0" rtl="0" algn="ctr">
              <a:lnSpc>
                <a:spcPct val="130666"/>
              </a:lnSpc>
              <a:spcBef>
                <a:spcPts val="0"/>
              </a:spcBef>
              <a:spcAft>
                <a:spcPts val="0"/>
              </a:spcAft>
              <a:buNone/>
            </a:pPr>
            <a:r>
              <a:rPr b="1" lang="en-US" sz="6000">
                <a:solidFill>
                  <a:srgbClr val="0000FF"/>
                </a:solidFill>
                <a:latin typeface="Times New Roman"/>
                <a:ea typeface="Times New Roman"/>
                <a:cs typeface="Times New Roman"/>
                <a:sym typeface="Times New Roman"/>
              </a:rPr>
              <a:t>I. NHẬN XÉT</a:t>
            </a:r>
            <a:endParaRPr/>
          </a:p>
        </p:txBody>
      </p:sp>
      <p:pic>
        <p:nvPicPr>
          <p:cNvPr id="340" name="Google Shape;340;p10"/>
          <p:cNvPicPr preferRelativeResize="0"/>
          <p:nvPr/>
        </p:nvPicPr>
        <p:blipFill rotWithShape="1">
          <a:blip r:embed="rId10">
            <a:alphaModFix/>
          </a:blip>
          <a:srcRect b="0" l="0" r="0" t="0"/>
          <a:stretch/>
        </p:blipFill>
        <p:spPr>
          <a:xfrm>
            <a:off x="14662094" y="5413270"/>
            <a:ext cx="4094226" cy="4114800"/>
          </a:xfrm>
          <a:prstGeom prst="rect">
            <a:avLst/>
          </a:prstGeom>
          <a:noFill/>
          <a:ln>
            <a:noFill/>
          </a:ln>
        </p:spPr>
      </p:pic>
      <p:pic>
        <p:nvPicPr>
          <p:cNvPr id="341" name="Google Shape;341;p10"/>
          <p:cNvPicPr preferRelativeResize="0"/>
          <p:nvPr/>
        </p:nvPicPr>
        <p:blipFill rotWithShape="1">
          <a:blip r:embed="rId11">
            <a:alphaModFix/>
          </a:blip>
          <a:srcRect b="0" l="0" r="0" t="0"/>
          <a:stretch/>
        </p:blipFill>
        <p:spPr>
          <a:xfrm>
            <a:off x="1028699" y="6164935"/>
            <a:ext cx="4114800" cy="4114800"/>
          </a:xfrm>
          <a:prstGeom prst="rect">
            <a:avLst/>
          </a:prstGeom>
          <a:noFill/>
          <a:ln>
            <a:noFill/>
          </a:ln>
        </p:spPr>
      </p:pic>
      <p:pic>
        <p:nvPicPr>
          <p:cNvPr id="342" name="Google Shape;342;p10"/>
          <p:cNvPicPr preferRelativeResize="0"/>
          <p:nvPr/>
        </p:nvPicPr>
        <p:blipFill rotWithShape="1">
          <a:blip r:embed="rId12">
            <a:alphaModFix/>
          </a:blip>
          <a:srcRect b="0" l="0" r="0" t="0"/>
          <a:stretch/>
        </p:blipFill>
        <p:spPr>
          <a:xfrm>
            <a:off x="13030200" y="6556960"/>
            <a:ext cx="4022217" cy="411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46" name="Shape 346"/>
        <p:cNvGrpSpPr/>
        <p:nvPr/>
      </p:nvGrpSpPr>
      <p:grpSpPr>
        <a:xfrm>
          <a:off x="0" y="0"/>
          <a:ext cx="0" cy="0"/>
          <a:chOff x="0" y="0"/>
          <a:chExt cx="0" cy="0"/>
        </a:xfrm>
      </p:grpSpPr>
      <p:sp>
        <p:nvSpPr>
          <p:cNvPr id="347" name="Google Shape;347;p11"/>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8" name="Google Shape;348;p11"/>
          <p:cNvPicPr preferRelativeResize="0"/>
          <p:nvPr/>
        </p:nvPicPr>
        <p:blipFill rotWithShape="1">
          <a:blip r:embed="rId3">
            <a:alphaModFix/>
          </a:blip>
          <a:srcRect b="0" l="0" r="0" t="0"/>
          <a:stretch/>
        </p:blipFill>
        <p:spPr>
          <a:xfrm rot="-231185">
            <a:off x="2609696" y="9550083"/>
            <a:ext cx="2247711" cy="354505"/>
          </a:xfrm>
          <a:prstGeom prst="rect">
            <a:avLst/>
          </a:prstGeom>
          <a:noFill/>
          <a:ln>
            <a:noFill/>
          </a:ln>
        </p:spPr>
      </p:pic>
      <p:pic>
        <p:nvPicPr>
          <p:cNvPr id="349" name="Google Shape;349;p11"/>
          <p:cNvPicPr preferRelativeResize="0"/>
          <p:nvPr/>
        </p:nvPicPr>
        <p:blipFill rotWithShape="1">
          <a:blip r:embed="rId4">
            <a:alphaModFix/>
          </a:blip>
          <a:srcRect b="0" l="0" r="0" t="0"/>
          <a:stretch/>
        </p:blipFill>
        <p:spPr>
          <a:xfrm>
            <a:off x="7315983" y="9258300"/>
            <a:ext cx="905913" cy="680259"/>
          </a:xfrm>
          <a:prstGeom prst="rect">
            <a:avLst/>
          </a:prstGeom>
          <a:noFill/>
          <a:ln>
            <a:noFill/>
          </a:ln>
        </p:spPr>
      </p:pic>
      <p:pic>
        <p:nvPicPr>
          <p:cNvPr id="350" name="Google Shape;350;p11"/>
          <p:cNvPicPr preferRelativeResize="0"/>
          <p:nvPr/>
        </p:nvPicPr>
        <p:blipFill rotWithShape="1">
          <a:blip r:embed="rId5">
            <a:alphaModFix/>
          </a:blip>
          <a:srcRect b="19771" l="0" r="0" t="0"/>
          <a:stretch/>
        </p:blipFill>
        <p:spPr>
          <a:xfrm flipH="1">
            <a:off x="10671101" y="7844978"/>
            <a:ext cx="1621126" cy="2465611"/>
          </a:xfrm>
          <a:prstGeom prst="rect">
            <a:avLst/>
          </a:prstGeom>
          <a:noFill/>
          <a:ln>
            <a:noFill/>
          </a:ln>
        </p:spPr>
      </p:pic>
      <p:pic>
        <p:nvPicPr>
          <p:cNvPr id="351" name="Google Shape;351;p11"/>
          <p:cNvPicPr preferRelativeResize="0"/>
          <p:nvPr/>
        </p:nvPicPr>
        <p:blipFill rotWithShape="1">
          <a:blip r:embed="rId6">
            <a:alphaModFix/>
          </a:blip>
          <a:srcRect b="0" l="0" r="0" t="0"/>
          <a:stretch/>
        </p:blipFill>
        <p:spPr>
          <a:xfrm>
            <a:off x="14298682" y="9474962"/>
            <a:ext cx="808463" cy="607082"/>
          </a:xfrm>
          <a:prstGeom prst="rect">
            <a:avLst/>
          </a:prstGeom>
          <a:noFill/>
          <a:ln>
            <a:noFill/>
          </a:ln>
        </p:spPr>
      </p:pic>
      <p:pic>
        <p:nvPicPr>
          <p:cNvPr id="352" name="Google Shape;352;p11"/>
          <p:cNvPicPr preferRelativeResize="0"/>
          <p:nvPr/>
        </p:nvPicPr>
        <p:blipFill rotWithShape="1">
          <a:blip r:embed="rId7">
            <a:alphaModFix/>
          </a:blip>
          <a:srcRect b="0" l="0" r="0" t="0"/>
          <a:stretch/>
        </p:blipFill>
        <p:spPr>
          <a:xfrm>
            <a:off x="16991814" y="8835180"/>
            <a:ext cx="1296186" cy="1103378"/>
          </a:xfrm>
          <a:prstGeom prst="rect">
            <a:avLst/>
          </a:prstGeom>
          <a:noFill/>
          <a:ln>
            <a:noFill/>
          </a:ln>
        </p:spPr>
      </p:pic>
      <p:pic>
        <p:nvPicPr>
          <p:cNvPr id="353" name="Google Shape;353;p11"/>
          <p:cNvPicPr preferRelativeResize="0"/>
          <p:nvPr/>
        </p:nvPicPr>
        <p:blipFill rotWithShape="1">
          <a:blip r:embed="rId8">
            <a:alphaModFix/>
          </a:blip>
          <a:srcRect b="0" l="0" r="0" t="0"/>
          <a:stretch/>
        </p:blipFill>
        <p:spPr>
          <a:xfrm rot="-450475">
            <a:off x="16619157" y="-49681"/>
            <a:ext cx="2723078" cy="2127404"/>
          </a:xfrm>
          <a:prstGeom prst="rect">
            <a:avLst/>
          </a:prstGeom>
          <a:noFill/>
          <a:ln>
            <a:noFill/>
          </a:ln>
        </p:spPr>
      </p:pic>
      <p:pic>
        <p:nvPicPr>
          <p:cNvPr id="354" name="Google Shape;354;p11"/>
          <p:cNvPicPr preferRelativeResize="0"/>
          <p:nvPr/>
        </p:nvPicPr>
        <p:blipFill rotWithShape="1">
          <a:blip r:embed="rId8">
            <a:alphaModFix/>
          </a:blip>
          <a:srcRect b="0" l="0" r="0" t="0"/>
          <a:stretch/>
        </p:blipFill>
        <p:spPr>
          <a:xfrm flipH="1" rot="492410">
            <a:off x="-1072227" y="-35002"/>
            <a:ext cx="2723078" cy="2127404"/>
          </a:xfrm>
          <a:prstGeom prst="rect">
            <a:avLst/>
          </a:prstGeom>
          <a:noFill/>
          <a:ln>
            <a:noFill/>
          </a:ln>
        </p:spPr>
      </p:pic>
      <p:pic>
        <p:nvPicPr>
          <p:cNvPr id="355" name="Google Shape;355;p11"/>
          <p:cNvPicPr preferRelativeResize="0"/>
          <p:nvPr/>
        </p:nvPicPr>
        <p:blipFill rotWithShape="1">
          <a:blip r:embed="rId9">
            <a:alphaModFix/>
          </a:blip>
          <a:srcRect b="0" l="0" r="0" t="11764"/>
          <a:stretch/>
        </p:blipFill>
        <p:spPr>
          <a:xfrm>
            <a:off x="208919" y="7610252"/>
            <a:ext cx="1639562" cy="1012667"/>
          </a:xfrm>
          <a:prstGeom prst="rect">
            <a:avLst/>
          </a:prstGeom>
          <a:noFill/>
          <a:ln>
            <a:noFill/>
          </a:ln>
        </p:spPr>
      </p:pic>
      <p:pic>
        <p:nvPicPr>
          <p:cNvPr id="356" name="Google Shape;356;p11"/>
          <p:cNvPicPr preferRelativeResize="0"/>
          <p:nvPr/>
        </p:nvPicPr>
        <p:blipFill rotWithShape="1">
          <a:blip r:embed="rId10">
            <a:alphaModFix/>
          </a:blip>
          <a:srcRect b="0" l="0" r="0" t="0"/>
          <a:stretch/>
        </p:blipFill>
        <p:spPr>
          <a:xfrm>
            <a:off x="16063039" y="5243007"/>
            <a:ext cx="4253023" cy="4114800"/>
          </a:xfrm>
          <a:prstGeom prst="rect">
            <a:avLst/>
          </a:prstGeom>
          <a:noFill/>
          <a:ln>
            <a:noFill/>
          </a:ln>
        </p:spPr>
      </p:pic>
      <p:sp>
        <p:nvSpPr>
          <p:cNvPr id="357" name="Google Shape;357;p11"/>
          <p:cNvSpPr txBox="1"/>
          <p:nvPr/>
        </p:nvSpPr>
        <p:spPr>
          <a:xfrm>
            <a:off x="2490199" y="1714500"/>
            <a:ext cx="14350001" cy="232082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a:solidFill>
                  <a:schemeClr val="dk1"/>
                </a:solidFill>
                <a:latin typeface="Times New Roman"/>
                <a:ea typeface="Times New Roman"/>
                <a:cs typeface="Times New Roman"/>
                <a:sym typeface="Times New Roman"/>
              </a:rPr>
              <a:t>a. Súng kíp của ta mới bắn một phát thì súng của họ đã bắn được năm, sáu mươi phát. Quân ta lạy súng thần công bốn lạy rồi mới bắn, trong khi ấy đại bác của họ đã bắn được hai mươi viên.</a:t>
            </a:r>
            <a:endParaRPr b="1" sz="4000">
              <a:solidFill>
                <a:schemeClr val="dk1"/>
              </a:solidFill>
              <a:latin typeface="Times New Roman"/>
              <a:ea typeface="Times New Roman"/>
              <a:cs typeface="Times New Roman"/>
              <a:sym typeface="Times New Roman"/>
            </a:endParaRPr>
          </a:p>
        </p:txBody>
      </p:sp>
      <p:sp>
        <p:nvSpPr>
          <p:cNvPr id="358" name="Google Shape;358;p11"/>
          <p:cNvSpPr txBox="1"/>
          <p:nvPr/>
        </p:nvSpPr>
        <p:spPr>
          <a:xfrm>
            <a:off x="3102766" y="535961"/>
            <a:ext cx="12926597"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4800" u="none">
                <a:solidFill>
                  <a:schemeClr val="dk1"/>
                </a:solidFill>
                <a:latin typeface="Times New Roman"/>
                <a:ea typeface="Times New Roman"/>
                <a:cs typeface="Times New Roman"/>
                <a:sym typeface="Times New Roman"/>
              </a:rPr>
              <a:t>1. Tìm các vế câu trong mỗi câu ghép dưới đây: </a:t>
            </a:r>
            <a:endParaRPr/>
          </a:p>
        </p:txBody>
      </p:sp>
      <p:sp>
        <p:nvSpPr>
          <p:cNvPr id="359" name="Google Shape;359;p11"/>
          <p:cNvSpPr txBox="1"/>
          <p:nvPr/>
        </p:nvSpPr>
        <p:spPr>
          <a:xfrm>
            <a:off x="2391063" y="4534195"/>
            <a:ext cx="14350001"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a:solidFill>
                  <a:schemeClr val="dk1"/>
                </a:solidFill>
                <a:latin typeface="Times New Roman"/>
                <a:ea typeface="Times New Roman"/>
                <a:cs typeface="Times New Roman"/>
                <a:sym typeface="Times New Roman"/>
              </a:rPr>
              <a:t>b. Cảnh vật xung quanh tôi đang có sự thay đổi lớn: hôm nay tôi đi học. </a:t>
            </a:r>
            <a:endParaRPr/>
          </a:p>
        </p:txBody>
      </p:sp>
      <p:sp>
        <p:nvSpPr>
          <p:cNvPr id="360" name="Google Shape;360;p11"/>
          <p:cNvSpPr txBox="1"/>
          <p:nvPr/>
        </p:nvSpPr>
        <p:spPr>
          <a:xfrm>
            <a:off x="2406303" y="6519785"/>
            <a:ext cx="14350001"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a:solidFill>
                  <a:schemeClr val="dk1"/>
                </a:solidFill>
                <a:latin typeface="Times New Roman"/>
                <a:ea typeface="Times New Roman"/>
                <a:cs typeface="Times New Roman"/>
                <a:sym typeface="Times New Roman"/>
              </a:rPr>
              <a:t>c. Kia là những mái nhà đứng sau lũy tre; đây là mái đình cong cong; kia nữa là sân phơi.</a:t>
            </a:r>
            <a:endParaRPr b="1" sz="4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64" name="Shape 364"/>
        <p:cNvGrpSpPr/>
        <p:nvPr/>
      </p:nvGrpSpPr>
      <p:grpSpPr>
        <a:xfrm>
          <a:off x="0" y="0"/>
          <a:ext cx="0" cy="0"/>
          <a:chOff x="0" y="0"/>
          <a:chExt cx="0" cy="0"/>
        </a:xfrm>
      </p:grpSpPr>
      <p:pic>
        <p:nvPicPr>
          <p:cNvPr id="365" name="Google Shape;365;p12"/>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366" name="Google Shape;366;p12"/>
          <p:cNvSpPr/>
          <p:nvPr/>
        </p:nvSpPr>
        <p:spPr>
          <a:xfrm>
            <a:off x="4144957" y="4280684"/>
            <a:ext cx="7143153" cy="4392660"/>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67" name="Google Shape;367;p12"/>
          <p:cNvSpPr/>
          <p:nvPr/>
        </p:nvSpPr>
        <p:spPr>
          <a:xfrm>
            <a:off x="11415614" y="4262674"/>
            <a:ext cx="6757061" cy="441515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68" name="Google Shape;368;p12"/>
          <p:cNvPicPr preferRelativeResize="0"/>
          <p:nvPr/>
        </p:nvPicPr>
        <p:blipFill rotWithShape="1">
          <a:blip r:embed="rId4">
            <a:alphaModFix/>
          </a:blip>
          <a:srcRect b="36052" l="482" r="559" t="0"/>
          <a:stretch/>
        </p:blipFill>
        <p:spPr>
          <a:xfrm>
            <a:off x="0" y="8935342"/>
            <a:ext cx="18288000" cy="1351658"/>
          </a:xfrm>
          <a:prstGeom prst="rect">
            <a:avLst/>
          </a:prstGeom>
          <a:noFill/>
          <a:ln>
            <a:noFill/>
          </a:ln>
        </p:spPr>
      </p:pic>
      <p:sp>
        <p:nvSpPr>
          <p:cNvPr id="369" name="Google Shape;369;p12"/>
          <p:cNvSpPr txBox="1"/>
          <p:nvPr/>
        </p:nvSpPr>
        <p:spPr>
          <a:xfrm>
            <a:off x="11629632" y="4419130"/>
            <a:ext cx="5896368"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2</a:t>
            </a:r>
            <a:endParaRPr b="1" sz="7200" u="none">
              <a:solidFill>
                <a:srgbClr val="D1581F"/>
              </a:solidFill>
              <a:latin typeface="Times New Roman"/>
              <a:ea typeface="Times New Roman"/>
              <a:cs typeface="Times New Roman"/>
              <a:sym typeface="Times New Roman"/>
            </a:endParaRPr>
          </a:p>
        </p:txBody>
      </p:sp>
      <p:sp>
        <p:nvSpPr>
          <p:cNvPr id="370" name="Google Shape;370;p12"/>
          <p:cNvSpPr txBox="1"/>
          <p:nvPr/>
        </p:nvSpPr>
        <p:spPr>
          <a:xfrm>
            <a:off x="4452968" y="4323835"/>
            <a:ext cx="5844162"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1</a:t>
            </a:r>
            <a:endParaRPr/>
          </a:p>
        </p:txBody>
      </p:sp>
      <p:sp>
        <p:nvSpPr>
          <p:cNvPr id="371" name="Google Shape;371;p12"/>
          <p:cNvSpPr txBox="1"/>
          <p:nvPr/>
        </p:nvSpPr>
        <p:spPr>
          <a:xfrm>
            <a:off x="4135118" y="5781627"/>
            <a:ext cx="7652063" cy="466474"/>
          </a:xfrm>
          <a:prstGeom prst="rect">
            <a:avLst/>
          </a:prstGeom>
          <a:noFill/>
          <a:ln>
            <a:noFill/>
          </a:ln>
        </p:spPr>
        <p:txBody>
          <a:bodyPr anchorCtr="0" anchor="t" bIns="0" lIns="0" spcFirstLastPara="1" rIns="0" wrap="square" tIns="0">
            <a:spAutoFit/>
          </a:bodyPr>
          <a:lstStyle/>
          <a:p>
            <a:pPr indent="0" lvl="1" marL="302259" marR="0" rtl="0" algn="l">
              <a:lnSpc>
                <a:spcPct val="90975"/>
              </a:lnSpc>
              <a:spcBef>
                <a:spcPts val="0"/>
              </a:spcBef>
              <a:spcAft>
                <a:spcPts val="0"/>
              </a:spcAft>
              <a:buNone/>
            </a:pPr>
            <a:r>
              <a:rPr b="0" i="0" lang="en-US" sz="4000" u="none" cap="none" strike="noStrike">
                <a:solidFill>
                  <a:srgbClr val="0000FF"/>
                </a:solidFill>
                <a:latin typeface="Times New Roman"/>
                <a:ea typeface="Times New Roman"/>
                <a:cs typeface="Times New Roman"/>
                <a:sym typeface="Times New Roman"/>
              </a:rPr>
              <a:t>Súng kíp của ta mới bắn một phát</a:t>
            </a:r>
            <a:endParaRPr b="0" i="0" sz="4000" u="none" cap="none" strike="noStrike">
              <a:solidFill>
                <a:srgbClr val="0000FF"/>
              </a:solidFill>
              <a:latin typeface="Times New Roman"/>
              <a:ea typeface="Times New Roman"/>
              <a:cs typeface="Times New Roman"/>
              <a:sym typeface="Times New Roman"/>
            </a:endParaRPr>
          </a:p>
        </p:txBody>
      </p:sp>
      <p:pic>
        <p:nvPicPr>
          <p:cNvPr id="372" name="Google Shape;372;p12"/>
          <p:cNvPicPr preferRelativeResize="0"/>
          <p:nvPr/>
        </p:nvPicPr>
        <p:blipFill rotWithShape="1">
          <a:blip r:embed="rId5">
            <a:alphaModFix/>
          </a:blip>
          <a:srcRect b="77966" l="0" r="0" t="0"/>
          <a:stretch/>
        </p:blipFill>
        <p:spPr>
          <a:xfrm>
            <a:off x="4613007" y="6653686"/>
            <a:ext cx="5844162" cy="109159"/>
          </a:xfrm>
          <a:prstGeom prst="rect">
            <a:avLst/>
          </a:prstGeom>
          <a:noFill/>
          <a:ln>
            <a:noFill/>
          </a:ln>
        </p:spPr>
      </p:pic>
      <p:pic>
        <p:nvPicPr>
          <p:cNvPr id="373" name="Google Shape;373;p12"/>
          <p:cNvPicPr preferRelativeResize="0"/>
          <p:nvPr/>
        </p:nvPicPr>
        <p:blipFill rotWithShape="1">
          <a:blip r:embed="rId5">
            <a:alphaModFix/>
          </a:blip>
          <a:srcRect b="77966" l="0" r="0" t="0"/>
          <a:stretch/>
        </p:blipFill>
        <p:spPr>
          <a:xfrm>
            <a:off x="11614551" y="6777994"/>
            <a:ext cx="5581270" cy="87201"/>
          </a:xfrm>
          <a:prstGeom prst="rect">
            <a:avLst/>
          </a:prstGeom>
          <a:noFill/>
          <a:ln>
            <a:noFill/>
          </a:ln>
        </p:spPr>
      </p:pic>
      <p:pic>
        <p:nvPicPr>
          <p:cNvPr id="374" name="Google Shape;374;p12"/>
          <p:cNvPicPr preferRelativeResize="0"/>
          <p:nvPr/>
        </p:nvPicPr>
        <p:blipFill rotWithShape="1">
          <a:blip r:embed="rId6">
            <a:alphaModFix/>
          </a:blip>
          <a:srcRect b="0" l="0" r="0" t="0"/>
          <a:stretch/>
        </p:blipFill>
        <p:spPr>
          <a:xfrm>
            <a:off x="-689615" y="0"/>
            <a:ext cx="3802269" cy="1563683"/>
          </a:xfrm>
          <a:prstGeom prst="rect">
            <a:avLst/>
          </a:prstGeom>
          <a:noFill/>
          <a:ln>
            <a:noFill/>
          </a:ln>
        </p:spPr>
      </p:pic>
      <p:pic>
        <p:nvPicPr>
          <p:cNvPr id="375" name="Google Shape;375;p12"/>
          <p:cNvPicPr preferRelativeResize="0"/>
          <p:nvPr/>
        </p:nvPicPr>
        <p:blipFill rotWithShape="1">
          <a:blip r:embed="rId7">
            <a:alphaModFix/>
          </a:blip>
          <a:srcRect b="0" l="0" r="0" t="0"/>
          <a:stretch/>
        </p:blipFill>
        <p:spPr>
          <a:xfrm>
            <a:off x="173737" y="7915996"/>
            <a:ext cx="2785320" cy="2371004"/>
          </a:xfrm>
          <a:prstGeom prst="rect">
            <a:avLst/>
          </a:prstGeom>
          <a:noFill/>
          <a:ln>
            <a:noFill/>
          </a:ln>
        </p:spPr>
      </p:pic>
      <p:pic>
        <p:nvPicPr>
          <p:cNvPr id="376" name="Google Shape;376;p12"/>
          <p:cNvPicPr preferRelativeResize="0"/>
          <p:nvPr/>
        </p:nvPicPr>
        <p:blipFill rotWithShape="1">
          <a:blip r:embed="rId8">
            <a:alphaModFix/>
          </a:blip>
          <a:srcRect b="7007" l="0" r="0" t="0"/>
          <a:stretch/>
        </p:blipFill>
        <p:spPr>
          <a:xfrm>
            <a:off x="15825856" y="8184914"/>
            <a:ext cx="2659408" cy="2102086"/>
          </a:xfrm>
          <a:prstGeom prst="rect">
            <a:avLst/>
          </a:prstGeom>
          <a:noFill/>
          <a:ln>
            <a:noFill/>
          </a:ln>
        </p:spPr>
      </p:pic>
      <p:pic>
        <p:nvPicPr>
          <p:cNvPr id="377" name="Google Shape;377;p12"/>
          <p:cNvPicPr preferRelativeResize="0"/>
          <p:nvPr/>
        </p:nvPicPr>
        <p:blipFill rotWithShape="1">
          <a:blip r:embed="rId9">
            <a:alphaModFix/>
          </a:blip>
          <a:srcRect b="0" l="0" r="0" t="0"/>
          <a:stretch/>
        </p:blipFill>
        <p:spPr>
          <a:xfrm>
            <a:off x="-603734" y="3364548"/>
            <a:ext cx="1632434" cy="747952"/>
          </a:xfrm>
          <a:prstGeom prst="rect">
            <a:avLst/>
          </a:prstGeom>
          <a:noFill/>
          <a:ln>
            <a:noFill/>
          </a:ln>
        </p:spPr>
      </p:pic>
      <p:sp>
        <p:nvSpPr>
          <p:cNvPr id="378" name="Google Shape;378;p12"/>
          <p:cNvSpPr txBox="1"/>
          <p:nvPr/>
        </p:nvSpPr>
        <p:spPr>
          <a:xfrm>
            <a:off x="1887991" y="571500"/>
            <a:ext cx="14350001" cy="320087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a:solidFill>
                  <a:schemeClr val="dk1"/>
                </a:solidFill>
                <a:latin typeface="Times New Roman"/>
                <a:ea typeface="Times New Roman"/>
                <a:cs typeface="Times New Roman"/>
                <a:sym typeface="Times New Roman"/>
              </a:rPr>
              <a:t>a. (1) Súng kíp của ta mới bắn một phát thì súng của họ đã bắn được năm, sáu mươi phát. </a:t>
            </a:r>
            <a:endParaRPr/>
          </a:p>
          <a:p>
            <a:pPr indent="0" lvl="0" marL="0" marR="0" rtl="0" algn="just">
              <a:lnSpc>
                <a:spcPct val="130000"/>
              </a:lnSpc>
              <a:spcBef>
                <a:spcPts val="0"/>
              </a:spcBef>
              <a:spcAft>
                <a:spcPts val="0"/>
              </a:spcAft>
              <a:buNone/>
            </a:pPr>
            <a:r>
              <a:rPr b="1" lang="en-US" sz="4000">
                <a:solidFill>
                  <a:schemeClr val="dk1"/>
                </a:solidFill>
                <a:latin typeface="Times New Roman"/>
                <a:ea typeface="Times New Roman"/>
                <a:cs typeface="Times New Roman"/>
                <a:sym typeface="Times New Roman"/>
              </a:rPr>
              <a:t> (2) Quân ta lạy súng thần công bốn lạy rồi mới bắn, trong khi ấy đại bác của họ đã bắn được hai mươi viên.</a:t>
            </a:r>
            <a:endParaRPr b="1" sz="4000">
              <a:solidFill>
                <a:schemeClr val="dk1"/>
              </a:solidFill>
              <a:latin typeface="Times New Roman"/>
              <a:ea typeface="Times New Roman"/>
              <a:cs typeface="Times New Roman"/>
              <a:sym typeface="Times New Roman"/>
            </a:endParaRPr>
          </a:p>
        </p:txBody>
      </p:sp>
      <p:sp>
        <p:nvSpPr>
          <p:cNvPr id="379" name="Google Shape;379;p12"/>
          <p:cNvSpPr/>
          <p:nvPr/>
        </p:nvSpPr>
        <p:spPr>
          <a:xfrm>
            <a:off x="149979" y="4307133"/>
            <a:ext cx="3784586" cy="4374559"/>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80" name="Google Shape;380;p12"/>
          <p:cNvSpPr txBox="1"/>
          <p:nvPr/>
        </p:nvSpPr>
        <p:spPr>
          <a:xfrm>
            <a:off x="-891162" y="4432090"/>
            <a:ext cx="5844162"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Câu</a:t>
            </a:r>
            <a:endParaRPr b="1" sz="5400">
              <a:solidFill>
                <a:srgbClr val="D1581F"/>
              </a:solidFill>
              <a:latin typeface="Times New Roman"/>
              <a:ea typeface="Times New Roman"/>
              <a:cs typeface="Times New Roman"/>
              <a:sym typeface="Times New Roman"/>
            </a:endParaRPr>
          </a:p>
        </p:txBody>
      </p:sp>
      <p:pic>
        <p:nvPicPr>
          <p:cNvPr id="381" name="Google Shape;381;p12"/>
          <p:cNvPicPr preferRelativeResize="0"/>
          <p:nvPr/>
        </p:nvPicPr>
        <p:blipFill rotWithShape="1">
          <a:blip r:embed="rId5">
            <a:alphaModFix/>
          </a:blip>
          <a:srcRect b="77966" l="0" r="0" t="0"/>
          <a:stretch/>
        </p:blipFill>
        <p:spPr>
          <a:xfrm>
            <a:off x="828893" y="6774181"/>
            <a:ext cx="2447707" cy="45719"/>
          </a:xfrm>
          <a:prstGeom prst="rect">
            <a:avLst/>
          </a:prstGeom>
          <a:noFill/>
          <a:ln>
            <a:noFill/>
          </a:ln>
        </p:spPr>
      </p:pic>
      <p:sp>
        <p:nvSpPr>
          <p:cNvPr id="382" name="Google Shape;382;p12"/>
          <p:cNvSpPr txBox="1"/>
          <p:nvPr/>
        </p:nvSpPr>
        <p:spPr>
          <a:xfrm>
            <a:off x="-891162" y="5562130"/>
            <a:ext cx="5844162"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Times New Roman"/>
                <a:ea typeface="Times New Roman"/>
                <a:cs typeface="Times New Roman"/>
                <a:sym typeface="Times New Roman"/>
              </a:rPr>
              <a:t>(1)</a:t>
            </a:r>
            <a:endParaRPr/>
          </a:p>
        </p:txBody>
      </p:sp>
      <p:sp>
        <p:nvSpPr>
          <p:cNvPr id="383" name="Google Shape;383;p12"/>
          <p:cNvSpPr txBox="1"/>
          <p:nvPr/>
        </p:nvSpPr>
        <p:spPr>
          <a:xfrm>
            <a:off x="11461093" y="5657422"/>
            <a:ext cx="6908831" cy="923330"/>
          </a:xfrm>
          <a:prstGeom prst="rect">
            <a:avLst/>
          </a:prstGeom>
          <a:noFill/>
          <a:ln>
            <a:noFill/>
          </a:ln>
        </p:spPr>
        <p:txBody>
          <a:bodyPr anchorCtr="0" anchor="t" bIns="0" lIns="0" spcFirstLastPara="1" rIns="0" wrap="square" tIns="0">
            <a:spAutoFit/>
          </a:bodyPr>
          <a:lstStyle/>
          <a:p>
            <a:pPr indent="0" lvl="1" marL="302259" marR="0" rtl="0" algn="l">
              <a:lnSpc>
                <a:spcPct val="90975"/>
              </a:lnSpc>
              <a:spcBef>
                <a:spcPts val="0"/>
              </a:spcBef>
              <a:spcAft>
                <a:spcPts val="0"/>
              </a:spcAft>
              <a:buNone/>
            </a:pPr>
            <a:r>
              <a:rPr b="0" i="0" lang="en-US" sz="4000" u="none" cap="none" strike="noStrike">
                <a:solidFill>
                  <a:srgbClr val="0000FF"/>
                </a:solidFill>
                <a:latin typeface="Times New Roman"/>
                <a:ea typeface="Times New Roman"/>
                <a:cs typeface="Times New Roman"/>
                <a:sym typeface="Times New Roman"/>
              </a:rPr>
              <a:t>thì súng của họ đã bắn được năm, sáu mươi phát.</a:t>
            </a:r>
            <a:endParaRPr b="0" i="0" sz="4000" u="none" cap="none" strike="noStrike">
              <a:solidFill>
                <a:srgbClr val="0000FF"/>
              </a:solidFill>
              <a:latin typeface="Times New Roman"/>
              <a:ea typeface="Times New Roman"/>
              <a:cs typeface="Times New Roman"/>
              <a:sym typeface="Times New Roman"/>
            </a:endParaRPr>
          </a:p>
        </p:txBody>
      </p:sp>
      <p:sp>
        <p:nvSpPr>
          <p:cNvPr id="384" name="Google Shape;384;p12"/>
          <p:cNvSpPr txBox="1"/>
          <p:nvPr/>
        </p:nvSpPr>
        <p:spPr>
          <a:xfrm>
            <a:off x="-879809" y="7129338"/>
            <a:ext cx="5844162"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Times New Roman"/>
                <a:ea typeface="Times New Roman"/>
                <a:cs typeface="Times New Roman"/>
                <a:sym typeface="Times New Roman"/>
              </a:rPr>
              <a:t>(2)</a:t>
            </a:r>
            <a:endParaRPr/>
          </a:p>
        </p:txBody>
      </p:sp>
      <p:sp>
        <p:nvSpPr>
          <p:cNvPr id="385" name="Google Shape;385;p12"/>
          <p:cNvSpPr txBox="1"/>
          <p:nvPr/>
        </p:nvSpPr>
        <p:spPr>
          <a:xfrm>
            <a:off x="4144957" y="7099515"/>
            <a:ext cx="6697235" cy="923330"/>
          </a:xfrm>
          <a:prstGeom prst="rect">
            <a:avLst/>
          </a:prstGeom>
          <a:noFill/>
          <a:ln>
            <a:noFill/>
          </a:ln>
        </p:spPr>
        <p:txBody>
          <a:bodyPr anchorCtr="0" anchor="t" bIns="0" lIns="0" spcFirstLastPara="1" rIns="0" wrap="square" tIns="0">
            <a:spAutoFit/>
          </a:bodyPr>
          <a:lstStyle/>
          <a:p>
            <a:pPr indent="0" lvl="1" marL="302259" marR="0" rtl="0" algn="l">
              <a:lnSpc>
                <a:spcPct val="90975"/>
              </a:lnSpc>
              <a:spcBef>
                <a:spcPts val="0"/>
              </a:spcBef>
              <a:spcAft>
                <a:spcPts val="0"/>
              </a:spcAft>
              <a:buNone/>
            </a:pPr>
            <a:r>
              <a:rPr b="0" i="0" lang="en-US" sz="4000" u="none" cap="none" strike="noStrike">
                <a:solidFill>
                  <a:srgbClr val="0000FF"/>
                </a:solidFill>
                <a:latin typeface="Times New Roman"/>
                <a:ea typeface="Times New Roman"/>
                <a:cs typeface="Times New Roman"/>
                <a:sym typeface="Times New Roman"/>
              </a:rPr>
              <a:t>Quân ta lạy súng thần công bốn lạy rồi mới bắn</a:t>
            </a:r>
            <a:endParaRPr b="0" i="0" sz="4000" u="none" cap="none" strike="noStrike">
              <a:solidFill>
                <a:srgbClr val="0000FF"/>
              </a:solidFill>
              <a:latin typeface="Times New Roman"/>
              <a:ea typeface="Times New Roman"/>
              <a:cs typeface="Times New Roman"/>
              <a:sym typeface="Times New Roman"/>
            </a:endParaRPr>
          </a:p>
        </p:txBody>
      </p:sp>
      <p:sp>
        <p:nvSpPr>
          <p:cNvPr id="386" name="Google Shape;386;p12"/>
          <p:cNvSpPr txBox="1"/>
          <p:nvPr/>
        </p:nvSpPr>
        <p:spPr>
          <a:xfrm>
            <a:off x="11477036" y="7122078"/>
            <a:ext cx="6851934" cy="923330"/>
          </a:xfrm>
          <a:prstGeom prst="rect">
            <a:avLst/>
          </a:prstGeom>
          <a:noFill/>
          <a:ln>
            <a:noFill/>
          </a:ln>
        </p:spPr>
        <p:txBody>
          <a:bodyPr anchorCtr="0" anchor="t" bIns="0" lIns="0" spcFirstLastPara="1" rIns="0" wrap="square" tIns="0">
            <a:spAutoFit/>
          </a:bodyPr>
          <a:lstStyle/>
          <a:p>
            <a:pPr indent="0" lvl="1" marL="302259" marR="0" rtl="0" algn="l">
              <a:lnSpc>
                <a:spcPct val="90975"/>
              </a:lnSpc>
              <a:spcBef>
                <a:spcPts val="0"/>
              </a:spcBef>
              <a:spcAft>
                <a:spcPts val="0"/>
              </a:spcAft>
              <a:buNone/>
            </a:pPr>
            <a:r>
              <a:rPr b="0" i="0" lang="en-US" sz="4000" u="none" cap="none" strike="noStrike">
                <a:solidFill>
                  <a:srgbClr val="0000FF"/>
                </a:solidFill>
                <a:latin typeface="Times New Roman"/>
                <a:ea typeface="Times New Roman"/>
                <a:cs typeface="Times New Roman"/>
                <a:sym typeface="Times New Roman"/>
              </a:rPr>
              <a:t>trong khi ấy đại bác của họ đã bắn được hai mươi viên.</a:t>
            </a:r>
            <a:endParaRPr b="0" i="0" sz="4000" u="none" cap="none" strike="noStrike">
              <a:solidFill>
                <a:srgbClr val="0000FF"/>
              </a:solidFill>
              <a:latin typeface="Times New Roman"/>
              <a:ea typeface="Times New Roman"/>
              <a:cs typeface="Times New Roman"/>
              <a:sym typeface="Times New Roman"/>
            </a:endParaRPr>
          </a:p>
        </p:txBody>
      </p:sp>
      <p:pic>
        <p:nvPicPr>
          <p:cNvPr id="387" name="Google Shape;387;p12"/>
          <p:cNvPicPr preferRelativeResize="0"/>
          <p:nvPr/>
        </p:nvPicPr>
        <p:blipFill rotWithShape="1">
          <a:blip r:embed="rId5">
            <a:alphaModFix/>
          </a:blip>
          <a:srcRect b="77966" l="0" r="0" t="0"/>
          <a:stretch/>
        </p:blipFill>
        <p:spPr>
          <a:xfrm flipH="1" rot="10800000">
            <a:off x="12952" y="5335434"/>
            <a:ext cx="3852344" cy="51425"/>
          </a:xfrm>
          <a:prstGeom prst="rect">
            <a:avLst/>
          </a:prstGeom>
          <a:noFill/>
          <a:ln>
            <a:noFill/>
          </a:ln>
        </p:spPr>
      </p:pic>
      <p:pic>
        <p:nvPicPr>
          <p:cNvPr id="388" name="Google Shape;388;p12"/>
          <p:cNvPicPr preferRelativeResize="0"/>
          <p:nvPr/>
        </p:nvPicPr>
        <p:blipFill rotWithShape="1">
          <a:blip r:embed="rId5">
            <a:alphaModFix/>
          </a:blip>
          <a:srcRect b="77966" l="0" r="0" t="0"/>
          <a:stretch/>
        </p:blipFill>
        <p:spPr>
          <a:xfrm flipH="1" rot="10800000">
            <a:off x="4218192" y="5291206"/>
            <a:ext cx="6624000" cy="88457"/>
          </a:xfrm>
          <a:prstGeom prst="rect">
            <a:avLst/>
          </a:prstGeom>
          <a:noFill/>
          <a:ln>
            <a:noFill/>
          </a:ln>
        </p:spPr>
      </p:pic>
      <p:pic>
        <p:nvPicPr>
          <p:cNvPr id="389" name="Google Shape;389;p12"/>
          <p:cNvPicPr preferRelativeResize="0"/>
          <p:nvPr/>
        </p:nvPicPr>
        <p:blipFill rotWithShape="1">
          <a:blip r:embed="rId5">
            <a:alphaModFix/>
          </a:blip>
          <a:srcRect b="77966" l="0" r="0" t="0"/>
          <a:stretch/>
        </p:blipFill>
        <p:spPr>
          <a:xfrm flipH="1" rot="10800000">
            <a:off x="11207153" y="5277270"/>
            <a:ext cx="6624000" cy="88457"/>
          </a:xfrm>
          <a:prstGeom prst="rect">
            <a:avLst/>
          </a:prstGeom>
          <a:noFill/>
          <a:ln>
            <a:noFill/>
          </a:ln>
        </p:spPr>
      </p:pic>
      <p:cxnSp>
        <p:nvCxnSpPr>
          <p:cNvPr id="390" name="Google Shape;390;p12"/>
          <p:cNvCxnSpPr/>
          <p:nvPr/>
        </p:nvCxnSpPr>
        <p:spPr>
          <a:xfrm flipH="1">
            <a:off x="10895934" y="571500"/>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391" name="Google Shape;391;p12"/>
          <p:cNvCxnSpPr/>
          <p:nvPr/>
        </p:nvCxnSpPr>
        <p:spPr>
          <a:xfrm flipH="1">
            <a:off x="13335000" y="2112895"/>
            <a:ext cx="311219" cy="960210"/>
          </a:xfrm>
          <a:prstGeom prst="straightConnector1">
            <a:avLst/>
          </a:prstGeom>
          <a:noFill/>
          <a:ln cap="flat" cmpd="sng" w="38100">
            <a:solidFill>
              <a:srgbClr val="C00000"/>
            </a:solidFill>
            <a:prstDash val="solid"/>
            <a:round/>
            <a:headEnd len="sm" w="sm" type="none"/>
            <a:tailEnd len="sm" w="sm" type="none"/>
          </a:ln>
        </p:spPr>
      </p:cxn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95" name="Shape 395"/>
        <p:cNvGrpSpPr/>
        <p:nvPr/>
      </p:nvGrpSpPr>
      <p:grpSpPr>
        <a:xfrm>
          <a:off x="0" y="0"/>
          <a:ext cx="0" cy="0"/>
          <a:chOff x="0" y="0"/>
          <a:chExt cx="0" cy="0"/>
        </a:xfrm>
      </p:grpSpPr>
      <p:pic>
        <p:nvPicPr>
          <p:cNvPr id="396" name="Google Shape;396;p13"/>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397" name="Google Shape;397;p13"/>
          <p:cNvSpPr/>
          <p:nvPr/>
        </p:nvSpPr>
        <p:spPr>
          <a:xfrm>
            <a:off x="2905439" y="3341640"/>
            <a:ext cx="6697235" cy="4392660"/>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98" name="Google Shape;398;p13"/>
          <p:cNvSpPr/>
          <p:nvPr/>
        </p:nvSpPr>
        <p:spPr>
          <a:xfrm>
            <a:off x="9859974" y="3319144"/>
            <a:ext cx="6757061" cy="441515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99" name="Google Shape;399;p13"/>
          <p:cNvPicPr preferRelativeResize="0"/>
          <p:nvPr/>
        </p:nvPicPr>
        <p:blipFill rotWithShape="1">
          <a:blip r:embed="rId4">
            <a:alphaModFix/>
          </a:blip>
          <a:srcRect b="36052" l="482" r="559" t="0"/>
          <a:stretch/>
        </p:blipFill>
        <p:spPr>
          <a:xfrm>
            <a:off x="0" y="8973442"/>
            <a:ext cx="18288000" cy="1351658"/>
          </a:xfrm>
          <a:prstGeom prst="rect">
            <a:avLst/>
          </a:prstGeom>
          <a:noFill/>
          <a:ln>
            <a:noFill/>
          </a:ln>
        </p:spPr>
      </p:pic>
      <p:sp>
        <p:nvSpPr>
          <p:cNvPr id="400" name="Google Shape;400;p13"/>
          <p:cNvSpPr txBox="1"/>
          <p:nvPr/>
        </p:nvSpPr>
        <p:spPr>
          <a:xfrm>
            <a:off x="10378024" y="3572342"/>
            <a:ext cx="5896368"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2</a:t>
            </a:r>
            <a:endParaRPr b="1" sz="7200" u="none">
              <a:solidFill>
                <a:srgbClr val="D1581F"/>
              </a:solidFill>
              <a:latin typeface="Times New Roman"/>
              <a:ea typeface="Times New Roman"/>
              <a:cs typeface="Times New Roman"/>
              <a:sym typeface="Times New Roman"/>
            </a:endParaRPr>
          </a:p>
        </p:txBody>
      </p:sp>
      <p:sp>
        <p:nvSpPr>
          <p:cNvPr id="401" name="Google Shape;401;p13"/>
          <p:cNvSpPr txBox="1"/>
          <p:nvPr/>
        </p:nvSpPr>
        <p:spPr>
          <a:xfrm>
            <a:off x="3269358" y="3567619"/>
            <a:ext cx="5844162"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1</a:t>
            </a:r>
            <a:endParaRPr/>
          </a:p>
        </p:txBody>
      </p:sp>
      <p:sp>
        <p:nvSpPr>
          <p:cNvPr id="402" name="Google Shape;402;p13"/>
          <p:cNvSpPr txBox="1"/>
          <p:nvPr/>
        </p:nvSpPr>
        <p:spPr>
          <a:xfrm>
            <a:off x="2895601" y="4711504"/>
            <a:ext cx="6707074" cy="1672702"/>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400" u="none" cap="none" strike="noStrike">
                <a:solidFill>
                  <a:srgbClr val="0000FF"/>
                </a:solidFill>
                <a:latin typeface="Times New Roman"/>
                <a:ea typeface="Times New Roman"/>
                <a:cs typeface="Times New Roman"/>
                <a:sym typeface="Times New Roman"/>
              </a:rPr>
              <a:t>Cảnh vật xung quanh tôi đang có sự thay đổi lớn</a:t>
            </a:r>
            <a:endParaRPr b="0" i="0" sz="4000" u="none" cap="none" strike="noStrike">
              <a:solidFill>
                <a:srgbClr val="0000FF"/>
              </a:solidFill>
              <a:latin typeface="Times New Roman"/>
              <a:ea typeface="Times New Roman"/>
              <a:cs typeface="Times New Roman"/>
              <a:sym typeface="Times New Roman"/>
            </a:endParaRPr>
          </a:p>
        </p:txBody>
      </p:sp>
      <p:sp>
        <p:nvSpPr>
          <p:cNvPr id="403" name="Google Shape;403;p13"/>
          <p:cNvSpPr txBox="1"/>
          <p:nvPr/>
        </p:nvSpPr>
        <p:spPr>
          <a:xfrm>
            <a:off x="16274392" y="179293"/>
            <a:ext cx="1914267" cy="4241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3200" u="none">
                <a:solidFill>
                  <a:srgbClr val="BB332A"/>
                </a:solidFill>
                <a:latin typeface="Arial"/>
                <a:ea typeface="Arial"/>
                <a:cs typeface="Arial"/>
                <a:sym typeface="Arial"/>
              </a:rPr>
              <a:t>OCTOBER</a:t>
            </a:r>
            <a:endParaRPr/>
          </a:p>
        </p:txBody>
      </p:sp>
      <p:pic>
        <p:nvPicPr>
          <p:cNvPr id="404" name="Google Shape;404;p13"/>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405" name="Google Shape;405;p13"/>
          <p:cNvPicPr preferRelativeResize="0"/>
          <p:nvPr/>
        </p:nvPicPr>
        <p:blipFill rotWithShape="1">
          <a:blip r:embed="rId6">
            <a:alphaModFix/>
          </a:blip>
          <a:srcRect b="0" l="0" r="0" t="0"/>
          <a:stretch/>
        </p:blipFill>
        <p:spPr>
          <a:xfrm>
            <a:off x="173737" y="7420696"/>
            <a:ext cx="2785320" cy="2371004"/>
          </a:xfrm>
          <a:prstGeom prst="rect">
            <a:avLst/>
          </a:prstGeom>
          <a:noFill/>
          <a:ln>
            <a:noFill/>
          </a:ln>
        </p:spPr>
      </p:pic>
      <p:pic>
        <p:nvPicPr>
          <p:cNvPr id="406" name="Google Shape;406;p13"/>
          <p:cNvPicPr preferRelativeResize="0"/>
          <p:nvPr/>
        </p:nvPicPr>
        <p:blipFill rotWithShape="1">
          <a:blip r:embed="rId7">
            <a:alphaModFix/>
          </a:blip>
          <a:srcRect b="7007" l="0" r="0" t="0"/>
          <a:stretch/>
        </p:blipFill>
        <p:spPr>
          <a:xfrm>
            <a:off x="15825856" y="7765814"/>
            <a:ext cx="2659408" cy="2102086"/>
          </a:xfrm>
          <a:prstGeom prst="rect">
            <a:avLst/>
          </a:prstGeom>
          <a:noFill/>
          <a:ln>
            <a:noFill/>
          </a:ln>
        </p:spPr>
      </p:pic>
      <p:pic>
        <p:nvPicPr>
          <p:cNvPr id="407" name="Google Shape;407;p13"/>
          <p:cNvPicPr preferRelativeResize="0"/>
          <p:nvPr/>
        </p:nvPicPr>
        <p:blipFill rotWithShape="1">
          <a:blip r:embed="rId8">
            <a:alphaModFix/>
          </a:blip>
          <a:srcRect b="0" l="0" r="0" t="0"/>
          <a:stretch/>
        </p:blipFill>
        <p:spPr>
          <a:xfrm>
            <a:off x="-105412" y="2111153"/>
            <a:ext cx="1632434" cy="747952"/>
          </a:xfrm>
          <a:prstGeom prst="rect">
            <a:avLst/>
          </a:prstGeom>
          <a:noFill/>
          <a:ln>
            <a:noFill/>
          </a:ln>
        </p:spPr>
      </p:pic>
      <p:sp>
        <p:nvSpPr>
          <p:cNvPr id="408" name="Google Shape;408;p13"/>
          <p:cNvSpPr txBox="1"/>
          <p:nvPr/>
        </p:nvSpPr>
        <p:spPr>
          <a:xfrm>
            <a:off x="10390114" y="5280207"/>
            <a:ext cx="6908831" cy="478529"/>
          </a:xfrm>
          <a:prstGeom prst="rect">
            <a:avLst/>
          </a:prstGeom>
          <a:noFill/>
          <a:ln>
            <a:noFill/>
          </a:ln>
        </p:spPr>
        <p:txBody>
          <a:bodyPr anchorCtr="0" anchor="t" bIns="0" lIns="0" spcFirstLastPara="1" rIns="0" wrap="square" tIns="0">
            <a:spAutoFit/>
          </a:bodyPr>
          <a:lstStyle/>
          <a:p>
            <a:pPr indent="0" lvl="1" marL="302259" marR="0" rtl="0" algn="l">
              <a:lnSpc>
                <a:spcPct val="82704"/>
              </a:lnSpc>
              <a:spcBef>
                <a:spcPts val="0"/>
              </a:spcBef>
              <a:spcAft>
                <a:spcPts val="0"/>
              </a:spcAft>
              <a:buNone/>
            </a:pPr>
            <a:r>
              <a:rPr b="0" i="0" lang="en-US" sz="4400" u="none" cap="none" strike="noStrike">
                <a:solidFill>
                  <a:srgbClr val="0000FF"/>
                </a:solidFill>
                <a:latin typeface="Times New Roman"/>
                <a:ea typeface="Times New Roman"/>
                <a:cs typeface="Times New Roman"/>
                <a:sym typeface="Times New Roman"/>
              </a:rPr>
              <a:t>hôm nay tôi đi học. </a:t>
            </a:r>
            <a:endParaRPr b="0" i="0" sz="4000" u="none" cap="none" strike="noStrike">
              <a:solidFill>
                <a:srgbClr val="0000FF"/>
              </a:solidFill>
              <a:latin typeface="Times New Roman"/>
              <a:ea typeface="Times New Roman"/>
              <a:cs typeface="Times New Roman"/>
              <a:sym typeface="Times New Roman"/>
            </a:endParaRPr>
          </a:p>
        </p:txBody>
      </p:sp>
      <p:pic>
        <p:nvPicPr>
          <p:cNvPr id="409" name="Google Shape;409;p13"/>
          <p:cNvPicPr preferRelativeResize="0"/>
          <p:nvPr/>
        </p:nvPicPr>
        <p:blipFill rotWithShape="1">
          <a:blip r:embed="rId9">
            <a:alphaModFix/>
          </a:blip>
          <a:srcRect b="77966" l="0" r="0" t="0"/>
          <a:stretch/>
        </p:blipFill>
        <p:spPr>
          <a:xfrm flipH="1" rot="10800000">
            <a:off x="2978674" y="4352162"/>
            <a:ext cx="6624000" cy="88457"/>
          </a:xfrm>
          <a:prstGeom prst="rect">
            <a:avLst/>
          </a:prstGeom>
          <a:noFill/>
          <a:ln>
            <a:noFill/>
          </a:ln>
        </p:spPr>
      </p:pic>
      <p:pic>
        <p:nvPicPr>
          <p:cNvPr id="410" name="Google Shape;410;p13"/>
          <p:cNvPicPr preferRelativeResize="0"/>
          <p:nvPr/>
        </p:nvPicPr>
        <p:blipFill rotWithShape="1">
          <a:blip r:embed="rId9">
            <a:alphaModFix/>
          </a:blip>
          <a:srcRect b="77966" l="0" r="0" t="0"/>
          <a:stretch/>
        </p:blipFill>
        <p:spPr>
          <a:xfrm flipH="1" rot="10800000">
            <a:off x="9967635" y="4338226"/>
            <a:ext cx="6624000" cy="88457"/>
          </a:xfrm>
          <a:prstGeom prst="rect">
            <a:avLst/>
          </a:prstGeom>
          <a:noFill/>
          <a:ln>
            <a:noFill/>
          </a:ln>
        </p:spPr>
      </p:pic>
      <p:sp>
        <p:nvSpPr>
          <p:cNvPr id="411" name="Google Shape;411;p13"/>
          <p:cNvSpPr txBox="1"/>
          <p:nvPr/>
        </p:nvSpPr>
        <p:spPr>
          <a:xfrm>
            <a:off x="1066800" y="1729300"/>
            <a:ext cx="16748085" cy="1672702"/>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400">
                <a:solidFill>
                  <a:schemeClr val="dk1"/>
                </a:solidFill>
                <a:latin typeface="Times New Roman"/>
                <a:ea typeface="Times New Roman"/>
                <a:cs typeface="Times New Roman"/>
                <a:sym typeface="Times New Roman"/>
              </a:rPr>
              <a:t>b. Cảnh vật xung quanh tôi đang có sự thay đổi lớn: hôm nay tôi đi học. </a:t>
            </a:r>
            <a:endParaRPr/>
          </a:p>
        </p:txBody>
      </p:sp>
      <p:cxnSp>
        <p:nvCxnSpPr>
          <p:cNvPr id="412" name="Google Shape;412;p13"/>
          <p:cNvCxnSpPr/>
          <p:nvPr/>
        </p:nvCxnSpPr>
        <p:spPr>
          <a:xfrm flipH="1">
            <a:off x="13944600" y="1727353"/>
            <a:ext cx="311219" cy="960210"/>
          </a:xfrm>
          <a:prstGeom prst="straightConnector1">
            <a:avLst/>
          </a:prstGeom>
          <a:noFill/>
          <a:ln cap="flat" cmpd="sng" w="38100">
            <a:solidFill>
              <a:srgbClr val="C00000"/>
            </a:solidFill>
            <a:prstDash val="solid"/>
            <a:round/>
            <a:headEnd len="sm" w="sm" type="none"/>
            <a:tailEnd len="sm" w="sm" type="none"/>
          </a:ln>
        </p:spPr>
      </p:cxnSp>
      <p:pic>
        <p:nvPicPr>
          <p:cNvPr id="413" name="Google Shape;413;p13"/>
          <p:cNvPicPr preferRelativeResize="0"/>
          <p:nvPr/>
        </p:nvPicPr>
        <p:blipFill rotWithShape="1">
          <a:blip r:embed="rId10">
            <a:alphaModFix/>
          </a:blip>
          <a:srcRect b="0" l="0" r="0" t="0"/>
          <a:stretch/>
        </p:blipFill>
        <p:spPr>
          <a:xfrm>
            <a:off x="7733461" y="6179416"/>
            <a:ext cx="4253023" cy="411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17" name="Shape 417"/>
        <p:cNvGrpSpPr/>
        <p:nvPr/>
      </p:nvGrpSpPr>
      <p:grpSpPr>
        <a:xfrm>
          <a:off x="0" y="0"/>
          <a:ext cx="0" cy="0"/>
          <a:chOff x="0" y="0"/>
          <a:chExt cx="0" cy="0"/>
        </a:xfrm>
      </p:grpSpPr>
      <p:pic>
        <p:nvPicPr>
          <p:cNvPr id="418" name="Google Shape;418;p14"/>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419" name="Google Shape;419;p14"/>
          <p:cNvSpPr/>
          <p:nvPr/>
        </p:nvSpPr>
        <p:spPr>
          <a:xfrm>
            <a:off x="619439" y="3341639"/>
            <a:ext cx="5030292" cy="4544283"/>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420" name="Google Shape;420;p14"/>
          <p:cNvSpPr/>
          <p:nvPr/>
        </p:nvSpPr>
        <p:spPr>
          <a:xfrm>
            <a:off x="5806359" y="3341639"/>
            <a:ext cx="5772731" cy="456755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421" name="Google Shape;421;p14"/>
          <p:cNvPicPr preferRelativeResize="0"/>
          <p:nvPr/>
        </p:nvPicPr>
        <p:blipFill rotWithShape="1">
          <a:blip r:embed="rId4">
            <a:alphaModFix/>
          </a:blip>
          <a:srcRect b="36052" l="482" r="559" t="0"/>
          <a:stretch/>
        </p:blipFill>
        <p:spPr>
          <a:xfrm>
            <a:off x="0" y="8973442"/>
            <a:ext cx="18288000" cy="1351658"/>
          </a:xfrm>
          <a:prstGeom prst="rect">
            <a:avLst/>
          </a:prstGeom>
          <a:noFill/>
          <a:ln>
            <a:noFill/>
          </a:ln>
        </p:spPr>
      </p:pic>
      <p:sp>
        <p:nvSpPr>
          <p:cNvPr id="422" name="Google Shape;422;p14"/>
          <p:cNvSpPr txBox="1"/>
          <p:nvPr/>
        </p:nvSpPr>
        <p:spPr>
          <a:xfrm>
            <a:off x="6269962" y="3549622"/>
            <a:ext cx="4428761"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2</a:t>
            </a:r>
            <a:endParaRPr b="1" sz="7200" u="none">
              <a:solidFill>
                <a:srgbClr val="D1581F"/>
              </a:solidFill>
              <a:latin typeface="Times New Roman"/>
              <a:ea typeface="Times New Roman"/>
              <a:cs typeface="Times New Roman"/>
              <a:sym typeface="Times New Roman"/>
            </a:endParaRPr>
          </a:p>
        </p:txBody>
      </p:sp>
      <p:sp>
        <p:nvSpPr>
          <p:cNvPr id="423" name="Google Shape;423;p14"/>
          <p:cNvSpPr txBox="1"/>
          <p:nvPr/>
        </p:nvSpPr>
        <p:spPr>
          <a:xfrm>
            <a:off x="927449" y="3477396"/>
            <a:ext cx="4389549"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1</a:t>
            </a:r>
            <a:endParaRPr/>
          </a:p>
        </p:txBody>
      </p:sp>
      <p:sp>
        <p:nvSpPr>
          <p:cNvPr id="424" name="Google Shape;424;p14"/>
          <p:cNvSpPr txBox="1"/>
          <p:nvPr/>
        </p:nvSpPr>
        <p:spPr>
          <a:xfrm>
            <a:off x="609600" y="4711503"/>
            <a:ext cx="5037682" cy="1685783"/>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400" u="none" cap="none" strike="noStrike">
                <a:solidFill>
                  <a:srgbClr val="0000FF"/>
                </a:solidFill>
                <a:latin typeface="Calibri"/>
                <a:ea typeface="Calibri"/>
                <a:cs typeface="Calibri"/>
                <a:sym typeface="Calibri"/>
              </a:rPr>
              <a:t>Kia là những mái nhà đứng sau lũy tre</a:t>
            </a:r>
            <a:endParaRPr b="0" i="0" sz="4000" u="none" cap="none" strike="noStrike">
              <a:solidFill>
                <a:srgbClr val="0000FF"/>
              </a:solidFill>
              <a:latin typeface="Calibri"/>
              <a:ea typeface="Calibri"/>
              <a:cs typeface="Calibri"/>
              <a:sym typeface="Calibri"/>
            </a:endParaRPr>
          </a:p>
        </p:txBody>
      </p:sp>
      <p:pic>
        <p:nvPicPr>
          <p:cNvPr id="425" name="Google Shape;425;p14"/>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426" name="Google Shape;426;p14"/>
          <p:cNvPicPr preferRelativeResize="0"/>
          <p:nvPr/>
        </p:nvPicPr>
        <p:blipFill rotWithShape="1">
          <a:blip r:embed="rId6">
            <a:alphaModFix/>
          </a:blip>
          <a:srcRect b="0" l="0" r="0" t="0"/>
          <a:stretch/>
        </p:blipFill>
        <p:spPr>
          <a:xfrm>
            <a:off x="173737" y="7420696"/>
            <a:ext cx="2785320" cy="2371004"/>
          </a:xfrm>
          <a:prstGeom prst="rect">
            <a:avLst/>
          </a:prstGeom>
          <a:noFill/>
          <a:ln>
            <a:noFill/>
          </a:ln>
        </p:spPr>
      </p:pic>
      <p:pic>
        <p:nvPicPr>
          <p:cNvPr id="427" name="Google Shape;427;p14"/>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428" name="Google Shape;428;p14"/>
          <p:cNvSpPr txBox="1"/>
          <p:nvPr/>
        </p:nvSpPr>
        <p:spPr>
          <a:xfrm>
            <a:off x="6019800" y="5351206"/>
            <a:ext cx="5189221" cy="977191"/>
          </a:xfrm>
          <a:prstGeom prst="rect">
            <a:avLst/>
          </a:prstGeom>
          <a:noFill/>
          <a:ln>
            <a:noFill/>
          </a:ln>
        </p:spPr>
        <p:txBody>
          <a:bodyPr anchorCtr="0" anchor="t" bIns="0" lIns="0" spcFirstLastPara="1" rIns="0" wrap="square" tIns="0">
            <a:spAutoFit/>
          </a:bodyPr>
          <a:lstStyle/>
          <a:p>
            <a:pPr indent="0" lvl="1" marL="302259" marR="0" rtl="0" algn="just">
              <a:lnSpc>
                <a:spcPct val="82704"/>
              </a:lnSpc>
              <a:spcBef>
                <a:spcPts val="0"/>
              </a:spcBef>
              <a:spcAft>
                <a:spcPts val="0"/>
              </a:spcAft>
              <a:buNone/>
            </a:pPr>
            <a:r>
              <a:rPr b="0" i="0" lang="en-US" sz="4400" u="none" cap="none" strike="noStrike">
                <a:solidFill>
                  <a:srgbClr val="0000FF"/>
                </a:solidFill>
                <a:latin typeface="Calibri"/>
                <a:ea typeface="Calibri"/>
                <a:cs typeface="Calibri"/>
                <a:sym typeface="Calibri"/>
              </a:rPr>
              <a:t>đây là mái đình cong cong</a:t>
            </a:r>
            <a:endParaRPr b="0" i="0" sz="4000" u="none" cap="none" strike="noStrike">
              <a:solidFill>
                <a:srgbClr val="0000FF"/>
              </a:solidFill>
              <a:latin typeface="Calibri"/>
              <a:ea typeface="Calibri"/>
              <a:cs typeface="Calibri"/>
              <a:sym typeface="Calibri"/>
            </a:endParaRPr>
          </a:p>
        </p:txBody>
      </p:sp>
      <p:pic>
        <p:nvPicPr>
          <p:cNvPr id="429" name="Google Shape;429;p14"/>
          <p:cNvPicPr preferRelativeResize="0"/>
          <p:nvPr/>
        </p:nvPicPr>
        <p:blipFill rotWithShape="1">
          <a:blip r:embed="rId8">
            <a:alphaModFix/>
          </a:blip>
          <a:srcRect b="77966" l="0" r="0" t="0"/>
          <a:stretch/>
        </p:blipFill>
        <p:spPr>
          <a:xfrm flipH="1" rot="10800000">
            <a:off x="692673" y="4381917"/>
            <a:ext cx="4624325" cy="61753"/>
          </a:xfrm>
          <a:prstGeom prst="rect">
            <a:avLst/>
          </a:prstGeom>
          <a:noFill/>
          <a:ln>
            <a:noFill/>
          </a:ln>
        </p:spPr>
      </p:pic>
      <p:pic>
        <p:nvPicPr>
          <p:cNvPr id="430" name="Google Shape;430;p14"/>
          <p:cNvPicPr preferRelativeResize="0"/>
          <p:nvPr/>
        </p:nvPicPr>
        <p:blipFill rotWithShape="1">
          <a:blip r:embed="rId8">
            <a:alphaModFix/>
          </a:blip>
          <a:srcRect b="77966" l="0" r="0" t="0"/>
          <a:stretch/>
        </p:blipFill>
        <p:spPr>
          <a:xfrm>
            <a:off x="6324712" y="4426237"/>
            <a:ext cx="4851240" cy="64784"/>
          </a:xfrm>
          <a:prstGeom prst="rect">
            <a:avLst/>
          </a:prstGeom>
          <a:noFill/>
          <a:ln>
            <a:noFill/>
          </a:ln>
        </p:spPr>
      </p:pic>
      <p:sp>
        <p:nvSpPr>
          <p:cNvPr id="431" name="Google Shape;431;p14"/>
          <p:cNvSpPr txBox="1"/>
          <p:nvPr/>
        </p:nvSpPr>
        <p:spPr>
          <a:xfrm>
            <a:off x="1309341" y="1165350"/>
            <a:ext cx="14350001" cy="1672702"/>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400">
                <a:solidFill>
                  <a:schemeClr val="dk1"/>
                </a:solidFill>
                <a:latin typeface="Times New Roman"/>
                <a:ea typeface="Times New Roman"/>
                <a:cs typeface="Times New Roman"/>
                <a:sym typeface="Times New Roman"/>
              </a:rPr>
              <a:t>c . Kia là những mái nhà đứng sau lũy tre; đây là mái đình cong cong; kia nữa là sân phơi.</a:t>
            </a:r>
            <a:endParaRPr b="1" sz="4400">
              <a:solidFill>
                <a:schemeClr val="dk1"/>
              </a:solidFill>
              <a:latin typeface="Times New Roman"/>
              <a:ea typeface="Times New Roman"/>
              <a:cs typeface="Times New Roman"/>
              <a:sym typeface="Times New Roman"/>
            </a:endParaRPr>
          </a:p>
        </p:txBody>
      </p:sp>
      <p:pic>
        <p:nvPicPr>
          <p:cNvPr id="432" name="Google Shape;432;p14"/>
          <p:cNvPicPr preferRelativeResize="0"/>
          <p:nvPr/>
        </p:nvPicPr>
        <p:blipFill rotWithShape="1">
          <a:blip r:embed="rId9">
            <a:alphaModFix/>
          </a:blip>
          <a:srcRect b="0" l="0" r="0" t="0"/>
          <a:stretch/>
        </p:blipFill>
        <p:spPr>
          <a:xfrm>
            <a:off x="600208" y="7238161"/>
            <a:ext cx="3061680" cy="3061680"/>
          </a:xfrm>
          <a:prstGeom prst="rect">
            <a:avLst/>
          </a:prstGeom>
          <a:noFill/>
          <a:ln>
            <a:noFill/>
          </a:ln>
        </p:spPr>
      </p:pic>
      <p:sp>
        <p:nvSpPr>
          <p:cNvPr id="433" name="Google Shape;433;p14"/>
          <p:cNvSpPr/>
          <p:nvPr/>
        </p:nvSpPr>
        <p:spPr>
          <a:xfrm>
            <a:off x="11738007" y="3341639"/>
            <a:ext cx="5075227" cy="456755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434" name="Google Shape;434;p14"/>
          <p:cNvSpPr txBox="1"/>
          <p:nvPr/>
        </p:nvSpPr>
        <p:spPr>
          <a:xfrm>
            <a:off x="11897084" y="3549622"/>
            <a:ext cx="4428761" cy="7874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D1581F"/>
                </a:solidFill>
                <a:latin typeface="Times New Roman"/>
                <a:ea typeface="Times New Roman"/>
                <a:cs typeface="Times New Roman"/>
                <a:sym typeface="Times New Roman"/>
              </a:rPr>
              <a:t>Vế 3</a:t>
            </a:r>
            <a:endParaRPr b="1" sz="7200" u="none">
              <a:solidFill>
                <a:srgbClr val="D1581F"/>
              </a:solidFill>
              <a:latin typeface="Times New Roman"/>
              <a:ea typeface="Times New Roman"/>
              <a:cs typeface="Times New Roman"/>
              <a:sym typeface="Times New Roman"/>
            </a:endParaRPr>
          </a:p>
        </p:txBody>
      </p:sp>
      <p:sp>
        <p:nvSpPr>
          <p:cNvPr id="435" name="Google Shape;435;p14"/>
          <p:cNvSpPr txBox="1"/>
          <p:nvPr/>
        </p:nvSpPr>
        <p:spPr>
          <a:xfrm>
            <a:off x="11613853" y="5351206"/>
            <a:ext cx="5189221" cy="491609"/>
          </a:xfrm>
          <a:prstGeom prst="rect">
            <a:avLst/>
          </a:prstGeom>
          <a:noFill/>
          <a:ln>
            <a:noFill/>
          </a:ln>
        </p:spPr>
        <p:txBody>
          <a:bodyPr anchorCtr="0" anchor="t" bIns="0" lIns="0" spcFirstLastPara="1" rIns="0" wrap="square" tIns="0">
            <a:spAutoFit/>
          </a:bodyPr>
          <a:lstStyle/>
          <a:p>
            <a:pPr indent="0" lvl="1" marL="302259" marR="0" rtl="0" algn="l">
              <a:lnSpc>
                <a:spcPct val="82704"/>
              </a:lnSpc>
              <a:spcBef>
                <a:spcPts val="0"/>
              </a:spcBef>
              <a:spcAft>
                <a:spcPts val="0"/>
              </a:spcAft>
              <a:buNone/>
            </a:pPr>
            <a:r>
              <a:rPr b="0" i="0" lang="en-US" sz="4400" u="none" cap="none" strike="noStrike">
                <a:solidFill>
                  <a:srgbClr val="0000FF"/>
                </a:solidFill>
                <a:latin typeface="Calibri"/>
                <a:ea typeface="Calibri"/>
                <a:cs typeface="Calibri"/>
                <a:sym typeface="Calibri"/>
              </a:rPr>
              <a:t>kia nữa là sân phơi</a:t>
            </a:r>
            <a:endParaRPr b="0" i="0" sz="4000" u="none" cap="none" strike="noStrike">
              <a:solidFill>
                <a:srgbClr val="0000FF"/>
              </a:solidFill>
              <a:latin typeface="Calibri"/>
              <a:ea typeface="Calibri"/>
              <a:cs typeface="Calibri"/>
              <a:sym typeface="Calibri"/>
            </a:endParaRPr>
          </a:p>
        </p:txBody>
      </p:sp>
      <p:pic>
        <p:nvPicPr>
          <p:cNvPr id="436" name="Google Shape;436;p14"/>
          <p:cNvPicPr preferRelativeResize="0"/>
          <p:nvPr/>
        </p:nvPicPr>
        <p:blipFill rotWithShape="1">
          <a:blip r:embed="rId8">
            <a:alphaModFix/>
          </a:blip>
          <a:srcRect b="77966" l="0" r="0" t="0"/>
          <a:stretch/>
        </p:blipFill>
        <p:spPr>
          <a:xfrm>
            <a:off x="11951834" y="4426237"/>
            <a:ext cx="4851240" cy="64784"/>
          </a:xfrm>
          <a:prstGeom prst="rect">
            <a:avLst/>
          </a:prstGeom>
          <a:noFill/>
          <a:ln>
            <a:noFill/>
          </a:ln>
        </p:spPr>
      </p:pic>
      <p:pic>
        <p:nvPicPr>
          <p:cNvPr id="437" name="Google Shape;437;p14"/>
          <p:cNvPicPr preferRelativeResize="0"/>
          <p:nvPr/>
        </p:nvPicPr>
        <p:blipFill rotWithShape="1">
          <a:blip r:embed="rId10">
            <a:alphaModFix/>
          </a:blip>
          <a:srcRect b="0" l="0" r="0" t="0"/>
          <a:stretch/>
        </p:blipFill>
        <p:spPr>
          <a:xfrm>
            <a:off x="15593701" y="4961496"/>
            <a:ext cx="4094226" cy="5363604"/>
          </a:xfrm>
          <a:prstGeom prst="rect">
            <a:avLst/>
          </a:prstGeom>
          <a:noFill/>
          <a:ln>
            <a:noFill/>
          </a:ln>
        </p:spPr>
      </p:pic>
      <p:pic>
        <p:nvPicPr>
          <p:cNvPr id="438" name="Google Shape;438;p14"/>
          <p:cNvPicPr preferRelativeResize="0"/>
          <p:nvPr/>
        </p:nvPicPr>
        <p:blipFill rotWithShape="1">
          <a:blip r:embed="rId11">
            <a:alphaModFix/>
          </a:blip>
          <a:srcRect b="0" l="0" r="0" t="0"/>
          <a:stretch/>
        </p:blipFill>
        <p:spPr>
          <a:xfrm>
            <a:off x="14706600" y="6652819"/>
            <a:ext cx="3591238" cy="3673901"/>
          </a:xfrm>
          <a:prstGeom prst="rect">
            <a:avLst/>
          </a:prstGeom>
          <a:noFill/>
          <a:ln>
            <a:noFill/>
          </a:ln>
        </p:spPr>
      </p:pic>
      <p:cxnSp>
        <p:nvCxnSpPr>
          <p:cNvPr id="439" name="Google Shape;439;p14"/>
          <p:cNvCxnSpPr/>
          <p:nvPr/>
        </p:nvCxnSpPr>
        <p:spPr>
          <a:xfrm flipH="1">
            <a:off x="11585865" y="1163730"/>
            <a:ext cx="311219" cy="960210"/>
          </a:xfrm>
          <a:prstGeom prst="straightConnector1">
            <a:avLst/>
          </a:prstGeom>
          <a:noFill/>
          <a:ln cap="flat" cmpd="sng" w="38100">
            <a:solidFill>
              <a:srgbClr val="FF0000"/>
            </a:solidFill>
            <a:prstDash val="solid"/>
            <a:round/>
            <a:headEnd len="sm" w="sm" type="none"/>
            <a:tailEnd len="sm" w="sm" type="none"/>
          </a:ln>
        </p:spPr>
      </p:cxnSp>
      <p:cxnSp>
        <p:nvCxnSpPr>
          <p:cNvPr id="440" name="Google Shape;440;p14"/>
          <p:cNvCxnSpPr/>
          <p:nvPr/>
        </p:nvCxnSpPr>
        <p:spPr>
          <a:xfrm flipH="1">
            <a:off x="3771777" y="2085161"/>
            <a:ext cx="311219" cy="96021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2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2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2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15"/>
          <p:cNvSpPr txBox="1"/>
          <p:nvPr/>
        </p:nvSpPr>
        <p:spPr>
          <a:xfrm>
            <a:off x="266700" y="607263"/>
            <a:ext cx="17602200" cy="7203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4000">
                <a:solidFill>
                  <a:srgbClr val="FF0000"/>
                </a:solidFill>
                <a:latin typeface="Times New Roman"/>
                <a:ea typeface="Times New Roman"/>
                <a:cs typeface="Times New Roman"/>
                <a:sym typeface="Times New Roman"/>
              </a:rPr>
              <a:t>Ranh giới giữa các vế câu được đánh dấu bằng những từ ngữ hoặc dấu câu nào?</a:t>
            </a:r>
            <a:endParaRPr/>
          </a:p>
        </p:txBody>
      </p:sp>
      <p:sp>
        <p:nvSpPr>
          <p:cNvPr id="447" name="Google Shape;447;p15"/>
          <p:cNvSpPr/>
          <p:nvPr/>
        </p:nvSpPr>
        <p:spPr>
          <a:xfrm flipH="1" rot="5400000">
            <a:off x="13396888" y="582301"/>
            <a:ext cx="3099542" cy="6213217"/>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a:ln>
            <a:noFill/>
          </a:ln>
        </p:spPr>
      </p:sp>
      <p:sp>
        <p:nvSpPr>
          <p:cNvPr id="448" name="Google Shape;448;p15"/>
          <p:cNvSpPr txBox="1"/>
          <p:nvPr/>
        </p:nvSpPr>
        <p:spPr>
          <a:xfrm>
            <a:off x="12644477" y="2213827"/>
            <a:ext cx="4972477" cy="232082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u="none">
                <a:solidFill>
                  <a:srgbClr val="FFFFFF"/>
                </a:solidFill>
                <a:latin typeface="Times New Roman"/>
                <a:ea typeface="Times New Roman"/>
                <a:cs typeface="Times New Roman"/>
                <a:sym typeface="Times New Roman"/>
              </a:rPr>
              <a:t>. Ranh giới giữa 2 vế của câu 1 là từ “thì “.</a:t>
            </a:r>
            <a:endParaRPr/>
          </a:p>
          <a:p>
            <a:pPr indent="0" lvl="0" marL="0" marR="0" rtl="0" algn="just">
              <a:lnSpc>
                <a:spcPct val="130000"/>
              </a:lnSpc>
              <a:spcBef>
                <a:spcPts val="0"/>
              </a:spcBef>
              <a:spcAft>
                <a:spcPts val="0"/>
              </a:spcAft>
              <a:buNone/>
            </a:pPr>
            <a:r>
              <a:t/>
            </a:r>
            <a:endParaRPr b="1" sz="4000" u="none">
              <a:solidFill>
                <a:srgbClr val="FFFFFF"/>
              </a:solidFill>
              <a:latin typeface="Times New Roman"/>
              <a:ea typeface="Times New Roman"/>
              <a:cs typeface="Times New Roman"/>
              <a:sym typeface="Times New Roman"/>
            </a:endParaRPr>
          </a:p>
        </p:txBody>
      </p:sp>
      <p:pic>
        <p:nvPicPr>
          <p:cNvPr id="449" name="Google Shape;449;p15"/>
          <p:cNvPicPr preferRelativeResize="0"/>
          <p:nvPr/>
        </p:nvPicPr>
        <p:blipFill rotWithShape="1">
          <a:blip r:embed="rId3">
            <a:alphaModFix/>
          </a:blip>
          <a:srcRect b="0" l="0" r="0" t="0"/>
          <a:stretch/>
        </p:blipFill>
        <p:spPr>
          <a:xfrm rot="413040">
            <a:off x="9842944" y="9913367"/>
            <a:ext cx="2247711" cy="354505"/>
          </a:xfrm>
          <a:prstGeom prst="rect">
            <a:avLst/>
          </a:prstGeom>
          <a:noFill/>
          <a:ln>
            <a:noFill/>
          </a:ln>
        </p:spPr>
      </p:pic>
      <p:pic>
        <p:nvPicPr>
          <p:cNvPr id="450" name="Google Shape;450;p15"/>
          <p:cNvPicPr preferRelativeResize="0"/>
          <p:nvPr/>
        </p:nvPicPr>
        <p:blipFill rotWithShape="1">
          <a:blip r:embed="rId4">
            <a:alphaModFix/>
          </a:blip>
          <a:srcRect b="0" l="0" r="0" t="0"/>
          <a:stretch/>
        </p:blipFill>
        <p:spPr>
          <a:xfrm>
            <a:off x="7535932" y="9532018"/>
            <a:ext cx="905913" cy="680259"/>
          </a:xfrm>
          <a:prstGeom prst="rect">
            <a:avLst/>
          </a:prstGeom>
          <a:noFill/>
          <a:ln>
            <a:noFill/>
          </a:ln>
        </p:spPr>
      </p:pic>
      <p:pic>
        <p:nvPicPr>
          <p:cNvPr id="451" name="Google Shape;451;p15"/>
          <p:cNvPicPr preferRelativeResize="0"/>
          <p:nvPr/>
        </p:nvPicPr>
        <p:blipFill rotWithShape="1">
          <a:blip r:embed="rId5">
            <a:alphaModFix/>
          </a:blip>
          <a:srcRect b="0" l="0" r="0" t="0"/>
          <a:stretch/>
        </p:blipFill>
        <p:spPr>
          <a:xfrm>
            <a:off x="435661" y="6078717"/>
            <a:ext cx="1186079" cy="800064"/>
          </a:xfrm>
          <a:prstGeom prst="rect">
            <a:avLst/>
          </a:prstGeom>
          <a:noFill/>
          <a:ln>
            <a:noFill/>
          </a:ln>
        </p:spPr>
      </p:pic>
      <p:pic>
        <p:nvPicPr>
          <p:cNvPr id="452" name="Google Shape;452;p15"/>
          <p:cNvPicPr preferRelativeResize="0"/>
          <p:nvPr/>
        </p:nvPicPr>
        <p:blipFill rotWithShape="1">
          <a:blip r:embed="rId6">
            <a:alphaModFix/>
          </a:blip>
          <a:srcRect b="0" l="0" r="0" t="0"/>
          <a:stretch/>
        </p:blipFill>
        <p:spPr>
          <a:xfrm>
            <a:off x="4396975" y="4837971"/>
            <a:ext cx="951716" cy="666201"/>
          </a:xfrm>
          <a:prstGeom prst="rect">
            <a:avLst/>
          </a:prstGeom>
          <a:noFill/>
          <a:ln>
            <a:noFill/>
          </a:ln>
        </p:spPr>
      </p:pic>
      <p:sp>
        <p:nvSpPr>
          <p:cNvPr id="453" name="Google Shape;453;p15"/>
          <p:cNvSpPr txBox="1"/>
          <p:nvPr/>
        </p:nvSpPr>
        <p:spPr>
          <a:xfrm>
            <a:off x="914400" y="2569684"/>
            <a:ext cx="10638693" cy="3121047"/>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a. Súng kíp của ta mới bắn một phát thì súng của họ đã bắn được năm, sáu mươi phát. Quân ta lạy súng thần công bốn lạy rồi mới bắn, trong khi ấy đại bác của họ đã bắn được hai mươi viên.</a:t>
            </a:r>
            <a:endParaRPr sz="4000">
              <a:solidFill>
                <a:schemeClr val="dk1"/>
              </a:solidFill>
              <a:latin typeface="Times New Roman"/>
              <a:ea typeface="Times New Roman"/>
              <a:cs typeface="Times New Roman"/>
              <a:sym typeface="Times New Roman"/>
            </a:endParaRPr>
          </a:p>
        </p:txBody>
      </p:sp>
      <p:sp>
        <p:nvSpPr>
          <p:cNvPr id="454" name="Google Shape;454;p15"/>
          <p:cNvSpPr txBox="1"/>
          <p:nvPr/>
        </p:nvSpPr>
        <p:spPr>
          <a:xfrm>
            <a:off x="914400" y="5958024"/>
            <a:ext cx="10638694"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b. Cảnh vật xung quanh tôi đang có sự thay đổi lớn: hôm nay tôi đi học. </a:t>
            </a:r>
            <a:endParaRPr/>
          </a:p>
        </p:txBody>
      </p:sp>
      <p:sp>
        <p:nvSpPr>
          <p:cNvPr id="455" name="Google Shape;455;p15"/>
          <p:cNvSpPr txBox="1"/>
          <p:nvPr/>
        </p:nvSpPr>
        <p:spPr>
          <a:xfrm>
            <a:off x="914400" y="7779418"/>
            <a:ext cx="10737829"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c. Kia là những mái nhà đứng sau lũy tre; đây là mái đình cong cong; kia nữa là sân phơi.</a:t>
            </a:r>
            <a:endParaRPr sz="4000">
              <a:solidFill>
                <a:schemeClr val="dk1"/>
              </a:solidFill>
              <a:latin typeface="Times New Roman"/>
              <a:ea typeface="Times New Roman"/>
              <a:cs typeface="Times New Roman"/>
              <a:sym typeface="Times New Roman"/>
            </a:endParaRPr>
          </a:p>
        </p:txBody>
      </p:sp>
      <p:sp>
        <p:nvSpPr>
          <p:cNvPr id="456" name="Google Shape;456;p15"/>
          <p:cNvSpPr/>
          <p:nvPr/>
        </p:nvSpPr>
        <p:spPr>
          <a:xfrm>
            <a:off x="8305798" y="2629602"/>
            <a:ext cx="838200" cy="744639"/>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Times New Roman"/>
              <a:ea typeface="Times New Roman"/>
              <a:cs typeface="Times New Roman"/>
              <a:sym typeface="Times New Roman"/>
            </a:endParaRPr>
          </a:p>
        </p:txBody>
      </p:sp>
      <p:sp>
        <p:nvSpPr>
          <p:cNvPr id="457" name="Google Shape;457;p15"/>
          <p:cNvSpPr/>
          <p:nvPr/>
        </p:nvSpPr>
        <p:spPr>
          <a:xfrm>
            <a:off x="7010400" y="4339696"/>
            <a:ext cx="373132" cy="744639"/>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Times New Roman"/>
              <a:ea typeface="Times New Roman"/>
              <a:cs typeface="Times New Roman"/>
              <a:sym typeface="Times New Roman"/>
            </a:endParaRPr>
          </a:p>
        </p:txBody>
      </p:sp>
      <p:sp>
        <p:nvSpPr>
          <p:cNvPr id="458" name="Google Shape;458;p15"/>
          <p:cNvSpPr/>
          <p:nvPr/>
        </p:nvSpPr>
        <p:spPr>
          <a:xfrm>
            <a:off x="11366527" y="6078717"/>
            <a:ext cx="373132" cy="744639"/>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Times New Roman"/>
              <a:ea typeface="Times New Roman"/>
              <a:cs typeface="Times New Roman"/>
              <a:sym typeface="Times New Roman"/>
            </a:endParaRPr>
          </a:p>
        </p:txBody>
      </p:sp>
      <p:sp>
        <p:nvSpPr>
          <p:cNvPr id="459" name="Google Shape;459;p15"/>
          <p:cNvSpPr/>
          <p:nvPr/>
        </p:nvSpPr>
        <p:spPr>
          <a:xfrm>
            <a:off x="9143998" y="7898067"/>
            <a:ext cx="373132" cy="744639"/>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Times New Roman"/>
              <a:ea typeface="Times New Roman"/>
              <a:cs typeface="Times New Roman"/>
              <a:sym typeface="Times New Roman"/>
            </a:endParaRPr>
          </a:p>
        </p:txBody>
      </p:sp>
      <p:sp>
        <p:nvSpPr>
          <p:cNvPr id="460" name="Google Shape;460;p15"/>
          <p:cNvSpPr/>
          <p:nvPr/>
        </p:nvSpPr>
        <p:spPr>
          <a:xfrm>
            <a:off x="3886200" y="8671383"/>
            <a:ext cx="373132" cy="744639"/>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Times New Roman"/>
              <a:ea typeface="Times New Roman"/>
              <a:cs typeface="Times New Roman"/>
              <a:sym typeface="Times New Roman"/>
            </a:endParaRPr>
          </a:p>
        </p:txBody>
      </p:sp>
      <p:sp>
        <p:nvSpPr>
          <p:cNvPr id="461" name="Google Shape;461;p15"/>
          <p:cNvSpPr/>
          <p:nvPr/>
        </p:nvSpPr>
        <p:spPr>
          <a:xfrm flipH="1" rot="5400000">
            <a:off x="13990557" y="3374068"/>
            <a:ext cx="1881194" cy="624382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a:ln>
            <a:noFill/>
          </a:ln>
        </p:spPr>
      </p:sp>
      <p:sp>
        <p:nvSpPr>
          <p:cNvPr id="462" name="Google Shape;462;p15"/>
          <p:cNvSpPr txBox="1"/>
          <p:nvPr/>
        </p:nvSpPr>
        <p:spPr>
          <a:xfrm>
            <a:off x="12649200" y="5690731"/>
            <a:ext cx="4972477"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u="none">
                <a:solidFill>
                  <a:srgbClr val="FFFFFF"/>
                </a:solidFill>
                <a:latin typeface="Times New Roman"/>
                <a:ea typeface="Times New Roman"/>
                <a:cs typeface="Times New Roman"/>
                <a:sym typeface="Times New Roman"/>
              </a:rPr>
              <a:t>. Ranh giới giữa 2 vế câu là dấu hai chấm.</a:t>
            </a:r>
            <a:endParaRPr/>
          </a:p>
        </p:txBody>
      </p:sp>
      <p:sp>
        <p:nvSpPr>
          <p:cNvPr id="463" name="Google Shape;463;p15"/>
          <p:cNvSpPr/>
          <p:nvPr/>
        </p:nvSpPr>
        <p:spPr>
          <a:xfrm flipH="1" rot="5400000">
            <a:off x="14166485" y="5445916"/>
            <a:ext cx="1571587" cy="6283845"/>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a:ln>
            <a:noFill/>
          </a:ln>
        </p:spPr>
      </p:sp>
      <p:sp>
        <p:nvSpPr>
          <p:cNvPr id="464" name="Google Shape;464;p15"/>
          <p:cNvSpPr txBox="1"/>
          <p:nvPr/>
        </p:nvSpPr>
        <p:spPr>
          <a:xfrm>
            <a:off x="12357519" y="7777663"/>
            <a:ext cx="5736682"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u="none">
                <a:solidFill>
                  <a:srgbClr val="FFFFFF"/>
                </a:solidFill>
                <a:latin typeface="Times New Roman"/>
                <a:ea typeface="Times New Roman"/>
                <a:cs typeface="Times New Roman"/>
                <a:sym typeface="Times New Roman"/>
              </a:rPr>
              <a:t>. Ranh giới giữa 3 vế câu  là dấu chấm phẩy.</a:t>
            </a:r>
            <a:endParaRPr/>
          </a:p>
        </p:txBody>
      </p:sp>
      <p:sp>
        <p:nvSpPr>
          <p:cNvPr id="465" name="Google Shape;465;p15"/>
          <p:cNvSpPr txBox="1"/>
          <p:nvPr/>
        </p:nvSpPr>
        <p:spPr>
          <a:xfrm>
            <a:off x="12570470" y="3742454"/>
            <a:ext cx="4972477"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4000" u="none">
                <a:solidFill>
                  <a:srgbClr val="FFFFFF"/>
                </a:solidFill>
                <a:latin typeface="Times New Roman"/>
                <a:ea typeface="Times New Roman"/>
                <a:cs typeface="Times New Roman"/>
                <a:sym typeface="Times New Roman"/>
              </a:rPr>
              <a:t>.</a:t>
            </a:r>
            <a:r>
              <a:rPr b="1" lang="en-US" sz="4000">
                <a:solidFill>
                  <a:srgbClr val="FFFFFF"/>
                </a:solidFill>
                <a:latin typeface="Times New Roman"/>
                <a:ea typeface="Times New Roman"/>
                <a:cs typeface="Times New Roman"/>
                <a:sym typeface="Times New Roman"/>
              </a:rPr>
              <a:t> Ranh giới giữa 2 vế của  câu 2 là dấu phẩy.</a:t>
            </a:r>
            <a:endParaRPr b="1" sz="4000" u="none">
              <a:solidFill>
                <a:srgbClr val="FFFFFF"/>
              </a:solidFill>
              <a:latin typeface="Times New Roman"/>
              <a:ea typeface="Times New Roman"/>
              <a:cs typeface="Times New Roman"/>
              <a:sym typeface="Times New Roman"/>
            </a:endParaRPr>
          </a:p>
        </p:txBody>
      </p:sp>
      <p:cxnSp>
        <p:nvCxnSpPr>
          <p:cNvPr id="466" name="Google Shape;466;p15"/>
          <p:cNvCxnSpPr/>
          <p:nvPr/>
        </p:nvCxnSpPr>
        <p:spPr>
          <a:xfrm flipH="1">
            <a:off x="8130626" y="2578189"/>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467" name="Google Shape;467;p15"/>
          <p:cNvCxnSpPr/>
          <p:nvPr/>
        </p:nvCxnSpPr>
        <p:spPr>
          <a:xfrm flipH="1">
            <a:off x="7301929" y="4130207"/>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468" name="Google Shape;468;p15"/>
          <p:cNvCxnSpPr/>
          <p:nvPr/>
        </p:nvCxnSpPr>
        <p:spPr>
          <a:xfrm flipH="1">
            <a:off x="11580215" y="6057760"/>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469" name="Google Shape;469;p15"/>
          <p:cNvCxnSpPr/>
          <p:nvPr/>
        </p:nvCxnSpPr>
        <p:spPr>
          <a:xfrm flipH="1">
            <a:off x="9402946" y="7802045"/>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470" name="Google Shape;470;p15"/>
          <p:cNvCxnSpPr/>
          <p:nvPr/>
        </p:nvCxnSpPr>
        <p:spPr>
          <a:xfrm flipH="1">
            <a:off x="4145148" y="8671383"/>
            <a:ext cx="311219" cy="960210"/>
          </a:xfrm>
          <a:prstGeom prst="straightConnector1">
            <a:avLst/>
          </a:prstGeom>
          <a:noFill/>
          <a:ln cap="flat" cmpd="sng" w="38100">
            <a:solidFill>
              <a:srgbClr val="C00000"/>
            </a:solidFill>
            <a:prstDash val="solid"/>
            <a:round/>
            <a:headEnd len="sm" w="sm" type="none"/>
            <a:tailEnd len="sm" w="sm" type="none"/>
          </a:ln>
        </p:spPr>
      </p:cxnSp>
    </p:spTree>
  </p:cSld>
  <p:clrMapOvr>
    <a:masterClrMapping/>
  </p:clrMapOvr>
  <mc:AlternateContent>
    <mc:Choice Requires="p14">
      <p:transition spd="slow" p14:dur="4400">
        <p14:honeycomb/>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2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74" name="Shape 474"/>
        <p:cNvGrpSpPr/>
        <p:nvPr/>
      </p:nvGrpSpPr>
      <p:grpSpPr>
        <a:xfrm>
          <a:off x="0" y="0"/>
          <a:ext cx="0" cy="0"/>
          <a:chOff x="0" y="0"/>
          <a:chExt cx="0" cy="0"/>
        </a:xfrm>
      </p:grpSpPr>
      <p:sp>
        <p:nvSpPr>
          <p:cNvPr id="475" name="Google Shape;475;p16"/>
          <p:cNvSpPr/>
          <p:nvPr/>
        </p:nvSpPr>
        <p:spPr>
          <a:xfrm rot="5400000">
            <a:off x="8855511" y="-2484315"/>
            <a:ext cx="4868051" cy="11825969"/>
          </a:xfrm>
          <a:custGeom>
            <a:rect b="b" l="l" r="r" t="t"/>
            <a:pathLst>
              <a:path extrusionOk="0" h="16886803" w="7480069">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476" name="Google Shape;476;p16"/>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pic>
        <p:nvPicPr>
          <p:cNvPr id="477" name="Google Shape;477;p16"/>
          <p:cNvPicPr preferRelativeResize="0"/>
          <p:nvPr/>
        </p:nvPicPr>
        <p:blipFill rotWithShape="1">
          <a:blip r:embed="rId4">
            <a:alphaModFix/>
          </a:blip>
          <a:srcRect b="0" l="0" r="0" t="0"/>
          <a:stretch/>
        </p:blipFill>
        <p:spPr>
          <a:xfrm>
            <a:off x="13127018" y="5593560"/>
            <a:ext cx="4688713" cy="4284311"/>
          </a:xfrm>
          <a:prstGeom prst="rect">
            <a:avLst/>
          </a:prstGeom>
          <a:noFill/>
          <a:ln>
            <a:noFill/>
          </a:ln>
        </p:spPr>
      </p:pic>
      <p:grpSp>
        <p:nvGrpSpPr>
          <p:cNvPr id="478" name="Google Shape;478;p16"/>
          <p:cNvGrpSpPr/>
          <p:nvPr/>
        </p:nvGrpSpPr>
        <p:grpSpPr>
          <a:xfrm>
            <a:off x="275842" y="4116916"/>
            <a:ext cx="4902765" cy="4902765"/>
            <a:chOff x="0" y="0"/>
            <a:chExt cx="6350000" cy="6350000"/>
          </a:xfrm>
        </p:grpSpPr>
        <p:sp>
          <p:nvSpPr>
            <p:cNvPr id="479" name="Google Shape;479;p16"/>
            <p:cNvSpPr/>
            <p:nvPr/>
          </p:nvSpPr>
          <p:spPr>
            <a:xfrm>
              <a:off x="88900" y="88900"/>
              <a:ext cx="6172200" cy="6172200"/>
            </a:xfrm>
            <a:custGeom>
              <a:rect b="b" l="l" r="r" t="t"/>
              <a:pathLst>
                <a:path extrusionOk="0" h="6172200" w="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rotWithShape="1">
              <a:blip r:embed="rId5">
                <a:alphaModFix/>
              </a:blip>
              <a:stretch>
                <a:fillRect b="-9593" l="-24183" r="-4017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6"/>
            <p:cNvSpPr/>
            <p:nvPr/>
          </p:nvSpPr>
          <p:spPr>
            <a:xfrm>
              <a:off x="0" y="0"/>
              <a:ext cx="6350000" cy="6350000"/>
            </a:xfrm>
            <a:custGeom>
              <a:rect b="b" l="l" r="r" t="t"/>
              <a:pathLst>
                <a:path extrusionOk="0" h="6350000" w="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81" name="Google Shape;481;p16"/>
          <p:cNvPicPr preferRelativeResize="0"/>
          <p:nvPr/>
        </p:nvPicPr>
        <p:blipFill rotWithShape="1">
          <a:blip r:embed="rId6">
            <a:alphaModFix/>
          </a:blip>
          <a:srcRect b="0" l="0" r="0" t="0"/>
          <a:stretch/>
        </p:blipFill>
        <p:spPr>
          <a:xfrm>
            <a:off x="188704" y="364714"/>
            <a:ext cx="1980511" cy="2039136"/>
          </a:xfrm>
          <a:prstGeom prst="rect">
            <a:avLst/>
          </a:prstGeom>
          <a:noFill/>
          <a:ln>
            <a:noFill/>
          </a:ln>
        </p:spPr>
      </p:pic>
      <p:sp>
        <p:nvSpPr>
          <p:cNvPr id="482" name="Google Shape;482;p16"/>
          <p:cNvSpPr txBox="1"/>
          <p:nvPr/>
        </p:nvSpPr>
        <p:spPr>
          <a:xfrm>
            <a:off x="6477000" y="1638300"/>
            <a:ext cx="10363200" cy="360098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3600" u="none">
                <a:solidFill>
                  <a:schemeClr val="dk1"/>
                </a:solidFill>
                <a:latin typeface="Times New Roman"/>
                <a:ea typeface="Times New Roman"/>
                <a:cs typeface="Times New Roman"/>
                <a:sym typeface="Times New Roman"/>
              </a:rPr>
              <a:t>Có hai cách nối các vế câu trong câu ghép:</a:t>
            </a:r>
            <a:endParaRPr/>
          </a:p>
          <a:p>
            <a:pPr indent="-514350" lvl="0" marL="514350" marR="0" rtl="0" algn="just">
              <a:lnSpc>
                <a:spcPct val="130000"/>
              </a:lnSpc>
              <a:spcBef>
                <a:spcPts val="0"/>
              </a:spcBef>
              <a:spcAft>
                <a:spcPts val="0"/>
              </a:spcAft>
              <a:buClr>
                <a:srgbClr val="FF0000"/>
              </a:buClr>
              <a:buSzPts val="3600"/>
              <a:buFont typeface="Times New Roman"/>
              <a:buAutoNum type="arabicPeriod"/>
            </a:pPr>
            <a:r>
              <a:rPr b="1" lang="en-US" sz="3600">
                <a:solidFill>
                  <a:srgbClr val="FF0000"/>
                </a:solidFill>
                <a:latin typeface="Times New Roman"/>
                <a:ea typeface="Times New Roman"/>
                <a:cs typeface="Times New Roman"/>
                <a:sym typeface="Times New Roman"/>
              </a:rPr>
              <a:t>Nối bằng những từ có tác dụng nối.</a:t>
            </a:r>
            <a:endParaRPr/>
          </a:p>
          <a:p>
            <a:pPr indent="-514350" lvl="0" marL="514350" marR="0" rtl="0" algn="just">
              <a:lnSpc>
                <a:spcPct val="130000"/>
              </a:lnSpc>
              <a:spcBef>
                <a:spcPts val="0"/>
              </a:spcBef>
              <a:spcAft>
                <a:spcPts val="0"/>
              </a:spcAft>
              <a:buClr>
                <a:srgbClr val="FF0000"/>
              </a:buClr>
              <a:buSzPts val="3600"/>
              <a:buFont typeface="Times New Roman"/>
              <a:buAutoNum type="arabicPeriod"/>
            </a:pPr>
            <a:r>
              <a:rPr b="1" lang="en-US" sz="3600" u="none">
                <a:solidFill>
                  <a:srgbClr val="FF0000"/>
                </a:solidFill>
                <a:latin typeface="Times New Roman"/>
                <a:ea typeface="Times New Roman"/>
                <a:cs typeface="Times New Roman"/>
                <a:sym typeface="Times New Roman"/>
              </a:rPr>
              <a:t>Nối trực tiếp (không dùng từ nối). Trong trường hợp này, giữa các vế của câu cần có dấu phẩy, dấu chấm phẩy, hoặc dấu hai chấm.</a:t>
            </a:r>
            <a:endParaRPr/>
          </a:p>
        </p:txBody>
      </p:sp>
      <p:sp>
        <p:nvSpPr>
          <p:cNvPr id="483" name="Google Shape;483;p16"/>
          <p:cNvSpPr txBox="1"/>
          <p:nvPr/>
        </p:nvSpPr>
        <p:spPr>
          <a:xfrm>
            <a:off x="1848186" y="129990"/>
            <a:ext cx="9589635" cy="10002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5600">
                <a:solidFill>
                  <a:srgbClr val="065928"/>
                </a:solidFill>
                <a:latin typeface="Arial"/>
                <a:ea typeface="Arial"/>
                <a:cs typeface="Arial"/>
                <a:sym typeface="Arial"/>
              </a:rPr>
              <a:t>II. GHI NHỚ</a:t>
            </a:r>
            <a:endParaRPr/>
          </a:p>
        </p:txBody>
      </p:sp>
      <p:pic>
        <p:nvPicPr>
          <p:cNvPr id="484" name="Google Shape;484;p16"/>
          <p:cNvPicPr preferRelativeResize="0"/>
          <p:nvPr/>
        </p:nvPicPr>
        <p:blipFill rotWithShape="1">
          <a:blip r:embed="rId7">
            <a:alphaModFix/>
          </a:blip>
          <a:srcRect b="0" l="0" r="0" t="0"/>
          <a:stretch/>
        </p:blipFill>
        <p:spPr>
          <a:xfrm>
            <a:off x="5109969" y="6836362"/>
            <a:ext cx="1090178" cy="1211309"/>
          </a:xfrm>
          <a:prstGeom prst="rect">
            <a:avLst/>
          </a:prstGeom>
          <a:noFill/>
          <a:ln>
            <a:noFill/>
          </a:ln>
        </p:spPr>
      </p:pic>
      <p:pic>
        <p:nvPicPr>
          <p:cNvPr id="485" name="Google Shape;485;p16"/>
          <p:cNvPicPr preferRelativeResize="0"/>
          <p:nvPr/>
        </p:nvPicPr>
        <p:blipFill rotWithShape="1">
          <a:blip r:embed="rId8">
            <a:alphaModFix/>
          </a:blip>
          <a:srcRect b="0" l="0" r="0" t="0"/>
          <a:stretch/>
        </p:blipFill>
        <p:spPr>
          <a:xfrm>
            <a:off x="16397967" y="416635"/>
            <a:ext cx="1722666" cy="1205866"/>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2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7"/>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17"/>
          <p:cNvPicPr preferRelativeResize="0"/>
          <p:nvPr/>
        </p:nvPicPr>
        <p:blipFill rotWithShape="1">
          <a:blip r:embed="rId3">
            <a:alphaModFix/>
          </a:blip>
          <a:srcRect b="0" l="0" r="0" t="0"/>
          <a:stretch/>
        </p:blipFill>
        <p:spPr>
          <a:xfrm flipH="1">
            <a:off x="1111359" y="7237452"/>
            <a:ext cx="2484527" cy="3279904"/>
          </a:xfrm>
          <a:prstGeom prst="rect">
            <a:avLst/>
          </a:prstGeom>
          <a:noFill/>
          <a:ln>
            <a:noFill/>
          </a:ln>
        </p:spPr>
      </p:pic>
      <p:pic>
        <p:nvPicPr>
          <p:cNvPr id="492" name="Google Shape;492;p17"/>
          <p:cNvPicPr preferRelativeResize="0"/>
          <p:nvPr/>
        </p:nvPicPr>
        <p:blipFill rotWithShape="1">
          <a:blip r:embed="rId4">
            <a:alphaModFix/>
          </a:blip>
          <a:srcRect b="0" l="0" r="0" t="0"/>
          <a:stretch/>
        </p:blipFill>
        <p:spPr>
          <a:xfrm>
            <a:off x="14193774" y="714926"/>
            <a:ext cx="3042072" cy="2186489"/>
          </a:xfrm>
          <a:prstGeom prst="rect">
            <a:avLst/>
          </a:prstGeom>
          <a:noFill/>
          <a:ln>
            <a:noFill/>
          </a:ln>
        </p:spPr>
      </p:pic>
      <p:pic>
        <p:nvPicPr>
          <p:cNvPr id="493" name="Google Shape;493;p17"/>
          <p:cNvPicPr preferRelativeResize="0"/>
          <p:nvPr/>
        </p:nvPicPr>
        <p:blipFill rotWithShape="1">
          <a:blip r:embed="rId5">
            <a:alphaModFix/>
          </a:blip>
          <a:srcRect b="0" l="0" r="0" t="0"/>
          <a:stretch/>
        </p:blipFill>
        <p:spPr>
          <a:xfrm>
            <a:off x="15474207" y="9286875"/>
            <a:ext cx="920337" cy="691089"/>
          </a:xfrm>
          <a:prstGeom prst="rect">
            <a:avLst/>
          </a:prstGeom>
          <a:noFill/>
          <a:ln>
            <a:noFill/>
          </a:ln>
        </p:spPr>
      </p:pic>
      <p:pic>
        <p:nvPicPr>
          <p:cNvPr id="494" name="Google Shape;494;p17"/>
          <p:cNvPicPr preferRelativeResize="0"/>
          <p:nvPr/>
        </p:nvPicPr>
        <p:blipFill rotWithShape="1">
          <a:blip r:embed="rId6">
            <a:alphaModFix/>
          </a:blip>
          <a:srcRect b="0" l="0" r="0" t="0"/>
          <a:stretch/>
        </p:blipFill>
        <p:spPr>
          <a:xfrm>
            <a:off x="3859282" y="9316756"/>
            <a:ext cx="905913" cy="680259"/>
          </a:xfrm>
          <a:prstGeom prst="rect">
            <a:avLst/>
          </a:prstGeom>
          <a:noFill/>
          <a:ln>
            <a:noFill/>
          </a:ln>
        </p:spPr>
      </p:pic>
      <p:pic>
        <p:nvPicPr>
          <p:cNvPr id="495" name="Google Shape;495;p17"/>
          <p:cNvPicPr preferRelativeResize="0"/>
          <p:nvPr/>
        </p:nvPicPr>
        <p:blipFill rotWithShape="1">
          <a:blip r:embed="rId7">
            <a:alphaModFix/>
          </a:blip>
          <a:srcRect b="16083" l="0" r="23630" t="0"/>
          <a:stretch/>
        </p:blipFill>
        <p:spPr>
          <a:xfrm rot="-5400000">
            <a:off x="1034874" y="-889394"/>
            <a:ext cx="2637500" cy="4416288"/>
          </a:xfrm>
          <a:prstGeom prst="rect">
            <a:avLst/>
          </a:prstGeom>
          <a:noFill/>
          <a:ln>
            <a:noFill/>
          </a:ln>
        </p:spPr>
      </p:pic>
      <p:pic>
        <p:nvPicPr>
          <p:cNvPr id="496" name="Google Shape;496;p17"/>
          <p:cNvPicPr preferRelativeResize="0"/>
          <p:nvPr/>
        </p:nvPicPr>
        <p:blipFill rotWithShape="1">
          <a:blip r:embed="rId8">
            <a:alphaModFix/>
          </a:blip>
          <a:srcRect b="0" l="0" r="0" t="0"/>
          <a:stretch/>
        </p:blipFill>
        <p:spPr>
          <a:xfrm>
            <a:off x="489003" y="3114615"/>
            <a:ext cx="1079393" cy="728100"/>
          </a:xfrm>
          <a:prstGeom prst="rect">
            <a:avLst/>
          </a:prstGeom>
          <a:noFill/>
          <a:ln>
            <a:noFill/>
          </a:ln>
        </p:spPr>
      </p:pic>
      <p:pic>
        <p:nvPicPr>
          <p:cNvPr id="497" name="Google Shape;497;p17"/>
          <p:cNvPicPr preferRelativeResize="0"/>
          <p:nvPr/>
        </p:nvPicPr>
        <p:blipFill rotWithShape="1">
          <a:blip r:embed="rId9">
            <a:alphaModFix/>
          </a:blip>
          <a:srcRect b="77966" l="0" r="0" t="0"/>
          <a:stretch/>
        </p:blipFill>
        <p:spPr>
          <a:xfrm>
            <a:off x="5650664" y="5110541"/>
            <a:ext cx="6986672" cy="109159"/>
          </a:xfrm>
          <a:prstGeom prst="rect">
            <a:avLst/>
          </a:prstGeom>
          <a:noFill/>
          <a:ln>
            <a:noFill/>
          </a:ln>
        </p:spPr>
      </p:pic>
      <p:pic>
        <p:nvPicPr>
          <p:cNvPr id="498" name="Google Shape;498;p17"/>
          <p:cNvPicPr preferRelativeResize="0"/>
          <p:nvPr/>
        </p:nvPicPr>
        <p:blipFill rotWithShape="1">
          <a:blip r:embed="rId10">
            <a:alphaModFix/>
          </a:blip>
          <a:srcRect b="0" l="0" r="0" t="0"/>
          <a:stretch/>
        </p:blipFill>
        <p:spPr>
          <a:xfrm>
            <a:off x="13367154" y="38100"/>
            <a:ext cx="4695311" cy="4114800"/>
          </a:xfrm>
          <a:prstGeom prst="rect">
            <a:avLst/>
          </a:prstGeom>
          <a:noFill/>
          <a:ln>
            <a:noFill/>
          </a:ln>
        </p:spPr>
      </p:pic>
      <p:pic>
        <p:nvPicPr>
          <p:cNvPr id="499" name="Google Shape;499;p17"/>
          <p:cNvPicPr preferRelativeResize="0"/>
          <p:nvPr/>
        </p:nvPicPr>
        <p:blipFill rotWithShape="1">
          <a:blip r:embed="rId11">
            <a:alphaModFix/>
          </a:blip>
          <a:srcRect b="0" l="0" r="0" t="0"/>
          <a:stretch/>
        </p:blipFill>
        <p:spPr>
          <a:xfrm>
            <a:off x="11540342" y="7143189"/>
            <a:ext cx="3479602" cy="3959718"/>
          </a:xfrm>
          <a:prstGeom prst="rect">
            <a:avLst/>
          </a:prstGeom>
          <a:noFill/>
          <a:ln>
            <a:noFill/>
          </a:ln>
        </p:spPr>
      </p:pic>
      <p:pic>
        <p:nvPicPr>
          <p:cNvPr id="500" name="Google Shape;500;p17"/>
          <p:cNvPicPr preferRelativeResize="0"/>
          <p:nvPr/>
        </p:nvPicPr>
        <p:blipFill rotWithShape="1">
          <a:blip r:embed="rId12">
            <a:alphaModFix/>
          </a:blip>
          <a:srcRect b="0" l="0" r="0" t="0"/>
          <a:stretch/>
        </p:blipFill>
        <p:spPr>
          <a:xfrm>
            <a:off x="6748644" y="7863621"/>
            <a:ext cx="3733347" cy="3033344"/>
          </a:xfrm>
          <a:prstGeom prst="rect">
            <a:avLst/>
          </a:prstGeom>
          <a:noFill/>
          <a:ln>
            <a:noFill/>
          </a:ln>
        </p:spPr>
      </p:pic>
      <p:sp>
        <p:nvSpPr>
          <p:cNvPr id="501" name="Google Shape;501;p17"/>
          <p:cNvSpPr txBox="1"/>
          <p:nvPr/>
        </p:nvSpPr>
        <p:spPr>
          <a:xfrm>
            <a:off x="5650664" y="4031724"/>
            <a:ext cx="6986672" cy="1057982"/>
          </a:xfrm>
          <a:prstGeom prst="rect">
            <a:avLst/>
          </a:prstGeom>
          <a:noFill/>
          <a:ln>
            <a:noFill/>
          </a:ln>
        </p:spPr>
        <p:txBody>
          <a:bodyPr anchorCtr="0" anchor="t" bIns="0" lIns="0" spcFirstLastPara="1" rIns="0" wrap="square" tIns="0">
            <a:spAutoFit/>
          </a:bodyPr>
          <a:lstStyle/>
          <a:p>
            <a:pPr indent="0" lvl="0" marL="0" marR="0" rtl="0" algn="ctr">
              <a:lnSpc>
                <a:spcPct val="98000"/>
              </a:lnSpc>
              <a:spcBef>
                <a:spcPts val="0"/>
              </a:spcBef>
              <a:spcAft>
                <a:spcPts val="0"/>
              </a:spcAft>
              <a:buNone/>
            </a:pPr>
            <a:r>
              <a:rPr lang="en-US" sz="8000">
                <a:solidFill>
                  <a:srgbClr val="065928"/>
                </a:solidFill>
                <a:latin typeface="Arial"/>
                <a:ea typeface="Arial"/>
                <a:cs typeface="Arial"/>
                <a:sym typeface="Arial"/>
              </a:rPr>
              <a:t>III. LUYỆN TẬP</a:t>
            </a:r>
            <a:endParaRPr/>
          </a:p>
        </p:txBody>
      </p:sp>
      <p:pic>
        <p:nvPicPr>
          <p:cNvPr id="502" name="Google Shape;502;p17"/>
          <p:cNvPicPr preferRelativeResize="0"/>
          <p:nvPr/>
        </p:nvPicPr>
        <p:blipFill rotWithShape="1">
          <a:blip r:embed="rId13">
            <a:alphaModFix/>
          </a:blip>
          <a:srcRect b="0" l="0" r="0" t="0"/>
          <a:stretch/>
        </p:blipFill>
        <p:spPr>
          <a:xfrm>
            <a:off x="14193774" y="5044169"/>
            <a:ext cx="4094226" cy="4114800"/>
          </a:xfrm>
          <a:prstGeom prst="rect">
            <a:avLst/>
          </a:prstGeom>
          <a:noFill/>
          <a:ln>
            <a:noFill/>
          </a:ln>
        </p:spPr>
      </p:pic>
      <p:pic>
        <p:nvPicPr>
          <p:cNvPr id="503" name="Google Shape;503;p17"/>
          <p:cNvPicPr preferRelativeResize="0"/>
          <p:nvPr/>
        </p:nvPicPr>
        <p:blipFill rotWithShape="1">
          <a:blip r:embed="rId14">
            <a:alphaModFix/>
          </a:blip>
          <a:srcRect b="0" l="0" r="0" t="0"/>
          <a:stretch/>
        </p:blipFill>
        <p:spPr>
          <a:xfrm>
            <a:off x="62343" y="5598295"/>
            <a:ext cx="2200905" cy="3852786"/>
          </a:xfrm>
          <a:prstGeom prst="rect">
            <a:avLst/>
          </a:prstGeom>
          <a:noFill/>
          <a:ln>
            <a:noFill/>
          </a:ln>
        </p:spPr>
      </p:pic>
      <p:pic>
        <p:nvPicPr>
          <p:cNvPr id="504" name="Google Shape;504;p17"/>
          <p:cNvPicPr preferRelativeResize="0"/>
          <p:nvPr/>
        </p:nvPicPr>
        <p:blipFill rotWithShape="1">
          <a:blip r:embed="rId15">
            <a:alphaModFix/>
          </a:blip>
          <a:srcRect b="0" l="0" r="0" t="0"/>
          <a:stretch/>
        </p:blipFill>
        <p:spPr>
          <a:xfrm flipH="1">
            <a:off x="15982097" y="1906114"/>
            <a:ext cx="1305524" cy="1462772"/>
          </a:xfrm>
          <a:prstGeom prst="rect">
            <a:avLst/>
          </a:prstGeom>
          <a:noFill/>
          <a:ln>
            <a:noFill/>
          </a:ln>
        </p:spPr>
      </p:pic>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8"/>
          <p:cNvSpPr/>
          <p:nvPr/>
        </p:nvSpPr>
        <p:spPr>
          <a:xfrm>
            <a:off x="-774057" y="9140436"/>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0" name="Google Shape;510;p18"/>
          <p:cNvPicPr preferRelativeResize="0"/>
          <p:nvPr/>
        </p:nvPicPr>
        <p:blipFill rotWithShape="1">
          <a:blip r:embed="rId3">
            <a:alphaModFix/>
          </a:blip>
          <a:srcRect b="0" l="0" r="0" t="0"/>
          <a:stretch/>
        </p:blipFill>
        <p:spPr>
          <a:xfrm>
            <a:off x="15474207" y="9286875"/>
            <a:ext cx="920337" cy="691089"/>
          </a:xfrm>
          <a:prstGeom prst="rect">
            <a:avLst/>
          </a:prstGeom>
          <a:noFill/>
          <a:ln>
            <a:noFill/>
          </a:ln>
        </p:spPr>
      </p:pic>
      <p:pic>
        <p:nvPicPr>
          <p:cNvPr id="511" name="Google Shape;511;p18"/>
          <p:cNvPicPr preferRelativeResize="0"/>
          <p:nvPr/>
        </p:nvPicPr>
        <p:blipFill rotWithShape="1">
          <a:blip r:embed="rId4">
            <a:alphaModFix/>
          </a:blip>
          <a:srcRect b="0" l="0" r="0" t="0"/>
          <a:stretch/>
        </p:blipFill>
        <p:spPr>
          <a:xfrm>
            <a:off x="3859282" y="9316756"/>
            <a:ext cx="905913" cy="680259"/>
          </a:xfrm>
          <a:prstGeom prst="rect">
            <a:avLst/>
          </a:prstGeom>
          <a:noFill/>
          <a:ln>
            <a:noFill/>
          </a:ln>
        </p:spPr>
      </p:pic>
      <p:pic>
        <p:nvPicPr>
          <p:cNvPr id="512" name="Google Shape;512;p18"/>
          <p:cNvPicPr preferRelativeResize="0"/>
          <p:nvPr/>
        </p:nvPicPr>
        <p:blipFill rotWithShape="1">
          <a:blip r:embed="rId5">
            <a:alphaModFix/>
          </a:blip>
          <a:srcRect b="16083" l="0" r="23630" t="0"/>
          <a:stretch/>
        </p:blipFill>
        <p:spPr>
          <a:xfrm rot="-5400000">
            <a:off x="-829747" y="-1735203"/>
            <a:ext cx="2637500" cy="4416288"/>
          </a:xfrm>
          <a:prstGeom prst="rect">
            <a:avLst/>
          </a:prstGeom>
          <a:noFill/>
          <a:ln>
            <a:noFill/>
          </a:ln>
        </p:spPr>
      </p:pic>
      <p:pic>
        <p:nvPicPr>
          <p:cNvPr id="513" name="Google Shape;513;p18"/>
          <p:cNvPicPr preferRelativeResize="0"/>
          <p:nvPr/>
        </p:nvPicPr>
        <p:blipFill rotWithShape="1">
          <a:blip r:embed="rId6">
            <a:alphaModFix/>
          </a:blip>
          <a:srcRect b="0" l="0" r="0" t="0"/>
          <a:stretch/>
        </p:blipFill>
        <p:spPr>
          <a:xfrm>
            <a:off x="260403" y="2781300"/>
            <a:ext cx="1079393" cy="728100"/>
          </a:xfrm>
          <a:prstGeom prst="rect">
            <a:avLst/>
          </a:prstGeom>
          <a:noFill/>
          <a:ln>
            <a:noFill/>
          </a:ln>
        </p:spPr>
      </p:pic>
      <p:pic>
        <p:nvPicPr>
          <p:cNvPr id="514" name="Google Shape;514;p18"/>
          <p:cNvPicPr preferRelativeResize="0"/>
          <p:nvPr/>
        </p:nvPicPr>
        <p:blipFill rotWithShape="1">
          <a:blip r:embed="rId7">
            <a:alphaModFix/>
          </a:blip>
          <a:srcRect b="0" l="0" r="0" t="0"/>
          <a:stretch/>
        </p:blipFill>
        <p:spPr>
          <a:xfrm>
            <a:off x="15714810" y="-1613152"/>
            <a:ext cx="4695311" cy="4114800"/>
          </a:xfrm>
          <a:prstGeom prst="rect">
            <a:avLst/>
          </a:prstGeom>
          <a:noFill/>
          <a:ln>
            <a:noFill/>
          </a:ln>
        </p:spPr>
      </p:pic>
      <p:pic>
        <p:nvPicPr>
          <p:cNvPr id="515" name="Google Shape;515;p18"/>
          <p:cNvPicPr preferRelativeResize="0"/>
          <p:nvPr/>
        </p:nvPicPr>
        <p:blipFill rotWithShape="1">
          <a:blip r:embed="rId8">
            <a:alphaModFix/>
          </a:blip>
          <a:srcRect b="0" l="0" r="0" t="0"/>
          <a:stretch/>
        </p:blipFill>
        <p:spPr>
          <a:xfrm flipH="1">
            <a:off x="17003258" y="209491"/>
            <a:ext cx="1305524" cy="1462772"/>
          </a:xfrm>
          <a:prstGeom prst="rect">
            <a:avLst/>
          </a:prstGeom>
          <a:noFill/>
          <a:ln>
            <a:noFill/>
          </a:ln>
        </p:spPr>
      </p:pic>
      <p:sp>
        <p:nvSpPr>
          <p:cNvPr id="516" name="Google Shape;516;p18"/>
          <p:cNvSpPr txBox="1"/>
          <p:nvPr/>
        </p:nvSpPr>
        <p:spPr>
          <a:xfrm>
            <a:off x="1338444" y="3095090"/>
            <a:ext cx="15958956"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a. Dân ta có một lòng nồng nàn yêu nước. Đó là một truyền thống quý báu của ta.</a:t>
            </a:r>
            <a:endParaRPr sz="4000">
              <a:solidFill>
                <a:schemeClr val="dk1"/>
              </a:solidFill>
              <a:latin typeface="Times New Roman"/>
              <a:ea typeface="Times New Roman"/>
              <a:cs typeface="Times New Roman"/>
              <a:sym typeface="Times New Roman"/>
            </a:endParaRPr>
          </a:p>
        </p:txBody>
      </p:sp>
      <p:sp>
        <p:nvSpPr>
          <p:cNvPr id="517" name="Google Shape;517;p18"/>
          <p:cNvSpPr txBox="1"/>
          <p:nvPr/>
        </p:nvSpPr>
        <p:spPr>
          <a:xfrm>
            <a:off x="1937147" y="260078"/>
            <a:ext cx="14413701" cy="182473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800" u="none">
                <a:solidFill>
                  <a:schemeClr val="dk1"/>
                </a:solidFill>
                <a:latin typeface="Times New Roman"/>
                <a:ea typeface="Times New Roman"/>
                <a:cs typeface="Times New Roman"/>
                <a:sym typeface="Times New Roman"/>
              </a:rPr>
              <a:t>1. Trong những câu dưới đây, câu nào là câu ghép ? Các vế câu ghép được nối với nhau bằng cách nào?</a:t>
            </a:r>
            <a:endParaRPr/>
          </a:p>
        </p:txBody>
      </p:sp>
      <p:sp>
        <p:nvSpPr>
          <p:cNvPr id="518" name="Google Shape;518;p18"/>
          <p:cNvSpPr txBox="1"/>
          <p:nvPr/>
        </p:nvSpPr>
        <p:spPr>
          <a:xfrm>
            <a:off x="1338444" y="3834845"/>
            <a:ext cx="15958956" cy="4506042"/>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lang="en-US" sz="4000">
                <a:solidFill>
                  <a:schemeClr val="dk1"/>
                </a:solidFill>
                <a:latin typeface="Times New Roman"/>
                <a:ea typeface="Times New Roman"/>
                <a:cs typeface="Times New Roman"/>
                <a:sym typeface="Times New Roman"/>
              </a:rPr>
              <a:t>            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b="1" sz="40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t/>
            </a:r>
            <a:endParaRPr b="1" sz="4000">
              <a:solidFill>
                <a:schemeClr val="dk1"/>
              </a:solidFill>
              <a:latin typeface="Times New Roman"/>
              <a:ea typeface="Times New Roman"/>
              <a:cs typeface="Times New Roman"/>
              <a:sym typeface="Times New Roman"/>
            </a:endParaRPr>
          </a:p>
        </p:txBody>
      </p:sp>
      <p:cxnSp>
        <p:nvCxnSpPr>
          <p:cNvPr id="519" name="Google Shape;519;p18"/>
          <p:cNvCxnSpPr/>
          <p:nvPr/>
        </p:nvCxnSpPr>
        <p:spPr>
          <a:xfrm flipH="1">
            <a:off x="2812404" y="4865143"/>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520" name="Google Shape;520;p18"/>
          <p:cNvCxnSpPr/>
          <p:nvPr/>
        </p:nvCxnSpPr>
        <p:spPr>
          <a:xfrm flipH="1">
            <a:off x="14512206" y="4844216"/>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521" name="Google Shape;521;p18"/>
          <p:cNvCxnSpPr/>
          <p:nvPr/>
        </p:nvCxnSpPr>
        <p:spPr>
          <a:xfrm flipH="1">
            <a:off x="7543800" y="5757971"/>
            <a:ext cx="311219" cy="960210"/>
          </a:xfrm>
          <a:prstGeom prst="straightConnector1">
            <a:avLst/>
          </a:prstGeom>
          <a:noFill/>
          <a:ln cap="flat" cmpd="sng" w="38100">
            <a:solidFill>
              <a:srgbClr val="C00000"/>
            </a:solidFill>
            <a:prstDash val="solid"/>
            <a:round/>
            <a:headEnd len="sm" w="sm" type="none"/>
            <a:tailEnd len="sm" w="sm" type="none"/>
          </a:ln>
        </p:spPr>
      </p:cxnSp>
      <p:sp>
        <p:nvSpPr>
          <p:cNvPr id="522" name="Google Shape;522;p18"/>
          <p:cNvSpPr txBox="1"/>
          <p:nvPr/>
        </p:nvSpPr>
        <p:spPr>
          <a:xfrm>
            <a:off x="1893486" y="7168386"/>
            <a:ext cx="14407406" cy="16466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4000">
                <a:solidFill>
                  <a:srgbClr val="FF0000"/>
                </a:solidFill>
                <a:latin typeface="Times New Roman"/>
                <a:ea typeface="Times New Roman"/>
                <a:cs typeface="Times New Roman"/>
                <a:sym typeface="Times New Roman"/>
              </a:rPr>
              <a:t>4 vế câu nối với nhau trực tiếp, giữa các vế có dấu phẩy. </a:t>
            </a:r>
            <a:endParaRPr/>
          </a:p>
          <a:p>
            <a:pPr indent="0" lvl="0" marL="0" marR="0" rtl="0" algn="ctr">
              <a:lnSpc>
                <a:spcPct val="150000"/>
              </a:lnSpc>
              <a:spcBef>
                <a:spcPts val="0"/>
              </a:spcBef>
              <a:spcAft>
                <a:spcPts val="0"/>
              </a:spcAft>
              <a:buNone/>
            </a:pPr>
            <a:r>
              <a:rPr b="1" lang="en-US" sz="4000">
                <a:solidFill>
                  <a:srgbClr val="FF0000"/>
                </a:solidFill>
                <a:latin typeface="Times New Roman"/>
                <a:ea typeface="Times New Roman"/>
                <a:cs typeface="Times New Roman"/>
                <a:sym typeface="Times New Roman"/>
              </a:rPr>
              <a:t>(Từ thì nối trạng ngữ với các vế câu.)</a:t>
            </a:r>
            <a:endParaRPr/>
          </a:p>
        </p:txBody>
      </p:sp>
      <p:sp>
        <p:nvSpPr>
          <p:cNvPr id="523" name="Google Shape;523;p18"/>
          <p:cNvSpPr txBox="1"/>
          <p:nvPr/>
        </p:nvSpPr>
        <p:spPr>
          <a:xfrm>
            <a:off x="12536374" y="6395015"/>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4</a:t>
            </a:r>
            <a:endParaRPr/>
          </a:p>
        </p:txBody>
      </p:sp>
      <p:sp>
        <p:nvSpPr>
          <p:cNvPr id="524" name="Google Shape;524;p18"/>
          <p:cNvSpPr txBox="1"/>
          <p:nvPr/>
        </p:nvSpPr>
        <p:spPr>
          <a:xfrm>
            <a:off x="15773399" y="5453444"/>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3</a:t>
            </a:r>
            <a:endParaRPr/>
          </a:p>
        </p:txBody>
      </p:sp>
      <p:sp>
        <p:nvSpPr>
          <p:cNvPr id="525" name="Google Shape;525;p18"/>
          <p:cNvSpPr txBox="1"/>
          <p:nvPr/>
        </p:nvSpPr>
        <p:spPr>
          <a:xfrm>
            <a:off x="8412085" y="5437065"/>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2</a:t>
            </a:r>
            <a:endParaRPr/>
          </a:p>
        </p:txBody>
      </p:sp>
      <p:sp>
        <p:nvSpPr>
          <p:cNvPr id="526" name="Google Shape;526;p18"/>
          <p:cNvSpPr txBox="1"/>
          <p:nvPr/>
        </p:nvSpPr>
        <p:spPr>
          <a:xfrm>
            <a:off x="15281309" y="4481668"/>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1</a:t>
            </a:r>
            <a:endParaRPr/>
          </a:p>
        </p:txBody>
      </p:sp>
    </p:spTree>
  </p:cSld>
  <p:clrMapOvr>
    <a:masterClrMapping/>
  </p:clrMapOvr>
  <mc:AlternateContent>
    <mc:Choice Requires="p14">
      <p:transition spd="slow" p14:dur="800">
        <p14:flythrough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2000"/>
                                        <p:tgtEl>
                                          <p:spTgt spid="5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1" st="1"/>
                                            </p:txEl>
                                          </p:spTgt>
                                        </p:tgtEl>
                                        <p:attrNameLst>
                                          <p:attrName>style.visibility</p:attrName>
                                        </p:attrNameLst>
                                      </p:cBhvr>
                                      <p:to>
                                        <p:strVal val="visible"/>
                                      </p:to>
                                    </p:set>
                                    <p:animEffect filter="fade" transition="in">
                                      <p:cBhvr>
                                        <p:cTn dur="2000"/>
                                        <p:tgtEl>
                                          <p:spTgt spid="51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2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500"/>
                                        <p:tgtEl>
                                          <p:spTgt spid="5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9"/>
          <p:cNvSpPr/>
          <p:nvPr/>
        </p:nvSpPr>
        <p:spPr>
          <a:xfrm>
            <a:off x="-774057" y="9140436"/>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2" name="Google Shape;532;p19"/>
          <p:cNvPicPr preferRelativeResize="0"/>
          <p:nvPr/>
        </p:nvPicPr>
        <p:blipFill rotWithShape="1">
          <a:blip r:embed="rId3">
            <a:alphaModFix/>
          </a:blip>
          <a:srcRect b="0" l="0" r="0" t="0"/>
          <a:stretch/>
        </p:blipFill>
        <p:spPr>
          <a:xfrm>
            <a:off x="15346378" y="9424520"/>
            <a:ext cx="920337" cy="691089"/>
          </a:xfrm>
          <a:prstGeom prst="rect">
            <a:avLst/>
          </a:prstGeom>
          <a:noFill/>
          <a:ln>
            <a:noFill/>
          </a:ln>
        </p:spPr>
      </p:pic>
      <p:pic>
        <p:nvPicPr>
          <p:cNvPr id="533" name="Google Shape;533;p19"/>
          <p:cNvPicPr preferRelativeResize="0"/>
          <p:nvPr/>
        </p:nvPicPr>
        <p:blipFill rotWithShape="1">
          <a:blip r:embed="rId4">
            <a:alphaModFix/>
          </a:blip>
          <a:srcRect b="0" l="0" r="0" t="0"/>
          <a:stretch/>
        </p:blipFill>
        <p:spPr>
          <a:xfrm>
            <a:off x="3859282" y="9316756"/>
            <a:ext cx="905913" cy="680259"/>
          </a:xfrm>
          <a:prstGeom prst="rect">
            <a:avLst/>
          </a:prstGeom>
          <a:noFill/>
          <a:ln>
            <a:noFill/>
          </a:ln>
        </p:spPr>
      </p:pic>
      <p:pic>
        <p:nvPicPr>
          <p:cNvPr id="534" name="Google Shape;534;p19"/>
          <p:cNvPicPr preferRelativeResize="0"/>
          <p:nvPr/>
        </p:nvPicPr>
        <p:blipFill rotWithShape="1">
          <a:blip r:embed="rId5">
            <a:alphaModFix/>
          </a:blip>
          <a:srcRect b="16083" l="0" r="23630" t="0"/>
          <a:stretch/>
        </p:blipFill>
        <p:spPr>
          <a:xfrm rot="-5400000">
            <a:off x="-829747" y="-1735203"/>
            <a:ext cx="2637500" cy="4416288"/>
          </a:xfrm>
          <a:prstGeom prst="rect">
            <a:avLst/>
          </a:prstGeom>
          <a:noFill/>
          <a:ln>
            <a:noFill/>
          </a:ln>
        </p:spPr>
      </p:pic>
      <p:pic>
        <p:nvPicPr>
          <p:cNvPr id="535" name="Google Shape;535;p19"/>
          <p:cNvPicPr preferRelativeResize="0"/>
          <p:nvPr/>
        </p:nvPicPr>
        <p:blipFill rotWithShape="1">
          <a:blip r:embed="rId6">
            <a:alphaModFix/>
          </a:blip>
          <a:srcRect b="0" l="0" r="0" t="0"/>
          <a:stretch/>
        </p:blipFill>
        <p:spPr>
          <a:xfrm>
            <a:off x="15714810" y="-1613152"/>
            <a:ext cx="4695311" cy="4114800"/>
          </a:xfrm>
          <a:prstGeom prst="rect">
            <a:avLst/>
          </a:prstGeom>
          <a:noFill/>
          <a:ln>
            <a:noFill/>
          </a:ln>
        </p:spPr>
      </p:pic>
      <p:pic>
        <p:nvPicPr>
          <p:cNvPr id="536" name="Google Shape;536;p19"/>
          <p:cNvPicPr preferRelativeResize="0"/>
          <p:nvPr/>
        </p:nvPicPr>
        <p:blipFill rotWithShape="1">
          <a:blip r:embed="rId7">
            <a:alphaModFix/>
          </a:blip>
          <a:srcRect b="0" l="0" r="0" t="0"/>
          <a:stretch/>
        </p:blipFill>
        <p:spPr>
          <a:xfrm flipH="1">
            <a:off x="17003258" y="209491"/>
            <a:ext cx="1305524" cy="1462772"/>
          </a:xfrm>
          <a:prstGeom prst="rect">
            <a:avLst/>
          </a:prstGeom>
          <a:noFill/>
          <a:ln>
            <a:noFill/>
          </a:ln>
        </p:spPr>
      </p:pic>
      <p:sp>
        <p:nvSpPr>
          <p:cNvPr id="537" name="Google Shape;537;p19"/>
          <p:cNvSpPr txBox="1"/>
          <p:nvPr/>
        </p:nvSpPr>
        <p:spPr>
          <a:xfrm>
            <a:off x="1164522" y="2002509"/>
            <a:ext cx="15958956"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b. Anh bắt lấy thỏi thép hồng như bắt lấy một con cá sống. Dưới những nhát búa hăm hở của anh, con cá lửa ấy vùng vẫy, quằn quại, giãy lên đành đạch. </a:t>
            </a:r>
            <a:endParaRPr sz="4000">
              <a:solidFill>
                <a:schemeClr val="dk1"/>
              </a:solidFill>
              <a:latin typeface="Times New Roman"/>
              <a:ea typeface="Times New Roman"/>
              <a:cs typeface="Times New Roman"/>
              <a:sym typeface="Times New Roman"/>
            </a:endParaRPr>
          </a:p>
        </p:txBody>
      </p:sp>
      <p:sp>
        <p:nvSpPr>
          <p:cNvPr id="538" name="Google Shape;538;p19"/>
          <p:cNvSpPr txBox="1"/>
          <p:nvPr/>
        </p:nvSpPr>
        <p:spPr>
          <a:xfrm>
            <a:off x="1044302" y="3669019"/>
            <a:ext cx="15958956"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 Nó nghiến răng ken két, nó cưỡng lại anh, nó không chịu khuất phục.</a:t>
            </a:r>
            <a:endParaRPr sz="4000">
              <a:solidFill>
                <a:schemeClr val="dk1"/>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p:txBody>
      </p:sp>
      <p:cxnSp>
        <p:nvCxnSpPr>
          <p:cNvPr id="539" name="Google Shape;539;p19"/>
          <p:cNvCxnSpPr/>
          <p:nvPr/>
        </p:nvCxnSpPr>
        <p:spPr>
          <a:xfrm flipH="1">
            <a:off x="5943600" y="3723351"/>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540" name="Google Shape;540;p19"/>
          <p:cNvCxnSpPr/>
          <p:nvPr/>
        </p:nvCxnSpPr>
        <p:spPr>
          <a:xfrm flipH="1">
            <a:off x="9601200" y="3722535"/>
            <a:ext cx="311219" cy="960210"/>
          </a:xfrm>
          <a:prstGeom prst="straightConnector1">
            <a:avLst/>
          </a:prstGeom>
          <a:noFill/>
          <a:ln cap="flat" cmpd="sng" w="38100">
            <a:solidFill>
              <a:srgbClr val="C00000"/>
            </a:solidFill>
            <a:prstDash val="solid"/>
            <a:round/>
            <a:headEnd len="sm" w="sm" type="none"/>
            <a:tailEnd len="sm" w="sm" type="none"/>
          </a:ln>
        </p:spPr>
      </p:cxnSp>
      <p:sp>
        <p:nvSpPr>
          <p:cNvPr id="541" name="Google Shape;541;p19"/>
          <p:cNvSpPr txBox="1"/>
          <p:nvPr/>
        </p:nvSpPr>
        <p:spPr>
          <a:xfrm>
            <a:off x="2258923" y="5513915"/>
            <a:ext cx="14407406" cy="72039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4000">
                <a:solidFill>
                  <a:srgbClr val="FF0000"/>
                </a:solidFill>
                <a:latin typeface="Times New Roman"/>
                <a:ea typeface="Times New Roman"/>
                <a:cs typeface="Times New Roman"/>
                <a:sym typeface="Times New Roman"/>
              </a:rPr>
              <a:t>3 vế câu nối với nhau trực tiếp, giữa các vế có dấu phẩy.</a:t>
            </a:r>
            <a:endParaRPr/>
          </a:p>
        </p:txBody>
      </p:sp>
      <p:pic>
        <p:nvPicPr>
          <p:cNvPr id="542" name="Google Shape;542;p19"/>
          <p:cNvPicPr preferRelativeResize="0"/>
          <p:nvPr/>
        </p:nvPicPr>
        <p:blipFill rotWithShape="1">
          <a:blip r:embed="rId8">
            <a:alphaModFix/>
          </a:blip>
          <a:srcRect b="0" l="0" r="0" t="0"/>
          <a:stretch/>
        </p:blipFill>
        <p:spPr>
          <a:xfrm>
            <a:off x="-881566" y="6908328"/>
            <a:ext cx="3140489" cy="3156270"/>
          </a:xfrm>
          <a:prstGeom prst="rect">
            <a:avLst/>
          </a:prstGeom>
          <a:noFill/>
          <a:ln>
            <a:noFill/>
          </a:ln>
        </p:spPr>
      </p:pic>
      <p:pic>
        <p:nvPicPr>
          <p:cNvPr id="543" name="Google Shape;543;p19"/>
          <p:cNvPicPr preferRelativeResize="0"/>
          <p:nvPr/>
        </p:nvPicPr>
        <p:blipFill rotWithShape="1">
          <a:blip r:embed="rId9">
            <a:alphaModFix/>
          </a:blip>
          <a:srcRect b="0" l="0" r="0" t="0"/>
          <a:stretch/>
        </p:blipFill>
        <p:spPr>
          <a:xfrm>
            <a:off x="13683127" y="6482902"/>
            <a:ext cx="4063365" cy="4114800"/>
          </a:xfrm>
          <a:prstGeom prst="rect">
            <a:avLst/>
          </a:prstGeom>
          <a:noFill/>
          <a:ln>
            <a:noFill/>
          </a:ln>
        </p:spPr>
      </p:pic>
      <p:sp>
        <p:nvSpPr>
          <p:cNvPr id="544" name="Google Shape;544;p19"/>
          <p:cNvSpPr txBox="1"/>
          <p:nvPr/>
        </p:nvSpPr>
        <p:spPr>
          <a:xfrm>
            <a:off x="11933837" y="4382275"/>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3</a:t>
            </a:r>
            <a:endParaRPr/>
          </a:p>
        </p:txBody>
      </p:sp>
      <p:sp>
        <p:nvSpPr>
          <p:cNvPr id="545" name="Google Shape;545;p19"/>
          <p:cNvSpPr txBox="1"/>
          <p:nvPr/>
        </p:nvSpPr>
        <p:spPr>
          <a:xfrm>
            <a:off x="7401403" y="4382275"/>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2</a:t>
            </a:r>
            <a:endParaRPr/>
          </a:p>
        </p:txBody>
      </p:sp>
      <p:sp>
        <p:nvSpPr>
          <p:cNvPr id="546" name="Google Shape;546;p19"/>
          <p:cNvSpPr txBox="1"/>
          <p:nvPr/>
        </p:nvSpPr>
        <p:spPr>
          <a:xfrm>
            <a:off x="3036750" y="4424899"/>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1</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animEffect filter="fade" transition="in">
                                      <p:cBhvr>
                                        <p:cTn dur="2000"/>
                                        <p:tgtEl>
                                          <p:spTgt spid="5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xEl>
                                              <p:pRg end="1" st="1"/>
                                            </p:txEl>
                                          </p:spTgt>
                                        </p:tgtEl>
                                        <p:attrNameLst>
                                          <p:attrName>style.visibility</p:attrName>
                                        </p:attrNameLst>
                                      </p:cBhvr>
                                      <p:to>
                                        <p:strVal val="visible"/>
                                      </p:to>
                                    </p:set>
                                    <p:animEffect filter="fade" transition="in">
                                      <p:cBhvr>
                                        <p:cTn dur="2000"/>
                                        <p:tgtEl>
                                          <p:spTgt spid="53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2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
          <p:cNvPicPr preferRelativeResize="0"/>
          <p:nvPr/>
        </p:nvPicPr>
        <p:blipFill rotWithShape="1">
          <a:blip r:embed="rId3">
            <a:alphaModFix/>
          </a:blip>
          <a:srcRect b="0" l="0" r="0" t="0"/>
          <a:stretch/>
        </p:blipFill>
        <p:spPr>
          <a:xfrm>
            <a:off x="942130" y="7671288"/>
            <a:ext cx="3589979" cy="2050776"/>
          </a:xfrm>
          <a:prstGeom prst="rect">
            <a:avLst/>
          </a:prstGeom>
          <a:noFill/>
          <a:ln>
            <a:noFill/>
          </a:ln>
        </p:spPr>
      </p:pic>
      <p:pic>
        <p:nvPicPr>
          <p:cNvPr id="183" name="Google Shape;183;p2"/>
          <p:cNvPicPr preferRelativeResize="0"/>
          <p:nvPr/>
        </p:nvPicPr>
        <p:blipFill rotWithShape="1">
          <a:blip r:embed="rId4">
            <a:alphaModFix/>
          </a:blip>
          <a:srcRect b="0" l="0" r="0" t="0"/>
          <a:stretch/>
        </p:blipFill>
        <p:spPr>
          <a:xfrm>
            <a:off x="1634263" y="2769528"/>
            <a:ext cx="3375895" cy="5326856"/>
          </a:xfrm>
          <a:prstGeom prst="rect">
            <a:avLst/>
          </a:prstGeom>
          <a:noFill/>
          <a:ln>
            <a:noFill/>
          </a:ln>
        </p:spPr>
      </p:pic>
      <p:pic>
        <p:nvPicPr>
          <p:cNvPr id="184" name="Google Shape;184;p2"/>
          <p:cNvPicPr preferRelativeResize="0"/>
          <p:nvPr/>
        </p:nvPicPr>
        <p:blipFill rotWithShape="1">
          <a:blip r:embed="rId5">
            <a:alphaModFix/>
          </a:blip>
          <a:srcRect b="0" l="0" r="0" t="0"/>
          <a:stretch/>
        </p:blipFill>
        <p:spPr>
          <a:xfrm>
            <a:off x="4640750" y="8175452"/>
            <a:ext cx="1740919" cy="1481957"/>
          </a:xfrm>
          <a:prstGeom prst="rect">
            <a:avLst/>
          </a:prstGeom>
          <a:noFill/>
          <a:ln>
            <a:noFill/>
          </a:ln>
        </p:spPr>
      </p:pic>
      <p:sp>
        <p:nvSpPr>
          <p:cNvPr id="185" name="Google Shape;185;p2"/>
          <p:cNvSpPr txBox="1"/>
          <p:nvPr/>
        </p:nvSpPr>
        <p:spPr>
          <a:xfrm>
            <a:off x="2943223" y="1074099"/>
            <a:ext cx="12401550" cy="9233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200" u="none" cap="none" strike="noStrike">
                <a:solidFill>
                  <a:srgbClr val="D1581F"/>
                </a:solidFill>
                <a:latin typeface="Times New Roman"/>
                <a:ea typeface="Times New Roman"/>
                <a:cs typeface="Times New Roman"/>
                <a:sym typeface="Times New Roman"/>
              </a:rPr>
              <a:t>YÊU CẦU CẦN ĐẠT</a:t>
            </a:r>
            <a:endParaRPr/>
          </a:p>
        </p:txBody>
      </p:sp>
      <p:sp>
        <p:nvSpPr>
          <p:cNvPr id="186" name="Google Shape;186;p2"/>
          <p:cNvSpPr/>
          <p:nvPr/>
        </p:nvSpPr>
        <p:spPr>
          <a:xfrm>
            <a:off x="7974863" y="7753102"/>
            <a:ext cx="8960587" cy="1124198"/>
          </a:xfrm>
          <a:custGeom>
            <a:rect b="b" l="l" r="r" t="t"/>
            <a:pathLst>
              <a:path extrusionOk="0" h="4965700" w="39579841">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a:ln>
            <a:noFill/>
          </a:ln>
        </p:spPr>
      </p:sp>
      <p:pic>
        <p:nvPicPr>
          <p:cNvPr id="187" name="Google Shape;187;p2"/>
          <p:cNvPicPr preferRelativeResize="0"/>
          <p:nvPr/>
        </p:nvPicPr>
        <p:blipFill rotWithShape="1">
          <a:blip r:embed="rId6">
            <a:alphaModFix/>
          </a:blip>
          <a:srcRect b="0" l="0" r="0" t="0"/>
          <a:stretch/>
        </p:blipFill>
        <p:spPr>
          <a:xfrm>
            <a:off x="6381669" y="4732221"/>
            <a:ext cx="1124198" cy="1124198"/>
          </a:xfrm>
          <a:prstGeom prst="rect">
            <a:avLst/>
          </a:prstGeom>
          <a:noFill/>
          <a:ln>
            <a:noFill/>
          </a:ln>
        </p:spPr>
      </p:pic>
      <p:sp>
        <p:nvSpPr>
          <p:cNvPr id="188" name="Google Shape;188;p2"/>
          <p:cNvSpPr/>
          <p:nvPr/>
        </p:nvSpPr>
        <p:spPr>
          <a:xfrm>
            <a:off x="7596559" y="4792408"/>
            <a:ext cx="8960587" cy="1124198"/>
          </a:xfrm>
          <a:custGeom>
            <a:rect b="b" l="l" r="r" t="t"/>
            <a:pathLst>
              <a:path extrusionOk="0" h="4965700" w="39579841">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a:ln>
            <a:noFill/>
          </a:ln>
        </p:spPr>
      </p:sp>
      <p:sp>
        <p:nvSpPr>
          <p:cNvPr id="189" name="Google Shape;189;p2"/>
          <p:cNvSpPr txBox="1"/>
          <p:nvPr/>
        </p:nvSpPr>
        <p:spPr>
          <a:xfrm>
            <a:off x="8199442" y="4959616"/>
            <a:ext cx="1007902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065928"/>
                </a:solidFill>
                <a:latin typeface="Times New Roman"/>
                <a:ea typeface="Times New Roman"/>
                <a:cs typeface="Times New Roman"/>
                <a:sym typeface="Times New Roman"/>
              </a:rPr>
              <a:t>Phân tích được cấu tạo câu ghép.</a:t>
            </a:r>
            <a:endParaRPr/>
          </a:p>
        </p:txBody>
      </p:sp>
      <p:pic>
        <p:nvPicPr>
          <p:cNvPr id="190" name="Google Shape;190;p2"/>
          <p:cNvPicPr preferRelativeResize="0"/>
          <p:nvPr/>
        </p:nvPicPr>
        <p:blipFill rotWithShape="1">
          <a:blip r:embed="rId7">
            <a:alphaModFix/>
          </a:blip>
          <a:srcRect b="0" l="0" r="0" t="0"/>
          <a:stretch/>
        </p:blipFill>
        <p:spPr>
          <a:xfrm>
            <a:off x="6381669" y="6242662"/>
            <a:ext cx="1124198" cy="1124198"/>
          </a:xfrm>
          <a:prstGeom prst="rect">
            <a:avLst/>
          </a:prstGeom>
          <a:noFill/>
          <a:ln>
            <a:noFill/>
          </a:ln>
        </p:spPr>
      </p:pic>
      <p:sp>
        <p:nvSpPr>
          <p:cNvPr id="191" name="Google Shape;191;p2"/>
          <p:cNvSpPr/>
          <p:nvPr/>
        </p:nvSpPr>
        <p:spPr>
          <a:xfrm>
            <a:off x="7974863" y="6242662"/>
            <a:ext cx="8960587" cy="1124198"/>
          </a:xfrm>
          <a:custGeom>
            <a:rect b="b" l="l" r="r" t="t"/>
            <a:pathLst>
              <a:path extrusionOk="0" h="4965700" w="39579841">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a:ln>
            <a:noFill/>
          </a:ln>
        </p:spPr>
      </p:sp>
      <p:sp>
        <p:nvSpPr>
          <p:cNvPr id="192" name="Google Shape;192;p2"/>
          <p:cNvSpPr txBox="1"/>
          <p:nvPr/>
        </p:nvSpPr>
        <p:spPr>
          <a:xfrm>
            <a:off x="8168640" y="6472621"/>
            <a:ext cx="954562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065928"/>
                </a:solidFill>
                <a:latin typeface="Times New Roman"/>
                <a:ea typeface="Times New Roman"/>
                <a:cs typeface="Times New Roman"/>
                <a:sym typeface="Times New Roman"/>
              </a:rPr>
              <a:t>Đặt được câu ghép theo yêu cầu.  </a:t>
            </a:r>
            <a:endParaRPr b="0" i="0" sz="4800" u="none" cap="none" strike="noStrike">
              <a:solidFill>
                <a:srgbClr val="065928"/>
              </a:solidFill>
              <a:latin typeface="Times New Roman"/>
              <a:ea typeface="Times New Roman"/>
              <a:cs typeface="Times New Roman"/>
              <a:sym typeface="Times New Roman"/>
            </a:endParaRPr>
          </a:p>
        </p:txBody>
      </p:sp>
      <p:pic>
        <p:nvPicPr>
          <p:cNvPr id="193" name="Google Shape;193;p2"/>
          <p:cNvPicPr preferRelativeResize="0"/>
          <p:nvPr/>
        </p:nvPicPr>
        <p:blipFill rotWithShape="1">
          <a:blip r:embed="rId8">
            <a:alphaModFix/>
          </a:blip>
          <a:srcRect b="0" l="0" r="0" t="0"/>
          <a:stretch/>
        </p:blipFill>
        <p:spPr>
          <a:xfrm>
            <a:off x="6381669" y="3221780"/>
            <a:ext cx="1124198" cy="1124198"/>
          </a:xfrm>
          <a:prstGeom prst="rect">
            <a:avLst/>
          </a:prstGeom>
          <a:noFill/>
          <a:ln>
            <a:noFill/>
          </a:ln>
        </p:spPr>
      </p:pic>
      <p:sp>
        <p:nvSpPr>
          <p:cNvPr id="194" name="Google Shape;194;p2"/>
          <p:cNvSpPr/>
          <p:nvPr/>
        </p:nvSpPr>
        <p:spPr>
          <a:xfrm>
            <a:off x="7974863" y="3221780"/>
            <a:ext cx="8960587" cy="1124198"/>
          </a:xfrm>
          <a:custGeom>
            <a:rect b="b" l="l" r="r" t="t"/>
            <a:pathLst>
              <a:path extrusionOk="0" h="4965700" w="39579841">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a:ln>
            <a:noFill/>
          </a:ln>
        </p:spPr>
      </p:sp>
      <p:sp>
        <p:nvSpPr>
          <p:cNvPr id="195" name="Google Shape;195;p2"/>
          <p:cNvSpPr txBox="1"/>
          <p:nvPr/>
        </p:nvSpPr>
        <p:spPr>
          <a:xfrm>
            <a:off x="8153400" y="3507543"/>
            <a:ext cx="819307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065928"/>
                </a:solidFill>
                <a:latin typeface="Times New Roman"/>
                <a:ea typeface="Times New Roman"/>
                <a:cs typeface="Times New Roman"/>
                <a:sym typeface="Times New Roman"/>
              </a:rPr>
              <a:t>Biết cách nối các vế câu ghép.</a:t>
            </a:r>
            <a:endParaRPr/>
          </a:p>
        </p:txBody>
      </p:sp>
      <p:pic>
        <p:nvPicPr>
          <p:cNvPr id="196" name="Google Shape;196;p2"/>
          <p:cNvPicPr preferRelativeResize="0"/>
          <p:nvPr/>
        </p:nvPicPr>
        <p:blipFill rotWithShape="1">
          <a:blip r:embed="rId9">
            <a:alphaModFix/>
          </a:blip>
          <a:srcRect b="0" l="0" r="0" t="0"/>
          <a:stretch/>
        </p:blipFill>
        <p:spPr>
          <a:xfrm>
            <a:off x="16037419" y="9107373"/>
            <a:ext cx="1221881" cy="917521"/>
          </a:xfrm>
          <a:prstGeom prst="rect">
            <a:avLst/>
          </a:prstGeom>
          <a:noFill/>
          <a:ln>
            <a:noFill/>
          </a:ln>
        </p:spPr>
      </p:pic>
      <p:pic>
        <p:nvPicPr>
          <p:cNvPr id="197" name="Google Shape;197;p2"/>
          <p:cNvPicPr preferRelativeResize="0"/>
          <p:nvPr/>
        </p:nvPicPr>
        <p:blipFill rotWithShape="1">
          <a:blip r:embed="rId10">
            <a:alphaModFix/>
          </a:blip>
          <a:srcRect b="0" l="0" r="0" t="0"/>
          <a:stretch/>
        </p:blipFill>
        <p:spPr>
          <a:xfrm>
            <a:off x="10246986" y="9469457"/>
            <a:ext cx="1829867" cy="288603"/>
          </a:xfrm>
          <a:prstGeom prst="rect">
            <a:avLst/>
          </a:prstGeom>
          <a:noFill/>
          <a:ln>
            <a:noFill/>
          </a:ln>
        </p:spPr>
      </p:pic>
      <p:pic>
        <p:nvPicPr>
          <p:cNvPr id="198" name="Google Shape;198;p2"/>
          <p:cNvPicPr preferRelativeResize="0"/>
          <p:nvPr/>
        </p:nvPicPr>
        <p:blipFill rotWithShape="1">
          <a:blip r:embed="rId11">
            <a:alphaModFix/>
          </a:blip>
          <a:srcRect b="0" l="0" r="0" t="0"/>
          <a:stretch/>
        </p:blipFill>
        <p:spPr>
          <a:xfrm>
            <a:off x="16037419" y="471288"/>
            <a:ext cx="1847769" cy="1902465"/>
          </a:xfrm>
          <a:prstGeom prst="rect">
            <a:avLst/>
          </a:prstGeom>
          <a:noFill/>
          <a:ln>
            <a:noFill/>
          </a:ln>
        </p:spPr>
      </p:pic>
      <p:pic>
        <p:nvPicPr>
          <p:cNvPr id="199" name="Google Shape;199;p2"/>
          <p:cNvPicPr preferRelativeResize="0"/>
          <p:nvPr/>
        </p:nvPicPr>
        <p:blipFill rotWithShape="1">
          <a:blip r:embed="rId12">
            <a:alphaModFix/>
          </a:blip>
          <a:srcRect b="0" l="26329" r="0" t="0"/>
          <a:stretch/>
        </p:blipFill>
        <p:spPr>
          <a:xfrm>
            <a:off x="0" y="707633"/>
            <a:ext cx="1779256" cy="1629124"/>
          </a:xfrm>
          <a:prstGeom prst="rect">
            <a:avLst/>
          </a:prstGeom>
          <a:noFill/>
          <a:ln>
            <a:noFill/>
          </a:ln>
        </p:spPr>
      </p:pic>
      <p:pic>
        <p:nvPicPr>
          <p:cNvPr id="200" name="Google Shape;200;p2"/>
          <p:cNvPicPr preferRelativeResize="0"/>
          <p:nvPr/>
        </p:nvPicPr>
        <p:blipFill rotWithShape="1">
          <a:blip r:embed="rId13">
            <a:alphaModFix/>
          </a:blip>
          <a:srcRect b="0" l="0" r="0" t="0"/>
          <a:stretch/>
        </p:blipFill>
        <p:spPr>
          <a:xfrm>
            <a:off x="1186752" y="1316786"/>
            <a:ext cx="1185009" cy="676936"/>
          </a:xfrm>
          <a:prstGeom prst="rect">
            <a:avLst/>
          </a:prstGeom>
          <a:noFill/>
          <a:ln>
            <a:noFill/>
          </a:ln>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0"/>
          <p:cNvSpPr/>
          <p:nvPr/>
        </p:nvSpPr>
        <p:spPr>
          <a:xfrm>
            <a:off x="-774057" y="9140436"/>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2" name="Google Shape;552;p20"/>
          <p:cNvPicPr preferRelativeResize="0"/>
          <p:nvPr/>
        </p:nvPicPr>
        <p:blipFill rotWithShape="1">
          <a:blip r:embed="rId3">
            <a:alphaModFix/>
          </a:blip>
          <a:srcRect b="0" l="0" r="0" t="0"/>
          <a:stretch/>
        </p:blipFill>
        <p:spPr>
          <a:xfrm>
            <a:off x="15474207" y="9286875"/>
            <a:ext cx="920337" cy="691089"/>
          </a:xfrm>
          <a:prstGeom prst="rect">
            <a:avLst/>
          </a:prstGeom>
          <a:noFill/>
          <a:ln>
            <a:noFill/>
          </a:ln>
        </p:spPr>
      </p:pic>
      <p:pic>
        <p:nvPicPr>
          <p:cNvPr id="553" name="Google Shape;553;p20"/>
          <p:cNvPicPr preferRelativeResize="0"/>
          <p:nvPr/>
        </p:nvPicPr>
        <p:blipFill rotWithShape="1">
          <a:blip r:embed="rId4">
            <a:alphaModFix/>
          </a:blip>
          <a:srcRect b="0" l="0" r="0" t="0"/>
          <a:stretch/>
        </p:blipFill>
        <p:spPr>
          <a:xfrm>
            <a:off x="3859282" y="9316756"/>
            <a:ext cx="905913" cy="680259"/>
          </a:xfrm>
          <a:prstGeom prst="rect">
            <a:avLst/>
          </a:prstGeom>
          <a:noFill/>
          <a:ln>
            <a:noFill/>
          </a:ln>
        </p:spPr>
      </p:pic>
      <p:pic>
        <p:nvPicPr>
          <p:cNvPr id="554" name="Google Shape;554;p20"/>
          <p:cNvPicPr preferRelativeResize="0"/>
          <p:nvPr/>
        </p:nvPicPr>
        <p:blipFill rotWithShape="1">
          <a:blip r:embed="rId5">
            <a:alphaModFix/>
          </a:blip>
          <a:srcRect b="0" l="0" r="0" t="0"/>
          <a:stretch/>
        </p:blipFill>
        <p:spPr>
          <a:xfrm>
            <a:off x="217359" y="714910"/>
            <a:ext cx="1079393" cy="728100"/>
          </a:xfrm>
          <a:prstGeom prst="rect">
            <a:avLst/>
          </a:prstGeom>
          <a:noFill/>
          <a:ln>
            <a:noFill/>
          </a:ln>
        </p:spPr>
      </p:pic>
      <p:sp>
        <p:nvSpPr>
          <p:cNvPr id="555" name="Google Shape;555;p20"/>
          <p:cNvSpPr txBox="1"/>
          <p:nvPr/>
        </p:nvSpPr>
        <p:spPr>
          <a:xfrm>
            <a:off x="1295400" y="1028700"/>
            <a:ext cx="15958956" cy="1520609"/>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c. Tôi ngắt một chiếc lá sòi đỏ thẫm thả xuống dòng nước. Một chú nhái bén tí xíu như đã phục sẵn từ bao giờ nhảy phóc lên ngồi chiễm chệ trên đó. </a:t>
            </a:r>
            <a:endParaRPr sz="4000">
              <a:solidFill>
                <a:schemeClr val="dk1"/>
              </a:solidFill>
              <a:latin typeface="Times New Roman"/>
              <a:ea typeface="Times New Roman"/>
              <a:cs typeface="Times New Roman"/>
              <a:sym typeface="Times New Roman"/>
            </a:endParaRPr>
          </a:p>
        </p:txBody>
      </p:sp>
      <p:sp>
        <p:nvSpPr>
          <p:cNvPr id="556" name="Google Shape;556;p20"/>
          <p:cNvSpPr txBox="1"/>
          <p:nvPr/>
        </p:nvSpPr>
        <p:spPr>
          <a:xfrm>
            <a:off x="1295400" y="2619434"/>
            <a:ext cx="15958956" cy="320087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000">
                <a:solidFill>
                  <a:schemeClr val="dk1"/>
                </a:solidFill>
                <a:latin typeface="Times New Roman"/>
                <a:ea typeface="Times New Roman"/>
                <a:cs typeface="Times New Roman"/>
                <a:sym typeface="Times New Roman"/>
              </a:rPr>
              <a:t>Chiếc lá thoáng tròng trành, chú nhái bén loay hoay cố giữ thăng bằng rồi chiếc thuyền đỏ thắm lặng lẽ xuôi dòng.</a:t>
            </a:r>
            <a:endParaRPr sz="4000">
              <a:solidFill>
                <a:schemeClr val="dk1"/>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t/>
            </a:r>
            <a:endParaRPr sz="4000">
              <a:solidFill>
                <a:schemeClr val="dk1"/>
              </a:solidFill>
              <a:latin typeface="Times New Roman"/>
              <a:ea typeface="Times New Roman"/>
              <a:cs typeface="Times New Roman"/>
              <a:sym typeface="Times New Roman"/>
            </a:endParaRPr>
          </a:p>
        </p:txBody>
      </p:sp>
      <p:cxnSp>
        <p:nvCxnSpPr>
          <p:cNvPr id="557" name="Google Shape;557;p20"/>
          <p:cNvCxnSpPr/>
          <p:nvPr/>
        </p:nvCxnSpPr>
        <p:spPr>
          <a:xfrm flipH="1">
            <a:off x="7162800" y="2646532"/>
            <a:ext cx="311219" cy="960210"/>
          </a:xfrm>
          <a:prstGeom prst="straightConnector1">
            <a:avLst/>
          </a:prstGeom>
          <a:noFill/>
          <a:ln cap="flat" cmpd="sng" w="38100">
            <a:solidFill>
              <a:srgbClr val="C00000"/>
            </a:solidFill>
            <a:prstDash val="solid"/>
            <a:round/>
            <a:headEnd len="sm" w="sm" type="none"/>
            <a:tailEnd len="sm" w="sm" type="none"/>
          </a:ln>
        </p:spPr>
      </p:cxnSp>
      <p:cxnSp>
        <p:nvCxnSpPr>
          <p:cNvPr id="558" name="Google Shape;558;p20"/>
          <p:cNvCxnSpPr/>
          <p:nvPr/>
        </p:nvCxnSpPr>
        <p:spPr>
          <a:xfrm flipH="1">
            <a:off x="16412946" y="2545330"/>
            <a:ext cx="311219" cy="960210"/>
          </a:xfrm>
          <a:prstGeom prst="straightConnector1">
            <a:avLst/>
          </a:prstGeom>
          <a:noFill/>
          <a:ln cap="flat" cmpd="sng" w="38100">
            <a:solidFill>
              <a:srgbClr val="C00000"/>
            </a:solidFill>
            <a:prstDash val="solid"/>
            <a:round/>
            <a:headEnd len="sm" w="sm" type="none"/>
            <a:tailEnd len="sm" w="sm" type="none"/>
          </a:ln>
        </p:spPr>
      </p:cxnSp>
      <p:sp>
        <p:nvSpPr>
          <p:cNvPr id="559" name="Google Shape;559;p20"/>
          <p:cNvSpPr txBox="1"/>
          <p:nvPr/>
        </p:nvSpPr>
        <p:spPr>
          <a:xfrm>
            <a:off x="2846950" y="4889108"/>
            <a:ext cx="14407406" cy="1520609"/>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4000">
                <a:solidFill>
                  <a:srgbClr val="FF0000"/>
                </a:solidFill>
                <a:latin typeface="Times New Roman"/>
                <a:ea typeface="Times New Roman"/>
                <a:cs typeface="Times New Roman"/>
                <a:sym typeface="Times New Roman"/>
              </a:rPr>
              <a:t>Vế 1 và 2 nối với nhau trực tiếp, giữa các vế có dấu phẩy. </a:t>
            </a:r>
            <a:endParaRPr/>
          </a:p>
          <a:p>
            <a:pPr indent="0" lvl="0" marL="0" marR="0" rtl="0" algn="l">
              <a:lnSpc>
                <a:spcPct val="130000"/>
              </a:lnSpc>
              <a:spcBef>
                <a:spcPts val="0"/>
              </a:spcBef>
              <a:spcAft>
                <a:spcPts val="0"/>
              </a:spcAft>
              <a:buNone/>
            </a:pPr>
            <a:r>
              <a:rPr b="1" lang="en-US" sz="4000">
                <a:solidFill>
                  <a:srgbClr val="FF0000"/>
                </a:solidFill>
                <a:latin typeface="Times New Roman"/>
                <a:ea typeface="Times New Roman"/>
                <a:cs typeface="Times New Roman"/>
                <a:sym typeface="Times New Roman"/>
              </a:rPr>
              <a:t>Vế 2 nối với vế 3 bằng quan hệ từ “rồi”.</a:t>
            </a:r>
            <a:endParaRPr/>
          </a:p>
        </p:txBody>
      </p:sp>
      <p:sp>
        <p:nvSpPr>
          <p:cNvPr id="560" name="Google Shape;560;p20"/>
          <p:cNvSpPr/>
          <p:nvPr/>
        </p:nvSpPr>
        <p:spPr>
          <a:xfrm>
            <a:off x="16553315" y="2646532"/>
            <a:ext cx="838200" cy="827884"/>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561" name="Google Shape;561;p20"/>
          <p:cNvPicPr preferRelativeResize="0"/>
          <p:nvPr/>
        </p:nvPicPr>
        <p:blipFill rotWithShape="1">
          <a:blip r:embed="rId6">
            <a:alphaModFix/>
          </a:blip>
          <a:srcRect b="0" l="0" r="0" t="0"/>
          <a:stretch/>
        </p:blipFill>
        <p:spPr>
          <a:xfrm>
            <a:off x="13085789" y="8519734"/>
            <a:ext cx="1955543" cy="2225369"/>
          </a:xfrm>
          <a:prstGeom prst="rect">
            <a:avLst/>
          </a:prstGeom>
          <a:noFill/>
          <a:ln>
            <a:noFill/>
          </a:ln>
        </p:spPr>
      </p:pic>
      <p:pic>
        <p:nvPicPr>
          <p:cNvPr id="562" name="Google Shape;562;p20"/>
          <p:cNvPicPr preferRelativeResize="0"/>
          <p:nvPr/>
        </p:nvPicPr>
        <p:blipFill rotWithShape="1">
          <a:blip r:embed="rId7">
            <a:alphaModFix/>
          </a:blip>
          <a:srcRect b="0" l="0" r="0" t="0"/>
          <a:stretch/>
        </p:blipFill>
        <p:spPr>
          <a:xfrm>
            <a:off x="5314504" y="9043213"/>
            <a:ext cx="2557191" cy="2077717"/>
          </a:xfrm>
          <a:prstGeom prst="rect">
            <a:avLst/>
          </a:prstGeom>
          <a:noFill/>
          <a:ln>
            <a:noFill/>
          </a:ln>
        </p:spPr>
      </p:pic>
      <p:pic>
        <p:nvPicPr>
          <p:cNvPr id="563" name="Google Shape;563;p20"/>
          <p:cNvPicPr preferRelativeResize="0"/>
          <p:nvPr/>
        </p:nvPicPr>
        <p:blipFill rotWithShape="1">
          <a:blip r:embed="rId8">
            <a:alphaModFix/>
          </a:blip>
          <a:srcRect b="0" l="0" r="0" t="0"/>
          <a:stretch/>
        </p:blipFill>
        <p:spPr>
          <a:xfrm>
            <a:off x="-300354" y="6125178"/>
            <a:ext cx="2200905" cy="3852786"/>
          </a:xfrm>
          <a:prstGeom prst="rect">
            <a:avLst/>
          </a:prstGeom>
          <a:noFill/>
          <a:ln>
            <a:noFill/>
          </a:ln>
        </p:spPr>
      </p:pic>
      <p:sp>
        <p:nvSpPr>
          <p:cNvPr id="564" name="Google Shape;564;p20"/>
          <p:cNvSpPr txBox="1"/>
          <p:nvPr/>
        </p:nvSpPr>
        <p:spPr>
          <a:xfrm>
            <a:off x="4419600" y="4035741"/>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3</a:t>
            </a:r>
            <a:endParaRPr/>
          </a:p>
        </p:txBody>
      </p:sp>
      <p:sp>
        <p:nvSpPr>
          <p:cNvPr id="565" name="Google Shape;565;p20"/>
          <p:cNvSpPr txBox="1"/>
          <p:nvPr/>
        </p:nvSpPr>
        <p:spPr>
          <a:xfrm>
            <a:off x="10855092" y="3182374"/>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2</a:t>
            </a:r>
            <a:endParaRPr/>
          </a:p>
        </p:txBody>
      </p:sp>
      <p:sp>
        <p:nvSpPr>
          <p:cNvPr id="566" name="Google Shape;566;p20"/>
          <p:cNvSpPr txBox="1"/>
          <p:nvPr/>
        </p:nvSpPr>
        <p:spPr>
          <a:xfrm>
            <a:off x="3550237" y="3165066"/>
            <a:ext cx="1524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Vế 1</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0" st="0"/>
                                            </p:txEl>
                                          </p:spTgt>
                                        </p:tgtEl>
                                        <p:attrNameLst>
                                          <p:attrName>style.visibility</p:attrName>
                                        </p:attrNameLst>
                                      </p:cBhvr>
                                      <p:to>
                                        <p:strVal val="visible"/>
                                      </p:to>
                                    </p:set>
                                    <p:animEffect filter="fade" transition="in">
                                      <p:cBhvr>
                                        <p:cTn dur="500"/>
                                        <p:tgtEl>
                                          <p:spTgt spid="5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1" st="1"/>
                                            </p:txEl>
                                          </p:spTgt>
                                        </p:tgtEl>
                                        <p:attrNameLst>
                                          <p:attrName>style.visibility</p:attrName>
                                        </p:attrNameLst>
                                      </p:cBhvr>
                                      <p:to>
                                        <p:strVal val="visible"/>
                                      </p:to>
                                    </p:set>
                                    <p:animEffect filter="fade" transition="in">
                                      <p:cBhvr>
                                        <p:cTn dur="500"/>
                                        <p:tgtEl>
                                          <p:spTgt spid="5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xEl>
                                              <p:pRg end="2" st="2"/>
                                            </p:txEl>
                                          </p:spTgt>
                                        </p:tgtEl>
                                        <p:attrNameLst>
                                          <p:attrName>style.visibility</p:attrName>
                                        </p:attrNameLst>
                                      </p:cBhvr>
                                      <p:to>
                                        <p:strVal val="visible"/>
                                      </p:to>
                                    </p:set>
                                    <p:animEffect filter="fade" transition="in">
                                      <p:cBhvr>
                                        <p:cTn dur="500"/>
                                        <p:tgtEl>
                                          <p:spTgt spid="55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570" name="Shape 570"/>
        <p:cNvGrpSpPr/>
        <p:nvPr/>
      </p:nvGrpSpPr>
      <p:grpSpPr>
        <a:xfrm>
          <a:off x="0" y="0"/>
          <a:ext cx="0" cy="0"/>
          <a:chOff x="0" y="0"/>
          <a:chExt cx="0" cy="0"/>
        </a:xfrm>
      </p:grpSpPr>
      <p:pic>
        <p:nvPicPr>
          <p:cNvPr id="571" name="Google Shape;571;p21"/>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pic>
        <p:nvPicPr>
          <p:cNvPr id="572" name="Google Shape;572;p21"/>
          <p:cNvPicPr preferRelativeResize="0"/>
          <p:nvPr/>
        </p:nvPicPr>
        <p:blipFill rotWithShape="1">
          <a:blip r:embed="rId4">
            <a:alphaModFix/>
          </a:blip>
          <a:srcRect b="0" l="0" r="0" t="0"/>
          <a:stretch/>
        </p:blipFill>
        <p:spPr>
          <a:xfrm>
            <a:off x="527228" y="190501"/>
            <a:ext cx="17109887" cy="8939916"/>
          </a:xfrm>
          <a:prstGeom prst="rect">
            <a:avLst/>
          </a:prstGeom>
          <a:noFill/>
          <a:ln>
            <a:noFill/>
          </a:ln>
        </p:spPr>
      </p:pic>
      <p:pic>
        <p:nvPicPr>
          <p:cNvPr id="573" name="Google Shape;573;p21"/>
          <p:cNvPicPr preferRelativeResize="0"/>
          <p:nvPr/>
        </p:nvPicPr>
        <p:blipFill rotWithShape="1">
          <a:blip r:embed="rId5">
            <a:alphaModFix/>
          </a:blip>
          <a:srcRect b="0" l="0" r="0" t="0"/>
          <a:stretch/>
        </p:blipFill>
        <p:spPr>
          <a:xfrm rot="-1929622">
            <a:off x="15797802" y="57988"/>
            <a:ext cx="2957276" cy="5540564"/>
          </a:xfrm>
          <a:prstGeom prst="rect">
            <a:avLst/>
          </a:prstGeom>
          <a:noFill/>
          <a:ln>
            <a:noFill/>
          </a:ln>
        </p:spPr>
      </p:pic>
      <p:pic>
        <p:nvPicPr>
          <p:cNvPr id="574" name="Google Shape;574;p21"/>
          <p:cNvPicPr preferRelativeResize="0"/>
          <p:nvPr/>
        </p:nvPicPr>
        <p:blipFill rotWithShape="1">
          <a:blip r:embed="rId6">
            <a:alphaModFix/>
          </a:blip>
          <a:srcRect b="0" l="0" r="0" t="0"/>
          <a:stretch/>
        </p:blipFill>
        <p:spPr>
          <a:xfrm>
            <a:off x="14996367" y="8075832"/>
            <a:ext cx="2647342" cy="1833285"/>
          </a:xfrm>
          <a:prstGeom prst="rect">
            <a:avLst/>
          </a:prstGeom>
          <a:noFill/>
          <a:ln>
            <a:noFill/>
          </a:ln>
        </p:spPr>
      </p:pic>
      <p:pic>
        <p:nvPicPr>
          <p:cNvPr id="575" name="Google Shape;575;p21"/>
          <p:cNvPicPr preferRelativeResize="0"/>
          <p:nvPr/>
        </p:nvPicPr>
        <p:blipFill rotWithShape="1">
          <a:blip r:embed="rId7">
            <a:alphaModFix/>
          </a:blip>
          <a:srcRect b="0" l="0" r="0" t="0"/>
          <a:stretch/>
        </p:blipFill>
        <p:spPr>
          <a:xfrm>
            <a:off x="16348721" y="6870256"/>
            <a:ext cx="535071" cy="498284"/>
          </a:xfrm>
          <a:prstGeom prst="rect">
            <a:avLst/>
          </a:prstGeom>
          <a:noFill/>
          <a:ln>
            <a:noFill/>
          </a:ln>
        </p:spPr>
      </p:pic>
      <p:pic>
        <p:nvPicPr>
          <p:cNvPr id="576" name="Google Shape;576;p21"/>
          <p:cNvPicPr preferRelativeResize="0"/>
          <p:nvPr/>
        </p:nvPicPr>
        <p:blipFill rotWithShape="1">
          <a:blip r:embed="rId7">
            <a:alphaModFix/>
          </a:blip>
          <a:srcRect b="0" l="0" r="0" t="0"/>
          <a:stretch/>
        </p:blipFill>
        <p:spPr>
          <a:xfrm>
            <a:off x="16950728" y="7482840"/>
            <a:ext cx="331393" cy="308610"/>
          </a:xfrm>
          <a:prstGeom prst="rect">
            <a:avLst/>
          </a:prstGeom>
          <a:noFill/>
          <a:ln>
            <a:noFill/>
          </a:ln>
        </p:spPr>
      </p:pic>
      <p:pic>
        <p:nvPicPr>
          <p:cNvPr id="577" name="Google Shape;577;p21"/>
          <p:cNvPicPr preferRelativeResize="0"/>
          <p:nvPr/>
        </p:nvPicPr>
        <p:blipFill rotWithShape="1">
          <a:blip r:embed="rId8">
            <a:alphaModFix/>
          </a:blip>
          <a:srcRect b="3848" l="0" r="0" t="0"/>
          <a:stretch/>
        </p:blipFill>
        <p:spPr>
          <a:xfrm>
            <a:off x="527228" y="7297623"/>
            <a:ext cx="2289031" cy="2989377"/>
          </a:xfrm>
          <a:prstGeom prst="rect">
            <a:avLst/>
          </a:prstGeom>
          <a:noFill/>
          <a:ln>
            <a:noFill/>
          </a:ln>
        </p:spPr>
      </p:pic>
      <p:pic>
        <p:nvPicPr>
          <p:cNvPr id="578" name="Google Shape;578;p21"/>
          <p:cNvPicPr preferRelativeResize="0"/>
          <p:nvPr/>
        </p:nvPicPr>
        <p:blipFill rotWithShape="1">
          <a:blip r:embed="rId9">
            <a:alphaModFix/>
          </a:blip>
          <a:srcRect b="0" l="0" r="0" t="0"/>
          <a:stretch/>
        </p:blipFill>
        <p:spPr>
          <a:xfrm rot="2263929">
            <a:off x="2156703" y="4689691"/>
            <a:ext cx="766808" cy="1022410"/>
          </a:xfrm>
          <a:prstGeom prst="rect">
            <a:avLst/>
          </a:prstGeom>
          <a:noFill/>
          <a:ln>
            <a:noFill/>
          </a:ln>
        </p:spPr>
      </p:pic>
      <p:pic>
        <p:nvPicPr>
          <p:cNvPr id="579" name="Google Shape;579;p21"/>
          <p:cNvPicPr preferRelativeResize="0"/>
          <p:nvPr/>
        </p:nvPicPr>
        <p:blipFill rotWithShape="1">
          <a:blip r:embed="rId10">
            <a:alphaModFix/>
          </a:blip>
          <a:srcRect b="0" l="0" r="0" t="0"/>
          <a:stretch/>
        </p:blipFill>
        <p:spPr>
          <a:xfrm>
            <a:off x="1671743" y="1028700"/>
            <a:ext cx="1018242" cy="581671"/>
          </a:xfrm>
          <a:prstGeom prst="rect">
            <a:avLst/>
          </a:prstGeom>
          <a:noFill/>
          <a:ln>
            <a:noFill/>
          </a:ln>
        </p:spPr>
      </p:pic>
      <p:sp>
        <p:nvSpPr>
          <p:cNvPr id="580" name="Google Shape;580;p21"/>
          <p:cNvSpPr txBox="1"/>
          <p:nvPr/>
        </p:nvSpPr>
        <p:spPr>
          <a:xfrm>
            <a:off x="3528138" y="2887703"/>
            <a:ext cx="11231724" cy="374525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800">
                <a:solidFill>
                  <a:schemeClr val="dk1"/>
                </a:solidFill>
                <a:latin typeface="Times New Roman"/>
                <a:ea typeface="Times New Roman"/>
                <a:cs typeface="Times New Roman"/>
                <a:sym typeface="Times New Roman"/>
              </a:rPr>
              <a:t>2</a:t>
            </a:r>
            <a:r>
              <a:rPr lang="en-US" sz="4800" u="none">
                <a:solidFill>
                  <a:schemeClr val="dk1"/>
                </a:solidFill>
                <a:latin typeface="Times New Roman"/>
                <a:ea typeface="Times New Roman"/>
                <a:cs typeface="Times New Roman"/>
                <a:sym typeface="Times New Roman"/>
              </a:rPr>
              <a:t>. </a:t>
            </a:r>
            <a:r>
              <a:rPr lang="en-US" sz="4800">
                <a:solidFill>
                  <a:schemeClr val="dk1"/>
                </a:solidFill>
                <a:latin typeface="Times New Roman"/>
                <a:ea typeface="Times New Roman"/>
                <a:cs typeface="Times New Roman"/>
                <a:sym typeface="Times New Roman"/>
              </a:rPr>
              <a:t>Viết đoạn văn từ 3 đến 5 câu tả ngoại hình một người bạn của em, trong đoạn văn có ít nhất một câu ghép. Cho biết các vế câu trong câu ghép được nối với nhau bằng cách nào.</a:t>
            </a:r>
            <a:endParaRPr sz="4800">
              <a:solidFill>
                <a:schemeClr val="dk1"/>
              </a:solidFill>
              <a:latin typeface="Times New Roman"/>
              <a:ea typeface="Times New Roman"/>
              <a:cs typeface="Times New Roman"/>
              <a:sym typeface="Times New Roman"/>
            </a:endParaRPr>
          </a:p>
        </p:txBody>
      </p:sp>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584" name="Shape 584"/>
        <p:cNvGrpSpPr/>
        <p:nvPr/>
      </p:nvGrpSpPr>
      <p:grpSpPr>
        <a:xfrm>
          <a:off x="0" y="0"/>
          <a:ext cx="0" cy="0"/>
          <a:chOff x="0" y="0"/>
          <a:chExt cx="0" cy="0"/>
        </a:xfrm>
      </p:grpSpPr>
      <p:sp>
        <p:nvSpPr>
          <p:cNvPr id="585" name="Google Shape;585;p22"/>
          <p:cNvSpPr/>
          <p:nvPr/>
        </p:nvSpPr>
        <p:spPr>
          <a:xfrm>
            <a:off x="2401703" y="2468273"/>
            <a:ext cx="13580751" cy="5636898"/>
          </a:xfrm>
          <a:custGeom>
            <a:rect b="b" l="l" r="r" t="t"/>
            <a:pathLst>
              <a:path extrusionOk="0" h="2017991" w="4861865">
                <a:moveTo>
                  <a:pt x="0" y="0"/>
                </a:moveTo>
                <a:lnTo>
                  <a:pt x="4861865" y="0"/>
                </a:lnTo>
                <a:lnTo>
                  <a:pt x="4861865" y="2017991"/>
                </a:lnTo>
                <a:lnTo>
                  <a:pt x="0" y="2017991"/>
                </a:lnTo>
                <a:close/>
              </a:path>
            </a:pathLst>
          </a:custGeom>
          <a:solidFill>
            <a:srgbClr val="FFFFFF"/>
          </a:solidFill>
          <a:ln>
            <a:noFill/>
          </a:ln>
        </p:spPr>
      </p:sp>
      <p:sp>
        <p:nvSpPr>
          <p:cNvPr id="586" name="Google Shape;586;p22"/>
          <p:cNvSpPr/>
          <p:nvPr/>
        </p:nvSpPr>
        <p:spPr>
          <a:xfrm>
            <a:off x="2401703" y="914854"/>
            <a:ext cx="13484593" cy="1839842"/>
          </a:xfrm>
          <a:custGeom>
            <a:rect b="b" l="l" r="r" t="t"/>
            <a:pathLst>
              <a:path extrusionOk="0" h="1020583" w="7480069">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a:ln>
            <a:noFill/>
          </a:ln>
        </p:spPr>
      </p:sp>
      <p:sp>
        <p:nvSpPr>
          <p:cNvPr id="587" name="Google Shape;587;p22"/>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8" name="Google Shape;588;p22"/>
          <p:cNvPicPr preferRelativeResize="0"/>
          <p:nvPr/>
        </p:nvPicPr>
        <p:blipFill rotWithShape="1">
          <a:blip r:embed="rId3">
            <a:alphaModFix/>
          </a:blip>
          <a:srcRect b="3052" l="0" r="2332" t="0"/>
          <a:stretch/>
        </p:blipFill>
        <p:spPr>
          <a:xfrm>
            <a:off x="14767097" y="8473984"/>
            <a:ext cx="3520903" cy="1813016"/>
          </a:xfrm>
          <a:prstGeom prst="rect">
            <a:avLst/>
          </a:prstGeom>
          <a:noFill/>
          <a:ln>
            <a:noFill/>
          </a:ln>
        </p:spPr>
      </p:pic>
      <p:pic>
        <p:nvPicPr>
          <p:cNvPr id="589" name="Google Shape;589;p22"/>
          <p:cNvPicPr preferRelativeResize="0"/>
          <p:nvPr/>
        </p:nvPicPr>
        <p:blipFill rotWithShape="1">
          <a:blip r:embed="rId4">
            <a:alphaModFix/>
          </a:blip>
          <a:srcRect b="0" l="0" r="0" t="0"/>
          <a:stretch/>
        </p:blipFill>
        <p:spPr>
          <a:xfrm rot="-231185">
            <a:off x="5136878" y="9495278"/>
            <a:ext cx="1829867" cy="288603"/>
          </a:xfrm>
          <a:prstGeom prst="rect">
            <a:avLst/>
          </a:prstGeom>
          <a:noFill/>
          <a:ln>
            <a:noFill/>
          </a:ln>
        </p:spPr>
      </p:pic>
      <p:pic>
        <p:nvPicPr>
          <p:cNvPr id="590" name="Google Shape;590;p22"/>
          <p:cNvPicPr preferRelativeResize="0"/>
          <p:nvPr/>
        </p:nvPicPr>
        <p:blipFill rotWithShape="1">
          <a:blip r:embed="rId3">
            <a:alphaModFix/>
          </a:blip>
          <a:srcRect b="3052" l="2333" r="0" t="0"/>
          <a:stretch/>
        </p:blipFill>
        <p:spPr>
          <a:xfrm>
            <a:off x="0" y="8473984"/>
            <a:ext cx="3520903" cy="1813016"/>
          </a:xfrm>
          <a:prstGeom prst="rect">
            <a:avLst/>
          </a:prstGeom>
          <a:noFill/>
          <a:ln>
            <a:noFill/>
          </a:ln>
        </p:spPr>
      </p:pic>
      <p:pic>
        <p:nvPicPr>
          <p:cNvPr id="591" name="Google Shape;591;p22"/>
          <p:cNvPicPr preferRelativeResize="0"/>
          <p:nvPr/>
        </p:nvPicPr>
        <p:blipFill rotWithShape="1">
          <a:blip r:embed="rId5">
            <a:alphaModFix/>
          </a:blip>
          <a:srcRect b="0" l="0" r="0" t="0"/>
          <a:stretch/>
        </p:blipFill>
        <p:spPr>
          <a:xfrm>
            <a:off x="11735583" y="9299450"/>
            <a:ext cx="905913" cy="680259"/>
          </a:xfrm>
          <a:prstGeom prst="rect">
            <a:avLst/>
          </a:prstGeom>
          <a:noFill/>
          <a:ln>
            <a:noFill/>
          </a:ln>
        </p:spPr>
      </p:pic>
      <p:pic>
        <p:nvPicPr>
          <p:cNvPr id="592" name="Google Shape;592;p22"/>
          <p:cNvPicPr preferRelativeResize="0"/>
          <p:nvPr/>
        </p:nvPicPr>
        <p:blipFill rotWithShape="1">
          <a:blip r:embed="rId6">
            <a:alphaModFix/>
          </a:blip>
          <a:srcRect b="0" l="18384" r="0" t="9330"/>
          <a:stretch/>
        </p:blipFill>
        <p:spPr>
          <a:xfrm>
            <a:off x="0" y="0"/>
            <a:ext cx="2559192" cy="4032758"/>
          </a:xfrm>
          <a:prstGeom prst="rect">
            <a:avLst/>
          </a:prstGeom>
          <a:noFill/>
          <a:ln>
            <a:noFill/>
          </a:ln>
        </p:spPr>
      </p:pic>
      <p:pic>
        <p:nvPicPr>
          <p:cNvPr id="593" name="Google Shape;593;p22"/>
          <p:cNvPicPr preferRelativeResize="0"/>
          <p:nvPr/>
        </p:nvPicPr>
        <p:blipFill rotWithShape="1">
          <a:blip r:embed="rId6">
            <a:alphaModFix/>
          </a:blip>
          <a:srcRect b="0" l="18384" r="0" t="9330"/>
          <a:stretch/>
        </p:blipFill>
        <p:spPr>
          <a:xfrm flipH="1">
            <a:off x="15728808" y="0"/>
            <a:ext cx="2559192" cy="4032758"/>
          </a:xfrm>
          <a:prstGeom prst="rect">
            <a:avLst/>
          </a:prstGeom>
          <a:noFill/>
          <a:ln>
            <a:noFill/>
          </a:ln>
        </p:spPr>
      </p:pic>
      <p:sp>
        <p:nvSpPr>
          <p:cNvPr id="594" name="Google Shape;594;p22"/>
          <p:cNvSpPr txBox="1"/>
          <p:nvPr/>
        </p:nvSpPr>
        <p:spPr>
          <a:xfrm>
            <a:off x="4237326" y="2680977"/>
            <a:ext cx="9478664" cy="110414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4200">
                <a:solidFill>
                  <a:srgbClr val="FF0000"/>
                </a:solidFill>
                <a:latin typeface="Times New Roman"/>
                <a:ea typeface="Times New Roman"/>
                <a:cs typeface="Times New Roman"/>
                <a:sym typeface="Times New Roman"/>
              </a:rPr>
              <a:t>Tả những đặc điểm ngoại hình nổi bật: </a:t>
            </a:r>
            <a:endParaRPr/>
          </a:p>
          <a:p>
            <a:pPr indent="0" lvl="0" marL="0" marR="0" rtl="0" algn="ctr">
              <a:lnSpc>
                <a:spcPct val="100000"/>
              </a:lnSpc>
              <a:spcBef>
                <a:spcPts val="0"/>
              </a:spcBef>
              <a:spcAft>
                <a:spcPts val="0"/>
              </a:spcAft>
              <a:buNone/>
            </a:pPr>
            <a:r>
              <a:t/>
            </a:r>
            <a:endParaRPr sz="4200">
              <a:solidFill>
                <a:srgbClr val="FF0000"/>
              </a:solidFill>
              <a:latin typeface="Times New Roman"/>
              <a:ea typeface="Times New Roman"/>
              <a:cs typeface="Times New Roman"/>
              <a:sym typeface="Times New Roman"/>
            </a:endParaRPr>
          </a:p>
        </p:txBody>
      </p:sp>
      <p:sp>
        <p:nvSpPr>
          <p:cNvPr id="595" name="Google Shape;595;p22"/>
          <p:cNvSpPr txBox="1"/>
          <p:nvPr/>
        </p:nvSpPr>
        <p:spPr>
          <a:xfrm>
            <a:off x="4237327" y="1181100"/>
            <a:ext cx="9813347" cy="9233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u="none">
                <a:solidFill>
                  <a:srgbClr val="FFFFFF"/>
                </a:solidFill>
                <a:latin typeface="Times New Roman"/>
                <a:ea typeface="Times New Roman"/>
                <a:cs typeface="Times New Roman"/>
                <a:sym typeface="Times New Roman"/>
              </a:rPr>
              <a:t>GỢI Ý</a:t>
            </a:r>
            <a:endParaRPr/>
          </a:p>
        </p:txBody>
      </p:sp>
      <p:sp>
        <p:nvSpPr>
          <p:cNvPr id="596" name="Google Shape;596;p22"/>
          <p:cNvSpPr/>
          <p:nvPr/>
        </p:nvSpPr>
        <p:spPr>
          <a:xfrm>
            <a:off x="2788485" y="4669940"/>
            <a:ext cx="20535236" cy="1083249"/>
          </a:xfrm>
          <a:custGeom>
            <a:rect b="b" l="l" r="r" t="t"/>
            <a:pathLst>
              <a:path extrusionOk="0" h="1123005" w="5213493">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a:ln>
            <a:noFill/>
          </a:ln>
        </p:spPr>
      </p:sp>
      <p:pic>
        <p:nvPicPr>
          <p:cNvPr id="597" name="Google Shape;597;p22"/>
          <p:cNvPicPr preferRelativeResize="0"/>
          <p:nvPr/>
        </p:nvPicPr>
        <p:blipFill rotWithShape="1">
          <a:blip r:embed="rId7">
            <a:alphaModFix/>
          </a:blip>
          <a:srcRect b="0" l="0" r="0" t="0"/>
          <a:stretch/>
        </p:blipFill>
        <p:spPr>
          <a:xfrm>
            <a:off x="8114310" y="7243046"/>
            <a:ext cx="2059380" cy="2705261"/>
          </a:xfrm>
          <a:prstGeom prst="rect">
            <a:avLst/>
          </a:prstGeom>
          <a:noFill/>
          <a:ln>
            <a:noFill/>
          </a:ln>
        </p:spPr>
      </p:pic>
      <p:pic>
        <p:nvPicPr>
          <p:cNvPr id="598" name="Google Shape;598;p22"/>
          <p:cNvPicPr preferRelativeResize="0"/>
          <p:nvPr/>
        </p:nvPicPr>
        <p:blipFill rotWithShape="1">
          <a:blip r:embed="rId8">
            <a:alphaModFix/>
          </a:blip>
          <a:srcRect b="0" l="0" r="0" t="0"/>
          <a:stretch/>
        </p:blipFill>
        <p:spPr>
          <a:xfrm rot="-551502">
            <a:off x="1639307" y="3940711"/>
            <a:ext cx="1239799" cy="1310223"/>
          </a:xfrm>
          <a:prstGeom prst="rect">
            <a:avLst/>
          </a:prstGeom>
          <a:noFill/>
          <a:ln>
            <a:noFill/>
          </a:ln>
        </p:spPr>
      </p:pic>
      <p:pic>
        <p:nvPicPr>
          <p:cNvPr id="599" name="Google Shape;599;p22"/>
          <p:cNvPicPr preferRelativeResize="0"/>
          <p:nvPr/>
        </p:nvPicPr>
        <p:blipFill rotWithShape="1">
          <a:blip r:embed="rId9">
            <a:alphaModFix/>
          </a:blip>
          <a:srcRect b="0" l="0" r="0" t="0"/>
          <a:stretch/>
        </p:blipFill>
        <p:spPr>
          <a:xfrm rot="671081">
            <a:off x="15138162" y="3960350"/>
            <a:ext cx="1592428" cy="1415271"/>
          </a:xfrm>
          <a:prstGeom prst="rect">
            <a:avLst/>
          </a:prstGeom>
          <a:noFill/>
          <a:ln>
            <a:noFill/>
          </a:ln>
        </p:spPr>
      </p:pic>
      <p:sp>
        <p:nvSpPr>
          <p:cNvPr id="600" name="Google Shape;600;p22"/>
          <p:cNvSpPr txBox="1"/>
          <p:nvPr/>
        </p:nvSpPr>
        <p:spPr>
          <a:xfrm>
            <a:off x="4038600" y="3314700"/>
            <a:ext cx="10820400" cy="6874240"/>
          </a:xfrm>
          <a:prstGeom prst="rect">
            <a:avLst/>
          </a:prstGeom>
          <a:noFill/>
          <a:ln>
            <a:noFill/>
          </a:ln>
        </p:spPr>
        <p:txBody>
          <a:bodyPr anchorCtr="0" anchor="t" bIns="0" lIns="0" spcFirstLastPara="1" rIns="0" wrap="square" tIns="0">
            <a:spAutoFit/>
          </a:bodyPr>
          <a:lstStyle/>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Vóc dáng: cao/ thấp/ gầy/ béo…</a:t>
            </a:r>
            <a:endParaRPr/>
          </a:p>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Khuôn mặt: tròn trịa/ bầu bĩnh/ trái xoan…</a:t>
            </a:r>
            <a:endParaRPr/>
          </a:p>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Mái tóc: dài/ ngắn/ đen nhánh/ vàng hoe/ …</a:t>
            </a:r>
            <a:endParaRPr/>
          </a:p>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Làn da: ngăm ngăm/ trắng hồng/</a:t>
            </a:r>
            <a:endParaRPr/>
          </a:p>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Đôi mắt: ti hí/ to tròn/…</a:t>
            </a:r>
            <a:endParaRPr/>
          </a:p>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Times New Roman"/>
                <a:ea typeface="Times New Roman"/>
                <a:cs typeface="Times New Roman"/>
                <a:sym typeface="Times New Roman"/>
              </a:rPr>
              <a:t>…</a:t>
            </a:r>
            <a:endParaRPr/>
          </a:p>
          <a:p>
            <a:pPr indent="-304800" lvl="0" marL="571500" marR="0" rtl="0" algn="l">
              <a:lnSpc>
                <a:spcPct val="130000"/>
              </a:lnSpc>
              <a:spcBef>
                <a:spcPts val="0"/>
              </a:spcBef>
              <a:spcAft>
                <a:spcPts val="0"/>
              </a:spcAft>
              <a:buClr>
                <a:schemeClr val="dk1"/>
              </a:buClr>
              <a:buSzPts val="4200"/>
              <a:buFont typeface="Arial"/>
              <a:buNone/>
            </a:pPr>
            <a:r>
              <a:t/>
            </a:r>
            <a:endParaRPr sz="4200">
              <a:solidFill>
                <a:srgbClr val="065928"/>
              </a:solidFill>
              <a:latin typeface="Times New Roman"/>
              <a:ea typeface="Times New Roman"/>
              <a:cs typeface="Times New Roman"/>
              <a:sym typeface="Times New Roman"/>
            </a:endParaRPr>
          </a:p>
          <a:p>
            <a:pPr indent="0" lvl="0" marL="0" marR="0" rtl="0" algn="ctr">
              <a:lnSpc>
                <a:spcPct val="130000"/>
              </a:lnSpc>
              <a:spcBef>
                <a:spcPts val="0"/>
              </a:spcBef>
              <a:spcAft>
                <a:spcPts val="0"/>
              </a:spcAft>
              <a:buNone/>
            </a:pPr>
            <a:r>
              <a:t/>
            </a:r>
            <a:endParaRPr sz="4200">
              <a:solidFill>
                <a:srgbClr val="065928"/>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20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604" name="Shape 604"/>
        <p:cNvGrpSpPr/>
        <p:nvPr/>
      </p:nvGrpSpPr>
      <p:grpSpPr>
        <a:xfrm>
          <a:off x="0" y="0"/>
          <a:ext cx="0" cy="0"/>
          <a:chOff x="0" y="0"/>
          <a:chExt cx="0" cy="0"/>
        </a:xfrm>
      </p:grpSpPr>
      <p:sp>
        <p:nvSpPr>
          <p:cNvPr id="605" name="Google Shape;605;p23"/>
          <p:cNvSpPr txBox="1"/>
          <p:nvPr/>
        </p:nvSpPr>
        <p:spPr>
          <a:xfrm>
            <a:off x="1054115" y="1561381"/>
            <a:ext cx="15273856" cy="4154984"/>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3600" u="none">
                <a:solidFill>
                  <a:srgbClr val="065928"/>
                </a:solidFill>
                <a:latin typeface="Arial"/>
                <a:ea typeface="Arial"/>
                <a:cs typeface="Arial"/>
                <a:sym typeface="Arial"/>
              </a:rPr>
              <a:t>Minh Châu là người bạn thân nhất của em. Minh Châu có vóc dáng nhỏ nhắn. Khuôn mặt Châu  ……………..  trông rất đáng yêu. Mái tóc của bạn đen nhánh, mượt mà và lúc nào cũng được buộc lên gọn gàng.  Làn da bạn ………………… , đôi mắt …………………… và  đôi môi luôn nở nụ cười . Đặc biệt , vầng trán cao của bạn khiến bạn trông có vẻ bướng bỉnh.</a:t>
            </a:r>
            <a:endParaRPr/>
          </a:p>
        </p:txBody>
      </p:sp>
      <p:sp>
        <p:nvSpPr>
          <p:cNvPr id="606" name="Google Shape;606;p23"/>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7" name="Google Shape;607;p23"/>
          <p:cNvPicPr preferRelativeResize="0"/>
          <p:nvPr/>
        </p:nvPicPr>
        <p:blipFill rotWithShape="1">
          <a:blip r:embed="rId3">
            <a:alphaModFix/>
          </a:blip>
          <a:srcRect b="0" l="0" r="0" t="0"/>
          <a:stretch/>
        </p:blipFill>
        <p:spPr>
          <a:xfrm rot="-231185">
            <a:off x="3231878" y="9597613"/>
            <a:ext cx="1829867" cy="288603"/>
          </a:xfrm>
          <a:prstGeom prst="rect">
            <a:avLst/>
          </a:prstGeom>
          <a:noFill/>
          <a:ln>
            <a:noFill/>
          </a:ln>
        </p:spPr>
      </p:pic>
      <p:pic>
        <p:nvPicPr>
          <p:cNvPr id="608" name="Google Shape;608;p23"/>
          <p:cNvPicPr preferRelativeResize="0"/>
          <p:nvPr/>
        </p:nvPicPr>
        <p:blipFill rotWithShape="1">
          <a:blip r:embed="rId4">
            <a:alphaModFix/>
          </a:blip>
          <a:srcRect b="0" l="0" r="0" t="0"/>
          <a:stretch/>
        </p:blipFill>
        <p:spPr>
          <a:xfrm>
            <a:off x="8691043" y="9267114"/>
            <a:ext cx="905913" cy="680259"/>
          </a:xfrm>
          <a:prstGeom prst="rect">
            <a:avLst/>
          </a:prstGeom>
          <a:noFill/>
          <a:ln>
            <a:noFill/>
          </a:ln>
        </p:spPr>
      </p:pic>
      <p:pic>
        <p:nvPicPr>
          <p:cNvPr id="609" name="Google Shape;609;p23"/>
          <p:cNvPicPr preferRelativeResize="0"/>
          <p:nvPr/>
        </p:nvPicPr>
        <p:blipFill rotWithShape="1">
          <a:blip r:embed="rId5">
            <a:alphaModFix/>
          </a:blip>
          <a:srcRect b="0" l="0" r="0" t="0"/>
          <a:stretch/>
        </p:blipFill>
        <p:spPr>
          <a:xfrm>
            <a:off x="16568089" y="7722096"/>
            <a:ext cx="1153822" cy="2019820"/>
          </a:xfrm>
          <a:prstGeom prst="rect">
            <a:avLst/>
          </a:prstGeom>
          <a:noFill/>
          <a:ln>
            <a:noFill/>
          </a:ln>
        </p:spPr>
      </p:pic>
      <p:pic>
        <p:nvPicPr>
          <p:cNvPr id="610" name="Google Shape;610;p23"/>
          <p:cNvPicPr preferRelativeResize="0"/>
          <p:nvPr/>
        </p:nvPicPr>
        <p:blipFill rotWithShape="1">
          <a:blip r:embed="rId5">
            <a:alphaModFix/>
          </a:blip>
          <a:srcRect b="0" l="0" r="0" t="0"/>
          <a:stretch/>
        </p:blipFill>
        <p:spPr>
          <a:xfrm>
            <a:off x="15289711" y="7311763"/>
            <a:ext cx="1388224" cy="2430152"/>
          </a:xfrm>
          <a:prstGeom prst="rect">
            <a:avLst/>
          </a:prstGeom>
          <a:noFill/>
          <a:ln>
            <a:noFill/>
          </a:ln>
        </p:spPr>
      </p:pic>
      <p:pic>
        <p:nvPicPr>
          <p:cNvPr id="611" name="Google Shape;611;p23"/>
          <p:cNvPicPr preferRelativeResize="0"/>
          <p:nvPr/>
        </p:nvPicPr>
        <p:blipFill rotWithShape="1">
          <a:blip r:embed="rId6">
            <a:alphaModFix/>
          </a:blip>
          <a:srcRect b="0" l="0" r="0" t="0"/>
          <a:stretch/>
        </p:blipFill>
        <p:spPr>
          <a:xfrm flipH="1" rot="-839048">
            <a:off x="-743965" y="123921"/>
            <a:ext cx="1487929" cy="1088048"/>
          </a:xfrm>
          <a:prstGeom prst="rect">
            <a:avLst/>
          </a:prstGeom>
          <a:noFill/>
          <a:ln>
            <a:noFill/>
          </a:ln>
        </p:spPr>
      </p:pic>
      <p:pic>
        <p:nvPicPr>
          <p:cNvPr id="612" name="Google Shape;612;p23"/>
          <p:cNvPicPr preferRelativeResize="0"/>
          <p:nvPr/>
        </p:nvPicPr>
        <p:blipFill rotWithShape="1">
          <a:blip r:embed="rId7">
            <a:alphaModFix/>
          </a:blip>
          <a:srcRect b="0" l="0" r="0" t="0"/>
          <a:stretch/>
        </p:blipFill>
        <p:spPr>
          <a:xfrm>
            <a:off x="10737667" y="7395745"/>
            <a:ext cx="1632434" cy="747952"/>
          </a:xfrm>
          <a:prstGeom prst="rect">
            <a:avLst/>
          </a:prstGeom>
          <a:noFill/>
          <a:ln>
            <a:noFill/>
          </a:ln>
        </p:spPr>
      </p:pic>
      <p:pic>
        <p:nvPicPr>
          <p:cNvPr id="613" name="Google Shape;613;p23"/>
          <p:cNvPicPr preferRelativeResize="0"/>
          <p:nvPr/>
        </p:nvPicPr>
        <p:blipFill rotWithShape="1">
          <a:blip r:embed="rId8">
            <a:alphaModFix/>
          </a:blip>
          <a:srcRect b="0" l="0" r="40077" t="0"/>
          <a:stretch/>
        </p:blipFill>
        <p:spPr>
          <a:xfrm>
            <a:off x="16623645" y="512812"/>
            <a:ext cx="1438664" cy="1725630"/>
          </a:xfrm>
          <a:prstGeom prst="rect">
            <a:avLst/>
          </a:prstGeom>
          <a:noFill/>
          <a:ln>
            <a:noFill/>
          </a:ln>
        </p:spPr>
      </p:pic>
      <p:pic>
        <p:nvPicPr>
          <p:cNvPr id="614" name="Google Shape;614;p23"/>
          <p:cNvPicPr preferRelativeResize="0"/>
          <p:nvPr/>
        </p:nvPicPr>
        <p:blipFill rotWithShape="1">
          <a:blip r:embed="rId9">
            <a:alphaModFix/>
          </a:blip>
          <a:srcRect b="0" l="0" r="0" t="0"/>
          <a:stretch/>
        </p:blipFill>
        <p:spPr>
          <a:xfrm>
            <a:off x="671201" y="7684514"/>
            <a:ext cx="3905319" cy="4114800"/>
          </a:xfrm>
          <a:prstGeom prst="rect">
            <a:avLst/>
          </a:prstGeom>
          <a:noFill/>
          <a:ln>
            <a:noFill/>
          </a:ln>
        </p:spPr>
      </p:pic>
      <p:pic>
        <p:nvPicPr>
          <p:cNvPr id="615" name="Google Shape;615;p23"/>
          <p:cNvPicPr preferRelativeResize="0"/>
          <p:nvPr/>
        </p:nvPicPr>
        <p:blipFill rotWithShape="1">
          <a:blip r:embed="rId10">
            <a:alphaModFix/>
          </a:blip>
          <a:srcRect b="0" l="0" r="0" t="0"/>
          <a:stretch/>
        </p:blipFill>
        <p:spPr>
          <a:xfrm>
            <a:off x="15598362" y="5515867"/>
            <a:ext cx="2715768" cy="4114800"/>
          </a:xfrm>
          <a:prstGeom prst="rect">
            <a:avLst/>
          </a:prstGeom>
          <a:noFill/>
          <a:ln>
            <a:noFill/>
          </a:ln>
        </p:spPr>
      </p:pic>
      <p:sp>
        <p:nvSpPr>
          <p:cNvPr id="616" name="Google Shape;616;p23"/>
          <p:cNvSpPr txBox="1"/>
          <p:nvPr/>
        </p:nvSpPr>
        <p:spPr>
          <a:xfrm>
            <a:off x="4985715" y="6421368"/>
            <a:ext cx="2236250" cy="888705"/>
          </a:xfrm>
          <a:prstGeom prst="rect">
            <a:avLst/>
          </a:prstGeom>
          <a:noFill/>
          <a:ln>
            <a:noFill/>
          </a:ln>
        </p:spPr>
        <p:txBody>
          <a:bodyPr anchorCtr="0" anchor="t" bIns="0" lIns="0" spcFirstLastPara="1" rIns="0" wrap="square" tIns="0">
            <a:spAutoFit/>
          </a:bodyPr>
          <a:lstStyle/>
          <a:p>
            <a:pPr indent="0" lvl="0" marL="0" marR="0" rtl="0" algn="ctr">
              <a:lnSpc>
                <a:spcPct val="217777"/>
              </a:lnSpc>
              <a:spcBef>
                <a:spcPts val="0"/>
              </a:spcBef>
              <a:spcAft>
                <a:spcPts val="0"/>
              </a:spcAft>
              <a:buNone/>
            </a:pPr>
            <a:r>
              <a:rPr lang="en-US" sz="3600">
                <a:solidFill>
                  <a:srgbClr val="7030A0"/>
                </a:solidFill>
                <a:latin typeface="Arial"/>
                <a:ea typeface="Arial"/>
                <a:cs typeface="Arial"/>
                <a:sym typeface="Arial"/>
              </a:rPr>
              <a:t>tròn trịa</a:t>
            </a:r>
            <a:endParaRPr sz="3600">
              <a:solidFill>
                <a:srgbClr val="7030A0"/>
              </a:solidFill>
              <a:latin typeface="Arial"/>
              <a:ea typeface="Arial"/>
              <a:cs typeface="Arial"/>
              <a:sym typeface="Arial"/>
            </a:endParaRPr>
          </a:p>
        </p:txBody>
      </p:sp>
      <p:sp>
        <p:nvSpPr>
          <p:cNvPr id="617" name="Google Shape;617;p23"/>
          <p:cNvSpPr txBox="1"/>
          <p:nvPr/>
        </p:nvSpPr>
        <p:spPr>
          <a:xfrm>
            <a:off x="10469944" y="6555501"/>
            <a:ext cx="2705973" cy="888705"/>
          </a:xfrm>
          <a:prstGeom prst="rect">
            <a:avLst/>
          </a:prstGeom>
          <a:noFill/>
          <a:ln>
            <a:noFill/>
          </a:ln>
        </p:spPr>
        <p:txBody>
          <a:bodyPr anchorCtr="0" anchor="t" bIns="0" lIns="0" spcFirstLastPara="1" rIns="0" wrap="square" tIns="0">
            <a:spAutoFit/>
          </a:bodyPr>
          <a:lstStyle/>
          <a:p>
            <a:pPr indent="0" lvl="0" marL="0" marR="0" rtl="0" algn="ctr">
              <a:lnSpc>
                <a:spcPct val="217777"/>
              </a:lnSpc>
              <a:spcBef>
                <a:spcPts val="0"/>
              </a:spcBef>
              <a:spcAft>
                <a:spcPts val="0"/>
              </a:spcAft>
              <a:buNone/>
            </a:pPr>
            <a:r>
              <a:rPr lang="en-US" sz="3600">
                <a:solidFill>
                  <a:srgbClr val="538CD5"/>
                </a:solidFill>
                <a:latin typeface="Arial"/>
                <a:ea typeface="Arial"/>
                <a:cs typeface="Arial"/>
                <a:sym typeface="Arial"/>
              </a:rPr>
              <a:t>tinh anh</a:t>
            </a:r>
            <a:endParaRPr sz="3600">
              <a:solidFill>
                <a:srgbClr val="538CD5"/>
              </a:solidFill>
              <a:latin typeface="Arial"/>
              <a:ea typeface="Arial"/>
              <a:cs typeface="Arial"/>
              <a:sym typeface="Arial"/>
            </a:endParaRPr>
          </a:p>
        </p:txBody>
      </p:sp>
      <p:sp>
        <p:nvSpPr>
          <p:cNvPr id="618" name="Google Shape;618;p23"/>
          <p:cNvSpPr txBox="1"/>
          <p:nvPr/>
        </p:nvSpPr>
        <p:spPr>
          <a:xfrm>
            <a:off x="7550334" y="6508149"/>
            <a:ext cx="2705973" cy="888705"/>
          </a:xfrm>
          <a:prstGeom prst="rect">
            <a:avLst/>
          </a:prstGeom>
          <a:noFill/>
          <a:ln>
            <a:noFill/>
          </a:ln>
        </p:spPr>
        <p:txBody>
          <a:bodyPr anchorCtr="0" anchor="t" bIns="0" lIns="0" spcFirstLastPara="1" rIns="0" wrap="square" tIns="0">
            <a:spAutoFit/>
          </a:bodyPr>
          <a:lstStyle/>
          <a:p>
            <a:pPr indent="0" lvl="0" marL="0" marR="0" rtl="0" algn="ctr">
              <a:lnSpc>
                <a:spcPct val="217777"/>
              </a:lnSpc>
              <a:spcBef>
                <a:spcPts val="0"/>
              </a:spcBef>
              <a:spcAft>
                <a:spcPts val="0"/>
              </a:spcAft>
              <a:buNone/>
            </a:pPr>
            <a:r>
              <a:rPr lang="en-US" sz="3600">
                <a:solidFill>
                  <a:srgbClr val="953734"/>
                </a:solidFill>
                <a:latin typeface="Arial"/>
                <a:ea typeface="Arial"/>
                <a:cs typeface="Arial"/>
                <a:sym typeface="Arial"/>
              </a:rPr>
              <a:t>trắng hồng</a:t>
            </a:r>
            <a:endParaRPr sz="3600">
              <a:solidFill>
                <a:srgbClr val="95373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622" name="Shape 622"/>
        <p:cNvGrpSpPr/>
        <p:nvPr/>
      </p:nvGrpSpPr>
      <p:grpSpPr>
        <a:xfrm>
          <a:off x="0" y="0"/>
          <a:ext cx="0" cy="0"/>
          <a:chOff x="0" y="0"/>
          <a:chExt cx="0" cy="0"/>
        </a:xfrm>
      </p:grpSpPr>
      <p:sp>
        <p:nvSpPr>
          <p:cNvPr id="623" name="Google Shape;623;p24"/>
          <p:cNvSpPr/>
          <p:nvPr/>
        </p:nvSpPr>
        <p:spPr>
          <a:xfrm rot="-5400000">
            <a:off x="6646119" y="-3051560"/>
            <a:ext cx="4747448" cy="16421730"/>
          </a:xfrm>
          <a:custGeom>
            <a:rect b="b" l="l" r="r" t="t"/>
            <a:pathLst>
              <a:path extrusionOk="0" h="16886803" w="7480069">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624" name="Google Shape;624;p24"/>
          <p:cNvPicPr preferRelativeResize="0"/>
          <p:nvPr/>
        </p:nvPicPr>
        <p:blipFill rotWithShape="1">
          <a:blip r:embed="rId3">
            <a:alphaModFix/>
          </a:blip>
          <a:srcRect b="36052" l="482" r="559" t="0"/>
          <a:stretch/>
        </p:blipFill>
        <p:spPr>
          <a:xfrm>
            <a:off x="-124157" y="8966200"/>
            <a:ext cx="18288000" cy="1351658"/>
          </a:xfrm>
          <a:prstGeom prst="rect">
            <a:avLst/>
          </a:prstGeom>
          <a:noFill/>
          <a:ln>
            <a:noFill/>
          </a:ln>
        </p:spPr>
      </p:pic>
      <p:pic>
        <p:nvPicPr>
          <p:cNvPr id="625" name="Google Shape;625;p24"/>
          <p:cNvPicPr preferRelativeResize="0"/>
          <p:nvPr/>
        </p:nvPicPr>
        <p:blipFill rotWithShape="1">
          <a:blip r:embed="rId4">
            <a:alphaModFix/>
          </a:blip>
          <a:srcRect b="0" l="45564" r="0" t="0"/>
          <a:stretch/>
        </p:blipFill>
        <p:spPr>
          <a:xfrm>
            <a:off x="-730155" y="7998484"/>
            <a:ext cx="2268578" cy="2250416"/>
          </a:xfrm>
          <a:prstGeom prst="rect">
            <a:avLst/>
          </a:prstGeom>
          <a:noFill/>
          <a:ln>
            <a:noFill/>
          </a:ln>
        </p:spPr>
      </p:pic>
      <p:pic>
        <p:nvPicPr>
          <p:cNvPr id="626" name="Google Shape;626;p24"/>
          <p:cNvPicPr preferRelativeResize="0"/>
          <p:nvPr/>
        </p:nvPicPr>
        <p:blipFill rotWithShape="1">
          <a:blip r:embed="rId5">
            <a:alphaModFix/>
          </a:blip>
          <a:srcRect b="0" l="0" r="0" t="0"/>
          <a:stretch/>
        </p:blipFill>
        <p:spPr>
          <a:xfrm>
            <a:off x="16196825" y="5877186"/>
            <a:ext cx="2587364" cy="2422420"/>
          </a:xfrm>
          <a:prstGeom prst="rect">
            <a:avLst/>
          </a:prstGeom>
          <a:noFill/>
          <a:ln>
            <a:noFill/>
          </a:ln>
        </p:spPr>
      </p:pic>
      <p:pic>
        <p:nvPicPr>
          <p:cNvPr id="627" name="Google Shape;627;p24"/>
          <p:cNvPicPr preferRelativeResize="0"/>
          <p:nvPr/>
        </p:nvPicPr>
        <p:blipFill rotWithShape="1">
          <a:blip r:embed="rId6">
            <a:alphaModFix/>
          </a:blip>
          <a:srcRect b="0" l="0" r="0" t="0"/>
          <a:stretch/>
        </p:blipFill>
        <p:spPr>
          <a:xfrm rot="4817066">
            <a:off x="-798572" y="634034"/>
            <a:ext cx="2405413" cy="2764842"/>
          </a:xfrm>
          <a:prstGeom prst="rect">
            <a:avLst/>
          </a:prstGeom>
          <a:noFill/>
          <a:ln>
            <a:noFill/>
          </a:ln>
        </p:spPr>
      </p:pic>
      <p:pic>
        <p:nvPicPr>
          <p:cNvPr id="628" name="Google Shape;628;p24"/>
          <p:cNvPicPr preferRelativeResize="0"/>
          <p:nvPr/>
        </p:nvPicPr>
        <p:blipFill rotWithShape="1">
          <a:blip r:embed="rId6">
            <a:alphaModFix/>
          </a:blip>
          <a:srcRect b="0" l="0" r="0" t="0"/>
          <a:stretch/>
        </p:blipFill>
        <p:spPr>
          <a:xfrm flipH="1" rot="-4777401">
            <a:off x="16670278" y="656844"/>
            <a:ext cx="2405413" cy="2764842"/>
          </a:xfrm>
          <a:prstGeom prst="rect">
            <a:avLst/>
          </a:prstGeom>
          <a:noFill/>
          <a:ln>
            <a:noFill/>
          </a:ln>
        </p:spPr>
      </p:pic>
      <p:sp>
        <p:nvSpPr>
          <p:cNvPr id="629" name="Google Shape;629;p24"/>
          <p:cNvSpPr txBox="1"/>
          <p:nvPr/>
        </p:nvSpPr>
        <p:spPr>
          <a:xfrm>
            <a:off x="990600" y="3045916"/>
            <a:ext cx="15621000" cy="4154984"/>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3600" u="none">
                <a:solidFill>
                  <a:srgbClr val="065928"/>
                </a:solidFill>
                <a:latin typeface="Arial"/>
                <a:ea typeface="Arial"/>
                <a:cs typeface="Arial"/>
                <a:sym typeface="Arial"/>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endParaRPr/>
          </a:p>
        </p:txBody>
      </p:sp>
      <p:sp>
        <p:nvSpPr>
          <p:cNvPr id="630" name="Google Shape;630;p24"/>
          <p:cNvSpPr txBox="1"/>
          <p:nvPr/>
        </p:nvSpPr>
        <p:spPr>
          <a:xfrm>
            <a:off x="1371600" y="8046303"/>
            <a:ext cx="16193694" cy="830997"/>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3600" u="none">
                <a:solidFill>
                  <a:srgbClr val="C00000"/>
                </a:solidFill>
                <a:latin typeface="Arial"/>
                <a:ea typeface="Arial"/>
                <a:cs typeface="Arial"/>
                <a:sym typeface="Arial"/>
              </a:rPr>
              <a:t>Câu ghép: </a:t>
            </a:r>
            <a:r>
              <a:rPr lang="en-US" sz="3600" u="none">
                <a:solidFill>
                  <a:srgbClr val="002060"/>
                </a:solidFill>
                <a:latin typeface="Arial"/>
                <a:ea typeface="Arial"/>
                <a:cs typeface="Arial"/>
                <a:sym typeface="Arial"/>
              </a:rPr>
              <a:t>Làn da bạn trắng hồng, đôi mắt tinh anh và đôi môi luôn nở nụ cười.</a:t>
            </a:r>
            <a:endParaRPr/>
          </a:p>
        </p:txBody>
      </p:sp>
      <p:sp>
        <p:nvSpPr>
          <p:cNvPr id="631" name="Google Shape;631;p24"/>
          <p:cNvSpPr txBox="1"/>
          <p:nvPr/>
        </p:nvSpPr>
        <p:spPr>
          <a:xfrm>
            <a:off x="1538423" y="5295900"/>
            <a:ext cx="16193694" cy="1661993"/>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3600">
                <a:solidFill>
                  <a:srgbClr val="C00000"/>
                </a:solidFill>
                <a:latin typeface="Arial"/>
                <a:ea typeface="Arial"/>
                <a:cs typeface="Arial"/>
                <a:sym typeface="Arial"/>
              </a:rPr>
              <a:t>Vế 1 được nối trực tiếp với vế 2 bằng dấu phẩy. </a:t>
            </a:r>
            <a:endParaRPr/>
          </a:p>
          <a:p>
            <a:pPr indent="0" lvl="0" marL="0" marR="0" rtl="0" algn="just">
              <a:lnSpc>
                <a:spcPct val="150000"/>
              </a:lnSpc>
              <a:spcBef>
                <a:spcPts val="0"/>
              </a:spcBef>
              <a:spcAft>
                <a:spcPts val="0"/>
              </a:spcAft>
              <a:buNone/>
            </a:pPr>
            <a:r>
              <a:rPr lang="en-US" sz="3600" u="none">
                <a:solidFill>
                  <a:srgbClr val="C00000"/>
                </a:solidFill>
                <a:latin typeface="Arial"/>
                <a:ea typeface="Arial"/>
                <a:cs typeface="Arial"/>
                <a:sym typeface="Arial"/>
              </a:rPr>
              <a:t>Vế 2 được nối với vế 3 bằng từ “và”.</a:t>
            </a:r>
            <a:endParaRPr sz="3600" u="none">
              <a:solidFill>
                <a:srgbClr val="002060"/>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29"/>
                                        </p:tgtEl>
                                        <p:attrNameLst>
                                          <p:attrName>ppt_y</p:attrName>
                                        </p:attrNameLst>
                                      </p:cBhvr>
                                      <p:tavLst>
                                        <p:tav fmla="" tm="0">
                                          <p:val>
                                            <p:strVal val="#ppt_y"/>
                                          </p:val>
                                        </p:tav>
                                        <p:tav fmla="" tm="100000">
                                          <p:val>
                                            <p:strVal val="#ppt_y+1"/>
                                          </p:val>
                                        </p:tav>
                                      </p:tavLst>
                                    </p:anim>
                                    <p:set>
                                      <p:cBhvr>
                                        <p:cTn dur="1" fill="hold">
                                          <p:stCondLst>
                                            <p:cond delay="500"/>
                                          </p:stCondLst>
                                        </p:cTn>
                                        <p:tgtEl>
                                          <p:spTgt spid="6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635" name="Shape 635"/>
        <p:cNvGrpSpPr/>
        <p:nvPr/>
      </p:nvGrpSpPr>
      <p:grpSpPr>
        <a:xfrm>
          <a:off x="0" y="0"/>
          <a:ext cx="0" cy="0"/>
          <a:chOff x="0" y="0"/>
          <a:chExt cx="0" cy="0"/>
        </a:xfrm>
      </p:grpSpPr>
      <p:sp>
        <p:nvSpPr>
          <p:cNvPr id="636" name="Google Shape;636;p25"/>
          <p:cNvSpPr txBox="1"/>
          <p:nvPr/>
        </p:nvSpPr>
        <p:spPr>
          <a:xfrm>
            <a:off x="1662325" y="2226424"/>
            <a:ext cx="14963350" cy="9694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u="none">
                <a:solidFill>
                  <a:srgbClr val="D1581F"/>
                </a:solidFill>
                <a:latin typeface="Arial"/>
                <a:ea typeface="Arial"/>
                <a:cs typeface="Arial"/>
                <a:sym typeface="Arial"/>
              </a:rPr>
              <a:t>Dặn dò</a:t>
            </a:r>
            <a:endParaRPr/>
          </a:p>
        </p:txBody>
      </p:sp>
      <p:sp>
        <p:nvSpPr>
          <p:cNvPr id="637" name="Google Shape;637;p25"/>
          <p:cNvSpPr/>
          <p:nvPr/>
        </p:nvSpPr>
        <p:spPr>
          <a:xfrm rot="5400000">
            <a:off x="12082818" y="3555581"/>
            <a:ext cx="4868051" cy="5450198"/>
          </a:xfrm>
          <a:custGeom>
            <a:rect b="b" l="l" r="r" t="t"/>
            <a:pathLst>
              <a:path extrusionOk="0" h="8374575" w="7480069">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638" name="Google Shape;638;p25"/>
          <p:cNvSpPr txBox="1"/>
          <p:nvPr/>
        </p:nvSpPr>
        <p:spPr>
          <a:xfrm>
            <a:off x="12039601" y="4879134"/>
            <a:ext cx="5202342" cy="24237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600">
                <a:solidFill>
                  <a:srgbClr val="065928"/>
                </a:solidFill>
                <a:latin typeface="Arial"/>
                <a:ea typeface="Arial"/>
                <a:cs typeface="Arial"/>
                <a:sym typeface="Arial"/>
              </a:rPr>
              <a:t>- Tự đặt thêm các câu ghép với các cách nối trực tiếp và nối bằng từ.</a:t>
            </a:r>
            <a:endParaRPr sz="3600" u="none">
              <a:solidFill>
                <a:srgbClr val="065928"/>
              </a:solidFill>
              <a:latin typeface="Arial"/>
              <a:ea typeface="Arial"/>
              <a:cs typeface="Arial"/>
              <a:sym typeface="Arial"/>
            </a:endParaRPr>
          </a:p>
        </p:txBody>
      </p:sp>
      <p:pic>
        <p:nvPicPr>
          <p:cNvPr id="639" name="Google Shape;639;p25"/>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sp>
        <p:nvSpPr>
          <p:cNvPr id="640" name="Google Shape;640;p25"/>
          <p:cNvSpPr/>
          <p:nvPr/>
        </p:nvSpPr>
        <p:spPr>
          <a:xfrm rot="-5400000">
            <a:off x="1337130" y="3555581"/>
            <a:ext cx="4868051" cy="5450198"/>
          </a:xfrm>
          <a:custGeom>
            <a:rect b="b" l="l" r="r" t="t"/>
            <a:pathLst>
              <a:path extrusionOk="0" h="8374575" w="7480069">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grpSp>
        <p:nvGrpSpPr>
          <p:cNvPr id="641" name="Google Shape;641;p25"/>
          <p:cNvGrpSpPr/>
          <p:nvPr/>
        </p:nvGrpSpPr>
        <p:grpSpPr>
          <a:xfrm>
            <a:off x="6692617" y="3829298"/>
            <a:ext cx="4902765" cy="4902765"/>
            <a:chOff x="0" y="0"/>
            <a:chExt cx="6350000" cy="6350000"/>
          </a:xfrm>
        </p:grpSpPr>
        <p:sp>
          <p:nvSpPr>
            <p:cNvPr id="642" name="Google Shape;642;p25"/>
            <p:cNvSpPr/>
            <p:nvPr/>
          </p:nvSpPr>
          <p:spPr>
            <a:xfrm>
              <a:off x="88900" y="88900"/>
              <a:ext cx="6172200" cy="6172200"/>
            </a:xfrm>
            <a:custGeom>
              <a:rect b="b" l="l" r="r" t="t"/>
              <a:pathLst>
                <a:path extrusionOk="0" h="6172200" w="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rotWithShape="1">
              <a:blip r:embed="rId4">
                <a:alphaModFix/>
              </a:blip>
              <a:stretch>
                <a:fillRect b="-3445" l="-44041" r="-1089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5"/>
            <p:cNvSpPr/>
            <p:nvPr/>
          </p:nvSpPr>
          <p:spPr>
            <a:xfrm>
              <a:off x="0" y="0"/>
              <a:ext cx="6350000" cy="6350000"/>
            </a:xfrm>
            <a:custGeom>
              <a:rect b="b" l="l" r="r" t="t"/>
              <a:pathLst>
                <a:path extrusionOk="0" h="6350000" w="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25"/>
          <p:cNvSpPr txBox="1"/>
          <p:nvPr/>
        </p:nvSpPr>
        <p:spPr>
          <a:xfrm>
            <a:off x="1224990" y="5478028"/>
            <a:ext cx="4603363" cy="1592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3600" u="none">
                <a:solidFill>
                  <a:srgbClr val="065928"/>
                </a:solidFill>
                <a:latin typeface="Arial"/>
                <a:ea typeface="Arial"/>
                <a:cs typeface="Arial"/>
                <a:sym typeface="Arial"/>
              </a:rPr>
              <a:t>- Về nhà viết lại bài văn ở bài tập 2.</a:t>
            </a:r>
            <a:endParaRPr/>
          </a:p>
        </p:txBody>
      </p:sp>
      <p:pic>
        <p:nvPicPr>
          <p:cNvPr id="645" name="Google Shape;645;p25"/>
          <p:cNvPicPr preferRelativeResize="0"/>
          <p:nvPr/>
        </p:nvPicPr>
        <p:blipFill rotWithShape="1">
          <a:blip r:embed="rId5">
            <a:alphaModFix/>
          </a:blip>
          <a:srcRect b="57300" l="0" r="0" t="0"/>
          <a:stretch/>
        </p:blipFill>
        <p:spPr>
          <a:xfrm rot="10800000">
            <a:off x="7697431" y="0"/>
            <a:ext cx="2893137" cy="1680739"/>
          </a:xfrm>
          <a:prstGeom prst="rect">
            <a:avLst/>
          </a:prstGeom>
          <a:noFill/>
          <a:ln>
            <a:noFill/>
          </a:ln>
        </p:spPr>
      </p:pic>
      <p:pic>
        <p:nvPicPr>
          <p:cNvPr id="646" name="Google Shape;646;p25"/>
          <p:cNvPicPr preferRelativeResize="0"/>
          <p:nvPr/>
        </p:nvPicPr>
        <p:blipFill rotWithShape="1">
          <a:blip r:embed="rId6">
            <a:alphaModFix/>
          </a:blip>
          <a:srcRect b="0" l="0" r="0" t="0"/>
          <a:stretch/>
        </p:blipFill>
        <p:spPr>
          <a:xfrm flipH="1" rot="-395945">
            <a:off x="5182663" y="168655"/>
            <a:ext cx="1932077" cy="1509435"/>
          </a:xfrm>
          <a:prstGeom prst="rect">
            <a:avLst/>
          </a:prstGeom>
          <a:noFill/>
          <a:ln>
            <a:noFill/>
          </a:ln>
        </p:spPr>
      </p:pic>
      <p:pic>
        <p:nvPicPr>
          <p:cNvPr id="647" name="Google Shape;647;p25"/>
          <p:cNvPicPr preferRelativeResize="0"/>
          <p:nvPr/>
        </p:nvPicPr>
        <p:blipFill rotWithShape="1">
          <a:blip r:embed="rId7">
            <a:alphaModFix/>
          </a:blip>
          <a:srcRect b="0" l="0" r="0" t="0"/>
          <a:stretch/>
        </p:blipFill>
        <p:spPr>
          <a:xfrm>
            <a:off x="11566440" y="8053600"/>
            <a:ext cx="1719885" cy="1991184"/>
          </a:xfrm>
          <a:prstGeom prst="rect">
            <a:avLst/>
          </a:prstGeom>
          <a:noFill/>
          <a:ln>
            <a:noFill/>
          </a:ln>
        </p:spPr>
      </p:pic>
      <p:pic>
        <p:nvPicPr>
          <p:cNvPr id="648" name="Google Shape;648;p25"/>
          <p:cNvPicPr preferRelativeResize="0"/>
          <p:nvPr/>
        </p:nvPicPr>
        <p:blipFill rotWithShape="1">
          <a:blip r:embed="rId8">
            <a:alphaModFix/>
          </a:blip>
          <a:srcRect b="0" l="0" r="15852" t="0"/>
          <a:stretch/>
        </p:blipFill>
        <p:spPr>
          <a:xfrm rot="6624818">
            <a:off x="-452630" y="669378"/>
            <a:ext cx="3355240" cy="2382431"/>
          </a:xfrm>
          <a:prstGeom prst="rect">
            <a:avLst/>
          </a:prstGeom>
          <a:noFill/>
          <a:ln>
            <a:noFill/>
          </a:ln>
        </p:spPr>
      </p:pic>
      <p:pic>
        <p:nvPicPr>
          <p:cNvPr id="649" name="Google Shape;649;p25"/>
          <p:cNvPicPr preferRelativeResize="0"/>
          <p:nvPr/>
        </p:nvPicPr>
        <p:blipFill rotWithShape="1">
          <a:blip r:embed="rId9">
            <a:alphaModFix/>
          </a:blip>
          <a:srcRect b="0" l="0" r="0" t="0"/>
          <a:stretch/>
        </p:blipFill>
        <p:spPr>
          <a:xfrm>
            <a:off x="3422840" y="-349765"/>
            <a:ext cx="1163084" cy="2086248"/>
          </a:xfrm>
          <a:prstGeom prst="rect">
            <a:avLst/>
          </a:prstGeom>
          <a:noFill/>
          <a:ln>
            <a:noFill/>
          </a:ln>
        </p:spPr>
      </p:pic>
      <p:pic>
        <p:nvPicPr>
          <p:cNvPr id="650" name="Google Shape;650;p25"/>
          <p:cNvPicPr preferRelativeResize="0"/>
          <p:nvPr/>
        </p:nvPicPr>
        <p:blipFill rotWithShape="1">
          <a:blip r:embed="rId9">
            <a:alphaModFix/>
          </a:blip>
          <a:srcRect b="0" l="0" r="0" t="0"/>
          <a:stretch/>
        </p:blipFill>
        <p:spPr>
          <a:xfrm flipH="1">
            <a:off x="13797326" y="-349765"/>
            <a:ext cx="1163084" cy="2086248"/>
          </a:xfrm>
          <a:prstGeom prst="rect">
            <a:avLst/>
          </a:prstGeom>
          <a:noFill/>
          <a:ln>
            <a:noFill/>
          </a:ln>
        </p:spPr>
      </p:pic>
      <p:pic>
        <p:nvPicPr>
          <p:cNvPr id="651" name="Google Shape;651;p25"/>
          <p:cNvPicPr preferRelativeResize="0"/>
          <p:nvPr/>
        </p:nvPicPr>
        <p:blipFill rotWithShape="1">
          <a:blip r:embed="rId6">
            <a:alphaModFix/>
          </a:blip>
          <a:srcRect b="0" l="0" r="0" t="0"/>
          <a:stretch/>
        </p:blipFill>
        <p:spPr>
          <a:xfrm flipH="1" rot="-395945">
            <a:off x="11321540" y="168655"/>
            <a:ext cx="1932077" cy="1509435"/>
          </a:xfrm>
          <a:prstGeom prst="rect">
            <a:avLst/>
          </a:prstGeom>
          <a:noFill/>
          <a:ln>
            <a:noFill/>
          </a:ln>
        </p:spPr>
      </p:pic>
      <p:pic>
        <p:nvPicPr>
          <p:cNvPr id="652" name="Google Shape;652;p25"/>
          <p:cNvPicPr preferRelativeResize="0"/>
          <p:nvPr/>
        </p:nvPicPr>
        <p:blipFill rotWithShape="1">
          <a:blip r:embed="rId8">
            <a:alphaModFix/>
          </a:blip>
          <a:srcRect b="0" l="0" r="15852" t="0"/>
          <a:stretch/>
        </p:blipFill>
        <p:spPr>
          <a:xfrm flipH="1" rot="-6571224">
            <a:off x="15403630" y="677901"/>
            <a:ext cx="3355240" cy="23824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656" name="Shape 656"/>
        <p:cNvGrpSpPr/>
        <p:nvPr/>
      </p:nvGrpSpPr>
      <p:grpSpPr>
        <a:xfrm>
          <a:off x="0" y="0"/>
          <a:ext cx="0" cy="0"/>
          <a:chOff x="0" y="0"/>
          <a:chExt cx="0" cy="0"/>
        </a:xfrm>
      </p:grpSpPr>
      <p:pic>
        <p:nvPicPr>
          <p:cNvPr id="657" name="Google Shape;657;p26"/>
          <p:cNvPicPr preferRelativeResize="0"/>
          <p:nvPr/>
        </p:nvPicPr>
        <p:blipFill rotWithShape="1">
          <a:blip r:embed="rId3">
            <a:alphaModFix/>
          </a:blip>
          <a:srcRect b="0" l="0" r="0" t="0"/>
          <a:stretch/>
        </p:blipFill>
        <p:spPr>
          <a:xfrm>
            <a:off x="1671743" y="723900"/>
            <a:ext cx="14944513" cy="7808508"/>
          </a:xfrm>
          <a:prstGeom prst="rect">
            <a:avLst/>
          </a:prstGeom>
          <a:noFill/>
          <a:ln>
            <a:noFill/>
          </a:ln>
        </p:spPr>
      </p:pic>
      <p:pic>
        <p:nvPicPr>
          <p:cNvPr id="658" name="Google Shape;658;p26"/>
          <p:cNvPicPr preferRelativeResize="0"/>
          <p:nvPr/>
        </p:nvPicPr>
        <p:blipFill rotWithShape="1">
          <a:blip r:embed="rId4">
            <a:alphaModFix/>
          </a:blip>
          <a:srcRect b="0" l="0" r="0" t="0"/>
          <a:stretch/>
        </p:blipFill>
        <p:spPr>
          <a:xfrm>
            <a:off x="687084" y="5588679"/>
            <a:ext cx="2263713" cy="3962736"/>
          </a:xfrm>
          <a:prstGeom prst="rect">
            <a:avLst/>
          </a:prstGeom>
          <a:noFill/>
          <a:ln>
            <a:noFill/>
          </a:ln>
        </p:spPr>
      </p:pic>
      <p:sp>
        <p:nvSpPr>
          <p:cNvPr id="659" name="Google Shape;659;p26"/>
          <p:cNvSpPr txBox="1"/>
          <p:nvPr/>
        </p:nvSpPr>
        <p:spPr>
          <a:xfrm>
            <a:off x="2676861" y="2319126"/>
            <a:ext cx="12934279" cy="307776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10000">
                <a:solidFill>
                  <a:srgbClr val="BB332A"/>
                </a:solidFill>
                <a:latin typeface="Poppins"/>
                <a:ea typeface="Poppins"/>
                <a:cs typeface="Poppins"/>
                <a:sym typeface="Poppins"/>
              </a:rPr>
              <a:t>Tạm biệt</a:t>
            </a:r>
            <a:endParaRPr/>
          </a:p>
          <a:p>
            <a:pPr indent="0" lvl="0" marL="0" marR="0" rtl="0" algn="ctr">
              <a:lnSpc>
                <a:spcPct val="120000"/>
              </a:lnSpc>
              <a:spcBef>
                <a:spcPts val="0"/>
              </a:spcBef>
              <a:spcAft>
                <a:spcPts val="0"/>
              </a:spcAft>
              <a:buNone/>
            </a:pPr>
            <a:r>
              <a:rPr lang="en-US" sz="10000" u="none">
                <a:solidFill>
                  <a:srgbClr val="BB332A"/>
                </a:solidFill>
                <a:latin typeface="Poppins"/>
                <a:ea typeface="Poppins"/>
                <a:cs typeface="Poppins"/>
                <a:sym typeface="Poppins"/>
              </a:rPr>
              <a:t>H</a:t>
            </a:r>
            <a:r>
              <a:rPr lang="en-US" sz="10000">
                <a:solidFill>
                  <a:srgbClr val="BB332A"/>
                </a:solidFill>
                <a:latin typeface="Poppins"/>
                <a:ea typeface="Poppins"/>
                <a:cs typeface="Poppins"/>
                <a:sym typeface="Poppins"/>
              </a:rPr>
              <a:t>ẹn gặp lại!</a:t>
            </a:r>
            <a:endParaRPr sz="10000" u="none">
              <a:solidFill>
                <a:srgbClr val="BB332A"/>
              </a:solidFill>
              <a:latin typeface="Poppins"/>
              <a:ea typeface="Poppins"/>
              <a:cs typeface="Poppins"/>
              <a:sym typeface="Poppins"/>
            </a:endParaRPr>
          </a:p>
        </p:txBody>
      </p:sp>
      <p:sp>
        <p:nvSpPr>
          <p:cNvPr id="660" name="Google Shape;660;p26"/>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1" name="Google Shape;661;p26"/>
          <p:cNvPicPr preferRelativeResize="0"/>
          <p:nvPr/>
        </p:nvPicPr>
        <p:blipFill rotWithShape="1">
          <a:blip r:embed="rId5">
            <a:alphaModFix/>
          </a:blip>
          <a:srcRect b="0" l="0" r="0" t="0"/>
          <a:stretch/>
        </p:blipFill>
        <p:spPr>
          <a:xfrm>
            <a:off x="7549970" y="6612048"/>
            <a:ext cx="3188059" cy="3469997"/>
          </a:xfrm>
          <a:prstGeom prst="rect">
            <a:avLst/>
          </a:prstGeom>
          <a:noFill/>
          <a:ln>
            <a:noFill/>
          </a:ln>
        </p:spPr>
      </p:pic>
      <p:pic>
        <p:nvPicPr>
          <p:cNvPr id="662" name="Google Shape;662;p26"/>
          <p:cNvPicPr preferRelativeResize="0"/>
          <p:nvPr/>
        </p:nvPicPr>
        <p:blipFill rotWithShape="1">
          <a:blip r:embed="rId6">
            <a:alphaModFix/>
          </a:blip>
          <a:srcRect b="3052" l="0" r="2332" t="0"/>
          <a:stretch/>
        </p:blipFill>
        <p:spPr>
          <a:xfrm>
            <a:off x="14497719" y="8335273"/>
            <a:ext cx="3790281" cy="1951727"/>
          </a:xfrm>
          <a:prstGeom prst="rect">
            <a:avLst/>
          </a:prstGeom>
          <a:noFill/>
          <a:ln>
            <a:noFill/>
          </a:ln>
        </p:spPr>
      </p:pic>
      <p:pic>
        <p:nvPicPr>
          <p:cNvPr id="663" name="Google Shape;663;p26"/>
          <p:cNvPicPr preferRelativeResize="0"/>
          <p:nvPr/>
        </p:nvPicPr>
        <p:blipFill rotWithShape="1">
          <a:blip r:embed="rId6">
            <a:alphaModFix/>
          </a:blip>
          <a:srcRect b="3052" l="2333" r="0" t="0"/>
          <a:stretch/>
        </p:blipFill>
        <p:spPr>
          <a:xfrm>
            <a:off x="0" y="8335273"/>
            <a:ext cx="3790281" cy="1951727"/>
          </a:xfrm>
          <a:prstGeom prst="rect">
            <a:avLst/>
          </a:prstGeom>
          <a:noFill/>
          <a:ln>
            <a:noFill/>
          </a:ln>
        </p:spPr>
      </p:pic>
      <p:pic>
        <p:nvPicPr>
          <p:cNvPr id="664" name="Google Shape;664;p26"/>
          <p:cNvPicPr preferRelativeResize="0"/>
          <p:nvPr/>
        </p:nvPicPr>
        <p:blipFill rotWithShape="1">
          <a:blip r:embed="rId7">
            <a:alphaModFix/>
          </a:blip>
          <a:srcRect b="0" l="0" r="0" t="0"/>
          <a:stretch/>
        </p:blipFill>
        <p:spPr>
          <a:xfrm>
            <a:off x="15479543" y="723900"/>
            <a:ext cx="2273427" cy="4114800"/>
          </a:xfrm>
          <a:prstGeom prst="rect">
            <a:avLst/>
          </a:prstGeom>
          <a:noFill/>
          <a:ln>
            <a:noFill/>
          </a:ln>
        </p:spPr>
      </p:pic>
      <p:pic>
        <p:nvPicPr>
          <p:cNvPr id="665" name="Google Shape;665;p26"/>
          <p:cNvPicPr preferRelativeResize="0"/>
          <p:nvPr/>
        </p:nvPicPr>
        <p:blipFill rotWithShape="1">
          <a:blip r:embed="rId8">
            <a:alphaModFix/>
          </a:blip>
          <a:srcRect b="0" l="0" r="0" t="0"/>
          <a:stretch/>
        </p:blipFill>
        <p:spPr>
          <a:xfrm rot="3175012">
            <a:off x="2530367" y="836740"/>
            <a:ext cx="840859" cy="1121145"/>
          </a:xfrm>
          <a:prstGeom prst="rect">
            <a:avLst/>
          </a:prstGeom>
          <a:noFill/>
          <a:ln>
            <a:noFill/>
          </a:ln>
        </p:spPr>
      </p:pic>
      <p:pic>
        <p:nvPicPr>
          <p:cNvPr id="666" name="Google Shape;666;p26"/>
          <p:cNvPicPr preferRelativeResize="0"/>
          <p:nvPr/>
        </p:nvPicPr>
        <p:blipFill rotWithShape="1">
          <a:blip r:embed="rId9">
            <a:alphaModFix/>
          </a:blip>
          <a:srcRect b="77966" l="0" r="0" t="0"/>
          <a:stretch/>
        </p:blipFill>
        <p:spPr>
          <a:xfrm>
            <a:off x="5650664" y="5918901"/>
            <a:ext cx="6986672" cy="1091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
          <p:cNvPicPr preferRelativeResize="0"/>
          <p:nvPr/>
        </p:nvPicPr>
        <p:blipFill rotWithShape="1">
          <a:blip r:embed="rId3">
            <a:alphaModFix/>
          </a:blip>
          <a:srcRect b="0" l="0" r="0" t="0"/>
          <a:stretch/>
        </p:blipFill>
        <p:spPr>
          <a:xfrm>
            <a:off x="5751740" y="1894115"/>
            <a:ext cx="4874079" cy="6498771"/>
          </a:xfrm>
          <a:prstGeom prst="rect">
            <a:avLst/>
          </a:prstGeom>
          <a:noFill/>
          <a:ln>
            <a:noFill/>
          </a:ln>
        </p:spPr>
      </p:pic>
      <p:pic>
        <p:nvPicPr>
          <p:cNvPr id="206" name="Google Shape;206;p3"/>
          <p:cNvPicPr preferRelativeResize="0"/>
          <p:nvPr/>
        </p:nvPicPr>
        <p:blipFill rotWithShape="1">
          <a:blip r:embed="rId4">
            <a:alphaModFix/>
          </a:blip>
          <a:srcRect b="0" l="0" r="0" t="0"/>
          <a:stretch/>
        </p:blipFill>
        <p:spPr>
          <a:xfrm>
            <a:off x="6276630" y="3155515"/>
            <a:ext cx="4668051" cy="4261757"/>
          </a:xfrm>
          <a:prstGeom prst="rect">
            <a:avLst/>
          </a:prstGeom>
          <a:noFill/>
          <a:ln>
            <a:noFill/>
          </a:ln>
        </p:spPr>
      </p:pic>
      <p:sp>
        <p:nvSpPr>
          <p:cNvPr id="207" name="Google Shape;207;p3"/>
          <p:cNvSpPr/>
          <p:nvPr/>
        </p:nvSpPr>
        <p:spPr>
          <a:xfrm>
            <a:off x="1828800" y="375177"/>
            <a:ext cx="15087599" cy="2846933"/>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0" i="0" lang="en-US" sz="8800" u="none" cap="none" strike="noStrike">
                <a:solidFill>
                  <a:schemeClr val="dk1"/>
                </a:solidFill>
                <a:latin typeface="Arial"/>
                <a:ea typeface="Arial"/>
                <a:cs typeface="Arial"/>
                <a:sym typeface="Arial"/>
              </a:rPr>
              <a:t>ĐEO KHẨU TRANG </a:t>
            </a:r>
            <a:endParaRPr/>
          </a:p>
          <a:p>
            <a:pPr indent="0" lvl="0" marL="0" marR="0" rtl="0" algn="ctr">
              <a:spcBef>
                <a:spcPts val="0"/>
              </a:spcBef>
              <a:spcAft>
                <a:spcPts val="0"/>
              </a:spcAft>
              <a:buNone/>
            </a:pPr>
            <a:r>
              <a:rPr b="0" i="0" lang="en-US" sz="8800" u="none" cap="none" strike="noStrike">
                <a:solidFill>
                  <a:schemeClr val="dk1"/>
                </a:solidFill>
                <a:latin typeface="Arial"/>
                <a:ea typeface="Arial"/>
                <a:cs typeface="Arial"/>
                <a:sym typeface="Arial"/>
              </a:rPr>
              <a:t>CHỐNG CORONA</a:t>
            </a:r>
            <a:endParaRPr/>
          </a:p>
        </p:txBody>
      </p:sp>
      <p:pic>
        <p:nvPicPr>
          <p:cNvPr id="208" name="Google Shape;208;p3"/>
          <p:cNvPicPr preferRelativeResize="0"/>
          <p:nvPr/>
        </p:nvPicPr>
        <p:blipFill rotWithShape="1">
          <a:blip r:embed="rId5">
            <a:alphaModFix/>
          </a:blip>
          <a:srcRect b="292" l="51688" r="-5251" t="-292"/>
          <a:stretch/>
        </p:blipFill>
        <p:spPr>
          <a:xfrm>
            <a:off x="12758192" y="3609653"/>
            <a:ext cx="1995989" cy="4968590"/>
          </a:xfrm>
          <a:prstGeom prst="rect">
            <a:avLst/>
          </a:prstGeom>
          <a:noFill/>
          <a:ln>
            <a:noFill/>
          </a:ln>
        </p:spPr>
      </p:pic>
      <p:pic>
        <p:nvPicPr>
          <p:cNvPr id="209" name="Google Shape;209;p3"/>
          <p:cNvPicPr preferRelativeResize="0"/>
          <p:nvPr/>
        </p:nvPicPr>
        <p:blipFill rotWithShape="1">
          <a:blip r:embed="rId5">
            <a:alphaModFix/>
          </a:blip>
          <a:srcRect b="0" l="0" r="46437" t="0"/>
          <a:stretch/>
        </p:blipFill>
        <p:spPr>
          <a:xfrm>
            <a:off x="10755989" y="3609653"/>
            <a:ext cx="1995989" cy="4968590"/>
          </a:xfrm>
          <a:prstGeom prst="rect">
            <a:avLst/>
          </a:prstGeom>
          <a:noFill/>
          <a:ln>
            <a:noFill/>
          </a:ln>
        </p:spPr>
      </p:pic>
      <p:pic>
        <p:nvPicPr>
          <p:cNvPr id="210" name="Google Shape;210;p3"/>
          <p:cNvPicPr preferRelativeResize="0"/>
          <p:nvPr/>
        </p:nvPicPr>
        <p:blipFill rotWithShape="1">
          <a:blip r:embed="rId6">
            <a:alphaModFix/>
          </a:blip>
          <a:srcRect b="0" l="0" r="0" t="0"/>
          <a:stretch/>
        </p:blipFill>
        <p:spPr>
          <a:xfrm>
            <a:off x="11400791" y="5290462"/>
            <a:ext cx="1047462" cy="558128"/>
          </a:xfrm>
          <a:prstGeom prst="rect">
            <a:avLst/>
          </a:prstGeom>
          <a:noFill/>
          <a:ln>
            <a:noFill/>
          </a:ln>
        </p:spPr>
      </p:pic>
      <p:pic>
        <p:nvPicPr>
          <p:cNvPr id="211" name="Google Shape;211;p3"/>
          <p:cNvPicPr preferRelativeResize="0"/>
          <p:nvPr/>
        </p:nvPicPr>
        <p:blipFill rotWithShape="1">
          <a:blip r:embed="rId6">
            <a:alphaModFix/>
          </a:blip>
          <a:srcRect b="0" l="0" r="0" t="0"/>
          <a:stretch/>
        </p:blipFill>
        <p:spPr>
          <a:xfrm>
            <a:off x="12956877" y="5620418"/>
            <a:ext cx="1047462" cy="558128"/>
          </a:xfrm>
          <a:prstGeom prst="rect">
            <a:avLst/>
          </a:prstGeom>
          <a:noFill/>
          <a:ln>
            <a:noFill/>
          </a:ln>
        </p:spPr>
      </p:pic>
      <p:sp>
        <p:nvSpPr>
          <p:cNvPr id="212" name="Google Shape;212;p3">
            <a:hlinkClick action="ppaction://hlinksldjump" r:id="rId7"/>
          </p:cNvPr>
          <p:cNvSpPr/>
          <p:nvPr/>
        </p:nvSpPr>
        <p:spPr>
          <a:xfrm>
            <a:off x="7489022" y="8124930"/>
            <a:ext cx="2354747" cy="1384995"/>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1" i="0" lang="en-US" sz="8100" u="none" cap="none" strike="noStrike">
                <a:solidFill>
                  <a:srgbClr val="FFFFFF"/>
                </a:solidFill>
                <a:latin typeface="Calibri"/>
                <a:ea typeface="Calibri"/>
                <a:cs typeface="Calibri"/>
                <a:sym typeface="Calibri"/>
              </a:rPr>
              <a:t>PLAY</a:t>
            </a:r>
            <a:endParaRPr/>
          </a:p>
        </p:txBody>
      </p:sp>
      <p:sp>
        <p:nvSpPr>
          <p:cNvPr id="213" name="Google Shape;213;p3"/>
          <p:cNvSpPr/>
          <p:nvPr/>
        </p:nvSpPr>
        <p:spPr>
          <a:xfrm>
            <a:off x="1761893" y="205433"/>
            <a:ext cx="15087599" cy="2846933"/>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0" i="0" lang="en-US" sz="8800" u="none" cap="none" strike="noStrike">
                <a:solidFill>
                  <a:schemeClr val="lt1"/>
                </a:solidFill>
                <a:latin typeface="Arial"/>
                <a:ea typeface="Arial"/>
                <a:cs typeface="Arial"/>
                <a:sym typeface="Arial"/>
              </a:rPr>
              <a:t>ĐEO KHẨU TRANG </a:t>
            </a:r>
            <a:endParaRPr/>
          </a:p>
          <a:p>
            <a:pPr indent="0" lvl="0" marL="0" marR="0" rtl="0" algn="ctr">
              <a:spcBef>
                <a:spcPts val="0"/>
              </a:spcBef>
              <a:spcAft>
                <a:spcPts val="0"/>
              </a:spcAft>
              <a:buNone/>
            </a:pPr>
            <a:r>
              <a:rPr b="0" i="0" lang="en-US" sz="8800" u="none" cap="none" strike="noStrike">
                <a:solidFill>
                  <a:schemeClr val="lt1"/>
                </a:solidFill>
                <a:latin typeface="Arial"/>
                <a:ea typeface="Arial"/>
                <a:cs typeface="Arial"/>
                <a:sym typeface="Arial"/>
              </a:rPr>
              <a:t>CHỐNG CORONA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
          <p:cNvPicPr preferRelativeResize="0"/>
          <p:nvPr/>
        </p:nvPicPr>
        <p:blipFill rotWithShape="1">
          <a:blip r:embed="rId3">
            <a:alphaModFix/>
          </a:blip>
          <a:srcRect b="-4786" l="56073" r="-13343" t="4786"/>
          <a:stretch/>
        </p:blipFill>
        <p:spPr>
          <a:xfrm>
            <a:off x="11122886" y="4266743"/>
            <a:ext cx="1602075" cy="3729912"/>
          </a:xfrm>
          <a:prstGeom prst="rect">
            <a:avLst/>
          </a:prstGeom>
          <a:noFill/>
          <a:ln>
            <a:noFill/>
          </a:ln>
        </p:spPr>
      </p:pic>
      <p:pic>
        <p:nvPicPr>
          <p:cNvPr id="220" name="Google Shape;220;p4"/>
          <p:cNvPicPr preferRelativeResize="0"/>
          <p:nvPr/>
        </p:nvPicPr>
        <p:blipFill rotWithShape="1">
          <a:blip r:embed="rId4">
            <a:alphaModFix/>
          </a:blip>
          <a:srcRect b="292" l="51688" r="-5251" t="-292"/>
          <a:stretch/>
        </p:blipFill>
        <p:spPr>
          <a:xfrm>
            <a:off x="4697951" y="3083587"/>
            <a:ext cx="1557926" cy="3878123"/>
          </a:xfrm>
          <a:prstGeom prst="rect">
            <a:avLst/>
          </a:prstGeom>
          <a:noFill/>
          <a:ln>
            <a:noFill/>
          </a:ln>
        </p:spPr>
      </p:pic>
      <p:pic>
        <p:nvPicPr>
          <p:cNvPr id="221" name="Google Shape;221;p4"/>
          <p:cNvPicPr preferRelativeResize="0"/>
          <p:nvPr/>
        </p:nvPicPr>
        <p:blipFill rotWithShape="1">
          <a:blip r:embed="rId4">
            <a:alphaModFix/>
          </a:blip>
          <a:srcRect b="0" l="0" r="46437" t="0"/>
          <a:stretch/>
        </p:blipFill>
        <p:spPr>
          <a:xfrm>
            <a:off x="3216598" y="3083594"/>
            <a:ext cx="1557926" cy="3878123"/>
          </a:xfrm>
          <a:prstGeom prst="rect">
            <a:avLst/>
          </a:prstGeom>
          <a:noFill/>
          <a:ln>
            <a:noFill/>
          </a:ln>
        </p:spPr>
      </p:pic>
      <p:pic>
        <p:nvPicPr>
          <p:cNvPr id="222" name="Google Shape;222;p4"/>
          <p:cNvPicPr preferRelativeResize="0"/>
          <p:nvPr/>
        </p:nvPicPr>
        <p:blipFill rotWithShape="1">
          <a:blip r:embed="rId5">
            <a:alphaModFix/>
          </a:blip>
          <a:srcRect b="13627" l="20653" r="28347" t="28687"/>
          <a:stretch/>
        </p:blipFill>
        <p:spPr>
          <a:xfrm>
            <a:off x="6619606" y="6044301"/>
            <a:ext cx="1484372" cy="3166659"/>
          </a:xfrm>
          <a:prstGeom prst="rect">
            <a:avLst/>
          </a:prstGeom>
          <a:noFill/>
          <a:ln>
            <a:noFill/>
          </a:ln>
        </p:spPr>
      </p:pic>
      <p:pic>
        <p:nvPicPr>
          <p:cNvPr id="223" name="Google Shape;223;p4"/>
          <p:cNvPicPr preferRelativeResize="0"/>
          <p:nvPr/>
        </p:nvPicPr>
        <p:blipFill rotWithShape="1">
          <a:blip r:embed="rId6">
            <a:alphaModFix/>
          </a:blip>
          <a:srcRect b="0" l="0" r="0" t="0"/>
          <a:stretch/>
        </p:blipFill>
        <p:spPr>
          <a:xfrm>
            <a:off x="11015516" y="5477954"/>
            <a:ext cx="908406" cy="484032"/>
          </a:xfrm>
          <a:prstGeom prst="rect">
            <a:avLst/>
          </a:prstGeom>
          <a:noFill/>
          <a:ln>
            <a:noFill/>
          </a:ln>
        </p:spPr>
      </p:pic>
      <p:pic>
        <p:nvPicPr>
          <p:cNvPr id="224" name="Google Shape;224;p4"/>
          <p:cNvPicPr preferRelativeResize="0"/>
          <p:nvPr/>
        </p:nvPicPr>
        <p:blipFill rotWithShape="1">
          <a:blip r:embed="rId7">
            <a:alphaModFix/>
          </a:blip>
          <a:srcRect b="0" l="0" r="0" t="0"/>
          <a:stretch/>
        </p:blipFill>
        <p:spPr>
          <a:xfrm>
            <a:off x="4863773" y="4563433"/>
            <a:ext cx="861843" cy="459221"/>
          </a:xfrm>
          <a:prstGeom prst="rect">
            <a:avLst/>
          </a:prstGeom>
          <a:noFill/>
          <a:ln>
            <a:noFill/>
          </a:ln>
        </p:spPr>
      </p:pic>
      <p:pic>
        <p:nvPicPr>
          <p:cNvPr id="225" name="Google Shape;225;p4"/>
          <p:cNvPicPr preferRelativeResize="0"/>
          <p:nvPr/>
        </p:nvPicPr>
        <p:blipFill rotWithShape="1">
          <a:blip r:embed="rId6">
            <a:alphaModFix/>
          </a:blip>
          <a:srcRect b="0" l="0" r="0" t="0"/>
          <a:stretch/>
        </p:blipFill>
        <p:spPr>
          <a:xfrm>
            <a:off x="3695117" y="4327973"/>
            <a:ext cx="908406" cy="484032"/>
          </a:xfrm>
          <a:prstGeom prst="rect">
            <a:avLst/>
          </a:prstGeom>
          <a:noFill/>
          <a:ln>
            <a:noFill/>
          </a:ln>
        </p:spPr>
      </p:pic>
      <p:pic>
        <p:nvPicPr>
          <p:cNvPr id="226" name="Google Shape;226;p4"/>
          <p:cNvPicPr preferRelativeResize="0"/>
          <p:nvPr/>
        </p:nvPicPr>
        <p:blipFill rotWithShape="1">
          <a:blip r:embed="rId8">
            <a:alphaModFix/>
          </a:blip>
          <a:srcRect b="-1996" l="18224" r="16692" t="2"/>
          <a:stretch/>
        </p:blipFill>
        <p:spPr>
          <a:xfrm rot="354455">
            <a:off x="7168574" y="6487215"/>
            <a:ext cx="359895" cy="300516"/>
          </a:xfrm>
          <a:prstGeom prst="rect">
            <a:avLst/>
          </a:prstGeom>
          <a:noFill/>
          <a:ln>
            <a:noFill/>
          </a:ln>
        </p:spPr>
      </p:pic>
      <p:pic>
        <p:nvPicPr>
          <p:cNvPr id="227" name="Google Shape;227;p4"/>
          <p:cNvPicPr preferRelativeResize="0"/>
          <p:nvPr/>
        </p:nvPicPr>
        <p:blipFill rotWithShape="1">
          <a:blip r:embed="rId9">
            <a:alphaModFix/>
          </a:blip>
          <a:srcRect b="3429" l="10255" r="51897" t="39122"/>
          <a:stretch/>
        </p:blipFill>
        <p:spPr>
          <a:xfrm>
            <a:off x="13097651" y="5624573"/>
            <a:ext cx="1771791" cy="3586010"/>
          </a:xfrm>
          <a:prstGeom prst="rect">
            <a:avLst/>
          </a:prstGeom>
          <a:noFill/>
          <a:ln>
            <a:noFill/>
          </a:ln>
        </p:spPr>
      </p:pic>
      <p:pic>
        <p:nvPicPr>
          <p:cNvPr id="228" name="Google Shape;228;p4"/>
          <p:cNvPicPr preferRelativeResize="0"/>
          <p:nvPr/>
        </p:nvPicPr>
        <p:blipFill rotWithShape="1">
          <a:blip r:embed="rId10">
            <a:alphaModFix/>
          </a:blip>
          <a:srcRect b="0" l="0" r="0" t="0"/>
          <a:stretch/>
        </p:blipFill>
        <p:spPr>
          <a:xfrm>
            <a:off x="13622483" y="7029419"/>
            <a:ext cx="1120521" cy="597056"/>
          </a:xfrm>
          <a:prstGeom prst="rect">
            <a:avLst/>
          </a:prstGeom>
          <a:noFill/>
          <a:ln>
            <a:noFill/>
          </a:ln>
        </p:spPr>
      </p:pic>
      <p:pic>
        <p:nvPicPr>
          <p:cNvPr id="229" name="Google Shape;229;p4"/>
          <p:cNvPicPr preferRelativeResize="0"/>
          <p:nvPr/>
        </p:nvPicPr>
        <p:blipFill rotWithShape="1">
          <a:blip r:embed="rId11">
            <a:alphaModFix/>
          </a:blip>
          <a:srcRect b="0" l="0" r="0" t="0"/>
          <a:stretch/>
        </p:blipFill>
        <p:spPr>
          <a:xfrm>
            <a:off x="5783852" y="616382"/>
            <a:ext cx="1466282" cy="1955042"/>
          </a:xfrm>
          <a:prstGeom prst="rect">
            <a:avLst/>
          </a:prstGeom>
          <a:noFill/>
          <a:ln>
            <a:noFill/>
          </a:ln>
        </p:spPr>
      </p:pic>
      <p:pic>
        <p:nvPicPr>
          <p:cNvPr id="230" name="Google Shape;230;p4"/>
          <p:cNvPicPr preferRelativeResize="0"/>
          <p:nvPr/>
        </p:nvPicPr>
        <p:blipFill rotWithShape="1">
          <a:blip r:embed="rId11">
            <a:alphaModFix/>
          </a:blip>
          <a:srcRect b="0" l="0" r="0" t="0"/>
          <a:stretch/>
        </p:blipFill>
        <p:spPr>
          <a:xfrm>
            <a:off x="7675216" y="4266745"/>
            <a:ext cx="1466282" cy="1955042"/>
          </a:xfrm>
          <a:prstGeom prst="rect">
            <a:avLst/>
          </a:prstGeom>
          <a:noFill/>
          <a:ln>
            <a:noFill/>
          </a:ln>
        </p:spPr>
      </p:pic>
      <p:pic>
        <p:nvPicPr>
          <p:cNvPr id="231" name="Google Shape;231;p4"/>
          <p:cNvPicPr preferRelativeResize="0"/>
          <p:nvPr/>
        </p:nvPicPr>
        <p:blipFill rotWithShape="1">
          <a:blip r:embed="rId11">
            <a:alphaModFix/>
          </a:blip>
          <a:srcRect b="0" l="0" r="0" t="0"/>
          <a:stretch/>
        </p:blipFill>
        <p:spPr>
          <a:xfrm>
            <a:off x="11558720" y="1738310"/>
            <a:ext cx="1466282" cy="1955042"/>
          </a:xfrm>
          <a:prstGeom prst="rect">
            <a:avLst/>
          </a:prstGeom>
          <a:noFill/>
          <a:ln>
            <a:noFill/>
          </a:ln>
        </p:spPr>
      </p:pic>
      <p:pic>
        <p:nvPicPr>
          <p:cNvPr id="232" name="Google Shape;232;p4"/>
          <p:cNvPicPr preferRelativeResize="0"/>
          <p:nvPr/>
        </p:nvPicPr>
        <p:blipFill rotWithShape="1">
          <a:blip r:embed="rId11">
            <a:alphaModFix/>
          </a:blip>
          <a:srcRect b="0" l="0" r="0" t="0"/>
          <a:stretch/>
        </p:blipFill>
        <p:spPr>
          <a:xfrm>
            <a:off x="14546522" y="3916429"/>
            <a:ext cx="1466282" cy="1955042"/>
          </a:xfrm>
          <a:prstGeom prst="rect">
            <a:avLst/>
          </a:prstGeom>
          <a:noFill/>
          <a:ln>
            <a:noFill/>
          </a:ln>
        </p:spPr>
      </p:pic>
      <p:sp>
        <p:nvSpPr>
          <p:cNvPr id="233" name="Google Shape;233;p4">
            <a:hlinkClick action="ppaction://hlinksldjump" r:id="rId12"/>
          </p:cNvPr>
          <p:cNvSpPr/>
          <p:nvPr/>
        </p:nvSpPr>
        <p:spPr>
          <a:xfrm>
            <a:off x="3883281" y="2397788"/>
            <a:ext cx="556023" cy="68580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700" u="none" cap="none" strike="noStrike">
                <a:solidFill>
                  <a:srgbClr val="FF0000"/>
                </a:solidFill>
                <a:latin typeface="Times New Roman"/>
                <a:ea typeface="Times New Roman"/>
                <a:cs typeface="Times New Roman"/>
                <a:sym typeface="Times New Roman"/>
              </a:rPr>
              <a:t>1</a:t>
            </a:r>
            <a:endParaRPr/>
          </a:p>
        </p:txBody>
      </p:sp>
      <p:sp>
        <p:nvSpPr>
          <p:cNvPr id="234" name="Google Shape;234;p4">
            <a:hlinkClick action="ppaction://hlinksldjump" r:id="rId13"/>
          </p:cNvPr>
          <p:cNvSpPr/>
          <p:nvPr/>
        </p:nvSpPr>
        <p:spPr>
          <a:xfrm>
            <a:off x="5138574" y="2439132"/>
            <a:ext cx="556023" cy="68580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700" u="none" cap="none" strike="noStrike">
                <a:solidFill>
                  <a:srgbClr val="FF0000"/>
                </a:solidFill>
                <a:latin typeface="Times New Roman"/>
                <a:ea typeface="Times New Roman"/>
                <a:cs typeface="Times New Roman"/>
                <a:sym typeface="Times New Roman"/>
              </a:rPr>
              <a:t>2</a:t>
            </a:r>
            <a:endParaRPr b="0" i="0" sz="2700" u="none" cap="none" strike="noStrike">
              <a:solidFill>
                <a:srgbClr val="FF0000"/>
              </a:solidFill>
              <a:latin typeface="Times New Roman"/>
              <a:ea typeface="Times New Roman"/>
              <a:cs typeface="Times New Roman"/>
              <a:sym typeface="Times New Roman"/>
            </a:endParaRPr>
          </a:p>
        </p:txBody>
      </p:sp>
      <p:sp>
        <p:nvSpPr>
          <p:cNvPr id="235" name="Google Shape;235;p4">
            <a:hlinkClick action="ppaction://hlinksldjump" r:id="rId14"/>
          </p:cNvPr>
          <p:cNvSpPr/>
          <p:nvPr/>
        </p:nvSpPr>
        <p:spPr>
          <a:xfrm>
            <a:off x="7140596" y="5177951"/>
            <a:ext cx="556023" cy="68580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700" u="none" cap="none" strike="noStrike">
                <a:solidFill>
                  <a:srgbClr val="FF0000"/>
                </a:solidFill>
                <a:latin typeface="Times New Roman"/>
                <a:ea typeface="Times New Roman"/>
                <a:cs typeface="Times New Roman"/>
                <a:sym typeface="Times New Roman"/>
              </a:rPr>
              <a:t>3</a:t>
            </a:r>
            <a:endParaRPr/>
          </a:p>
        </p:txBody>
      </p:sp>
      <p:sp>
        <p:nvSpPr>
          <p:cNvPr id="236" name="Google Shape;236;p4">
            <a:hlinkClick action="ppaction://hlinksldjump" r:id="rId15"/>
          </p:cNvPr>
          <p:cNvSpPr/>
          <p:nvPr/>
        </p:nvSpPr>
        <p:spPr>
          <a:xfrm>
            <a:off x="10300304" y="3397059"/>
            <a:ext cx="556023" cy="68580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700" u="none" cap="none" strike="noStrike">
                <a:solidFill>
                  <a:srgbClr val="FF0000"/>
                </a:solidFill>
                <a:latin typeface="Times New Roman"/>
                <a:ea typeface="Times New Roman"/>
                <a:cs typeface="Times New Roman"/>
                <a:sym typeface="Times New Roman"/>
              </a:rPr>
              <a:t>4</a:t>
            </a:r>
            <a:endParaRPr/>
          </a:p>
        </p:txBody>
      </p:sp>
      <p:pic>
        <p:nvPicPr>
          <p:cNvPr id="237" name="Google Shape;237;p4"/>
          <p:cNvPicPr preferRelativeResize="0"/>
          <p:nvPr/>
        </p:nvPicPr>
        <p:blipFill rotWithShape="1">
          <a:blip r:embed="rId16">
            <a:alphaModFix/>
          </a:blip>
          <a:srcRect b="0" l="32394" r="8172" t="44359"/>
          <a:stretch/>
        </p:blipFill>
        <p:spPr>
          <a:xfrm>
            <a:off x="2735402" y="2794270"/>
            <a:ext cx="926895" cy="1156997"/>
          </a:xfrm>
          <a:prstGeom prst="rect">
            <a:avLst/>
          </a:prstGeom>
          <a:noFill/>
          <a:ln>
            <a:noFill/>
          </a:ln>
        </p:spPr>
      </p:pic>
      <p:pic>
        <p:nvPicPr>
          <p:cNvPr id="238" name="Google Shape;238;p4"/>
          <p:cNvPicPr preferRelativeResize="0"/>
          <p:nvPr/>
        </p:nvPicPr>
        <p:blipFill rotWithShape="1">
          <a:blip r:embed="rId16">
            <a:alphaModFix/>
          </a:blip>
          <a:srcRect b="0" l="32394" r="8172" t="44359"/>
          <a:stretch/>
        </p:blipFill>
        <p:spPr>
          <a:xfrm>
            <a:off x="10114868" y="2032633"/>
            <a:ext cx="926895" cy="1156997"/>
          </a:xfrm>
          <a:prstGeom prst="rect">
            <a:avLst/>
          </a:prstGeom>
          <a:noFill/>
          <a:ln>
            <a:noFill/>
          </a:ln>
        </p:spPr>
      </p:pic>
      <p:pic>
        <p:nvPicPr>
          <p:cNvPr id="239" name="Google Shape;239;p4"/>
          <p:cNvPicPr preferRelativeResize="0"/>
          <p:nvPr/>
        </p:nvPicPr>
        <p:blipFill rotWithShape="1">
          <a:blip r:embed="rId17">
            <a:alphaModFix/>
          </a:blip>
          <a:srcRect b="0" l="0" r="0" t="0"/>
          <a:stretch/>
        </p:blipFill>
        <p:spPr>
          <a:xfrm>
            <a:off x="3250280" y="4512122"/>
            <a:ext cx="1778933" cy="1624100"/>
          </a:xfrm>
          <a:prstGeom prst="rect">
            <a:avLst/>
          </a:prstGeom>
          <a:noFill/>
          <a:ln>
            <a:noFill/>
          </a:ln>
        </p:spPr>
      </p:pic>
      <p:pic>
        <p:nvPicPr>
          <p:cNvPr id="240" name="Google Shape;240;p4"/>
          <p:cNvPicPr preferRelativeResize="0"/>
          <p:nvPr/>
        </p:nvPicPr>
        <p:blipFill rotWithShape="1">
          <a:blip r:embed="rId17">
            <a:alphaModFix/>
          </a:blip>
          <a:srcRect b="0" l="0" r="0" t="0"/>
          <a:stretch/>
        </p:blipFill>
        <p:spPr>
          <a:xfrm>
            <a:off x="4476944" y="4560811"/>
            <a:ext cx="1778933" cy="1624100"/>
          </a:xfrm>
          <a:prstGeom prst="rect">
            <a:avLst/>
          </a:prstGeom>
          <a:noFill/>
          <a:ln>
            <a:noFill/>
          </a:ln>
        </p:spPr>
      </p:pic>
      <p:pic>
        <p:nvPicPr>
          <p:cNvPr id="241" name="Google Shape;241;p4"/>
          <p:cNvPicPr preferRelativeResize="0"/>
          <p:nvPr/>
        </p:nvPicPr>
        <p:blipFill rotWithShape="1">
          <a:blip r:embed="rId17">
            <a:alphaModFix/>
          </a:blip>
          <a:srcRect b="0" l="0" r="0" t="0"/>
          <a:stretch/>
        </p:blipFill>
        <p:spPr>
          <a:xfrm>
            <a:off x="6581959" y="6673237"/>
            <a:ext cx="1778933" cy="1624100"/>
          </a:xfrm>
          <a:prstGeom prst="rect">
            <a:avLst/>
          </a:prstGeom>
          <a:noFill/>
          <a:ln>
            <a:noFill/>
          </a:ln>
        </p:spPr>
      </p:pic>
      <p:pic>
        <p:nvPicPr>
          <p:cNvPr id="242" name="Google Shape;242;p4"/>
          <p:cNvPicPr preferRelativeResize="0"/>
          <p:nvPr/>
        </p:nvPicPr>
        <p:blipFill rotWithShape="1">
          <a:blip r:embed="rId3">
            <a:alphaModFix/>
          </a:blip>
          <a:srcRect b="0" l="0" r="43466" t="0"/>
          <a:stretch/>
        </p:blipFill>
        <p:spPr>
          <a:xfrm>
            <a:off x="9554247" y="4097030"/>
            <a:ext cx="1581468" cy="3729912"/>
          </a:xfrm>
          <a:prstGeom prst="rect">
            <a:avLst/>
          </a:prstGeom>
          <a:noFill/>
          <a:ln>
            <a:noFill/>
          </a:ln>
        </p:spPr>
      </p:pic>
      <p:pic>
        <p:nvPicPr>
          <p:cNvPr id="243" name="Google Shape;243;p4"/>
          <p:cNvPicPr preferRelativeResize="0"/>
          <p:nvPr/>
        </p:nvPicPr>
        <p:blipFill rotWithShape="1">
          <a:blip r:embed="rId6">
            <a:alphaModFix/>
          </a:blip>
          <a:srcRect b="0" l="0" r="0" t="0"/>
          <a:stretch/>
        </p:blipFill>
        <p:spPr>
          <a:xfrm>
            <a:off x="10195023" y="5668898"/>
            <a:ext cx="908406" cy="484032"/>
          </a:xfrm>
          <a:prstGeom prst="rect">
            <a:avLst/>
          </a:prstGeom>
          <a:noFill/>
          <a:ln>
            <a:noFill/>
          </a:ln>
        </p:spPr>
      </p:pic>
      <p:pic>
        <p:nvPicPr>
          <p:cNvPr id="244" name="Google Shape;244;p4"/>
          <p:cNvPicPr preferRelativeResize="0"/>
          <p:nvPr/>
        </p:nvPicPr>
        <p:blipFill rotWithShape="1">
          <a:blip r:embed="rId18">
            <a:alphaModFix/>
          </a:blip>
          <a:srcRect b="0" l="0" r="0" t="0"/>
          <a:stretch/>
        </p:blipFill>
        <p:spPr>
          <a:xfrm>
            <a:off x="10015778" y="5770600"/>
            <a:ext cx="1144080" cy="1044503"/>
          </a:xfrm>
          <a:prstGeom prst="rect">
            <a:avLst/>
          </a:prstGeom>
          <a:noFill/>
          <a:ln>
            <a:noFill/>
          </a:ln>
        </p:spPr>
      </p:pic>
      <p:sp>
        <p:nvSpPr>
          <p:cNvPr id="245" name="Google Shape;245;p4"/>
          <p:cNvSpPr/>
          <p:nvPr/>
        </p:nvSpPr>
        <p:spPr>
          <a:xfrm>
            <a:off x="3695120" y="4070050"/>
            <a:ext cx="829259" cy="297413"/>
          </a:xfrm>
          <a:custGeom>
            <a:rect b="b" l="l" r="r" t="t"/>
            <a:pathLst>
              <a:path extrusionOk="0" h="158620" w="737119">
                <a:moveTo>
                  <a:pt x="46653" y="111967"/>
                </a:moveTo>
                <a:lnTo>
                  <a:pt x="149290" y="46653"/>
                </a:lnTo>
                <a:lnTo>
                  <a:pt x="223935" y="83976"/>
                </a:lnTo>
                <a:lnTo>
                  <a:pt x="289249" y="0"/>
                </a:lnTo>
                <a:lnTo>
                  <a:pt x="298580" y="102637"/>
                </a:lnTo>
                <a:lnTo>
                  <a:pt x="475861" y="9331"/>
                </a:lnTo>
                <a:lnTo>
                  <a:pt x="606490" y="46653"/>
                </a:lnTo>
                <a:lnTo>
                  <a:pt x="737119" y="93306"/>
                </a:lnTo>
                <a:lnTo>
                  <a:pt x="606490" y="121298"/>
                </a:lnTo>
                <a:lnTo>
                  <a:pt x="737119" y="139959"/>
                </a:lnTo>
                <a:lnTo>
                  <a:pt x="0" y="158620"/>
                </a:lnTo>
              </a:path>
            </a:pathLst>
          </a:custGeom>
          <a:solidFill>
            <a:srgbClr val="00B050">
              <a:alpha val="37647"/>
            </a:srgbClr>
          </a:solidFill>
          <a:ln cap="flat" cmpd="sng" w="12700">
            <a:solidFill>
              <a:srgbClr val="7E56D2">
                <a:alpha val="24705"/>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46" name="Google Shape;246;p4"/>
          <p:cNvSpPr/>
          <p:nvPr/>
        </p:nvSpPr>
        <p:spPr>
          <a:xfrm>
            <a:off x="4852589" y="4308170"/>
            <a:ext cx="748113" cy="319248"/>
          </a:xfrm>
          <a:custGeom>
            <a:rect b="b" l="l" r="r" t="t"/>
            <a:pathLst>
              <a:path extrusionOk="0" h="175490" w="637309">
                <a:moveTo>
                  <a:pt x="0" y="175490"/>
                </a:moveTo>
                <a:lnTo>
                  <a:pt x="64654" y="120072"/>
                </a:lnTo>
                <a:lnTo>
                  <a:pt x="193964" y="123313"/>
                </a:lnTo>
                <a:lnTo>
                  <a:pt x="415636" y="0"/>
                </a:lnTo>
                <a:lnTo>
                  <a:pt x="508000" y="120072"/>
                </a:lnTo>
                <a:lnTo>
                  <a:pt x="572654" y="138545"/>
                </a:lnTo>
                <a:lnTo>
                  <a:pt x="637309" y="166254"/>
                </a:lnTo>
                <a:lnTo>
                  <a:pt x="0" y="175490"/>
                </a:lnTo>
                <a:close/>
              </a:path>
            </a:pathLst>
          </a:custGeom>
          <a:solidFill>
            <a:srgbClr val="00B050">
              <a:alpha val="4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47" name="Google Shape;247;p4"/>
          <p:cNvSpPr/>
          <p:nvPr/>
        </p:nvSpPr>
        <p:spPr>
          <a:xfrm>
            <a:off x="10235048" y="5361710"/>
            <a:ext cx="820883" cy="219957"/>
          </a:xfrm>
          <a:custGeom>
            <a:rect b="b" l="l" r="r" t="t"/>
            <a:pathLst>
              <a:path extrusionOk="0" h="221672" w="729673">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48" name="Google Shape;248;p4"/>
          <p:cNvSpPr/>
          <p:nvPr/>
        </p:nvSpPr>
        <p:spPr>
          <a:xfrm>
            <a:off x="11114132" y="5257997"/>
            <a:ext cx="762288" cy="219957"/>
          </a:xfrm>
          <a:custGeom>
            <a:rect b="b" l="l" r="r" t="t"/>
            <a:pathLst>
              <a:path extrusionOk="0" h="221672" w="729673">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49" name="Google Shape;249;p4"/>
          <p:cNvSpPr/>
          <p:nvPr/>
        </p:nvSpPr>
        <p:spPr>
          <a:xfrm rot="-296632">
            <a:off x="13621802" y="6329277"/>
            <a:ext cx="1106466" cy="519684"/>
          </a:xfrm>
          <a:custGeom>
            <a:rect b="b" l="l" r="r" t="t"/>
            <a:pathLst>
              <a:path extrusionOk="0" h="286328" w="980907">
                <a:moveTo>
                  <a:pt x="0" y="175319"/>
                </a:moveTo>
                <a:lnTo>
                  <a:pt x="195816" y="0"/>
                </a:lnTo>
                <a:lnTo>
                  <a:pt x="123366" y="76289"/>
                </a:lnTo>
                <a:lnTo>
                  <a:pt x="389779" y="27710"/>
                </a:lnTo>
                <a:lnTo>
                  <a:pt x="426725" y="92364"/>
                </a:lnTo>
                <a:lnTo>
                  <a:pt x="528325" y="36946"/>
                </a:lnTo>
                <a:lnTo>
                  <a:pt x="583743" y="101600"/>
                </a:lnTo>
                <a:lnTo>
                  <a:pt x="713052" y="0"/>
                </a:lnTo>
                <a:lnTo>
                  <a:pt x="851597" y="193964"/>
                </a:lnTo>
                <a:lnTo>
                  <a:pt x="888543" y="110837"/>
                </a:lnTo>
                <a:lnTo>
                  <a:pt x="980907" y="286328"/>
                </a:lnTo>
                <a:lnTo>
                  <a:pt x="0" y="175319"/>
                </a:lnTo>
                <a:close/>
              </a:path>
            </a:pathLst>
          </a:custGeom>
          <a:solidFill>
            <a:srgbClr val="00B050">
              <a:alpha val="5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50" name="Google Shape;250;p4"/>
          <p:cNvSpPr/>
          <p:nvPr/>
        </p:nvSpPr>
        <p:spPr>
          <a:xfrm>
            <a:off x="7195580" y="6346487"/>
            <a:ext cx="381182" cy="160824"/>
          </a:xfrm>
          <a:custGeom>
            <a:rect b="b" l="l" r="r" t="t"/>
            <a:pathLst>
              <a:path extrusionOk="0" h="150511" w="729673">
                <a:moveTo>
                  <a:pt x="238688" y="98647"/>
                </a:moveTo>
                <a:lnTo>
                  <a:pt x="0" y="85857"/>
                </a:lnTo>
                <a:cubicBezTo>
                  <a:pt x="46182" y="61227"/>
                  <a:pt x="75431" y="13506"/>
                  <a:pt x="83128" y="2730"/>
                </a:cubicBezTo>
                <a:cubicBezTo>
                  <a:pt x="90825" y="-8046"/>
                  <a:pt x="31618" y="16229"/>
                  <a:pt x="46182" y="21202"/>
                </a:cubicBezTo>
                <a:cubicBezTo>
                  <a:pt x="60746" y="26175"/>
                  <a:pt x="148957" y="63356"/>
                  <a:pt x="170509" y="32568"/>
                </a:cubicBezTo>
                <a:lnTo>
                  <a:pt x="456148" y="28838"/>
                </a:lnTo>
                <a:lnTo>
                  <a:pt x="605346" y="73242"/>
                </a:lnTo>
                <a:lnTo>
                  <a:pt x="711200" y="48911"/>
                </a:lnTo>
                <a:lnTo>
                  <a:pt x="729673" y="113566"/>
                </a:lnTo>
                <a:lnTo>
                  <a:pt x="609600" y="150511"/>
                </a:lnTo>
                <a:lnTo>
                  <a:pt x="238688" y="98647"/>
                </a:lnTo>
                <a:close/>
              </a:path>
            </a:pathLst>
          </a:custGeom>
          <a:solidFill>
            <a:srgbClr val="00B050">
              <a:alpha val="5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4"/>
                                        </p:tgtEl>
                                      </p:cBhvr>
                                    </p:animEffect>
                                    <p:set>
                                      <p:cBhvr>
                                        <p:cTn dur="1" fill="hold">
                                          <p:stCondLst>
                                            <p:cond delay="5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3"/>
                                        </p:tgtEl>
                                      </p:cBhvr>
                                    </p:animEffect>
                                    <p:set>
                                      <p:cBhvr>
                                        <p:cTn dur="1" fill="hold">
                                          <p:stCondLst>
                                            <p:cond delay="500"/>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5"/>
                                        </p:tgtEl>
                                      </p:cBhvr>
                                    </p:animEffect>
                                    <p:set>
                                      <p:cBhvr>
                                        <p:cTn dur="1" fill="hold">
                                          <p:stCondLst>
                                            <p:cond delay="500"/>
                                          </p:stCondLst>
                                        </p:cTn>
                                        <p:tgtEl>
                                          <p:spTgt spid="2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6"/>
                                        </p:tgtEl>
                                      </p:cBhvr>
                                    </p:animEffect>
                                    <p:set>
                                      <p:cBhvr>
                                        <p:cTn dur="1" fill="hold">
                                          <p:stCondLst>
                                            <p:cond delay="500"/>
                                          </p:stCondLst>
                                        </p:cTn>
                                        <p:tgtEl>
                                          <p:spTgt spid="2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xit" presetID="10" presetSubtype="0">
                                  <p:stCondLst>
                                    <p:cond delay="0"/>
                                  </p:stCondLst>
                                  <p:childTnLst>
                                    <p:animEffect filter="fade" transition="out">
                                      <p:cBhvr>
                                        <p:cTn dur="500"/>
                                        <p:tgtEl>
                                          <p:spTgt spid="237"/>
                                        </p:tgtEl>
                                      </p:cBhvr>
                                    </p:animEffect>
                                    <p:set>
                                      <p:cBhvr>
                                        <p:cTn dur="1" fill="hold">
                                          <p:stCondLst>
                                            <p:cond delay="500"/>
                                          </p:stCondLst>
                                        </p:cTn>
                                        <p:tgtEl>
                                          <p:spTgt spid="2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ppt_w</p:attrName>
                                        </p:attrNameLst>
                                      </p:cBhvr>
                                      <p:tavLst>
                                        <p:tav fmla="" tm="0">
                                          <p:val>
                                            <p:strVal val="0"/>
                                          </p:val>
                                        </p:tav>
                                        <p:tav fmla="" tm="100000">
                                          <p:val>
                                            <p:strVal val="#ppt_w"/>
                                          </p:val>
                                        </p:tav>
                                      </p:tavLst>
                                    </p:anim>
                                    <p:anim calcmode="lin" valueType="num">
                                      <p:cBhvr additive="base">
                                        <p:cTn dur="500"/>
                                        <p:tgtEl>
                                          <p:spTgt spid="2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xit" presetID="10" presetSubtype="0">
                                  <p:stCondLst>
                                    <p:cond delay="0"/>
                                  </p:stCondLst>
                                  <p:childTnLst>
                                    <p:animEffect filter="fade" transition="out">
                                      <p:cBhvr>
                                        <p:cTn dur="500"/>
                                        <p:tgtEl>
                                          <p:spTgt spid="229"/>
                                        </p:tgtEl>
                                      </p:cBhvr>
                                    </p:animEffect>
                                    <p:set>
                                      <p:cBhvr>
                                        <p:cTn dur="1" fill="hold">
                                          <p:stCondLst>
                                            <p:cond delay="500"/>
                                          </p:stCondLst>
                                        </p:cTn>
                                        <p:tgtEl>
                                          <p:spTgt spid="2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xit" presetID="10" presetSubtype="0">
                                  <p:stCondLst>
                                    <p:cond delay="0"/>
                                  </p:stCondLst>
                                  <p:childTnLst>
                                    <p:animEffect filter="fade" transition="out">
                                      <p:cBhvr>
                                        <p:cTn dur="500"/>
                                        <p:tgtEl>
                                          <p:spTgt spid="230"/>
                                        </p:tgtEl>
                                      </p:cBhvr>
                                    </p:animEffect>
                                    <p:set>
                                      <p:cBhvr>
                                        <p:cTn dur="1" fill="hold">
                                          <p:stCondLst>
                                            <p:cond delay="500"/>
                                          </p:stCondLst>
                                        </p:cTn>
                                        <p:tgtEl>
                                          <p:spTgt spid="2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xit" presetID="10" presetSubtype="0">
                                  <p:stCondLst>
                                    <p:cond delay="0"/>
                                  </p:stCondLst>
                                  <p:childTnLst>
                                    <p:animEffect filter="fade" transition="out">
                                      <p:cBhvr>
                                        <p:cTn dur="500"/>
                                        <p:tgtEl>
                                          <p:spTgt spid="238"/>
                                        </p:tgtEl>
                                      </p:cBhvr>
                                    </p:animEffect>
                                    <p:set>
                                      <p:cBhvr>
                                        <p:cTn dur="1" fill="hold">
                                          <p:stCondLst>
                                            <p:cond delay="500"/>
                                          </p:stCondLst>
                                        </p:cTn>
                                        <p:tgtEl>
                                          <p:spTgt spid="2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2"/>
                                        </p:tgtEl>
                                      </p:cBhvr>
                                    </p:animEffect>
                                    <p:set>
                                      <p:cBhvr>
                                        <p:cTn dur="1" fill="hold">
                                          <p:stCondLst>
                                            <p:cond delay="5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5"/>
          <p:cNvPicPr preferRelativeResize="0"/>
          <p:nvPr/>
        </p:nvPicPr>
        <p:blipFill rotWithShape="1">
          <a:blip r:embed="rId3">
            <a:alphaModFix/>
          </a:blip>
          <a:srcRect b="0" l="0" r="0" t="0"/>
          <a:stretch/>
        </p:blipFill>
        <p:spPr>
          <a:xfrm>
            <a:off x="3000550" y="-592297"/>
            <a:ext cx="12220988" cy="7498893"/>
          </a:xfrm>
          <a:prstGeom prst="rect">
            <a:avLst/>
          </a:prstGeom>
          <a:noFill/>
          <a:ln>
            <a:noFill/>
          </a:ln>
        </p:spPr>
      </p:pic>
      <p:sp>
        <p:nvSpPr>
          <p:cNvPr id="257" name="Google Shape;257;p5"/>
          <p:cNvSpPr/>
          <p:nvPr/>
        </p:nvSpPr>
        <p:spPr>
          <a:xfrm>
            <a:off x="3651296" y="6935945"/>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A. hai từ ghép lại</a:t>
            </a:r>
            <a:endParaRPr b="0" i="0" sz="4000" u="none" cap="none" strike="noStrike">
              <a:solidFill>
                <a:srgbClr val="000000"/>
              </a:solidFill>
              <a:latin typeface="Calibri"/>
              <a:ea typeface="Calibri"/>
              <a:cs typeface="Calibri"/>
              <a:sym typeface="Calibri"/>
            </a:endParaRPr>
          </a:p>
        </p:txBody>
      </p:sp>
      <p:sp>
        <p:nvSpPr>
          <p:cNvPr id="258" name="Google Shape;258;p5"/>
          <p:cNvSpPr/>
          <p:nvPr/>
        </p:nvSpPr>
        <p:spPr>
          <a:xfrm>
            <a:off x="9299240" y="6942228"/>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B. nhiều vế câu</a:t>
            </a:r>
            <a:endParaRPr b="0" i="0" sz="4000" u="none" cap="none" strike="noStrike">
              <a:solidFill>
                <a:srgbClr val="000000"/>
              </a:solidFill>
              <a:latin typeface="Calibri"/>
              <a:ea typeface="Calibri"/>
              <a:cs typeface="Calibri"/>
              <a:sym typeface="Calibri"/>
            </a:endParaRPr>
          </a:p>
        </p:txBody>
      </p:sp>
      <p:sp>
        <p:nvSpPr>
          <p:cNvPr id="259" name="Google Shape;259;p5"/>
          <p:cNvSpPr/>
          <p:nvPr/>
        </p:nvSpPr>
        <p:spPr>
          <a:xfrm>
            <a:off x="3651296" y="8350800"/>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C. hai câu ghép lại</a:t>
            </a:r>
            <a:endParaRPr b="0" i="0" sz="4000" u="none" cap="none" strike="noStrike">
              <a:solidFill>
                <a:srgbClr val="000000"/>
              </a:solidFill>
              <a:latin typeface="Calibri"/>
              <a:ea typeface="Calibri"/>
              <a:cs typeface="Calibri"/>
              <a:sym typeface="Calibri"/>
            </a:endParaRPr>
          </a:p>
        </p:txBody>
      </p:sp>
      <p:sp>
        <p:nvSpPr>
          <p:cNvPr id="260" name="Google Shape;260;p5"/>
          <p:cNvSpPr/>
          <p:nvPr/>
        </p:nvSpPr>
        <p:spPr>
          <a:xfrm>
            <a:off x="9299240" y="8357084"/>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D. các từ ghép </a:t>
            </a:r>
            <a:endParaRPr b="0" i="0" sz="4000" u="none" cap="none" strike="noStrike">
              <a:solidFill>
                <a:srgbClr val="000000"/>
              </a:solidFill>
              <a:latin typeface="Calibri"/>
              <a:ea typeface="Calibri"/>
              <a:cs typeface="Calibri"/>
              <a:sym typeface="Calibri"/>
            </a:endParaRPr>
          </a:p>
        </p:txBody>
      </p:sp>
      <p:pic>
        <p:nvPicPr>
          <p:cNvPr id="261" name="Google Shape;261;p5"/>
          <p:cNvPicPr preferRelativeResize="0"/>
          <p:nvPr/>
        </p:nvPicPr>
        <p:blipFill rotWithShape="1">
          <a:blip r:embed="rId4">
            <a:alphaModFix/>
          </a:blip>
          <a:srcRect b="0" l="0" r="0" t="0"/>
          <a:stretch/>
        </p:blipFill>
        <p:spPr>
          <a:xfrm>
            <a:off x="8265006" y="6974162"/>
            <a:ext cx="906438" cy="1062089"/>
          </a:xfrm>
          <a:prstGeom prst="rect">
            <a:avLst/>
          </a:prstGeom>
          <a:noFill/>
          <a:ln>
            <a:noFill/>
          </a:ln>
        </p:spPr>
      </p:pic>
      <p:pic>
        <p:nvPicPr>
          <p:cNvPr id="262" name="Google Shape;262;p5"/>
          <p:cNvPicPr preferRelativeResize="0"/>
          <p:nvPr/>
        </p:nvPicPr>
        <p:blipFill rotWithShape="1">
          <a:blip r:embed="rId4">
            <a:alphaModFix/>
          </a:blip>
          <a:srcRect b="0" l="0" r="0" t="0"/>
          <a:stretch/>
        </p:blipFill>
        <p:spPr>
          <a:xfrm>
            <a:off x="13914053" y="8418247"/>
            <a:ext cx="905336" cy="1060796"/>
          </a:xfrm>
          <a:prstGeom prst="rect">
            <a:avLst/>
          </a:prstGeom>
          <a:noFill/>
          <a:ln>
            <a:noFill/>
          </a:ln>
        </p:spPr>
      </p:pic>
      <p:pic>
        <p:nvPicPr>
          <p:cNvPr id="263" name="Google Shape;263;p5"/>
          <p:cNvPicPr preferRelativeResize="0"/>
          <p:nvPr/>
        </p:nvPicPr>
        <p:blipFill rotWithShape="1">
          <a:blip r:embed="rId5">
            <a:alphaModFix/>
          </a:blip>
          <a:srcRect b="0" l="0" r="0" t="0"/>
          <a:stretch/>
        </p:blipFill>
        <p:spPr>
          <a:xfrm>
            <a:off x="13914053" y="7132768"/>
            <a:ext cx="905336" cy="965690"/>
          </a:xfrm>
          <a:prstGeom prst="rect">
            <a:avLst/>
          </a:prstGeom>
          <a:noFill/>
          <a:ln>
            <a:noFill/>
          </a:ln>
        </p:spPr>
      </p:pic>
      <p:pic>
        <p:nvPicPr>
          <p:cNvPr id="264" name="Google Shape;264;p5"/>
          <p:cNvPicPr preferRelativeResize="0"/>
          <p:nvPr/>
        </p:nvPicPr>
        <p:blipFill rotWithShape="1">
          <a:blip r:embed="rId4">
            <a:alphaModFix/>
          </a:blip>
          <a:srcRect b="0" l="0" r="0" t="0"/>
          <a:stretch/>
        </p:blipFill>
        <p:spPr>
          <a:xfrm>
            <a:off x="8235035" y="8398519"/>
            <a:ext cx="905336" cy="1060796"/>
          </a:xfrm>
          <a:prstGeom prst="rect">
            <a:avLst/>
          </a:prstGeom>
          <a:noFill/>
          <a:ln>
            <a:noFill/>
          </a:ln>
        </p:spPr>
      </p:pic>
      <p:sp>
        <p:nvSpPr>
          <p:cNvPr id="265" name="Google Shape;265;p5">
            <a:hlinkClick action="ppaction://hlinksldjump" r:id="rId6"/>
          </p:cNvPr>
          <p:cNvSpPr/>
          <p:nvPr/>
        </p:nvSpPr>
        <p:spPr>
          <a:xfrm flipH="1" rot="10605222">
            <a:off x="15244366" y="9459309"/>
            <a:ext cx="757637" cy="827691"/>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66" name="Google Shape;266;p5"/>
          <p:cNvSpPr txBox="1"/>
          <p:nvPr/>
        </p:nvSpPr>
        <p:spPr>
          <a:xfrm>
            <a:off x="4232035" y="1567378"/>
            <a:ext cx="1013441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FF00"/>
                </a:solidFill>
                <a:latin typeface="Calibri"/>
                <a:ea typeface="Calibri"/>
                <a:cs typeface="Calibri"/>
                <a:sym typeface="Calibri"/>
              </a:rPr>
              <a:t>Câu 1: Chọn đáp án điền vào chỗ trống để được phát biểu hoàn chỉnh:</a:t>
            </a:r>
            <a:endParaRPr b="1" i="0" sz="4000" u="none" cap="none" strike="noStrike">
              <a:solidFill>
                <a:srgbClr val="FFFF00"/>
              </a:solidFill>
              <a:latin typeface="Calibri"/>
              <a:ea typeface="Calibri"/>
              <a:cs typeface="Calibri"/>
              <a:sym typeface="Calibri"/>
            </a:endParaRPr>
          </a:p>
          <a:p>
            <a:pPr indent="0" lvl="0" marL="0" marR="0" rtl="0" algn="l">
              <a:spcBef>
                <a:spcPts val="0"/>
              </a:spcBef>
              <a:spcAft>
                <a:spcPts val="0"/>
              </a:spcAft>
              <a:buNone/>
            </a:pPr>
            <a:r>
              <a:t/>
            </a:r>
            <a:endParaRPr b="0" i="0" sz="4000" u="none" cap="none" strike="noStrike">
              <a:solidFill>
                <a:srgbClr val="FFFF00"/>
              </a:solidFill>
              <a:latin typeface="Calibri"/>
              <a:ea typeface="Calibri"/>
              <a:cs typeface="Calibri"/>
              <a:sym typeface="Calibri"/>
            </a:endParaRPr>
          </a:p>
        </p:txBody>
      </p:sp>
      <p:sp>
        <p:nvSpPr>
          <p:cNvPr id="267" name="Google Shape;267;p5"/>
          <p:cNvSpPr txBox="1"/>
          <p:nvPr/>
        </p:nvSpPr>
        <p:spPr>
          <a:xfrm>
            <a:off x="4988330" y="3265513"/>
            <a:ext cx="90769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Calibri"/>
                <a:ea typeface="Calibri"/>
                <a:cs typeface="Calibri"/>
                <a:sym typeface="Calibri"/>
              </a:rPr>
              <a:t>Câu ghép là câu do ….... tạo thành.</a:t>
            </a:r>
            <a:endParaRPr b="0" i="0" sz="4000" u="none" cap="none" strike="noStrike">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100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150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200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250"/>
                                        <p:tgtEl>
                                          <p:spTgt spid="261"/>
                                        </p:tgtEl>
                                        <p:attrNameLst>
                                          <p:attrName>ppt_w</p:attrName>
                                        </p:attrNameLst>
                                      </p:cBhvr>
                                      <p:tavLst>
                                        <p:tav fmla="" tm="0">
                                          <p:val>
                                            <p:strVal val="0"/>
                                          </p:val>
                                        </p:tav>
                                        <p:tav fmla="" tm="100000">
                                          <p:val>
                                            <p:strVal val="#ppt_w"/>
                                          </p:val>
                                        </p:tav>
                                      </p:tavLst>
                                    </p:anim>
                                    <p:anim calcmode="lin" valueType="num">
                                      <p:cBhvr additive="base">
                                        <p:cTn dur="250"/>
                                        <p:tgtEl>
                                          <p:spTgt spid="2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250"/>
                                        <p:tgtEl>
                                          <p:spTgt spid="263"/>
                                        </p:tgtEl>
                                        <p:attrNameLst>
                                          <p:attrName>ppt_w</p:attrName>
                                        </p:attrNameLst>
                                      </p:cBhvr>
                                      <p:tavLst>
                                        <p:tav fmla="" tm="0">
                                          <p:val>
                                            <p:strVal val="0"/>
                                          </p:val>
                                        </p:tav>
                                        <p:tav fmla="" tm="100000">
                                          <p:val>
                                            <p:strVal val="#ppt_w"/>
                                          </p:val>
                                        </p:tav>
                                      </p:tavLst>
                                    </p:anim>
                                    <p:anim calcmode="lin" valueType="num">
                                      <p:cBhvr additive="base">
                                        <p:cTn dur="250"/>
                                        <p:tgtEl>
                                          <p:spTgt spid="2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250"/>
                                        <p:tgtEl>
                                          <p:spTgt spid="264"/>
                                        </p:tgtEl>
                                        <p:attrNameLst>
                                          <p:attrName>ppt_w</p:attrName>
                                        </p:attrNameLst>
                                      </p:cBhvr>
                                      <p:tavLst>
                                        <p:tav fmla="" tm="0">
                                          <p:val>
                                            <p:strVal val="0"/>
                                          </p:val>
                                        </p:tav>
                                        <p:tav fmla="" tm="100000">
                                          <p:val>
                                            <p:strVal val="#ppt_w"/>
                                          </p:val>
                                        </p:tav>
                                      </p:tavLst>
                                    </p:anim>
                                    <p:anim calcmode="lin" valueType="num">
                                      <p:cBhvr additive="base">
                                        <p:cTn dur="250"/>
                                        <p:tgtEl>
                                          <p:spTgt spid="2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250"/>
                                        <p:tgtEl>
                                          <p:spTgt spid="262"/>
                                        </p:tgtEl>
                                        <p:attrNameLst>
                                          <p:attrName>ppt_w</p:attrName>
                                        </p:attrNameLst>
                                      </p:cBhvr>
                                      <p:tavLst>
                                        <p:tav fmla="" tm="0">
                                          <p:val>
                                            <p:strVal val="0"/>
                                          </p:val>
                                        </p:tav>
                                        <p:tav fmla="" tm="100000">
                                          <p:val>
                                            <p:strVal val="#ppt_w"/>
                                          </p:val>
                                        </p:tav>
                                      </p:tavLst>
                                    </p:anim>
                                    <p:anim calcmode="lin" valueType="num">
                                      <p:cBhvr additive="base">
                                        <p:cTn dur="250"/>
                                        <p:tgtEl>
                                          <p:spTgt spid="2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6"/>
          <p:cNvPicPr preferRelativeResize="0"/>
          <p:nvPr/>
        </p:nvPicPr>
        <p:blipFill rotWithShape="1">
          <a:blip r:embed="rId3">
            <a:alphaModFix/>
          </a:blip>
          <a:srcRect b="0" l="0" r="0" t="0"/>
          <a:stretch/>
        </p:blipFill>
        <p:spPr>
          <a:xfrm>
            <a:off x="3429000" y="-1442033"/>
            <a:ext cx="10394129" cy="8541569"/>
          </a:xfrm>
          <a:prstGeom prst="rect">
            <a:avLst/>
          </a:prstGeom>
          <a:noFill/>
          <a:ln>
            <a:noFill/>
          </a:ln>
        </p:spPr>
      </p:pic>
      <p:sp>
        <p:nvSpPr>
          <p:cNvPr id="273" name="Google Shape;273;p6"/>
          <p:cNvSpPr/>
          <p:nvPr/>
        </p:nvSpPr>
        <p:spPr>
          <a:xfrm>
            <a:off x="3124200" y="6896100"/>
            <a:ext cx="6089295" cy="14484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Calibri"/>
                <a:ea typeface="Calibri"/>
                <a:cs typeface="Calibri"/>
                <a:sym typeface="Calibri"/>
              </a:rPr>
              <a:t>A. Có mối quan hệ về nội dung.</a:t>
            </a:r>
            <a:endParaRPr b="0" i="0" sz="4400" u="none" cap="none" strike="noStrike">
              <a:solidFill>
                <a:srgbClr val="000000"/>
              </a:solidFill>
              <a:latin typeface="Calibri"/>
              <a:ea typeface="Calibri"/>
              <a:cs typeface="Calibri"/>
              <a:sym typeface="Calibri"/>
            </a:endParaRPr>
          </a:p>
        </p:txBody>
      </p:sp>
      <p:sp>
        <p:nvSpPr>
          <p:cNvPr id="274" name="Google Shape;274;p6"/>
          <p:cNvSpPr/>
          <p:nvPr/>
        </p:nvSpPr>
        <p:spPr>
          <a:xfrm>
            <a:off x="9341289" y="6896100"/>
            <a:ext cx="6683541" cy="14547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Calibri"/>
                <a:ea typeface="Calibri"/>
                <a:cs typeface="Calibri"/>
                <a:sym typeface="Calibri"/>
              </a:rPr>
              <a:t>B. Có mối quan hệ chặt chẽ với nhau về nghĩa.</a:t>
            </a:r>
            <a:endParaRPr b="0" i="0" sz="4400" u="none" cap="none" strike="noStrike">
              <a:solidFill>
                <a:srgbClr val="000000"/>
              </a:solidFill>
              <a:latin typeface="Calibri"/>
              <a:ea typeface="Calibri"/>
              <a:cs typeface="Calibri"/>
              <a:sym typeface="Calibri"/>
            </a:endParaRPr>
          </a:p>
        </p:txBody>
      </p:sp>
      <p:sp>
        <p:nvSpPr>
          <p:cNvPr id="275" name="Google Shape;275;p6"/>
          <p:cNvSpPr/>
          <p:nvPr/>
        </p:nvSpPr>
        <p:spPr>
          <a:xfrm>
            <a:off x="3124200" y="8522060"/>
            <a:ext cx="6089295" cy="14982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Calibri"/>
                <a:ea typeface="Calibri"/>
                <a:cs typeface="Calibri"/>
                <a:sym typeface="Calibri"/>
              </a:rPr>
              <a:t>C. Có mối quan hệ mở.</a:t>
            </a:r>
            <a:endParaRPr b="0" i="0" sz="4400" u="none" cap="none" strike="noStrike">
              <a:solidFill>
                <a:srgbClr val="000000"/>
              </a:solidFill>
              <a:latin typeface="Calibri"/>
              <a:ea typeface="Calibri"/>
              <a:cs typeface="Calibri"/>
              <a:sym typeface="Calibri"/>
            </a:endParaRPr>
          </a:p>
        </p:txBody>
      </p:sp>
      <p:sp>
        <p:nvSpPr>
          <p:cNvPr id="276" name="Google Shape;276;p6"/>
          <p:cNvSpPr/>
          <p:nvPr/>
        </p:nvSpPr>
        <p:spPr>
          <a:xfrm>
            <a:off x="9457441" y="8522061"/>
            <a:ext cx="6577549" cy="14982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Calibri"/>
                <a:ea typeface="Calibri"/>
                <a:cs typeface="Calibri"/>
                <a:sym typeface="Calibri"/>
              </a:rPr>
              <a:t>D. Có mối quan hệ liên kết từ.</a:t>
            </a:r>
            <a:endParaRPr b="0" i="0" sz="4400" u="none" cap="none" strike="noStrike">
              <a:solidFill>
                <a:srgbClr val="000000"/>
              </a:solidFill>
              <a:latin typeface="Calibri"/>
              <a:ea typeface="Calibri"/>
              <a:cs typeface="Calibri"/>
              <a:sym typeface="Calibri"/>
            </a:endParaRPr>
          </a:p>
        </p:txBody>
      </p:sp>
      <p:pic>
        <p:nvPicPr>
          <p:cNvPr id="277" name="Google Shape;277;p6"/>
          <p:cNvPicPr preferRelativeResize="0"/>
          <p:nvPr/>
        </p:nvPicPr>
        <p:blipFill rotWithShape="1">
          <a:blip r:embed="rId4">
            <a:alphaModFix/>
          </a:blip>
          <a:srcRect b="0" l="0" r="0" t="0"/>
          <a:stretch/>
        </p:blipFill>
        <p:spPr>
          <a:xfrm>
            <a:off x="8307056" y="7226521"/>
            <a:ext cx="906438" cy="1062089"/>
          </a:xfrm>
          <a:prstGeom prst="rect">
            <a:avLst/>
          </a:prstGeom>
          <a:noFill/>
          <a:ln>
            <a:noFill/>
          </a:ln>
        </p:spPr>
      </p:pic>
      <p:pic>
        <p:nvPicPr>
          <p:cNvPr id="278" name="Google Shape;278;p6"/>
          <p:cNvPicPr preferRelativeResize="0"/>
          <p:nvPr/>
        </p:nvPicPr>
        <p:blipFill rotWithShape="1">
          <a:blip r:embed="rId5">
            <a:alphaModFix/>
          </a:blip>
          <a:srcRect b="0" l="0" r="3472" t="0"/>
          <a:stretch/>
        </p:blipFill>
        <p:spPr>
          <a:xfrm>
            <a:off x="8391705" y="8735228"/>
            <a:ext cx="905103" cy="1056132"/>
          </a:xfrm>
          <a:prstGeom prst="rect">
            <a:avLst/>
          </a:prstGeom>
          <a:noFill/>
          <a:ln>
            <a:noFill/>
          </a:ln>
        </p:spPr>
      </p:pic>
      <p:pic>
        <p:nvPicPr>
          <p:cNvPr id="279" name="Google Shape;279;p6"/>
          <p:cNvPicPr preferRelativeResize="0"/>
          <p:nvPr/>
        </p:nvPicPr>
        <p:blipFill rotWithShape="1">
          <a:blip r:embed="rId4">
            <a:alphaModFix/>
          </a:blip>
          <a:srcRect b="0" l="0" r="0" t="0"/>
          <a:stretch/>
        </p:blipFill>
        <p:spPr>
          <a:xfrm>
            <a:off x="15211378" y="8635322"/>
            <a:ext cx="905336" cy="1060796"/>
          </a:xfrm>
          <a:prstGeom prst="rect">
            <a:avLst/>
          </a:prstGeom>
          <a:noFill/>
          <a:ln>
            <a:noFill/>
          </a:ln>
        </p:spPr>
      </p:pic>
      <p:pic>
        <p:nvPicPr>
          <p:cNvPr id="280" name="Google Shape;280;p6"/>
          <p:cNvPicPr preferRelativeResize="0"/>
          <p:nvPr/>
        </p:nvPicPr>
        <p:blipFill rotWithShape="1">
          <a:blip r:embed="rId6">
            <a:alphaModFix/>
          </a:blip>
          <a:srcRect b="0" l="0" r="0" t="0"/>
          <a:stretch/>
        </p:blipFill>
        <p:spPr>
          <a:xfrm>
            <a:off x="15170516" y="7283570"/>
            <a:ext cx="905336" cy="965690"/>
          </a:xfrm>
          <a:prstGeom prst="rect">
            <a:avLst/>
          </a:prstGeom>
          <a:noFill/>
          <a:ln>
            <a:noFill/>
          </a:ln>
        </p:spPr>
      </p:pic>
      <p:sp>
        <p:nvSpPr>
          <p:cNvPr id="281" name="Google Shape;281;p6">
            <a:hlinkClick action="ppaction://hlinksldjump" r:id="rId7"/>
          </p:cNvPr>
          <p:cNvSpPr/>
          <p:nvPr/>
        </p:nvSpPr>
        <p:spPr>
          <a:xfrm flipH="1" rot="10605222">
            <a:off x="15244366" y="9459309"/>
            <a:ext cx="757637" cy="827691"/>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82" name="Google Shape;282;p6"/>
          <p:cNvSpPr txBox="1"/>
          <p:nvPr/>
        </p:nvSpPr>
        <p:spPr>
          <a:xfrm>
            <a:off x="4734513" y="1957507"/>
            <a:ext cx="8219488"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rgbClr val="FFFF00"/>
                </a:solidFill>
                <a:latin typeface="Calibri"/>
                <a:ea typeface="Calibri"/>
                <a:cs typeface="Calibri"/>
                <a:sym typeface="Calibri"/>
              </a:rPr>
              <a:t>Câu 2: Các vế của câu ghép có mối liên hệ nào với nhau?</a:t>
            </a:r>
            <a:endParaRPr b="0" i="0" sz="4400" u="none" cap="none" strike="noStrike">
              <a:solidFill>
                <a:srgbClr val="FFFF00"/>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100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150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200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250"/>
                                        <p:tgtEl>
                                          <p:spTgt spid="277"/>
                                        </p:tgtEl>
                                        <p:attrNameLst>
                                          <p:attrName>ppt_w</p:attrName>
                                        </p:attrNameLst>
                                      </p:cBhvr>
                                      <p:tavLst>
                                        <p:tav fmla="" tm="0">
                                          <p:val>
                                            <p:strVal val="0"/>
                                          </p:val>
                                        </p:tav>
                                        <p:tav fmla="" tm="100000">
                                          <p:val>
                                            <p:strVal val="#ppt_w"/>
                                          </p:val>
                                        </p:tav>
                                      </p:tavLst>
                                    </p:anim>
                                    <p:anim calcmode="lin" valueType="num">
                                      <p:cBhvr additive="base">
                                        <p:cTn dur="250"/>
                                        <p:tgtEl>
                                          <p:spTgt spid="2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250"/>
                                        <p:tgtEl>
                                          <p:spTgt spid="280"/>
                                        </p:tgtEl>
                                        <p:attrNameLst>
                                          <p:attrName>ppt_w</p:attrName>
                                        </p:attrNameLst>
                                      </p:cBhvr>
                                      <p:tavLst>
                                        <p:tav fmla="" tm="0">
                                          <p:val>
                                            <p:strVal val="0"/>
                                          </p:val>
                                        </p:tav>
                                        <p:tav fmla="" tm="100000">
                                          <p:val>
                                            <p:strVal val="#ppt_w"/>
                                          </p:val>
                                        </p:tav>
                                      </p:tavLst>
                                    </p:anim>
                                    <p:anim calcmode="lin" valueType="num">
                                      <p:cBhvr additive="base">
                                        <p:cTn dur="250"/>
                                        <p:tgtEl>
                                          <p:spTgt spid="2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250"/>
                                        <p:tgtEl>
                                          <p:spTgt spid="278"/>
                                        </p:tgtEl>
                                        <p:attrNameLst>
                                          <p:attrName>ppt_w</p:attrName>
                                        </p:attrNameLst>
                                      </p:cBhvr>
                                      <p:tavLst>
                                        <p:tav fmla="" tm="0">
                                          <p:val>
                                            <p:strVal val="0"/>
                                          </p:val>
                                        </p:tav>
                                        <p:tav fmla="" tm="100000">
                                          <p:val>
                                            <p:strVal val="#ppt_w"/>
                                          </p:val>
                                        </p:tav>
                                      </p:tavLst>
                                    </p:anim>
                                    <p:anim calcmode="lin" valueType="num">
                                      <p:cBhvr additive="base">
                                        <p:cTn dur="250"/>
                                        <p:tgtEl>
                                          <p:spTgt spid="2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250"/>
                                        <p:tgtEl>
                                          <p:spTgt spid="279"/>
                                        </p:tgtEl>
                                        <p:attrNameLst>
                                          <p:attrName>ppt_w</p:attrName>
                                        </p:attrNameLst>
                                      </p:cBhvr>
                                      <p:tavLst>
                                        <p:tav fmla="" tm="0">
                                          <p:val>
                                            <p:strVal val="0"/>
                                          </p:val>
                                        </p:tav>
                                        <p:tav fmla="" tm="100000">
                                          <p:val>
                                            <p:strVal val="#ppt_w"/>
                                          </p:val>
                                        </p:tav>
                                      </p:tavLst>
                                    </p:anim>
                                    <p:anim calcmode="lin" valueType="num">
                                      <p:cBhvr additive="base">
                                        <p:cTn dur="250"/>
                                        <p:tgtEl>
                                          <p:spTgt spid="2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7"/>
          <p:cNvPicPr preferRelativeResize="0"/>
          <p:nvPr/>
        </p:nvPicPr>
        <p:blipFill rotWithShape="1">
          <a:blip r:embed="rId3">
            <a:alphaModFix/>
          </a:blip>
          <a:srcRect b="0" l="0" r="0" t="0"/>
          <a:stretch/>
        </p:blipFill>
        <p:spPr>
          <a:xfrm>
            <a:off x="3195867" y="-723900"/>
            <a:ext cx="11430894" cy="7261513"/>
          </a:xfrm>
          <a:prstGeom prst="rect">
            <a:avLst/>
          </a:prstGeom>
          <a:noFill/>
          <a:ln>
            <a:noFill/>
          </a:ln>
        </p:spPr>
      </p:pic>
      <p:sp>
        <p:nvSpPr>
          <p:cNvPr id="288" name="Google Shape;288;p7"/>
          <p:cNvSpPr/>
          <p:nvPr/>
        </p:nvSpPr>
        <p:spPr>
          <a:xfrm>
            <a:off x="6281557" y="6770206"/>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Không là câu ghép</a:t>
            </a:r>
            <a:endParaRPr b="0" i="0" sz="4400" u="none" cap="none" strike="noStrike">
              <a:solidFill>
                <a:srgbClr val="000000"/>
              </a:solidFill>
              <a:latin typeface="Times New Roman"/>
              <a:ea typeface="Times New Roman"/>
              <a:cs typeface="Times New Roman"/>
              <a:sym typeface="Times New Roman"/>
            </a:endParaRPr>
          </a:p>
        </p:txBody>
      </p:sp>
      <p:sp>
        <p:nvSpPr>
          <p:cNvPr id="289" name="Google Shape;289;p7"/>
          <p:cNvSpPr/>
          <p:nvPr/>
        </p:nvSpPr>
        <p:spPr>
          <a:xfrm>
            <a:off x="6281557" y="8103964"/>
            <a:ext cx="5520149"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Là câu ghép</a:t>
            </a:r>
            <a:endParaRPr b="0" i="0" sz="4400" u="none" cap="none" strike="noStrike">
              <a:solidFill>
                <a:srgbClr val="000000"/>
              </a:solidFill>
              <a:latin typeface="Times New Roman"/>
              <a:ea typeface="Times New Roman"/>
              <a:cs typeface="Times New Roman"/>
              <a:sym typeface="Times New Roman"/>
            </a:endParaRPr>
          </a:p>
        </p:txBody>
      </p:sp>
      <p:pic>
        <p:nvPicPr>
          <p:cNvPr id="290" name="Google Shape;290;p7"/>
          <p:cNvPicPr preferRelativeResize="0"/>
          <p:nvPr/>
        </p:nvPicPr>
        <p:blipFill rotWithShape="1">
          <a:blip r:embed="rId4">
            <a:alphaModFix/>
          </a:blip>
          <a:srcRect b="0" l="0" r="0" t="0"/>
          <a:stretch/>
        </p:blipFill>
        <p:spPr>
          <a:xfrm>
            <a:off x="10895267" y="6808424"/>
            <a:ext cx="906438" cy="1062089"/>
          </a:xfrm>
          <a:prstGeom prst="rect">
            <a:avLst/>
          </a:prstGeom>
          <a:noFill/>
          <a:ln>
            <a:noFill/>
          </a:ln>
        </p:spPr>
      </p:pic>
      <p:pic>
        <p:nvPicPr>
          <p:cNvPr id="291" name="Google Shape;291;p7"/>
          <p:cNvPicPr preferRelativeResize="0"/>
          <p:nvPr/>
        </p:nvPicPr>
        <p:blipFill rotWithShape="1">
          <a:blip r:embed="rId5">
            <a:alphaModFix/>
          </a:blip>
          <a:srcRect b="0" l="0" r="0" t="0"/>
          <a:stretch/>
        </p:blipFill>
        <p:spPr>
          <a:xfrm>
            <a:off x="10896600" y="8199355"/>
            <a:ext cx="905103" cy="965442"/>
          </a:xfrm>
          <a:prstGeom prst="rect">
            <a:avLst/>
          </a:prstGeom>
          <a:noFill/>
          <a:ln>
            <a:noFill/>
          </a:ln>
        </p:spPr>
      </p:pic>
      <p:sp>
        <p:nvSpPr>
          <p:cNvPr id="292" name="Google Shape;292;p7">
            <a:hlinkClick action="ppaction://hlinksldjump" r:id="rId6"/>
          </p:cNvPr>
          <p:cNvSpPr/>
          <p:nvPr/>
        </p:nvSpPr>
        <p:spPr>
          <a:xfrm flipH="1" rot="10605222">
            <a:off x="15244366" y="9459309"/>
            <a:ext cx="757637" cy="827691"/>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Times New Roman"/>
              <a:ea typeface="Times New Roman"/>
              <a:cs typeface="Times New Roman"/>
              <a:sym typeface="Times New Roman"/>
            </a:endParaRPr>
          </a:p>
        </p:txBody>
      </p:sp>
      <p:sp>
        <p:nvSpPr>
          <p:cNvPr id="293" name="Google Shape;293;p7"/>
          <p:cNvSpPr txBox="1"/>
          <p:nvPr/>
        </p:nvSpPr>
        <p:spPr>
          <a:xfrm>
            <a:off x="4512203" y="1104900"/>
            <a:ext cx="893322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FF00"/>
                </a:solidFill>
                <a:latin typeface="Times New Roman"/>
                <a:ea typeface="Times New Roman"/>
                <a:cs typeface="Times New Roman"/>
                <a:sym typeface="Times New Roman"/>
              </a:rPr>
              <a:t>Câu 3: Câu dưới đây có phải là câu ghép hay không?</a:t>
            </a:r>
            <a:endParaRPr b="1" i="0" sz="4000" u="none" cap="none" strike="noStrike">
              <a:solidFill>
                <a:srgbClr val="FFFF00"/>
              </a:solidFill>
              <a:latin typeface="Times New Roman"/>
              <a:ea typeface="Times New Roman"/>
              <a:cs typeface="Times New Roman"/>
              <a:sym typeface="Times New Roman"/>
            </a:endParaRPr>
          </a:p>
        </p:txBody>
      </p:sp>
      <p:sp>
        <p:nvSpPr>
          <p:cNvPr id="294" name="Google Shape;294;p7"/>
          <p:cNvSpPr txBox="1"/>
          <p:nvPr/>
        </p:nvSpPr>
        <p:spPr>
          <a:xfrm>
            <a:off x="4640001" y="2652082"/>
            <a:ext cx="893322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Times New Roman"/>
                <a:ea typeface="Times New Roman"/>
                <a:cs typeface="Times New Roman"/>
                <a:sym typeface="Times New Roman"/>
              </a:rPr>
              <a:t>     Vì Tuấn chưa chăm học nên bạn ấy đã bị điểm kém.</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150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250"/>
                                        <p:tgtEl>
                                          <p:spTgt spid="290"/>
                                        </p:tgtEl>
                                        <p:attrNameLst>
                                          <p:attrName>ppt_w</p:attrName>
                                        </p:attrNameLst>
                                      </p:cBhvr>
                                      <p:tavLst>
                                        <p:tav fmla="" tm="0">
                                          <p:val>
                                            <p:strVal val="0"/>
                                          </p:val>
                                        </p:tav>
                                        <p:tav fmla="" tm="100000">
                                          <p:val>
                                            <p:strVal val="#ppt_w"/>
                                          </p:val>
                                        </p:tav>
                                      </p:tavLst>
                                    </p:anim>
                                    <p:anim calcmode="lin" valueType="num">
                                      <p:cBhvr additive="base">
                                        <p:cTn dur="250"/>
                                        <p:tgtEl>
                                          <p:spTgt spid="2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250"/>
                                        <p:tgtEl>
                                          <p:spTgt spid="291"/>
                                        </p:tgtEl>
                                        <p:attrNameLst>
                                          <p:attrName>ppt_w</p:attrName>
                                        </p:attrNameLst>
                                      </p:cBhvr>
                                      <p:tavLst>
                                        <p:tav fmla="" tm="0">
                                          <p:val>
                                            <p:strVal val="0"/>
                                          </p:val>
                                        </p:tav>
                                        <p:tav fmla="" tm="100000">
                                          <p:val>
                                            <p:strVal val="#ppt_w"/>
                                          </p:val>
                                        </p:tav>
                                      </p:tavLst>
                                    </p:anim>
                                    <p:anim calcmode="lin" valueType="num">
                                      <p:cBhvr additive="base">
                                        <p:cTn dur="250"/>
                                        <p:tgtEl>
                                          <p:spTgt spid="2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8"/>
          <p:cNvPicPr preferRelativeResize="0"/>
          <p:nvPr/>
        </p:nvPicPr>
        <p:blipFill rotWithShape="1">
          <a:blip r:embed="rId3">
            <a:alphaModFix/>
          </a:blip>
          <a:srcRect b="0" l="0" r="0" t="0"/>
          <a:stretch/>
        </p:blipFill>
        <p:spPr>
          <a:xfrm>
            <a:off x="3195867" y="-723900"/>
            <a:ext cx="11430894" cy="7261513"/>
          </a:xfrm>
          <a:prstGeom prst="rect">
            <a:avLst/>
          </a:prstGeom>
          <a:noFill/>
          <a:ln>
            <a:noFill/>
          </a:ln>
        </p:spPr>
      </p:pic>
      <p:sp>
        <p:nvSpPr>
          <p:cNvPr id="300" name="Google Shape;300;p8"/>
          <p:cNvSpPr/>
          <p:nvPr/>
        </p:nvSpPr>
        <p:spPr>
          <a:xfrm>
            <a:off x="6281554" y="8116846"/>
            <a:ext cx="6121212"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rgbClr val="000000"/>
                </a:solidFill>
                <a:latin typeface="Times New Roman"/>
                <a:ea typeface="Times New Roman"/>
                <a:cs typeface="Times New Roman"/>
                <a:sym typeface="Times New Roman"/>
              </a:rPr>
              <a:t>Là câu ghép</a:t>
            </a:r>
            <a:endParaRPr sz="4400">
              <a:solidFill>
                <a:srgbClr val="000000"/>
              </a:solidFill>
              <a:latin typeface="Times New Roman"/>
              <a:ea typeface="Times New Roman"/>
              <a:cs typeface="Times New Roman"/>
              <a:sym typeface="Times New Roman"/>
            </a:endParaRPr>
          </a:p>
        </p:txBody>
      </p:sp>
      <p:sp>
        <p:nvSpPr>
          <p:cNvPr id="301" name="Google Shape;301;p8"/>
          <p:cNvSpPr/>
          <p:nvPr/>
        </p:nvSpPr>
        <p:spPr>
          <a:xfrm>
            <a:off x="6286634" y="6740719"/>
            <a:ext cx="6121212" cy="11562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4400">
                <a:solidFill>
                  <a:srgbClr val="000000"/>
                </a:solidFill>
                <a:latin typeface="Times New Roman"/>
                <a:ea typeface="Times New Roman"/>
                <a:cs typeface="Times New Roman"/>
                <a:sym typeface="Times New Roman"/>
              </a:rPr>
              <a:t>Không là câu ghép</a:t>
            </a:r>
            <a:endParaRPr sz="4400">
              <a:solidFill>
                <a:srgbClr val="000000"/>
              </a:solidFill>
              <a:latin typeface="Times New Roman"/>
              <a:ea typeface="Times New Roman"/>
              <a:cs typeface="Times New Roman"/>
              <a:sym typeface="Times New Roman"/>
            </a:endParaRPr>
          </a:p>
        </p:txBody>
      </p:sp>
      <p:pic>
        <p:nvPicPr>
          <p:cNvPr id="302" name="Google Shape;302;p8"/>
          <p:cNvPicPr preferRelativeResize="0"/>
          <p:nvPr/>
        </p:nvPicPr>
        <p:blipFill rotWithShape="1">
          <a:blip r:embed="rId4">
            <a:alphaModFix/>
          </a:blip>
          <a:srcRect b="0" l="0" r="0" t="0"/>
          <a:stretch/>
        </p:blipFill>
        <p:spPr>
          <a:xfrm>
            <a:off x="11501408" y="8210981"/>
            <a:ext cx="906438" cy="1062089"/>
          </a:xfrm>
          <a:prstGeom prst="rect">
            <a:avLst/>
          </a:prstGeom>
          <a:noFill/>
          <a:ln>
            <a:noFill/>
          </a:ln>
        </p:spPr>
      </p:pic>
      <p:pic>
        <p:nvPicPr>
          <p:cNvPr id="303" name="Google Shape;303;p8"/>
          <p:cNvPicPr preferRelativeResize="0"/>
          <p:nvPr/>
        </p:nvPicPr>
        <p:blipFill rotWithShape="1">
          <a:blip r:embed="rId5">
            <a:alphaModFix/>
          </a:blip>
          <a:srcRect b="0" l="0" r="0" t="0"/>
          <a:stretch/>
        </p:blipFill>
        <p:spPr>
          <a:xfrm>
            <a:off x="11506200" y="6931501"/>
            <a:ext cx="905103" cy="965442"/>
          </a:xfrm>
          <a:prstGeom prst="rect">
            <a:avLst/>
          </a:prstGeom>
          <a:noFill/>
          <a:ln>
            <a:noFill/>
          </a:ln>
        </p:spPr>
      </p:pic>
      <p:sp>
        <p:nvSpPr>
          <p:cNvPr id="304" name="Google Shape;304;p8">
            <a:hlinkClick action="ppaction://hlinksldjump" r:id="rId6"/>
          </p:cNvPr>
          <p:cNvSpPr/>
          <p:nvPr/>
        </p:nvSpPr>
        <p:spPr>
          <a:xfrm flipH="1" rot="10605222">
            <a:off x="15244366" y="9459309"/>
            <a:ext cx="757637" cy="827691"/>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Times New Roman"/>
              <a:ea typeface="Times New Roman"/>
              <a:cs typeface="Times New Roman"/>
              <a:sym typeface="Times New Roman"/>
            </a:endParaRPr>
          </a:p>
        </p:txBody>
      </p:sp>
      <p:sp>
        <p:nvSpPr>
          <p:cNvPr id="305" name="Google Shape;305;p8"/>
          <p:cNvSpPr txBox="1"/>
          <p:nvPr/>
        </p:nvSpPr>
        <p:spPr>
          <a:xfrm>
            <a:off x="4512203" y="1104900"/>
            <a:ext cx="893322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FF00"/>
                </a:solidFill>
                <a:latin typeface="Times New Roman"/>
                <a:ea typeface="Times New Roman"/>
                <a:cs typeface="Times New Roman"/>
                <a:sym typeface="Times New Roman"/>
              </a:rPr>
              <a:t>Câu 3: Câu văn dưới đây có phải là câu ghép hay không?</a:t>
            </a:r>
            <a:endParaRPr b="1" sz="4000">
              <a:solidFill>
                <a:srgbClr val="FFFF00"/>
              </a:solidFill>
              <a:latin typeface="Times New Roman"/>
              <a:ea typeface="Times New Roman"/>
              <a:cs typeface="Times New Roman"/>
              <a:sym typeface="Times New Roman"/>
            </a:endParaRPr>
          </a:p>
        </p:txBody>
      </p:sp>
      <p:sp>
        <p:nvSpPr>
          <p:cNvPr id="306" name="Google Shape;306;p8"/>
          <p:cNvSpPr txBox="1"/>
          <p:nvPr/>
        </p:nvSpPr>
        <p:spPr>
          <a:xfrm>
            <a:off x="4640001" y="2652082"/>
            <a:ext cx="893322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Trời cao, trong xanh thật!</a:t>
            </a:r>
            <a:endParaRPr b="1" sz="4000">
              <a:solidFill>
                <a:schemeClr val="lt1"/>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150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250"/>
                                        <p:tgtEl>
                                          <p:spTgt spid="302"/>
                                        </p:tgtEl>
                                        <p:attrNameLst>
                                          <p:attrName>ppt_w</p:attrName>
                                        </p:attrNameLst>
                                      </p:cBhvr>
                                      <p:tavLst>
                                        <p:tav fmla="" tm="0">
                                          <p:val>
                                            <p:strVal val="0"/>
                                          </p:val>
                                        </p:tav>
                                        <p:tav fmla="" tm="100000">
                                          <p:val>
                                            <p:strVal val="#ppt_w"/>
                                          </p:val>
                                        </p:tav>
                                      </p:tavLst>
                                    </p:anim>
                                    <p:anim calcmode="lin" valueType="num">
                                      <p:cBhvr additive="base">
                                        <p:cTn dur="250"/>
                                        <p:tgtEl>
                                          <p:spTgt spid="3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250"/>
                                        <p:tgtEl>
                                          <p:spTgt spid="303"/>
                                        </p:tgtEl>
                                        <p:attrNameLst>
                                          <p:attrName>ppt_w</p:attrName>
                                        </p:attrNameLst>
                                      </p:cBhvr>
                                      <p:tavLst>
                                        <p:tav fmla="" tm="0">
                                          <p:val>
                                            <p:strVal val="0"/>
                                          </p:val>
                                        </p:tav>
                                        <p:tav fmla="" tm="100000">
                                          <p:val>
                                            <p:strVal val="#ppt_w"/>
                                          </p:val>
                                        </p:tav>
                                      </p:tavLst>
                                    </p:anim>
                                    <p:anim calcmode="lin" valueType="num">
                                      <p:cBhvr additive="base">
                                        <p:cTn dur="250"/>
                                        <p:tgtEl>
                                          <p:spTgt spid="3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10" name="Shape 310"/>
        <p:cNvGrpSpPr/>
        <p:nvPr/>
      </p:nvGrpSpPr>
      <p:grpSpPr>
        <a:xfrm>
          <a:off x="0" y="0"/>
          <a:ext cx="0" cy="0"/>
          <a:chOff x="0" y="0"/>
          <a:chExt cx="0" cy="0"/>
        </a:xfrm>
      </p:grpSpPr>
      <p:pic>
        <p:nvPicPr>
          <p:cNvPr id="311" name="Google Shape;311;p9"/>
          <p:cNvPicPr preferRelativeResize="0"/>
          <p:nvPr/>
        </p:nvPicPr>
        <p:blipFill rotWithShape="1">
          <a:blip r:embed="rId3">
            <a:alphaModFix/>
          </a:blip>
          <a:srcRect b="10284" l="0" r="0" t="0"/>
          <a:stretch/>
        </p:blipFill>
        <p:spPr>
          <a:xfrm>
            <a:off x="5340992" y="1795901"/>
            <a:ext cx="7606015" cy="8491099"/>
          </a:xfrm>
          <a:prstGeom prst="rect">
            <a:avLst/>
          </a:prstGeom>
          <a:noFill/>
          <a:ln>
            <a:noFill/>
          </a:ln>
        </p:spPr>
      </p:pic>
      <p:pic>
        <p:nvPicPr>
          <p:cNvPr id="312" name="Google Shape;312;p9"/>
          <p:cNvPicPr preferRelativeResize="0"/>
          <p:nvPr/>
        </p:nvPicPr>
        <p:blipFill rotWithShape="1">
          <a:blip r:embed="rId4">
            <a:alphaModFix/>
          </a:blip>
          <a:srcRect b="36052" l="482" r="559" t="0"/>
          <a:stretch/>
        </p:blipFill>
        <p:spPr>
          <a:xfrm>
            <a:off x="0" y="8935342"/>
            <a:ext cx="18288000" cy="1351658"/>
          </a:xfrm>
          <a:prstGeom prst="rect">
            <a:avLst/>
          </a:prstGeom>
          <a:noFill/>
          <a:ln>
            <a:noFill/>
          </a:ln>
        </p:spPr>
      </p:pic>
      <p:pic>
        <p:nvPicPr>
          <p:cNvPr id="313" name="Google Shape;313;p9"/>
          <p:cNvPicPr preferRelativeResize="0"/>
          <p:nvPr/>
        </p:nvPicPr>
        <p:blipFill rotWithShape="1">
          <a:blip r:embed="rId5">
            <a:alphaModFix/>
          </a:blip>
          <a:srcRect b="57300" l="0" r="0" t="0"/>
          <a:stretch/>
        </p:blipFill>
        <p:spPr>
          <a:xfrm rot="10800000">
            <a:off x="14954877" y="0"/>
            <a:ext cx="3333123" cy="1936344"/>
          </a:xfrm>
          <a:prstGeom prst="rect">
            <a:avLst/>
          </a:prstGeom>
          <a:noFill/>
          <a:ln>
            <a:noFill/>
          </a:ln>
        </p:spPr>
      </p:pic>
      <p:pic>
        <p:nvPicPr>
          <p:cNvPr id="314" name="Google Shape;314;p9"/>
          <p:cNvPicPr preferRelativeResize="0"/>
          <p:nvPr/>
        </p:nvPicPr>
        <p:blipFill rotWithShape="1">
          <a:blip r:embed="rId6">
            <a:alphaModFix/>
          </a:blip>
          <a:srcRect b="10787" l="0" r="0" t="0"/>
          <a:stretch/>
        </p:blipFill>
        <p:spPr>
          <a:xfrm>
            <a:off x="5340992" y="8805533"/>
            <a:ext cx="1629491" cy="1481467"/>
          </a:xfrm>
          <a:prstGeom prst="rect">
            <a:avLst/>
          </a:prstGeom>
          <a:noFill/>
          <a:ln>
            <a:noFill/>
          </a:ln>
        </p:spPr>
      </p:pic>
      <p:pic>
        <p:nvPicPr>
          <p:cNvPr id="315" name="Google Shape;315;p9"/>
          <p:cNvPicPr preferRelativeResize="0"/>
          <p:nvPr/>
        </p:nvPicPr>
        <p:blipFill rotWithShape="1">
          <a:blip r:embed="rId6">
            <a:alphaModFix/>
          </a:blip>
          <a:srcRect b="10787" l="0" r="0" t="0"/>
          <a:stretch/>
        </p:blipFill>
        <p:spPr>
          <a:xfrm>
            <a:off x="11317517" y="8805533"/>
            <a:ext cx="1629491" cy="1481467"/>
          </a:xfrm>
          <a:prstGeom prst="rect">
            <a:avLst/>
          </a:prstGeom>
          <a:noFill/>
          <a:ln>
            <a:noFill/>
          </a:ln>
        </p:spPr>
      </p:pic>
      <p:pic>
        <p:nvPicPr>
          <p:cNvPr id="316" name="Google Shape;316;p9"/>
          <p:cNvPicPr preferRelativeResize="0"/>
          <p:nvPr/>
        </p:nvPicPr>
        <p:blipFill rotWithShape="1">
          <a:blip r:embed="rId7">
            <a:alphaModFix/>
          </a:blip>
          <a:srcRect b="0" l="26329" r="0" t="0"/>
          <a:stretch/>
        </p:blipFill>
        <p:spPr>
          <a:xfrm>
            <a:off x="0" y="0"/>
            <a:ext cx="2217803" cy="2030666"/>
          </a:xfrm>
          <a:prstGeom prst="rect">
            <a:avLst/>
          </a:prstGeom>
          <a:noFill/>
          <a:ln>
            <a:noFill/>
          </a:ln>
        </p:spPr>
      </p:pic>
      <p:pic>
        <p:nvPicPr>
          <p:cNvPr id="317" name="Google Shape;317;p9"/>
          <p:cNvPicPr preferRelativeResize="0"/>
          <p:nvPr/>
        </p:nvPicPr>
        <p:blipFill rotWithShape="1">
          <a:blip r:embed="rId8">
            <a:alphaModFix/>
          </a:blip>
          <a:srcRect b="0" l="0" r="0" t="0"/>
          <a:stretch/>
        </p:blipFill>
        <p:spPr>
          <a:xfrm>
            <a:off x="1513768" y="786232"/>
            <a:ext cx="1408071" cy="804361"/>
          </a:xfrm>
          <a:prstGeom prst="rect">
            <a:avLst/>
          </a:prstGeom>
          <a:noFill/>
          <a:ln>
            <a:noFill/>
          </a:ln>
        </p:spPr>
      </p:pic>
      <p:sp>
        <p:nvSpPr>
          <p:cNvPr id="318" name="Google Shape;318;p9"/>
          <p:cNvSpPr txBox="1"/>
          <p:nvPr/>
        </p:nvSpPr>
        <p:spPr>
          <a:xfrm>
            <a:off x="6193254" y="2778366"/>
            <a:ext cx="4247148" cy="9694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u="none">
                <a:solidFill>
                  <a:srgbClr val="FFFFFF"/>
                </a:solidFill>
                <a:latin typeface="Arial"/>
                <a:ea typeface="Arial"/>
                <a:cs typeface="Arial"/>
                <a:sym typeface="Arial"/>
              </a:rPr>
              <a:t>NHẬN XÉT</a:t>
            </a:r>
            <a:endParaRPr/>
          </a:p>
        </p:txBody>
      </p:sp>
      <p:sp>
        <p:nvSpPr>
          <p:cNvPr id="319" name="Google Shape;319;p9"/>
          <p:cNvSpPr txBox="1"/>
          <p:nvPr/>
        </p:nvSpPr>
        <p:spPr>
          <a:xfrm>
            <a:off x="7793454" y="4728210"/>
            <a:ext cx="4247148" cy="9694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u="none">
                <a:solidFill>
                  <a:srgbClr val="FFFFFF"/>
                </a:solidFill>
                <a:latin typeface="Arial"/>
                <a:ea typeface="Arial"/>
                <a:cs typeface="Arial"/>
                <a:sym typeface="Arial"/>
              </a:rPr>
              <a:t>GHI NHỚ</a:t>
            </a:r>
            <a:endParaRPr/>
          </a:p>
        </p:txBody>
      </p:sp>
      <p:sp>
        <p:nvSpPr>
          <p:cNvPr id="320" name="Google Shape;320;p9"/>
          <p:cNvSpPr txBox="1"/>
          <p:nvPr/>
        </p:nvSpPr>
        <p:spPr>
          <a:xfrm>
            <a:off x="6164678" y="6481528"/>
            <a:ext cx="4655721" cy="9233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a:solidFill>
                  <a:srgbClr val="FFFFFF"/>
                </a:solidFill>
                <a:latin typeface="Arial"/>
                <a:ea typeface="Arial"/>
                <a:cs typeface="Arial"/>
                <a:sym typeface="Arial"/>
              </a:rPr>
              <a:t>LUYỆN TẬP</a:t>
            </a:r>
            <a:endParaRPr sz="7200" u="none">
              <a:solidFill>
                <a:srgbClr val="FFFFFF"/>
              </a:solidFill>
              <a:latin typeface="Arial"/>
              <a:ea typeface="Arial"/>
              <a:cs typeface="Arial"/>
              <a:sym typeface="Arial"/>
            </a:endParaRPr>
          </a:p>
        </p:txBody>
      </p:sp>
      <p:sp>
        <p:nvSpPr>
          <p:cNvPr id="321" name="Google Shape;321;p9"/>
          <p:cNvSpPr txBox="1"/>
          <p:nvPr/>
        </p:nvSpPr>
        <p:spPr>
          <a:xfrm>
            <a:off x="2943225" y="840543"/>
            <a:ext cx="12401550" cy="9694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a:solidFill>
                  <a:srgbClr val="D1581F"/>
                </a:solidFill>
                <a:latin typeface="Arial"/>
                <a:ea typeface="Arial"/>
                <a:cs typeface="Arial"/>
                <a:sym typeface="Arial"/>
              </a:rPr>
              <a:t>NỘI DUNG</a:t>
            </a:r>
            <a:endParaRPr sz="7200" u="none">
              <a:solidFill>
                <a:srgbClr val="D1581F"/>
              </a:solidFill>
              <a:latin typeface="Arial"/>
              <a:ea typeface="Arial"/>
              <a:cs typeface="Arial"/>
              <a:sym typeface="Arial"/>
            </a:endParaRPr>
          </a:p>
        </p:txBody>
      </p:sp>
      <p:pic>
        <p:nvPicPr>
          <p:cNvPr id="322" name="Google Shape;322;p9"/>
          <p:cNvPicPr preferRelativeResize="0"/>
          <p:nvPr/>
        </p:nvPicPr>
        <p:blipFill rotWithShape="1">
          <a:blip r:embed="rId9">
            <a:alphaModFix/>
          </a:blip>
          <a:srcRect b="0" l="0" r="15852" t="0"/>
          <a:stretch/>
        </p:blipFill>
        <p:spPr>
          <a:xfrm rot="4074441">
            <a:off x="15811446" y="6208080"/>
            <a:ext cx="3355240" cy="2382431"/>
          </a:xfrm>
          <a:prstGeom prst="rect">
            <a:avLst/>
          </a:prstGeom>
          <a:noFill/>
          <a:ln>
            <a:noFill/>
          </a:ln>
        </p:spPr>
      </p:pic>
      <p:pic>
        <p:nvPicPr>
          <p:cNvPr id="323" name="Google Shape;323;p9"/>
          <p:cNvPicPr preferRelativeResize="0"/>
          <p:nvPr/>
        </p:nvPicPr>
        <p:blipFill rotWithShape="1">
          <a:blip r:embed="rId10">
            <a:alphaModFix/>
          </a:blip>
          <a:srcRect b="0" l="0" r="0" t="0"/>
          <a:stretch/>
        </p:blipFill>
        <p:spPr>
          <a:xfrm>
            <a:off x="3599415" y="-74953"/>
            <a:ext cx="1163084" cy="2086248"/>
          </a:xfrm>
          <a:prstGeom prst="rect">
            <a:avLst/>
          </a:prstGeom>
          <a:noFill/>
          <a:ln>
            <a:noFill/>
          </a:ln>
        </p:spPr>
      </p:pic>
      <p:pic>
        <p:nvPicPr>
          <p:cNvPr id="324" name="Google Shape;324;p9"/>
          <p:cNvPicPr preferRelativeResize="0"/>
          <p:nvPr/>
        </p:nvPicPr>
        <p:blipFill rotWithShape="1">
          <a:blip r:embed="rId10">
            <a:alphaModFix/>
          </a:blip>
          <a:srcRect b="0" l="0" r="0" t="0"/>
          <a:stretch/>
        </p:blipFill>
        <p:spPr>
          <a:xfrm flipH="1">
            <a:off x="12606123" y="-74953"/>
            <a:ext cx="1163084" cy="2086248"/>
          </a:xfrm>
          <a:prstGeom prst="rect">
            <a:avLst/>
          </a:prstGeom>
          <a:noFill/>
          <a:ln>
            <a:noFill/>
          </a:ln>
        </p:spPr>
      </p:pic>
      <p:pic>
        <p:nvPicPr>
          <p:cNvPr id="325" name="Google Shape;325;p9"/>
          <p:cNvPicPr preferRelativeResize="0"/>
          <p:nvPr/>
        </p:nvPicPr>
        <p:blipFill rotWithShape="1">
          <a:blip r:embed="rId9">
            <a:alphaModFix/>
          </a:blip>
          <a:srcRect b="0" l="0" r="15852" t="0"/>
          <a:stretch/>
        </p:blipFill>
        <p:spPr>
          <a:xfrm flipH="1" rot="-4113930">
            <a:off x="13667154" y="6213642"/>
            <a:ext cx="3355240" cy="2382431"/>
          </a:xfrm>
          <a:prstGeom prst="rect">
            <a:avLst/>
          </a:prstGeom>
          <a:noFill/>
          <a:ln>
            <a:noFill/>
          </a:ln>
        </p:spPr>
      </p:pic>
      <p:pic>
        <p:nvPicPr>
          <p:cNvPr id="326" name="Google Shape;326;p9"/>
          <p:cNvPicPr preferRelativeResize="0"/>
          <p:nvPr/>
        </p:nvPicPr>
        <p:blipFill rotWithShape="1">
          <a:blip r:embed="rId11">
            <a:alphaModFix/>
          </a:blip>
          <a:srcRect b="0" l="0" r="0" t="0"/>
          <a:stretch/>
        </p:blipFill>
        <p:spPr>
          <a:xfrm>
            <a:off x="467163" y="3238832"/>
            <a:ext cx="3248328" cy="6307434"/>
          </a:xfrm>
          <a:prstGeom prst="rect">
            <a:avLst/>
          </a:prstGeom>
          <a:noFill/>
          <a:ln>
            <a:noFill/>
          </a:ln>
        </p:spPr>
      </p:pic>
    </p:spTree>
  </p:cSld>
  <p:clrMapOvr>
    <a:masterClrMapping/>
  </p:clrMapOvr>
  <p:transition spd="slow">
    <p:randomBar dir="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