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87" r:id="rId2"/>
  </p:sldMasterIdLst>
  <p:sldIdLst>
    <p:sldId id="259" r:id="rId3"/>
    <p:sldId id="268" r:id="rId4"/>
    <p:sldId id="279" r:id="rId5"/>
    <p:sldId id="281" r:id="rId6"/>
    <p:sldId id="263" r:id="rId7"/>
    <p:sldId id="273" r:id="rId8"/>
    <p:sldId id="264" r:id="rId9"/>
    <p:sldId id="265" r:id="rId10"/>
    <p:sldId id="283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FF99"/>
    <a:srgbClr val="FFFF66"/>
    <a:srgbClr val="6666FF"/>
    <a:srgbClr val="CC00FF"/>
    <a:srgbClr val="FF00FF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094" autoAdjust="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E11F9-5635-48F7-9991-62C48F21BE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6C41F-D9AA-4538-B76C-0DF9FD160D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9BF0F-EA7F-497C-A2BD-F60C190B98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1C064-4485-49F9-B54C-783E60B78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D37A8-E492-4D4C-8F63-C67835DD6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76A07-4172-49B7-9077-71FF47FD5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E94E7-497E-47E5-A753-04A2271E2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D4A98-02B2-496E-96B6-BDA6056B2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37338-7106-4332-821C-2AD97CB9B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87D03-F0B5-4920-B09B-86BEFB85EF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59488-0DCB-4BD8-99FF-E3F079A44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21A21-FC29-48F6-AB2A-4F0758BF23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BD317-6C8F-46EA-B029-1A64C9108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0C942-156A-4278-9436-CA157E336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29B7C-8026-4778-A194-916EC539D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6992-0DDE-4188-B279-FAB47C1E2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662A5-5C6B-4C45-8CEB-8E643D4FA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21171-7D98-4B49-BF7D-2C4701DE0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8B801-F7FF-4523-B1EC-6E9A0E70CC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2BE97-637A-4480-B81E-A94F9B4412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FD085-92A6-4B8E-8CE4-569991475A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675EE-BC63-4CD5-9015-F398169DCF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1576C-D4F5-4999-8FD5-DEBAFBA27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4A93D-CD3B-49A3-A72D-7B08F34A34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fld id="{9F1C0D70-42DB-4A95-9E87-5492C3BB7A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0B56181D-EAA5-46D2-9C04-A2B04A4B8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1447800" y="1447800"/>
            <a:ext cx="3429000" cy="685800"/>
            <a:chOff x="2208" y="912"/>
            <a:chExt cx="2160" cy="432"/>
          </a:xfrm>
        </p:grpSpPr>
        <p:sp>
          <p:nvSpPr>
            <p:cNvPr id="4133" name="Oval 64"/>
            <p:cNvSpPr>
              <a:spLocks noChangeArrowheads="1"/>
            </p:cNvSpPr>
            <p:nvPr/>
          </p:nvSpPr>
          <p:spPr bwMode="auto">
            <a:xfrm>
              <a:off x="2208" y="912"/>
              <a:ext cx="2160" cy="432"/>
            </a:xfrm>
            <a:prstGeom prst="ellipse">
              <a:avLst/>
            </a:prstGeom>
            <a:gradFill rotWithShape="1">
              <a:gsLst>
                <a:gs pos="0">
                  <a:srgbClr val="007676"/>
                </a:gs>
                <a:gs pos="50000">
                  <a:srgbClr val="00FFFF"/>
                </a:gs>
                <a:gs pos="100000">
                  <a:srgbClr val="007676"/>
                </a:gs>
              </a:gsLst>
              <a:lin ang="0" scaled="1"/>
            </a:gradFill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200">
                <a:solidFill>
                  <a:srgbClr val="D60093"/>
                </a:solidFill>
                <a:latin typeface="Arial" charset="0"/>
              </a:endParaRPr>
            </a:p>
          </p:txBody>
        </p:sp>
        <p:sp>
          <p:nvSpPr>
            <p:cNvPr id="4134" name="WordArt 65"/>
            <p:cNvSpPr>
              <a:spLocks noChangeArrowheads="1" noChangeShapeType="1" noTextEdit="1"/>
            </p:cNvSpPr>
            <p:nvPr/>
          </p:nvSpPr>
          <p:spPr bwMode="auto">
            <a:xfrm>
              <a:off x="2448" y="935"/>
              <a:ext cx="1776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 smtClean="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FF99FF"/>
                  </a:solidFill>
                  <a:latin typeface="Arial"/>
                  <a:cs typeface="Arial"/>
                </a:rPr>
                <a:t>KHỞI</a:t>
              </a:r>
              <a:r>
                <a:rPr lang="en-US" sz="2000" kern="10" dirty="0" smtClean="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FF99FF"/>
                  </a:solidFill>
                  <a:latin typeface="Arial"/>
                  <a:cs typeface="Arial"/>
                </a:rPr>
                <a:t> ĐỘNG</a:t>
              </a:r>
              <a:endParaRPr lang="en-US" sz="20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FF99FF"/>
                </a:solidFill>
                <a:latin typeface="Arial"/>
                <a:cs typeface="Arial"/>
              </a:endParaRPr>
            </a:p>
          </p:txBody>
        </p:sp>
      </p:grpSp>
      <p:pic>
        <p:nvPicPr>
          <p:cNvPr id="4100" name="Picture 66" descr="Soạn tin: VNN 670184 gửi đến: 998 để nhận ảnh này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5410200"/>
            <a:ext cx="15922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7" descr="Buom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7041671">
            <a:off x="7646194" y="5653881"/>
            <a:ext cx="457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8" descr="Buom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4064799">
            <a:off x="402431" y="5355432"/>
            <a:ext cx="3381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9" descr="Soạn tin: VNN 670184 gửi đến: 998 để nhận ảnh này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72" descr="Soạn tin: VNN 670184 gửi đến: 998 để nhận ảnh này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715000"/>
            <a:ext cx="8572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73" descr="Soạn tin: VNN 670184 gửi đến: 998 để nhận ảnh này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5715000"/>
            <a:ext cx="8572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74" descr="Buom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4064799">
            <a:off x="757238" y="5546725"/>
            <a:ext cx="40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75" descr="Buom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4064799">
            <a:off x="7112000" y="5699125"/>
            <a:ext cx="40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92"/>
          <p:cNvGrpSpPr>
            <a:grpSpLocks/>
          </p:cNvGrpSpPr>
          <p:nvPr/>
        </p:nvGrpSpPr>
        <p:grpSpPr bwMode="auto">
          <a:xfrm>
            <a:off x="1143000" y="4267200"/>
            <a:ext cx="2667000" cy="1800225"/>
            <a:chOff x="720" y="1872"/>
            <a:chExt cx="1680" cy="1134"/>
          </a:xfrm>
        </p:grpSpPr>
        <p:grpSp>
          <p:nvGrpSpPr>
            <p:cNvPr id="4127" name="Group 85"/>
            <p:cNvGrpSpPr>
              <a:grpSpLocks/>
            </p:cNvGrpSpPr>
            <p:nvPr/>
          </p:nvGrpSpPr>
          <p:grpSpPr bwMode="auto">
            <a:xfrm>
              <a:off x="720" y="1872"/>
              <a:ext cx="1680" cy="1134"/>
              <a:chOff x="3504" y="1296"/>
              <a:chExt cx="1440" cy="1134"/>
            </a:xfrm>
          </p:grpSpPr>
          <p:grpSp>
            <p:nvGrpSpPr>
              <p:cNvPr id="4129" name="Group 86"/>
              <p:cNvGrpSpPr>
                <a:grpSpLocks/>
              </p:cNvGrpSpPr>
              <p:nvPr/>
            </p:nvGrpSpPr>
            <p:grpSpPr bwMode="auto">
              <a:xfrm>
                <a:off x="4080" y="1296"/>
                <a:ext cx="624" cy="912"/>
                <a:chOff x="3456" y="1296"/>
                <a:chExt cx="624" cy="912"/>
              </a:xfrm>
            </p:grpSpPr>
            <p:sp>
              <p:nvSpPr>
                <p:cNvPr id="4131" name="Line 87"/>
                <p:cNvSpPr>
                  <a:spLocks noChangeShapeType="1"/>
                </p:cNvSpPr>
                <p:nvPr/>
              </p:nvSpPr>
              <p:spPr bwMode="auto">
                <a:xfrm>
                  <a:off x="3456" y="1296"/>
                  <a:ext cx="0" cy="912"/>
                </a:xfrm>
                <a:prstGeom prst="line">
                  <a:avLst/>
                </a:prstGeom>
                <a:noFill/>
                <a:ln w="38100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3456" y="1632"/>
                  <a:ext cx="624" cy="0"/>
                </a:xfrm>
                <a:prstGeom prst="line">
                  <a:avLst/>
                </a:prstGeom>
                <a:noFill/>
                <a:ln w="38100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30" name="Rectangle 89"/>
              <p:cNvSpPr>
                <a:spLocks noChangeArrowheads="1"/>
              </p:cNvSpPr>
              <p:nvPr/>
            </p:nvSpPr>
            <p:spPr bwMode="auto">
              <a:xfrm>
                <a:off x="3504" y="1296"/>
                <a:ext cx="1440" cy="1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b="1">
                    <a:solidFill>
                      <a:srgbClr val="CC00FF"/>
                    </a:solidFill>
                    <a:latin typeface="Arial" charset="0"/>
                  </a:rPr>
                  <a:t>  </a:t>
                </a:r>
                <a:r>
                  <a:rPr lang="en-US" sz="2800" b="1">
                    <a:solidFill>
                      <a:srgbClr val="0000FF"/>
                    </a:solidFill>
                    <a:latin typeface="Arial" charset="0"/>
                  </a:rPr>
                  <a:t>1400    5,6</a:t>
                </a:r>
              </a:p>
              <a:p>
                <a:r>
                  <a:rPr lang="en-US" sz="2800" b="1">
                    <a:solidFill>
                      <a:srgbClr val="0000FF"/>
                    </a:solidFill>
                    <a:latin typeface="Arial" charset="0"/>
                  </a:rPr>
                  <a:t>    280    25 </a:t>
                </a:r>
              </a:p>
              <a:p>
                <a:r>
                  <a:rPr lang="en-US" sz="2800" b="1">
                    <a:solidFill>
                      <a:srgbClr val="0000FF"/>
                    </a:solidFill>
                    <a:latin typeface="Arial" charset="0"/>
                  </a:rPr>
                  <a:t>        0</a:t>
                </a:r>
              </a:p>
              <a:p>
                <a:endParaRPr lang="en-US" sz="2800" b="1">
                  <a:solidFill>
                    <a:srgbClr val="0000FF"/>
                  </a:solidFill>
                  <a:latin typeface="Arial" charset="0"/>
                </a:endParaRPr>
              </a:p>
            </p:txBody>
          </p:sp>
        </p:grpSp>
        <p:sp>
          <p:nvSpPr>
            <p:cNvPr id="4128" name="Line 90"/>
            <p:cNvSpPr>
              <a:spLocks noChangeShapeType="1"/>
            </p:cNvSpPr>
            <p:nvPr/>
          </p:nvSpPr>
          <p:spPr bwMode="auto">
            <a:xfrm>
              <a:off x="1812" y="2112"/>
              <a:ext cx="60" cy="39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93"/>
          <p:cNvGrpSpPr>
            <a:grpSpLocks/>
          </p:cNvGrpSpPr>
          <p:nvPr/>
        </p:nvGrpSpPr>
        <p:grpSpPr bwMode="auto">
          <a:xfrm>
            <a:off x="5257800" y="4267200"/>
            <a:ext cx="2667000" cy="1800225"/>
            <a:chOff x="3216" y="1824"/>
            <a:chExt cx="1680" cy="1134"/>
          </a:xfrm>
        </p:grpSpPr>
        <p:grpSp>
          <p:nvGrpSpPr>
            <p:cNvPr id="4121" name="Group 80"/>
            <p:cNvGrpSpPr>
              <a:grpSpLocks/>
            </p:cNvGrpSpPr>
            <p:nvPr/>
          </p:nvGrpSpPr>
          <p:grpSpPr bwMode="auto">
            <a:xfrm>
              <a:off x="3216" y="1824"/>
              <a:ext cx="1680" cy="1134"/>
              <a:chOff x="3504" y="1296"/>
              <a:chExt cx="1440" cy="1134"/>
            </a:xfrm>
          </p:grpSpPr>
          <p:grpSp>
            <p:nvGrpSpPr>
              <p:cNvPr id="4123" name="Group 81"/>
              <p:cNvGrpSpPr>
                <a:grpSpLocks/>
              </p:cNvGrpSpPr>
              <p:nvPr/>
            </p:nvGrpSpPr>
            <p:grpSpPr bwMode="auto">
              <a:xfrm>
                <a:off x="4080" y="1296"/>
                <a:ext cx="624" cy="912"/>
                <a:chOff x="3456" y="1296"/>
                <a:chExt cx="624" cy="912"/>
              </a:xfrm>
            </p:grpSpPr>
            <p:sp>
              <p:nvSpPr>
                <p:cNvPr id="4125" name="Line 82"/>
                <p:cNvSpPr>
                  <a:spLocks noChangeShapeType="1"/>
                </p:cNvSpPr>
                <p:nvPr/>
              </p:nvSpPr>
              <p:spPr bwMode="auto">
                <a:xfrm>
                  <a:off x="3456" y="1296"/>
                  <a:ext cx="0" cy="912"/>
                </a:xfrm>
                <a:prstGeom prst="line">
                  <a:avLst/>
                </a:prstGeom>
                <a:noFill/>
                <a:ln w="38100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6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3456" y="1632"/>
                  <a:ext cx="624" cy="0"/>
                </a:xfrm>
                <a:prstGeom prst="line">
                  <a:avLst/>
                </a:prstGeom>
                <a:noFill/>
                <a:ln w="38100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4" name="Rectangle 84"/>
              <p:cNvSpPr>
                <a:spLocks noChangeArrowheads="1"/>
              </p:cNvSpPr>
              <p:nvPr/>
            </p:nvSpPr>
            <p:spPr bwMode="auto">
              <a:xfrm>
                <a:off x="3504" y="1296"/>
                <a:ext cx="1440" cy="1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800" b="1">
                    <a:solidFill>
                      <a:srgbClr val="CC00FF"/>
                    </a:solidFill>
                    <a:latin typeface="Arial" charset="0"/>
                  </a:rPr>
                  <a:t>  </a:t>
                </a:r>
                <a:r>
                  <a:rPr lang="en-US" sz="2800" b="1">
                    <a:solidFill>
                      <a:srgbClr val="0000FF"/>
                    </a:solidFill>
                    <a:latin typeface="Arial" charset="0"/>
                  </a:rPr>
                  <a:t>2380   8,5</a:t>
                </a:r>
              </a:p>
              <a:p>
                <a:r>
                  <a:rPr lang="en-US" sz="2800" b="1">
                    <a:solidFill>
                      <a:srgbClr val="0000FF"/>
                    </a:solidFill>
                    <a:latin typeface="Arial" charset="0"/>
                  </a:rPr>
                  <a:t>    680   28 </a:t>
                </a:r>
              </a:p>
              <a:p>
                <a:r>
                  <a:rPr lang="en-US" sz="2800" b="1">
                    <a:solidFill>
                      <a:srgbClr val="0000FF"/>
                    </a:solidFill>
                    <a:latin typeface="Arial" charset="0"/>
                  </a:rPr>
                  <a:t>        0</a:t>
                </a:r>
              </a:p>
              <a:p>
                <a:endParaRPr lang="en-US" sz="2800" b="1">
                  <a:solidFill>
                    <a:srgbClr val="0000FF"/>
                  </a:solidFill>
                  <a:latin typeface="Arial" charset="0"/>
                </a:endParaRPr>
              </a:p>
            </p:txBody>
          </p:sp>
        </p:grpSp>
        <p:sp>
          <p:nvSpPr>
            <p:cNvPr id="4122" name="Line 91"/>
            <p:cNvSpPr>
              <a:spLocks noChangeShapeType="1"/>
            </p:cNvSpPr>
            <p:nvPr/>
          </p:nvSpPr>
          <p:spPr bwMode="auto">
            <a:xfrm>
              <a:off x="4176" y="2064"/>
              <a:ext cx="96" cy="48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14" name="Text Box 94"/>
          <p:cNvSpPr txBox="1">
            <a:spLocks noChangeArrowheads="1"/>
          </p:cNvSpPr>
          <p:nvPr/>
        </p:nvSpPr>
        <p:spPr bwMode="auto">
          <a:xfrm>
            <a:off x="1219200" y="3124200"/>
            <a:ext cx="7620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0000FF"/>
                </a:solidFill>
                <a:latin typeface="Arial" charset="0"/>
              </a:rPr>
              <a:t>Tiết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toán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hôm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trước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các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em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học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bài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gì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?</a:t>
            </a:r>
          </a:p>
        </p:txBody>
      </p:sp>
      <p:grpSp>
        <p:nvGrpSpPr>
          <p:cNvPr id="9" name="Group 96"/>
          <p:cNvGrpSpPr>
            <a:grpSpLocks/>
          </p:cNvGrpSpPr>
          <p:nvPr/>
        </p:nvGrpSpPr>
        <p:grpSpPr bwMode="auto">
          <a:xfrm>
            <a:off x="1143000" y="2286000"/>
            <a:ext cx="2667000" cy="1447800"/>
            <a:chOff x="3504" y="1296"/>
            <a:chExt cx="1440" cy="912"/>
          </a:xfrm>
        </p:grpSpPr>
        <p:grpSp>
          <p:nvGrpSpPr>
            <p:cNvPr id="4117" name="Group 97"/>
            <p:cNvGrpSpPr>
              <a:grpSpLocks/>
            </p:cNvGrpSpPr>
            <p:nvPr/>
          </p:nvGrpSpPr>
          <p:grpSpPr bwMode="auto">
            <a:xfrm>
              <a:off x="4080" y="1296"/>
              <a:ext cx="624" cy="912"/>
              <a:chOff x="3456" y="1296"/>
              <a:chExt cx="624" cy="912"/>
            </a:xfrm>
          </p:grpSpPr>
          <p:sp>
            <p:nvSpPr>
              <p:cNvPr id="4119" name="Line 98"/>
              <p:cNvSpPr>
                <a:spLocks noChangeShapeType="1"/>
              </p:cNvSpPr>
              <p:nvPr/>
            </p:nvSpPr>
            <p:spPr bwMode="auto">
              <a:xfrm>
                <a:off x="3456" y="1296"/>
                <a:ext cx="0" cy="912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0" name="Line 99"/>
              <p:cNvSpPr>
                <a:spLocks noChangeShapeType="1"/>
              </p:cNvSpPr>
              <p:nvPr/>
            </p:nvSpPr>
            <p:spPr bwMode="auto">
              <a:xfrm flipV="1">
                <a:off x="3456" y="1632"/>
                <a:ext cx="624" cy="0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8" name="Rectangle 100"/>
            <p:cNvSpPr>
              <a:spLocks noChangeArrowheads="1"/>
            </p:cNvSpPr>
            <p:nvPr/>
          </p:nvSpPr>
          <p:spPr bwMode="auto">
            <a:xfrm>
              <a:off x="3504" y="1296"/>
              <a:ext cx="144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CC00FF"/>
                  </a:solidFill>
                  <a:latin typeface="Arial" charset="0"/>
                </a:rPr>
                <a:t>   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140    5,6</a:t>
              </a:r>
            </a:p>
            <a:p>
              <a:endParaRPr lang="en-US" sz="2800" b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grpSp>
        <p:nvGrpSpPr>
          <p:cNvPr id="11" name="Group 101"/>
          <p:cNvGrpSpPr>
            <a:grpSpLocks/>
          </p:cNvGrpSpPr>
          <p:nvPr/>
        </p:nvGrpSpPr>
        <p:grpSpPr bwMode="auto">
          <a:xfrm>
            <a:off x="5257800" y="2133600"/>
            <a:ext cx="2667000" cy="1447800"/>
            <a:chOff x="3504" y="1296"/>
            <a:chExt cx="1440" cy="912"/>
          </a:xfrm>
        </p:grpSpPr>
        <p:grpSp>
          <p:nvGrpSpPr>
            <p:cNvPr id="4113" name="Group 102"/>
            <p:cNvGrpSpPr>
              <a:grpSpLocks/>
            </p:cNvGrpSpPr>
            <p:nvPr/>
          </p:nvGrpSpPr>
          <p:grpSpPr bwMode="auto">
            <a:xfrm>
              <a:off x="4080" y="1296"/>
              <a:ext cx="624" cy="912"/>
              <a:chOff x="3456" y="1296"/>
              <a:chExt cx="624" cy="912"/>
            </a:xfrm>
          </p:grpSpPr>
          <p:sp>
            <p:nvSpPr>
              <p:cNvPr id="4115" name="Line 103"/>
              <p:cNvSpPr>
                <a:spLocks noChangeShapeType="1"/>
              </p:cNvSpPr>
              <p:nvPr/>
            </p:nvSpPr>
            <p:spPr bwMode="auto">
              <a:xfrm>
                <a:off x="3456" y="1296"/>
                <a:ext cx="0" cy="912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6" name="Line 104"/>
              <p:cNvSpPr>
                <a:spLocks noChangeShapeType="1"/>
              </p:cNvSpPr>
              <p:nvPr/>
            </p:nvSpPr>
            <p:spPr bwMode="auto">
              <a:xfrm flipV="1">
                <a:off x="3456" y="1632"/>
                <a:ext cx="624" cy="0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4" name="Rectangle 105"/>
            <p:cNvSpPr>
              <a:spLocks noChangeArrowheads="1"/>
            </p:cNvSpPr>
            <p:nvPr/>
          </p:nvSpPr>
          <p:spPr bwMode="auto">
            <a:xfrm>
              <a:off x="3504" y="1296"/>
              <a:ext cx="144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CC00FF"/>
                  </a:solidFill>
                  <a:latin typeface="Arial" charset="0"/>
                </a:rPr>
                <a:t>   </a:t>
              </a:r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238    8,5</a:t>
              </a:r>
            </a:p>
            <a:p>
              <a:endParaRPr lang="en-US" sz="2800" b="1">
                <a:solidFill>
                  <a:srgbClr val="0000FF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5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4" grpId="0"/>
      <p:bldP spid="521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8600" y="148590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 i="1" u="sng">
                <a:solidFill>
                  <a:srgbClr val="0000FF"/>
                </a:solidFill>
                <a:latin typeface="Arial" charset="0"/>
              </a:rPr>
              <a:t>Ví dụ1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: Một thanh sắt dài 6,2dm cân nặng 23,56kg. Hỏi 1dm của thanh sắt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ó cân nặng bao nhiêu ki-lô-gam ?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7286625" y="1495425"/>
            <a:ext cx="269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charset="0"/>
              </a:rPr>
              <a:t> </a:t>
            </a:r>
          </a:p>
        </p:txBody>
      </p:sp>
      <p:grpSp>
        <p:nvGrpSpPr>
          <p:cNvPr id="5126" name="Group 59"/>
          <p:cNvGrpSpPr>
            <a:grpSpLocks/>
          </p:cNvGrpSpPr>
          <p:nvPr/>
        </p:nvGrpSpPr>
        <p:grpSpPr bwMode="auto">
          <a:xfrm rot="4530518" flipH="1">
            <a:off x="7081838" y="4841875"/>
            <a:ext cx="1976437" cy="1579563"/>
            <a:chOff x="35" y="0"/>
            <a:chExt cx="1198" cy="1344"/>
          </a:xfrm>
        </p:grpSpPr>
        <p:grpSp>
          <p:nvGrpSpPr>
            <p:cNvPr id="5138" name="Group 60"/>
            <p:cNvGrpSpPr>
              <a:grpSpLocks/>
            </p:cNvGrpSpPr>
            <p:nvPr/>
          </p:nvGrpSpPr>
          <p:grpSpPr bwMode="auto">
            <a:xfrm>
              <a:off x="47" y="6"/>
              <a:ext cx="1186" cy="1113"/>
              <a:chOff x="47" y="6"/>
              <a:chExt cx="1186" cy="1113"/>
            </a:xfrm>
          </p:grpSpPr>
          <p:sp>
            <p:nvSpPr>
              <p:cNvPr id="5259" name="Freeform 61"/>
              <p:cNvSpPr>
                <a:spLocks/>
              </p:cNvSpPr>
              <p:nvPr/>
            </p:nvSpPr>
            <p:spPr bwMode="auto">
              <a:xfrm>
                <a:off x="684" y="36"/>
                <a:ext cx="166" cy="82"/>
              </a:xfrm>
              <a:custGeom>
                <a:avLst/>
                <a:gdLst>
                  <a:gd name="T0" fmla="*/ 0 w 166"/>
                  <a:gd name="T1" fmla="*/ 71 h 82"/>
                  <a:gd name="T2" fmla="*/ 0 w 166"/>
                  <a:gd name="T3" fmla="*/ 70 h 82"/>
                  <a:gd name="T4" fmla="*/ 2 w 166"/>
                  <a:gd name="T5" fmla="*/ 69 h 82"/>
                  <a:gd name="T6" fmla="*/ 4 w 166"/>
                  <a:gd name="T7" fmla="*/ 68 h 82"/>
                  <a:gd name="T8" fmla="*/ 4 w 166"/>
                  <a:gd name="T9" fmla="*/ 67 h 82"/>
                  <a:gd name="T10" fmla="*/ 18 w 166"/>
                  <a:gd name="T11" fmla="*/ 71 h 82"/>
                  <a:gd name="T12" fmla="*/ 31 w 166"/>
                  <a:gd name="T13" fmla="*/ 73 h 82"/>
                  <a:gd name="T14" fmla="*/ 44 w 166"/>
                  <a:gd name="T15" fmla="*/ 74 h 82"/>
                  <a:gd name="T16" fmla="*/ 56 w 166"/>
                  <a:gd name="T17" fmla="*/ 72 h 82"/>
                  <a:gd name="T18" fmla="*/ 68 w 166"/>
                  <a:gd name="T19" fmla="*/ 69 h 82"/>
                  <a:gd name="T20" fmla="*/ 80 w 166"/>
                  <a:gd name="T21" fmla="*/ 65 h 82"/>
                  <a:gd name="T22" fmla="*/ 91 w 166"/>
                  <a:gd name="T23" fmla="*/ 61 h 82"/>
                  <a:gd name="T24" fmla="*/ 102 w 166"/>
                  <a:gd name="T25" fmla="*/ 55 h 82"/>
                  <a:gd name="T26" fmla="*/ 112 w 166"/>
                  <a:gd name="T27" fmla="*/ 48 h 82"/>
                  <a:gd name="T28" fmla="*/ 122 w 166"/>
                  <a:gd name="T29" fmla="*/ 41 h 82"/>
                  <a:gd name="T30" fmla="*/ 130 w 166"/>
                  <a:gd name="T31" fmla="*/ 34 h 82"/>
                  <a:gd name="T32" fmla="*/ 139 w 166"/>
                  <a:gd name="T33" fmla="*/ 27 h 82"/>
                  <a:gd name="T34" fmla="*/ 147 w 166"/>
                  <a:gd name="T35" fmla="*/ 19 h 82"/>
                  <a:gd name="T36" fmla="*/ 153 w 166"/>
                  <a:gd name="T37" fmla="*/ 12 h 82"/>
                  <a:gd name="T38" fmla="*/ 160 w 166"/>
                  <a:gd name="T39" fmla="*/ 6 h 82"/>
                  <a:gd name="T40" fmla="*/ 166 w 166"/>
                  <a:gd name="T41" fmla="*/ 0 h 82"/>
                  <a:gd name="T42" fmla="*/ 165 w 166"/>
                  <a:gd name="T43" fmla="*/ 7 h 82"/>
                  <a:gd name="T44" fmla="*/ 160 w 166"/>
                  <a:gd name="T45" fmla="*/ 15 h 82"/>
                  <a:gd name="T46" fmla="*/ 154 w 166"/>
                  <a:gd name="T47" fmla="*/ 23 h 82"/>
                  <a:gd name="T48" fmla="*/ 146 w 166"/>
                  <a:gd name="T49" fmla="*/ 32 h 82"/>
                  <a:gd name="T50" fmla="*/ 136 w 166"/>
                  <a:gd name="T51" fmla="*/ 40 h 82"/>
                  <a:gd name="T52" fmla="*/ 126 w 166"/>
                  <a:gd name="T53" fmla="*/ 49 h 82"/>
                  <a:gd name="T54" fmla="*/ 114 w 166"/>
                  <a:gd name="T55" fmla="*/ 57 h 82"/>
                  <a:gd name="T56" fmla="*/ 101 w 166"/>
                  <a:gd name="T57" fmla="*/ 63 h 82"/>
                  <a:gd name="T58" fmla="*/ 88 w 166"/>
                  <a:gd name="T59" fmla="*/ 70 h 82"/>
                  <a:gd name="T60" fmla="*/ 74 w 166"/>
                  <a:gd name="T61" fmla="*/ 75 h 82"/>
                  <a:gd name="T62" fmla="*/ 61 w 166"/>
                  <a:gd name="T63" fmla="*/ 79 h 82"/>
                  <a:gd name="T64" fmla="*/ 48 w 166"/>
                  <a:gd name="T65" fmla="*/ 82 h 82"/>
                  <a:gd name="T66" fmla="*/ 34 w 166"/>
                  <a:gd name="T67" fmla="*/ 82 h 82"/>
                  <a:gd name="T68" fmla="*/ 22 w 166"/>
                  <a:gd name="T69" fmla="*/ 81 h 82"/>
                  <a:gd name="T70" fmla="*/ 10 w 166"/>
                  <a:gd name="T71" fmla="*/ 77 h 82"/>
                  <a:gd name="T72" fmla="*/ 0 w 166"/>
                  <a:gd name="T73" fmla="*/ 71 h 8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66"/>
                  <a:gd name="T112" fmla="*/ 0 h 82"/>
                  <a:gd name="T113" fmla="*/ 166 w 166"/>
                  <a:gd name="T114" fmla="*/ 82 h 82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66" h="82">
                    <a:moveTo>
                      <a:pt x="0" y="71"/>
                    </a:moveTo>
                    <a:lnTo>
                      <a:pt x="0" y="70"/>
                    </a:lnTo>
                    <a:lnTo>
                      <a:pt x="2" y="69"/>
                    </a:lnTo>
                    <a:lnTo>
                      <a:pt x="4" y="68"/>
                    </a:lnTo>
                    <a:lnTo>
                      <a:pt x="4" y="67"/>
                    </a:lnTo>
                    <a:lnTo>
                      <a:pt x="18" y="71"/>
                    </a:lnTo>
                    <a:lnTo>
                      <a:pt x="31" y="73"/>
                    </a:lnTo>
                    <a:lnTo>
                      <a:pt x="44" y="74"/>
                    </a:lnTo>
                    <a:lnTo>
                      <a:pt x="56" y="72"/>
                    </a:lnTo>
                    <a:lnTo>
                      <a:pt x="68" y="69"/>
                    </a:lnTo>
                    <a:lnTo>
                      <a:pt x="80" y="65"/>
                    </a:lnTo>
                    <a:lnTo>
                      <a:pt x="91" y="61"/>
                    </a:lnTo>
                    <a:lnTo>
                      <a:pt x="102" y="55"/>
                    </a:lnTo>
                    <a:lnTo>
                      <a:pt x="112" y="48"/>
                    </a:lnTo>
                    <a:lnTo>
                      <a:pt x="122" y="41"/>
                    </a:lnTo>
                    <a:lnTo>
                      <a:pt x="130" y="34"/>
                    </a:lnTo>
                    <a:lnTo>
                      <a:pt x="139" y="27"/>
                    </a:lnTo>
                    <a:lnTo>
                      <a:pt x="147" y="19"/>
                    </a:lnTo>
                    <a:lnTo>
                      <a:pt x="153" y="12"/>
                    </a:lnTo>
                    <a:lnTo>
                      <a:pt x="160" y="6"/>
                    </a:lnTo>
                    <a:lnTo>
                      <a:pt x="166" y="0"/>
                    </a:lnTo>
                    <a:lnTo>
                      <a:pt x="165" y="7"/>
                    </a:lnTo>
                    <a:lnTo>
                      <a:pt x="160" y="15"/>
                    </a:lnTo>
                    <a:lnTo>
                      <a:pt x="154" y="23"/>
                    </a:lnTo>
                    <a:lnTo>
                      <a:pt x="146" y="32"/>
                    </a:lnTo>
                    <a:lnTo>
                      <a:pt x="136" y="40"/>
                    </a:lnTo>
                    <a:lnTo>
                      <a:pt x="126" y="49"/>
                    </a:lnTo>
                    <a:lnTo>
                      <a:pt x="114" y="57"/>
                    </a:lnTo>
                    <a:lnTo>
                      <a:pt x="101" y="63"/>
                    </a:lnTo>
                    <a:lnTo>
                      <a:pt x="88" y="70"/>
                    </a:lnTo>
                    <a:lnTo>
                      <a:pt x="74" y="75"/>
                    </a:lnTo>
                    <a:lnTo>
                      <a:pt x="61" y="79"/>
                    </a:lnTo>
                    <a:lnTo>
                      <a:pt x="48" y="82"/>
                    </a:lnTo>
                    <a:lnTo>
                      <a:pt x="34" y="82"/>
                    </a:lnTo>
                    <a:lnTo>
                      <a:pt x="22" y="81"/>
                    </a:lnTo>
                    <a:lnTo>
                      <a:pt x="10" y="77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0" name="Freeform 62"/>
              <p:cNvSpPr>
                <a:spLocks/>
              </p:cNvSpPr>
              <p:nvPr/>
            </p:nvSpPr>
            <p:spPr bwMode="auto">
              <a:xfrm>
                <a:off x="814" y="12"/>
                <a:ext cx="10" cy="63"/>
              </a:xfrm>
              <a:custGeom>
                <a:avLst/>
                <a:gdLst>
                  <a:gd name="T0" fmla="*/ 7 w 10"/>
                  <a:gd name="T1" fmla="*/ 0 h 63"/>
                  <a:gd name="T2" fmla="*/ 10 w 10"/>
                  <a:gd name="T3" fmla="*/ 7 h 63"/>
                  <a:gd name="T4" fmla="*/ 10 w 10"/>
                  <a:gd name="T5" fmla="*/ 26 h 63"/>
                  <a:gd name="T6" fmla="*/ 7 w 10"/>
                  <a:gd name="T7" fmla="*/ 47 h 63"/>
                  <a:gd name="T8" fmla="*/ 0 w 10"/>
                  <a:gd name="T9" fmla="*/ 63 h 63"/>
                  <a:gd name="T10" fmla="*/ 2 w 10"/>
                  <a:gd name="T11" fmla="*/ 47 h 63"/>
                  <a:gd name="T12" fmla="*/ 4 w 10"/>
                  <a:gd name="T13" fmla="*/ 26 h 63"/>
                  <a:gd name="T14" fmla="*/ 5 w 10"/>
                  <a:gd name="T15" fmla="*/ 7 h 63"/>
                  <a:gd name="T16" fmla="*/ 7 w 10"/>
                  <a:gd name="T17" fmla="*/ 0 h 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63"/>
                  <a:gd name="T29" fmla="*/ 10 w 10"/>
                  <a:gd name="T30" fmla="*/ 63 h 6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63">
                    <a:moveTo>
                      <a:pt x="7" y="0"/>
                    </a:moveTo>
                    <a:lnTo>
                      <a:pt x="10" y="7"/>
                    </a:lnTo>
                    <a:lnTo>
                      <a:pt x="10" y="26"/>
                    </a:lnTo>
                    <a:lnTo>
                      <a:pt x="7" y="47"/>
                    </a:lnTo>
                    <a:lnTo>
                      <a:pt x="0" y="63"/>
                    </a:lnTo>
                    <a:lnTo>
                      <a:pt x="2" y="47"/>
                    </a:lnTo>
                    <a:lnTo>
                      <a:pt x="4" y="26"/>
                    </a:lnTo>
                    <a:lnTo>
                      <a:pt x="5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1" name="Freeform 63"/>
              <p:cNvSpPr>
                <a:spLocks/>
              </p:cNvSpPr>
              <p:nvPr/>
            </p:nvSpPr>
            <p:spPr bwMode="auto">
              <a:xfrm>
                <a:off x="800" y="11"/>
                <a:ext cx="12" cy="76"/>
              </a:xfrm>
              <a:custGeom>
                <a:avLst/>
                <a:gdLst>
                  <a:gd name="T0" fmla="*/ 10 w 12"/>
                  <a:gd name="T1" fmla="*/ 0 h 76"/>
                  <a:gd name="T2" fmla="*/ 12 w 12"/>
                  <a:gd name="T3" fmla="*/ 9 h 76"/>
                  <a:gd name="T4" fmla="*/ 12 w 12"/>
                  <a:gd name="T5" fmla="*/ 31 h 76"/>
                  <a:gd name="T6" fmla="*/ 8 w 12"/>
                  <a:gd name="T7" fmla="*/ 57 h 76"/>
                  <a:gd name="T8" fmla="*/ 0 w 12"/>
                  <a:gd name="T9" fmla="*/ 76 h 76"/>
                  <a:gd name="T10" fmla="*/ 2 w 12"/>
                  <a:gd name="T11" fmla="*/ 60 h 76"/>
                  <a:gd name="T12" fmla="*/ 4 w 12"/>
                  <a:gd name="T13" fmla="*/ 34 h 76"/>
                  <a:gd name="T14" fmla="*/ 6 w 12"/>
                  <a:gd name="T15" fmla="*/ 10 h 76"/>
                  <a:gd name="T16" fmla="*/ 10 w 12"/>
                  <a:gd name="T17" fmla="*/ 0 h 7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76"/>
                  <a:gd name="T29" fmla="*/ 12 w 12"/>
                  <a:gd name="T30" fmla="*/ 76 h 7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76">
                    <a:moveTo>
                      <a:pt x="10" y="0"/>
                    </a:moveTo>
                    <a:lnTo>
                      <a:pt x="12" y="9"/>
                    </a:lnTo>
                    <a:lnTo>
                      <a:pt x="12" y="31"/>
                    </a:lnTo>
                    <a:lnTo>
                      <a:pt x="8" y="57"/>
                    </a:lnTo>
                    <a:lnTo>
                      <a:pt x="0" y="76"/>
                    </a:lnTo>
                    <a:lnTo>
                      <a:pt x="2" y="60"/>
                    </a:lnTo>
                    <a:lnTo>
                      <a:pt x="4" y="34"/>
                    </a:lnTo>
                    <a:lnTo>
                      <a:pt x="6" y="1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2" name="Freeform 64"/>
              <p:cNvSpPr>
                <a:spLocks/>
              </p:cNvSpPr>
              <p:nvPr/>
            </p:nvSpPr>
            <p:spPr bwMode="auto">
              <a:xfrm>
                <a:off x="776" y="22"/>
                <a:ext cx="10" cy="80"/>
              </a:xfrm>
              <a:custGeom>
                <a:avLst/>
                <a:gdLst>
                  <a:gd name="T0" fmla="*/ 6 w 10"/>
                  <a:gd name="T1" fmla="*/ 0 h 80"/>
                  <a:gd name="T2" fmla="*/ 9 w 10"/>
                  <a:gd name="T3" fmla="*/ 11 h 80"/>
                  <a:gd name="T4" fmla="*/ 10 w 10"/>
                  <a:gd name="T5" fmla="*/ 35 h 80"/>
                  <a:gd name="T6" fmla="*/ 7 w 10"/>
                  <a:gd name="T7" fmla="*/ 62 h 80"/>
                  <a:gd name="T8" fmla="*/ 0 w 10"/>
                  <a:gd name="T9" fmla="*/ 80 h 80"/>
                  <a:gd name="T10" fmla="*/ 0 w 10"/>
                  <a:gd name="T11" fmla="*/ 64 h 80"/>
                  <a:gd name="T12" fmla="*/ 1 w 10"/>
                  <a:gd name="T13" fmla="*/ 37 h 80"/>
                  <a:gd name="T14" fmla="*/ 3 w 10"/>
                  <a:gd name="T15" fmla="*/ 12 h 80"/>
                  <a:gd name="T16" fmla="*/ 6 w 10"/>
                  <a:gd name="T17" fmla="*/ 0 h 8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80"/>
                  <a:gd name="T29" fmla="*/ 10 w 10"/>
                  <a:gd name="T30" fmla="*/ 80 h 8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80">
                    <a:moveTo>
                      <a:pt x="6" y="0"/>
                    </a:moveTo>
                    <a:lnTo>
                      <a:pt x="9" y="11"/>
                    </a:lnTo>
                    <a:lnTo>
                      <a:pt x="10" y="35"/>
                    </a:lnTo>
                    <a:lnTo>
                      <a:pt x="7" y="62"/>
                    </a:lnTo>
                    <a:lnTo>
                      <a:pt x="0" y="80"/>
                    </a:lnTo>
                    <a:lnTo>
                      <a:pt x="0" y="64"/>
                    </a:lnTo>
                    <a:lnTo>
                      <a:pt x="1" y="37"/>
                    </a:lnTo>
                    <a:lnTo>
                      <a:pt x="3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3" name="Freeform 65"/>
              <p:cNvSpPr>
                <a:spLocks/>
              </p:cNvSpPr>
              <p:nvPr/>
            </p:nvSpPr>
            <p:spPr bwMode="auto">
              <a:xfrm>
                <a:off x="761" y="37"/>
                <a:ext cx="8" cy="71"/>
              </a:xfrm>
              <a:custGeom>
                <a:avLst/>
                <a:gdLst>
                  <a:gd name="T0" fmla="*/ 4 w 8"/>
                  <a:gd name="T1" fmla="*/ 0 h 71"/>
                  <a:gd name="T2" fmla="*/ 7 w 8"/>
                  <a:gd name="T3" fmla="*/ 9 h 71"/>
                  <a:gd name="T4" fmla="*/ 8 w 8"/>
                  <a:gd name="T5" fmla="*/ 32 h 71"/>
                  <a:gd name="T6" fmla="*/ 6 w 8"/>
                  <a:gd name="T7" fmla="*/ 56 h 71"/>
                  <a:gd name="T8" fmla="*/ 1 w 8"/>
                  <a:gd name="T9" fmla="*/ 71 h 71"/>
                  <a:gd name="T10" fmla="*/ 1 w 8"/>
                  <a:gd name="T11" fmla="*/ 55 h 71"/>
                  <a:gd name="T12" fmla="*/ 0 w 8"/>
                  <a:gd name="T13" fmla="*/ 31 h 71"/>
                  <a:gd name="T14" fmla="*/ 1 w 8"/>
                  <a:gd name="T15" fmla="*/ 9 h 71"/>
                  <a:gd name="T16" fmla="*/ 4 w 8"/>
                  <a:gd name="T17" fmla="*/ 0 h 7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71"/>
                  <a:gd name="T29" fmla="*/ 8 w 8"/>
                  <a:gd name="T30" fmla="*/ 71 h 7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71">
                    <a:moveTo>
                      <a:pt x="4" y="0"/>
                    </a:moveTo>
                    <a:lnTo>
                      <a:pt x="7" y="9"/>
                    </a:lnTo>
                    <a:lnTo>
                      <a:pt x="8" y="32"/>
                    </a:lnTo>
                    <a:lnTo>
                      <a:pt x="6" y="56"/>
                    </a:lnTo>
                    <a:lnTo>
                      <a:pt x="1" y="71"/>
                    </a:lnTo>
                    <a:lnTo>
                      <a:pt x="1" y="55"/>
                    </a:lnTo>
                    <a:lnTo>
                      <a:pt x="0" y="31"/>
                    </a:lnTo>
                    <a:lnTo>
                      <a:pt x="1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4" name="Freeform 66"/>
              <p:cNvSpPr>
                <a:spLocks/>
              </p:cNvSpPr>
              <p:nvPr/>
            </p:nvSpPr>
            <p:spPr bwMode="auto">
              <a:xfrm>
                <a:off x="731" y="55"/>
                <a:ext cx="9" cy="60"/>
              </a:xfrm>
              <a:custGeom>
                <a:avLst/>
                <a:gdLst>
                  <a:gd name="T0" fmla="*/ 2 w 9"/>
                  <a:gd name="T1" fmla="*/ 0 h 60"/>
                  <a:gd name="T2" fmla="*/ 6 w 9"/>
                  <a:gd name="T3" fmla="*/ 7 h 60"/>
                  <a:gd name="T4" fmla="*/ 9 w 9"/>
                  <a:gd name="T5" fmla="*/ 24 h 60"/>
                  <a:gd name="T6" fmla="*/ 8 w 9"/>
                  <a:gd name="T7" fmla="*/ 43 h 60"/>
                  <a:gd name="T8" fmla="*/ 3 w 9"/>
                  <a:gd name="T9" fmla="*/ 60 h 60"/>
                  <a:gd name="T10" fmla="*/ 2 w 9"/>
                  <a:gd name="T11" fmla="*/ 45 h 60"/>
                  <a:gd name="T12" fmla="*/ 1 w 9"/>
                  <a:gd name="T13" fmla="*/ 25 h 60"/>
                  <a:gd name="T14" fmla="*/ 0 w 9"/>
                  <a:gd name="T15" fmla="*/ 8 h 60"/>
                  <a:gd name="T16" fmla="*/ 2 w 9"/>
                  <a:gd name="T17" fmla="*/ 0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0"/>
                  <a:gd name="T29" fmla="*/ 9 w 9"/>
                  <a:gd name="T30" fmla="*/ 60 h 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0">
                    <a:moveTo>
                      <a:pt x="2" y="0"/>
                    </a:moveTo>
                    <a:lnTo>
                      <a:pt x="6" y="7"/>
                    </a:lnTo>
                    <a:lnTo>
                      <a:pt x="9" y="24"/>
                    </a:lnTo>
                    <a:lnTo>
                      <a:pt x="8" y="43"/>
                    </a:lnTo>
                    <a:lnTo>
                      <a:pt x="3" y="60"/>
                    </a:lnTo>
                    <a:lnTo>
                      <a:pt x="2" y="45"/>
                    </a:lnTo>
                    <a:lnTo>
                      <a:pt x="1" y="25"/>
                    </a:lnTo>
                    <a:lnTo>
                      <a:pt x="0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5" name="Freeform 67"/>
              <p:cNvSpPr>
                <a:spLocks/>
              </p:cNvSpPr>
              <p:nvPr/>
            </p:nvSpPr>
            <p:spPr bwMode="auto">
              <a:xfrm>
                <a:off x="687" y="82"/>
                <a:ext cx="11" cy="29"/>
              </a:xfrm>
              <a:custGeom>
                <a:avLst/>
                <a:gdLst>
                  <a:gd name="T0" fmla="*/ 2 w 11"/>
                  <a:gd name="T1" fmla="*/ 0 h 29"/>
                  <a:gd name="T2" fmla="*/ 5 w 11"/>
                  <a:gd name="T3" fmla="*/ 3 h 29"/>
                  <a:gd name="T4" fmla="*/ 9 w 11"/>
                  <a:gd name="T5" fmla="*/ 12 h 29"/>
                  <a:gd name="T6" fmla="*/ 11 w 11"/>
                  <a:gd name="T7" fmla="*/ 22 h 29"/>
                  <a:gd name="T8" fmla="*/ 9 w 11"/>
                  <a:gd name="T9" fmla="*/ 29 h 29"/>
                  <a:gd name="T10" fmla="*/ 9 w 11"/>
                  <a:gd name="T11" fmla="*/ 19 h 29"/>
                  <a:gd name="T12" fmla="*/ 4 w 11"/>
                  <a:gd name="T13" fmla="*/ 10 h 29"/>
                  <a:gd name="T14" fmla="*/ 0 w 11"/>
                  <a:gd name="T15" fmla="*/ 3 h 29"/>
                  <a:gd name="T16" fmla="*/ 2 w 11"/>
                  <a:gd name="T17" fmla="*/ 0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29"/>
                  <a:gd name="T29" fmla="*/ 11 w 11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29">
                    <a:moveTo>
                      <a:pt x="2" y="0"/>
                    </a:moveTo>
                    <a:lnTo>
                      <a:pt x="5" y="3"/>
                    </a:lnTo>
                    <a:lnTo>
                      <a:pt x="9" y="12"/>
                    </a:lnTo>
                    <a:lnTo>
                      <a:pt x="11" y="22"/>
                    </a:lnTo>
                    <a:lnTo>
                      <a:pt x="9" y="29"/>
                    </a:lnTo>
                    <a:lnTo>
                      <a:pt x="9" y="19"/>
                    </a:lnTo>
                    <a:lnTo>
                      <a:pt x="4" y="10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6" name="Freeform 68"/>
              <p:cNvSpPr>
                <a:spLocks/>
              </p:cNvSpPr>
              <p:nvPr/>
            </p:nvSpPr>
            <p:spPr bwMode="auto">
              <a:xfrm>
                <a:off x="831" y="6"/>
                <a:ext cx="9" cy="55"/>
              </a:xfrm>
              <a:custGeom>
                <a:avLst/>
                <a:gdLst>
                  <a:gd name="T0" fmla="*/ 6 w 9"/>
                  <a:gd name="T1" fmla="*/ 0 h 55"/>
                  <a:gd name="T2" fmla="*/ 9 w 9"/>
                  <a:gd name="T3" fmla="*/ 6 h 55"/>
                  <a:gd name="T4" fmla="*/ 9 w 9"/>
                  <a:gd name="T5" fmla="*/ 21 h 55"/>
                  <a:gd name="T6" fmla="*/ 6 w 9"/>
                  <a:gd name="T7" fmla="*/ 38 h 55"/>
                  <a:gd name="T8" fmla="*/ 0 w 9"/>
                  <a:gd name="T9" fmla="*/ 55 h 55"/>
                  <a:gd name="T10" fmla="*/ 1 w 9"/>
                  <a:gd name="T11" fmla="*/ 39 h 55"/>
                  <a:gd name="T12" fmla="*/ 2 w 9"/>
                  <a:gd name="T13" fmla="*/ 21 h 55"/>
                  <a:gd name="T14" fmla="*/ 4 w 9"/>
                  <a:gd name="T15" fmla="*/ 7 h 55"/>
                  <a:gd name="T16" fmla="*/ 6 w 9"/>
                  <a:gd name="T17" fmla="*/ 0 h 5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55"/>
                  <a:gd name="T29" fmla="*/ 9 w 9"/>
                  <a:gd name="T30" fmla="*/ 55 h 5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55">
                    <a:moveTo>
                      <a:pt x="6" y="0"/>
                    </a:moveTo>
                    <a:lnTo>
                      <a:pt x="9" y="6"/>
                    </a:lnTo>
                    <a:lnTo>
                      <a:pt x="9" y="21"/>
                    </a:lnTo>
                    <a:lnTo>
                      <a:pt x="6" y="38"/>
                    </a:lnTo>
                    <a:lnTo>
                      <a:pt x="0" y="55"/>
                    </a:lnTo>
                    <a:lnTo>
                      <a:pt x="1" y="39"/>
                    </a:lnTo>
                    <a:lnTo>
                      <a:pt x="2" y="21"/>
                    </a:lnTo>
                    <a:lnTo>
                      <a:pt x="4" y="7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7" name="Freeform 69"/>
              <p:cNvSpPr>
                <a:spLocks/>
              </p:cNvSpPr>
              <p:nvPr/>
            </p:nvSpPr>
            <p:spPr bwMode="auto">
              <a:xfrm>
                <a:off x="790" y="16"/>
                <a:ext cx="10" cy="79"/>
              </a:xfrm>
              <a:custGeom>
                <a:avLst/>
                <a:gdLst>
                  <a:gd name="T0" fmla="*/ 5 w 10"/>
                  <a:gd name="T1" fmla="*/ 0 h 79"/>
                  <a:gd name="T2" fmla="*/ 9 w 10"/>
                  <a:gd name="T3" fmla="*/ 11 h 79"/>
                  <a:gd name="T4" fmla="*/ 10 w 10"/>
                  <a:gd name="T5" fmla="*/ 34 h 79"/>
                  <a:gd name="T6" fmla="*/ 7 w 10"/>
                  <a:gd name="T7" fmla="*/ 60 h 79"/>
                  <a:gd name="T8" fmla="*/ 0 w 10"/>
                  <a:gd name="T9" fmla="*/ 79 h 79"/>
                  <a:gd name="T10" fmla="*/ 0 w 10"/>
                  <a:gd name="T11" fmla="*/ 63 h 79"/>
                  <a:gd name="T12" fmla="*/ 1 w 10"/>
                  <a:gd name="T13" fmla="*/ 36 h 79"/>
                  <a:gd name="T14" fmla="*/ 3 w 10"/>
                  <a:gd name="T15" fmla="*/ 11 h 79"/>
                  <a:gd name="T16" fmla="*/ 5 w 10"/>
                  <a:gd name="T17" fmla="*/ 0 h 7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79"/>
                  <a:gd name="T29" fmla="*/ 10 w 10"/>
                  <a:gd name="T30" fmla="*/ 79 h 7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79">
                    <a:moveTo>
                      <a:pt x="5" y="0"/>
                    </a:moveTo>
                    <a:lnTo>
                      <a:pt x="9" y="11"/>
                    </a:lnTo>
                    <a:lnTo>
                      <a:pt x="10" y="34"/>
                    </a:lnTo>
                    <a:lnTo>
                      <a:pt x="7" y="60"/>
                    </a:lnTo>
                    <a:lnTo>
                      <a:pt x="0" y="79"/>
                    </a:lnTo>
                    <a:lnTo>
                      <a:pt x="0" y="63"/>
                    </a:lnTo>
                    <a:lnTo>
                      <a:pt x="1" y="36"/>
                    </a:lnTo>
                    <a:lnTo>
                      <a:pt x="3" y="1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8" name="Freeform 70"/>
              <p:cNvSpPr>
                <a:spLocks/>
              </p:cNvSpPr>
              <p:nvPr/>
            </p:nvSpPr>
            <p:spPr bwMode="auto">
              <a:xfrm>
                <a:off x="743" y="43"/>
                <a:ext cx="9" cy="69"/>
              </a:xfrm>
              <a:custGeom>
                <a:avLst/>
                <a:gdLst>
                  <a:gd name="T0" fmla="*/ 2 w 9"/>
                  <a:gd name="T1" fmla="*/ 0 h 69"/>
                  <a:gd name="T2" fmla="*/ 6 w 9"/>
                  <a:gd name="T3" fmla="*/ 9 h 69"/>
                  <a:gd name="T4" fmla="*/ 9 w 9"/>
                  <a:gd name="T5" fmla="*/ 28 h 69"/>
                  <a:gd name="T6" fmla="*/ 9 w 9"/>
                  <a:gd name="T7" fmla="*/ 52 h 69"/>
                  <a:gd name="T8" fmla="*/ 4 w 9"/>
                  <a:gd name="T9" fmla="*/ 69 h 69"/>
                  <a:gd name="T10" fmla="*/ 3 w 9"/>
                  <a:gd name="T11" fmla="*/ 53 h 69"/>
                  <a:gd name="T12" fmla="*/ 2 w 9"/>
                  <a:gd name="T13" fmla="*/ 30 h 69"/>
                  <a:gd name="T14" fmla="*/ 0 w 9"/>
                  <a:gd name="T15" fmla="*/ 9 h 69"/>
                  <a:gd name="T16" fmla="*/ 2 w 9"/>
                  <a:gd name="T17" fmla="*/ 0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9"/>
                  <a:gd name="T29" fmla="*/ 9 w 9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9">
                    <a:moveTo>
                      <a:pt x="2" y="0"/>
                    </a:moveTo>
                    <a:lnTo>
                      <a:pt x="6" y="9"/>
                    </a:lnTo>
                    <a:lnTo>
                      <a:pt x="9" y="28"/>
                    </a:lnTo>
                    <a:lnTo>
                      <a:pt x="9" y="52"/>
                    </a:lnTo>
                    <a:lnTo>
                      <a:pt x="4" y="69"/>
                    </a:lnTo>
                    <a:lnTo>
                      <a:pt x="3" y="53"/>
                    </a:lnTo>
                    <a:lnTo>
                      <a:pt x="2" y="30"/>
                    </a:lnTo>
                    <a:lnTo>
                      <a:pt x="0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69" name="Freeform 71"/>
              <p:cNvSpPr>
                <a:spLocks/>
              </p:cNvSpPr>
              <p:nvPr/>
            </p:nvSpPr>
            <p:spPr bwMode="auto">
              <a:xfrm>
                <a:off x="720" y="58"/>
                <a:ext cx="6" cy="57"/>
              </a:xfrm>
              <a:custGeom>
                <a:avLst/>
                <a:gdLst>
                  <a:gd name="T0" fmla="*/ 2 w 6"/>
                  <a:gd name="T1" fmla="*/ 0 h 57"/>
                  <a:gd name="T2" fmla="*/ 5 w 6"/>
                  <a:gd name="T3" fmla="*/ 9 h 57"/>
                  <a:gd name="T4" fmla="*/ 6 w 6"/>
                  <a:gd name="T5" fmla="*/ 27 h 57"/>
                  <a:gd name="T6" fmla="*/ 5 w 6"/>
                  <a:gd name="T7" fmla="*/ 46 h 57"/>
                  <a:gd name="T8" fmla="*/ 1 w 6"/>
                  <a:gd name="T9" fmla="*/ 57 h 57"/>
                  <a:gd name="T10" fmla="*/ 1 w 6"/>
                  <a:gd name="T11" fmla="*/ 44 h 57"/>
                  <a:gd name="T12" fmla="*/ 0 w 6"/>
                  <a:gd name="T13" fmla="*/ 27 h 57"/>
                  <a:gd name="T14" fmla="*/ 0 w 6"/>
                  <a:gd name="T15" fmla="*/ 10 h 57"/>
                  <a:gd name="T16" fmla="*/ 2 w 6"/>
                  <a:gd name="T17" fmla="*/ 0 h 5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57"/>
                  <a:gd name="T29" fmla="*/ 6 w 6"/>
                  <a:gd name="T30" fmla="*/ 57 h 5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57">
                    <a:moveTo>
                      <a:pt x="2" y="0"/>
                    </a:moveTo>
                    <a:lnTo>
                      <a:pt x="5" y="9"/>
                    </a:lnTo>
                    <a:lnTo>
                      <a:pt x="6" y="27"/>
                    </a:lnTo>
                    <a:lnTo>
                      <a:pt x="5" y="46"/>
                    </a:lnTo>
                    <a:lnTo>
                      <a:pt x="1" y="57"/>
                    </a:lnTo>
                    <a:lnTo>
                      <a:pt x="1" y="44"/>
                    </a:lnTo>
                    <a:lnTo>
                      <a:pt x="0" y="27"/>
                    </a:lnTo>
                    <a:lnTo>
                      <a:pt x="0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0" name="Freeform 72"/>
              <p:cNvSpPr>
                <a:spLocks/>
              </p:cNvSpPr>
              <p:nvPr/>
            </p:nvSpPr>
            <p:spPr bwMode="auto">
              <a:xfrm>
                <a:off x="702" y="79"/>
                <a:ext cx="11" cy="35"/>
              </a:xfrm>
              <a:custGeom>
                <a:avLst/>
                <a:gdLst>
                  <a:gd name="T0" fmla="*/ 2 w 11"/>
                  <a:gd name="T1" fmla="*/ 0 h 35"/>
                  <a:gd name="T2" fmla="*/ 6 w 11"/>
                  <a:gd name="T3" fmla="*/ 4 h 35"/>
                  <a:gd name="T4" fmla="*/ 9 w 11"/>
                  <a:gd name="T5" fmla="*/ 15 h 35"/>
                  <a:gd name="T6" fmla="*/ 11 w 11"/>
                  <a:gd name="T7" fmla="*/ 27 h 35"/>
                  <a:gd name="T8" fmla="*/ 7 w 11"/>
                  <a:gd name="T9" fmla="*/ 35 h 35"/>
                  <a:gd name="T10" fmla="*/ 7 w 11"/>
                  <a:gd name="T11" fmla="*/ 25 h 35"/>
                  <a:gd name="T12" fmla="*/ 4 w 11"/>
                  <a:gd name="T13" fmla="*/ 14 h 35"/>
                  <a:gd name="T14" fmla="*/ 0 w 11"/>
                  <a:gd name="T15" fmla="*/ 4 h 35"/>
                  <a:gd name="T16" fmla="*/ 2 w 11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2" y="0"/>
                    </a:moveTo>
                    <a:lnTo>
                      <a:pt x="6" y="4"/>
                    </a:lnTo>
                    <a:lnTo>
                      <a:pt x="9" y="15"/>
                    </a:lnTo>
                    <a:lnTo>
                      <a:pt x="11" y="27"/>
                    </a:lnTo>
                    <a:lnTo>
                      <a:pt x="7" y="35"/>
                    </a:lnTo>
                    <a:lnTo>
                      <a:pt x="7" y="25"/>
                    </a:lnTo>
                    <a:lnTo>
                      <a:pt x="4" y="14"/>
                    </a:lnTo>
                    <a:lnTo>
                      <a:pt x="0" y="4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1" name="Freeform 73"/>
              <p:cNvSpPr>
                <a:spLocks/>
              </p:cNvSpPr>
              <p:nvPr/>
            </p:nvSpPr>
            <p:spPr bwMode="auto">
              <a:xfrm>
                <a:off x="843" y="13"/>
                <a:ext cx="11" cy="35"/>
              </a:xfrm>
              <a:custGeom>
                <a:avLst/>
                <a:gdLst>
                  <a:gd name="T0" fmla="*/ 0 w 11"/>
                  <a:gd name="T1" fmla="*/ 35 h 35"/>
                  <a:gd name="T2" fmla="*/ 0 w 11"/>
                  <a:gd name="T3" fmla="*/ 28 h 35"/>
                  <a:gd name="T4" fmla="*/ 1 w 11"/>
                  <a:gd name="T5" fmla="*/ 14 h 35"/>
                  <a:gd name="T6" fmla="*/ 4 w 11"/>
                  <a:gd name="T7" fmla="*/ 3 h 35"/>
                  <a:gd name="T8" fmla="*/ 8 w 11"/>
                  <a:gd name="T9" fmla="*/ 0 h 35"/>
                  <a:gd name="T10" fmla="*/ 11 w 11"/>
                  <a:gd name="T11" fmla="*/ 5 h 35"/>
                  <a:gd name="T12" fmla="*/ 8 w 11"/>
                  <a:gd name="T13" fmla="*/ 16 h 35"/>
                  <a:gd name="T14" fmla="*/ 4 w 11"/>
                  <a:gd name="T15" fmla="*/ 28 h 35"/>
                  <a:gd name="T16" fmla="*/ 0 w 11"/>
                  <a:gd name="T17" fmla="*/ 35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0" y="35"/>
                    </a:moveTo>
                    <a:lnTo>
                      <a:pt x="0" y="28"/>
                    </a:lnTo>
                    <a:lnTo>
                      <a:pt x="1" y="14"/>
                    </a:lnTo>
                    <a:lnTo>
                      <a:pt x="4" y="3"/>
                    </a:lnTo>
                    <a:lnTo>
                      <a:pt x="8" y="0"/>
                    </a:lnTo>
                    <a:lnTo>
                      <a:pt x="11" y="5"/>
                    </a:lnTo>
                    <a:lnTo>
                      <a:pt x="8" y="16"/>
                    </a:lnTo>
                    <a:lnTo>
                      <a:pt x="4" y="28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2" name="Freeform 74"/>
              <p:cNvSpPr>
                <a:spLocks/>
              </p:cNvSpPr>
              <p:nvPr/>
            </p:nvSpPr>
            <p:spPr bwMode="auto">
              <a:xfrm>
                <a:off x="842" y="42"/>
                <a:ext cx="29" cy="8"/>
              </a:xfrm>
              <a:custGeom>
                <a:avLst/>
                <a:gdLst>
                  <a:gd name="T0" fmla="*/ 0 w 29"/>
                  <a:gd name="T1" fmla="*/ 7 h 8"/>
                  <a:gd name="T2" fmla="*/ 1 w 29"/>
                  <a:gd name="T3" fmla="*/ 7 h 8"/>
                  <a:gd name="T4" fmla="*/ 5 w 29"/>
                  <a:gd name="T5" fmla="*/ 7 h 8"/>
                  <a:gd name="T6" fmla="*/ 10 w 29"/>
                  <a:gd name="T7" fmla="*/ 7 h 8"/>
                  <a:gd name="T8" fmla="*/ 15 w 29"/>
                  <a:gd name="T9" fmla="*/ 8 h 8"/>
                  <a:gd name="T10" fmla="*/ 20 w 29"/>
                  <a:gd name="T11" fmla="*/ 8 h 8"/>
                  <a:gd name="T12" fmla="*/ 25 w 29"/>
                  <a:gd name="T13" fmla="*/ 7 h 8"/>
                  <a:gd name="T14" fmla="*/ 27 w 29"/>
                  <a:gd name="T15" fmla="*/ 5 h 8"/>
                  <a:gd name="T16" fmla="*/ 29 w 29"/>
                  <a:gd name="T17" fmla="*/ 3 h 8"/>
                  <a:gd name="T18" fmla="*/ 28 w 29"/>
                  <a:gd name="T19" fmla="*/ 1 h 8"/>
                  <a:gd name="T20" fmla="*/ 25 w 29"/>
                  <a:gd name="T21" fmla="*/ 0 h 8"/>
                  <a:gd name="T22" fmla="*/ 22 w 29"/>
                  <a:gd name="T23" fmla="*/ 0 h 8"/>
                  <a:gd name="T24" fmla="*/ 17 w 29"/>
                  <a:gd name="T25" fmla="*/ 1 h 8"/>
                  <a:gd name="T26" fmla="*/ 12 w 29"/>
                  <a:gd name="T27" fmla="*/ 3 h 8"/>
                  <a:gd name="T28" fmla="*/ 7 w 29"/>
                  <a:gd name="T29" fmla="*/ 4 h 8"/>
                  <a:gd name="T30" fmla="*/ 3 w 29"/>
                  <a:gd name="T31" fmla="*/ 6 h 8"/>
                  <a:gd name="T32" fmla="*/ 0 w 29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8"/>
                  <a:gd name="T53" fmla="*/ 29 w 29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8">
                    <a:moveTo>
                      <a:pt x="0" y="7"/>
                    </a:moveTo>
                    <a:lnTo>
                      <a:pt x="1" y="7"/>
                    </a:lnTo>
                    <a:lnTo>
                      <a:pt x="5" y="7"/>
                    </a:lnTo>
                    <a:lnTo>
                      <a:pt x="10" y="7"/>
                    </a:lnTo>
                    <a:lnTo>
                      <a:pt x="15" y="8"/>
                    </a:lnTo>
                    <a:lnTo>
                      <a:pt x="20" y="8"/>
                    </a:lnTo>
                    <a:lnTo>
                      <a:pt x="25" y="7"/>
                    </a:lnTo>
                    <a:lnTo>
                      <a:pt x="27" y="5"/>
                    </a:lnTo>
                    <a:lnTo>
                      <a:pt x="29" y="3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1"/>
                    </a:lnTo>
                    <a:lnTo>
                      <a:pt x="12" y="3"/>
                    </a:lnTo>
                    <a:lnTo>
                      <a:pt x="7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3" name="Freeform 75"/>
              <p:cNvSpPr>
                <a:spLocks/>
              </p:cNvSpPr>
              <p:nvPr/>
            </p:nvSpPr>
            <p:spPr bwMode="auto">
              <a:xfrm>
                <a:off x="849" y="16"/>
                <a:ext cx="24" cy="21"/>
              </a:xfrm>
              <a:custGeom>
                <a:avLst/>
                <a:gdLst>
                  <a:gd name="T0" fmla="*/ 0 w 24"/>
                  <a:gd name="T1" fmla="*/ 21 h 21"/>
                  <a:gd name="T2" fmla="*/ 2 w 24"/>
                  <a:gd name="T3" fmla="*/ 20 h 21"/>
                  <a:gd name="T4" fmla="*/ 6 w 24"/>
                  <a:gd name="T5" fmla="*/ 18 h 21"/>
                  <a:gd name="T6" fmla="*/ 10 w 24"/>
                  <a:gd name="T7" fmla="*/ 15 h 21"/>
                  <a:gd name="T8" fmla="*/ 14 w 24"/>
                  <a:gd name="T9" fmla="*/ 12 h 21"/>
                  <a:gd name="T10" fmla="*/ 18 w 24"/>
                  <a:gd name="T11" fmla="*/ 9 h 21"/>
                  <a:gd name="T12" fmla="*/ 23 w 24"/>
                  <a:gd name="T13" fmla="*/ 6 h 21"/>
                  <a:gd name="T14" fmla="*/ 24 w 24"/>
                  <a:gd name="T15" fmla="*/ 3 h 21"/>
                  <a:gd name="T16" fmla="*/ 24 w 24"/>
                  <a:gd name="T17" fmla="*/ 0 h 21"/>
                  <a:gd name="T18" fmla="*/ 20 w 24"/>
                  <a:gd name="T19" fmla="*/ 0 h 21"/>
                  <a:gd name="T20" fmla="*/ 13 w 24"/>
                  <a:gd name="T21" fmla="*/ 6 h 21"/>
                  <a:gd name="T22" fmla="*/ 6 w 24"/>
                  <a:gd name="T23" fmla="*/ 15 h 21"/>
                  <a:gd name="T24" fmla="*/ 0 w 24"/>
                  <a:gd name="T25" fmla="*/ 21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21"/>
                    </a:moveTo>
                    <a:lnTo>
                      <a:pt x="2" y="20"/>
                    </a:lnTo>
                    <a:lnTo>
                      <a:pt x="6" y="18"/>
                    </a:lnTo>
                    <a:lnTo>
                      <a:pt x="10" y="15"/>
                    </a:lnTo>
                    <a:lnTo>
                      <a:pt x="14" y="12"/>
                    </a:lnTo>
                    <a:lnTo>
                      <a:pt x="18" y="9"/>
                    </a:lnTo>
                    <a:lnTo>
                      <a:pt x="23" y="6"/>
                    </a:lnTo>
                    <a:lnTo>
                      <a:pt x="24" y="3"/>
                    </a:lnTo>
                    <a:lnTo>
                      <a:pt x="24" y="0"/>
                    </a:lnTo>
                    <a:lnTo>
                      <a:pt x="20" y="0"/>
                    </a:lnTo>
                    <a:lnTo>
                      <a:pt x="13" y="6"/>
                    </a:lnTo>
                    <a:lnTo>
                      <a:pt x="6" y="15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4" name="Freeform 76"/>
              <p:cNvSpPr>
                <a:spLocks/>
              </p:cNvSpPr>
              <p:nvPr/>
            </p:nvSpPr>
            <p:spPr bwMode="auto">
              <a:xfrm>
                <a:off x="708" y="110"/>
                <a:ext cx="9" cy="43"/>
              </a:xfrm>
              <a:custGeom>
                <a:avLst/>
                <a:gdLst>
                  <a:gd name="T0" fmla="*/ 1 w 9"/>
                  <a:gd name="T1" fmla="*/ 0 h 43"/>
                  <a:gd name="T2" fmla="*/ 6 w 9"/>
                  <a:gd name="T3" fmla="*/ 11 h 43"/>
                  <a:gd name="T4" fmla="*/ 9 w 9"/>
                  <a:gd name="T5" fmla="*/ 24 h 43"/>
                  <a:gd name="T6" fmla="*/ 8 w 9"/>
                  <a:gd name="T7" fmla="*/ 37 h 43"/>
                  <a:gd name="T8" fmla="*/ 5 w 9"/>
                  <a:gd name="T9" fmla="*/ 43 h 43"/>
                  <a:gd name="T10" fmla="*/ 1 w 9"/>
                  <a:gd name="T11" fmla="*/ 40 h 43"/>
                  <a:gd name="T12" fmla="*/ 0 w 9"/>
                  <a:gd name="T13" fmla="*/ 27 h 43"/>
                  <a:gd name="T14" fmla="*/ 1 w 9"/>
                  <a:gd name="T15" fmla="*/ 13 h 43"/>
                  <a:gd name="T16" fmla="*/ 1 w 9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43"/>
                  <a:gd name="T29" fmla="*/ 9 w 9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43">
                    <a:moveTo>
                      <a:pt x="1" y="0"/>
                    </a:moveTo>
                    <a:lnTo>
                      <a:pt x="6" y="11"/>
                    </a:lnTo>
                    <a:lnTo>
                      <a:pt x="9" y="24"/>
                    </a:lnTo>
                    <a:lnTo>
                      <a:pt x="8" y="37"/>
                    </a:lnTo>
                    <a:lnTo>
                      <a:pt x="5" y="43"/>
                    </a:lnTo>
                    <a:lnTo>
                      <a:pt x="1" y="40"/>
                    </a:lnTo>
                    <a:lnTo>
                      <a:pt x="0" y="27"/>
                    </a:lnTo>
                    <a:lnTo>
                      <a:pt x="1" y="1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5" name="Freeform 77"/>
              <p:cNvSpPr>
                <a:spLocks/>
              </p:cNvSpPr>
              <p:nvPr/>
            </p:nvSpPr>
            <p:spPr bwMode="auto">
              <a:xfrm>
                <a:off x="680" y="104"/>
                <a:ext cx="13" cy="42"/>
              </a:xfrm>
              <a:custGeom>
                <a:avLst/>
                <a:gdLst>
                  <a:gd name="T0" fmla="*/ 13 w 13"/>
                  <a:gd name="T1" fmla="*/ 0 h 42"/>
                  <a:gd name="T2" fmla="*/ 12 w 13"/>
                  <a:gd name="T3" fmla="*/ 10 h 42"/>
                  <a:gd name="T4" fmla="*/ 10 w 13"/>
                  <a:gd name="T5" fmla="*/ 23 h 42"/>
                  <a:gd name="T6" fmla="*/ 7 w 13"/>
                  <a:gd name="T7" fmla="*/ 36 h 42"/>
                  <a:gd name="T8" fmla="*/ 2 w 13"/>
                  <a:gd name="T9" fmla="*/ 42 h 42"/>
                  <a:gd name="T10" fmla="*/ 0 w 13"/>
                  <a:gd name="T11" fmla="*/ 36 h 42"/>
                  <a:gd name="T12" fmla="*/ 4 w 13"/>
                  <a:gd name="T13" fmla="*/ 23 h 42"/>
                  <a:gd name="T14" fmla="*/ 10 w 13"/>
                  <a:gd name="T15" fmla="*/ 9 h 42"/>
                  <a:gd name="T16" fmla="*/ 13 w 13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2"/>
                  <a:gd name="T29" fmla="*/ 13 w 13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2">
                    <a:moveTo>
                      <a:pt x="13" y="0"/>
                    </a:moveTo>
                    <a:lnTo>
                      <a:pt x="12" y="10"/>
                    </a:lnTo>
                    <a:lnTo>
                      <a:pt x="10" y="23"/>
                    </a:lnTo>
                    <a:lnTo>
                      <a:pt x="7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4" y="23"/>
                    </a:lnTo>
                    <a:lnTo>
                      <a:pt x="10" y="9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6" name="Freeform 78"/>
              <p:cNvSpPr>
                <a:spLocks/>
              </p:cNvSpPr>
              <p:nvPr/>
            </p:nvSpPr>
            <p:spPr bwMode="auto">
              <a:xfrm>
                <a:off x="721" y="113"/>
                <a:ext cx="10" cy="39"/>
              </a:xfrm>
              <a:custGeom>
                <a:avLst/>
                <a:gdLst>
                  <a:gd name="T0" fmla="*/ 0 w 10"/>
                  <a:gd name="T1" fmla="*/ 0 h 39"/>
                  <a:gd name="T2" fmla="*/ 6 w 10"/>
                  <a:gd name="T3" fmla="*/ 6 h 39"/>
                  <a:gd name="T4" fmla="*/ 9 w 10"/>
                  <a:gd name="T5" fmla="*/ 17 h 39"/>
                  <a:gd name="T6" fmla="*/ 10 w 10"/>
                  <a:gd name="T7" fmla="*/ 31 h 39"/>
                  <a:gd name="T8" fmla="*/ 7 w 10"/>
                  <a:gd name="T9" fmla="*/ 39 h 39"/>
                  <a:gd name="T10" fmla="*/ 4 w 10"/>
                  <a:gd name="T11" fmla="*/ 38 h 39"/>
                  <a:gd name="T12" fmla="*/ 3 w 10"/>
                  <a:gd name="T13" fmla="*/ 26 h 39"/>
                  <a:gd name="T14" fmla="*/ 2 w 10"/>
                  <a:gd name="T15" fmla="*/ 11 h 39"/>
                  <a:gd name="T16" fmla="*/ 0 w 10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39"/>
                  <a:gd name="T29" fmla="*/ 10 w 10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39">
                    <a:moveTo>
                      <a:pt x="0" y="0"/>
                    </a:moveTo>
                    <a:lnTo>
                      <a:pt x="6" y="6"/>
                    </a:lnTo>
                    <a:lnTo>
                      <a:pt x="9" y="17"/>
                    </a:lnTo>
                    <a:lnTo>
                      <a:pt x="10" y="31"/>
                    </a:lnTo>
                    <a:lnTo>
                      <a:pt x="7" y="39"/>
                    </a:lnTo>
                    <a:lnTo>
                      <a:pt x="4" y="38"/>
                    </a:lnTo>
                    <a:lnTo>
                      <a:pt x="3" y="26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7" name="Freeform 79"/>
              <p:cNvSpPr>
                <a:spLocks/>
              </p:cNvSpPr>
              <p:nvPr/>
            </p:nvSpPr>
            <p:spPr bwMode="auto">
              <a:xfrm>
                <a:off x="734" y="113"/>
                <a:ext cx="14" cy="41"/>
              </a:xfrm>
              <a:custGeom>
                <a:avLst/>
                <a:gdLst>
                  <a:gd name="T0" fmla="*/ 0 w 14"/>
                  <a:gd name="T1" fmla="*/ 0 h 41"/>
                  <a:gd name="T2" fmla="*/ 7 w 14"/>
                  <a:gd name="T3" fmla="*/ 7 h 41"/>
                  <a:gd name="T4" fmla="*/ 11 w 14"/>
                  <a:gd name="T5" fmla="*/ 20 h 41"/>
                  <a:gd name="T6" fmla="*/ 14 w 14"/>
                  <a:gd name="T7" fmla="*/ 34 h 41"/>
                  <a:gd name="T8" fmla="*/ 12 w 14"/>
                  <a:gd name="T9" fmla="*/ 41 h 41"/>
                  <a:gd name="T10" fmla="*/ 9 w 14"/>
                  <a:gd name="T11" fmla="*/ 38 h 41"/>
                  <a:gd name="T12" fmla="*/ 6 w 14"/>
                  <a:gd name="T13" fmla="*/ 28 h 41"/>
                  <a:gd name="T14" fmla="*/ 4 w 14"/>
                  <a:gd name="T15" fmla="*/ 13 h 41"/>
                  <a:gd name="T16" fmla="*/ 0 w 14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1"/>
                  <a:gd name="T29" fmla="*/ 14 w 14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1">
                    <a:moveTo>
                      <a:pt x="0" y="0"/>
                    </a:moveTo>
                    <a:lnTo>
                      <a:pt x="7" y="7"/>
                    </a:lnTo>
                    <a:lnTo>
                      <a:pt x="11" y="20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9" y="38"/>
                    </a:lnTo>
                    <a:lnTo>
                      <a:pt x="6" y="28"/>
                    </a:lnTo>
                    <a:lnTo>
                      <a:pt x="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8" name="Freeform 80"/>
              <p:cNvSpPr>
                <a:spLocks/>
              </p:cNvSpPr>
              <p:nvPr/>
            </p:nvSpPr>
            <p:spPr bwMode="auto">
              <a:xfrm>
                <a:off x="745" y="111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8 w 18"/>
                  <a:gd name="T3" fmla="*/ 8 h 39"/>
                  <a:gd name="T4" fmla="*/ 14 w 18"/>
                  <a:gd name="T5" fmla="*/ 20 h 39"/>
                  <a:gd name="T6" fmla="*/ 18 w 18"/>
                  <a:gd name="T7" fmla="*/ 33 h 39"/>
                  <a:gd name="T8" fmla="*/ 16 w 18"/>
                  <a:gd name="T9" fmla="*/ 39 h 39"/>
                  <a:gd name="T10" fmla="*/ 12 w 18"/>
                  <a:gd name="T11" fmla="*/ 36 h 39"/>
                  <a:gd name="T12" fmla="*/ 8 w 18"/>
                  <a:gd name="T13" fmla="*/ 24 h 39"/>
                  <a:gd name="T14" fmla="*/ 5 w 18"/>
                  <a:gd name="T15" fmla="*/ 11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8" y="8"/>
                    </a:lnTo>
                    <a:lnTo>
                      <a:pt x="14" y="20"/>
                    </a:lnTo>
                    <a:lnTo>
                      <a:pt x="18" y="33"/>
                    </a:lnTo>
                    <a:lnTo>
                      <a:pt x="16" y="39"/>
                    </a:lnTo>
                    <a:lnTo>
                      <a:pt x="12" y="36"/>
                    </a:lnTo>
                    <a:lnTo>
                      <a:pt x="8" y="24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79" name="Freeform 81"/>
              <p:cNvSpPr>
                <a:spLocks/>
              </p:cNvSpPr>
              <p:nvPr/>
            </p:nvSpPr>
            <p:spPr bwMode="auto">
              <a:xfrm>
                <a:off x="758" y="106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5 w 26"/>
                  <a:gd name="T3" fmla="*/ 4 h 41"/>
                  <a:gd name="T4" fmla="*/ 9 w 26"/>
                  <a:gd name="T5" fmla="*/ 10 h 41"/>
                  <a:gd name="T6" fmla="*/ 14 w 26"/>
                  <a:gd name="T7" fmla="*/ 16 h 41"/>
                  <a:gd name="T8" fmla="*/ 19 w 26"/>
                  <a:gd name="T9" fmla="*/ 21 h 41"/>
                  <a:gd name="T10" fmla="*/ 23 w 26"/>
                  <a:gd name="T11" fmla="*/ 28 h 41"/>
                  <a:gd name="T12" fmla="*/ 25 w 26"/>
                  <a:gd name="T13" fmla="*/ 34 h 41"/>
                  <a:gd name="T14" fmla="*/ 26 w 26"/>
                  <a:gd name="T15" fmla="*/ 38 h 41"/>
                  <a:gd name="T16" fmla="*/ 24 w 26"/>
                  <a:gd name="T17" fmla="*/ 41 h 41"/>
                  <a:gd name="T18" fmla="*/ 18 w 26"/>
                  <a:gd name="T19" fmla="*/ 38 h 41"/>
                  <a:gd name="T20" fmla="*/ 11 w 26"/>
                  <a:gd name="T21" fmla="*/ 25 h 41"/>
                  <a:gd name="T22" fmla="*/ 5 w 26"/>
                  <a:gd name="T23" fmla="*/ 11 h 41"/>
                  <a:gd name="T24" fmla="*/ 0 w 26"/>
                  <a:gd name="T25" fmla="*/ 0 h 4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6"/>
                  <a:gd name="T40" fmla="*/ 0 h 41"/>
                  <a:gd name="T41" fmla="*/ 26 w 26"/>
                  <a:gd name="T42" fmla="*/ 41 h 4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6" h="41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4" y="16"/>
                    </a:lnTo>
                    <a:lnTo>
                      <a:pt x="19" y="21"/>
                    </a:lnTo>
                    <a:lnTo>
                      <a:pt x="23" y="28"/>
                    </a:lnTo>
                    <a:lnTo>
                      <a:pt x="25" y="34"/>
                    </a:lnTo>
                    <a:lnTo>
                      <a:pt x="26" y="38"/>
                    </a:lnTo>
                    <a:lnTo>
                      <a:pt x="24" y="41"/>
                    </a:lnTo>
                    <a:lnTo>
                      <a:pt x="18" y="38"/>
                    </a:lnTo>
                    <a:lnTo>
                      <a:pt x="11" y="25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0" name="Freeform 82"/>
              <p:cNvSpPr>
                <a:spLocks/>
              </p:cNvSpPr>
              <p:nvPr/>
            </p:nvSpPr>
            <p:spPr bwMode="auto">
              <a:xfrm>
                <a:off x="774" y="98"/>
                <a:ext cx="33" cy="39"/>
              </a:xfrm>
              <a:custGeom>
                <a:avLst/>
                <a:gdLst>
                  <a:gd name="T0" fmla="*/ 0 w 33"/>
                  <a:gd name="T1" fmla="*/ 0 h 39"/>
                  <a:gd name="T2" fmla="*/ 4 w 33"/>
                  <a:gd name="T3" fmla="*/ 3 h 39"/>
                  <a:gd name="T4" fmla="*/ 9 w 33"/>
                  <a:gd name="T5" fmla="*/ 8 h 39"/>
                  <a:gd name="T6" fmla="*/ 15 w 33"/>
                  <a:gd name="T7" fmla="*/ 15 h 39"/>
                  <a:gd name="T8" fmla="*/ 22 w 33"/>
                  <a:gd name="T9" fmla="*/ 21 h 39"/>
                  <a:gd name="T10" fmla="*/ 27 w 33"/>
                  <a:gd name="T11" fmla="*/ 27 h 39"/>
                  <a:gd name="T12" fmla="*/ 32 w 33"/>
                  <a:gd name="T13" fmla="*/ 32 h 39"/>
                  <a:gd name="T14" fmla="*/ 33 w 33"/>
                  <a:gd name="T15" fmla="*/ 37 h 39"/>
                  <a:gd name="T16" fmla="*/ 32 w 33"/>
                  <a:gd name="T17" fmla="*/ 39 h 39"/>
                  <a:gd name="T18" fmla="*/ 29 w 33"/>
                  <a:gd name="T19" fmla="*/ 39 h 39"/>
                  <a:gd name="T20" fmla="*/ 25 w 33"/>
                  <a:gd name="T21" fmla="*/ 35 h 39"/>
                  <a:gd name="T22" fmla="*/ 20 w 33"/>
                  <a:gd name="T23" fmla="*/ 29 h 39"/>
                  <a:gd name="T24" fmla="*/ 14 w 33"/>
                  <a:gd name="T25" fmla="*/ 23 h 39"/>
                  <a:gd name="T26" fmla="*/ 10 w 33"/>
                  <a:gd name="T27" fmla="*/ 15 h 39"/>
                  <a:gd name="T28" fmla="*/ 6 w 33"/>
                  <a:gd name="T29" fmla="*/ 8 h 39"/>
                  <a:gd name="T30" fmla="*/ 2 w 33"/>
                  <a:gd name="T31" fmla="*/ 3 h 39"/>
                  <a:gd name="T32" fmla="*/ 0 w 33"/>
                  <a:gd name="T33" fmla="*/ 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9"/>
                  <a:gd name="T53" fmla="*/ 33 w 33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9">
                    <a:moveTo>
                      <a:pt x="0" y="0"/>
                    </a:moveTo>
                    <a:lnTo>
                      <a:pt x="4" y="3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1"/>
                    </a:lnTo>
                    <a:lnTo>
                      <a:pt x="27" y="27"/>
                    </a:lnTo>
                    <a:lnTo>
                      <a:pt x="32" y="32"/>
                    </a:lnTo>
                    <a:lnTo>
                      <a:pt x="33" y="37"/>
                    </a:lnTo>
                    <a:lnTo>
                      <a:pt x="32" y="39"/>
                    </a:lnTo>
                    <a:lnTo>
                      <a:pt x="29" y="39"/>
                    </a:lnTo>
                    <a:lnTo>
                      <a:pt x="25" y="35"/>
                    </a:lnTo>
                    <a:lnTo>
                      <a:pt x="20" y="29"/>
                    </a:lnTo>
                    <a:lnTo>
                      <a:pt x="14" y="23"/>
                    </a:lnTo>
                    <a:lnTo>
                      <a:pt x="10" y="15"/>
                    </a:lnTo>
                    <a:lnTo>
                      <a:pt x="6" y="8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1" name="Freeform 83"/>
              <p:cNvSpPr>
                <a:spLocks/>
              </p:cNvSpPr>
              <p:nvPr/>
            </p:nvSpPr>
            <p:spPr bwMode="auto">
              <a:xfrm>
                <a:off x="792" y="90"/>
                <a:ext cx="38" cy="40"/>
              </a:xfrm>
              <a:custGeom>
                <a:avLst/>
                <a:gdLst>
                  <a:gd name="T0" fmla="*/ 0 w 38"/>
                  <a:gd name="T1" fmla="*/ 0 h 40"/>
                  <a:gd name="T2" fmla="*/ 4 w 38"/>
                  <a:gd name="T3" fmla="*/ 3 h 40"/>
                  <a:gd name="T4" fmla="*/ 10 w 38"/>
                  <a:gd name="T5" fmla="*/ 7 h 40"/>
                  <a:gd name="T6" fmla="*/ 17 w 38"/>
                  <a:gd name="T7" fmla="*/ 12 h 40"/>
                  <a:gd name="T8" fmla="*/ 24 w 38"/>
                  <a:gd name="T9" fmla="*/ 19 h 40"/>
                  <a:gd name="T10" fmla="*/ 31 w 38"/>
                  <a:gd name="T11" fmla="*/ 26 h 40"/>
                  <a:gd name="T12" fmla="*/ 35 w 38"/>
                  <a:gd name="T13" fmla="*/ 32 h 40"/>
                  <a:gd name="T14" fmla="*/ 38 w 38"/>
                  <a:gd name="T15" fmla="*/ 36 h 40"/>
                  <a:gd name="T16" fmla="*/ 37 w 38"/>
                  <a:gd name="T17" fmla="*/ 40 h 40"/>
                  <a:gd name="T18" fmla="*/ 33 w 38"/>
                  <a:gd name="T19" fmla="*/ 40 h 40"/>
                  <a:gd name="T20" fmla="*/ 29 w 38"/>
                  <a:gd name="T21" fmla="*/ 37 h 40"/>
                  <a:gd name="T22" fmla="*/ 24 w 38"/>
                  <a:gd name="T23" fmla="*/ 32 h 40"/>
                  <a:gd name="T24" fmla="*/ 19 w 38"/>
                  <a:gd name="T25" fmla="*/ 24 h 40"/>
                  <a:gd name="T26" fmla="*/ 13 w 38"/>
                  <a:gd name="T27" fmla="*/ 16 h 40"/>
                  <a:gd name="T28" fmla="*/ 8 w 38"/>
                  <a:gd name="T29" fmla="*/ 9 h 40"/>
                  <a:gd name="T30" fmla="*/ 3 w 38"/>
                  <a:gd name="T31" fmla="*/ 4 h 40"/>
                  <a:gd name="T32" fmla="*/ 0 w 3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0"/>
                  <a:gd name="T53" fmla="*/ 38 w 3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0">
                    <a:moveTo>
                      <a:pt x="0" y="0"/>
                    </a:moveTo>
                    <a:lnTo>
                      <a:pt x="4" y="3"/>
                    </a:lnTo>
                    <a:lnTo>
                      <a:pt x="10" y="7"/>
                    </a:lnTo>
                    <a:lnTo>
                      <a:pt x="17" y="12"/>
                    </a:lnTo>
                    <a:lnTo>
                      <a:pt x="24" y="19"/>
                    </a:lnTo>
                    <a:lnTo>
                      <a:pt x="31" y="26"/>
                    </a:lnTo>
                    <a:lnTo>
                      <a:pt x="35" y="32"/>
                    </a:lnTo>
                    <a:lnTo>
                      <a:pt x="38" y="36"/>
                    </a:lnTo>
                    <a:lnTo>
                      <a:pt x="37" y="40"/>
                    </a:lnTo>
                    <a:lnTo>
                      <a:pt x="33" y="40"/>
                    </a:lnTo>
                    <a:lnTo>
                      <a:pt x="29" y="37"/>
                    </a:lnTo>
                    <a:lnTo>
                      <a:pt x="24" y="32"/>
                    </a:lnTo>
                    <a:lnTo>
                      <a:pt x="19" y="24"/>
                    </a:lnTo>
                    <a:lnTo>
                      <a:pt x="13" y="16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2" name="Freeform 84"/>
              <p:cNvSpPr>
                <a:spLocks/>
              </p:cNvSpPr>
              <p:nvPr/>
            </p:nvSpPr>
            <p:spPr bwMode="auto">
              <a:xfrm>
                <a:off x="805" y="80"/>
                <a:ext cx="43" cy="37"/>
              </a:xfrm>
              <a:custGeom>
                <a:avLst/>
                <a:gdLst>
                  <a:gd name="T0" fmla="*/ 0 w 43"/>
                  <a:gd name="T1" fmla="*/ 0 h 37"/>
                  <a:gd name="T2" fmla="*/ 5 w 43"/>
                  <a:gd name="T3" fmla="*/ 2 h 37"/>
                  <a:gd name="T4" fmla="*/ 12 w 43"/>
                  <a:gd name="T5" fmla="*/ 5 h 37"/>
                  <a:gd name="T6" fmla="*/ 19 w 43"/>
                  <a:gd name="T7" fmla="*/ 9 h 37"/>
                  <a:gd name="T8" fmla="*/ 26 w 43"/>
                  <a:gd name="T9" fmla="*/ 13 h 37"/>
                  <a:gd name="T10" fmla="*/ 32 w 43"/>
                  <a:gd name="T11" fmla="*/ 18 h 37"/>
                  <a:gd name="T12" fmla="*/ 38 w 43"/>
                  <a:gd name="T13" fmla="*/ 23 h 37"/>
                  <a:gd name="T14" fmla="*/ 41 w 43"/>
                  <a:gd name="T15" fmla="*/ 30 h 37"/>
                  <a:gd name="T16" fmla="*/ 43 w 43"/>
                  <a:gd name="T17" fmla="*/ 36 h 37"/>
                  <a:gd name="T18" fmla="*/ 41 w 43"/>
                  <a:gd name="T19" fmla="*/ 37 h 37"/>
                  <a:gd name="T20" fmla="*/ 38 w 43"/>
                  <a:gd name="T21" fmla="*/ 35 h 37"/>
                  <a:gd name="T22" fmla="*/ 31 w 43"/>
                  <a:gd name="T23" fmla="*/ 30 h 37"/>
                  <a:gd name="T24" fmla="*/ 24 w 43"/>
                  <a:gd name="T25" fmla="*/ 23 h 37"/>
                  <a:gd name="T26" fmla="*/ 16 w 43"/>
                  <a:gd name="T27" fmla="*/ 17 h 37"/>
                  <a:gd name="T28" fmla="*/ 9 w 43"/>
                  <a:gd name="T29" fmla="*/ 10 h 37"/>
                  <a:gd name="T30" fmla="*/ 3 w 43"/>
                  <a:gd name="T31" fmla="*/ 4 h 37"/>
                  <a:gd name="T32" fmla="*/ 0 w 43"/>
                  <a:gd name="T33" fmla="*/ 0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37"/>
                  <a:gd name="T53" fmla="*/ 43 w 4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37">
                    <a:moveTo>
                      <a:pt x="0" y="0"/>
                    </a:moveTo>
                    <a:lnTo>
                      <a:pt x="5" y="2"/>
                    </a:lnTo>
                    <a:lnTo>
                      <a:pt x="12" y="5"/>
                    </a:lnTo>
                    <a:lnTo>
                      <a:pt x="19" y="9"/>
                    </a:lnTo>
                    <a:lnTo>
                      <a:pt x="26" y="13"/>
                    </a:lnTo>
                    <a:lnTo>
                      <a:pt x="32" y="18"/>
                    </a:lnTo>
                    <a:lnTo>
                      <a:pt x="38" y="23"/>
                    </a:lnTo>
                    <a:lnTo>
                      <a:pt x="41" y="30"/>
                    </a:lnTo>
                    <a:lnTo>
                      <a:pt x="43" y="36"/>
                    </a:lnTo>
                    <a:lnTo>
                      <a:pt x="41" y="37"/>
                    </a:lnTo>
                    <a:lnTo>
                      <a:pt x="38" y="35"/>
                    </a:lnTo>
                    <a:lnTo>
                      <a:pt x="31" y="30"/>
                    </a:lnTo>
                    <a:lnTo>
                      <a:pt x="24" y="23"/>
                    </a:lnTo>
                    <a:lnTo>
                      <a:pt x="16" y="17"/>
                    </a:lnTo>
                    <a:lnTo>
                      <a:pt x="9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3" name="Freeform 85"/>
              <p:cNvSpPr>
                <a:spLocks/>
              </p:cNvSpPr>
              <p:nvPr/>
            </p:nvSpPr>
            <p:spPr bwMode="auto">
              <a:xfrm>
                <a:off x="815" y="73"/>
                <a:ext cx="46" cy="18"/>
              </a:xfrm>
              <a:custGeom>
                <a:avLst/>
                <a:gdLst>
                  <a:gd name="T0" fmla="*/ 46 w 46"/>
                  <a:gd name="T1" fmla="*/ 17 h 18"/>
                  <a:gd name="T2" fmla="*/ 44 w 46"/>
                  <a:gd name="T3" fmla="*/ 18 h 18"/>
                  <a:gd name="T4" fmla="*/ 39 w 46"/>
                  <a:gd name="T5" fmla="*/ 17 h 18"/>
                  <a:gd name="T6" fmla="*/ 33 w 46"/>
                  <a:gd name="T7" fmla="*/ 15 h 18"/>
                  <a:gd name="T8" fmla="*/ 26 w 46"/>
                  <a:gd name="T9" fmla="*/ 12 h 18"/>
                  <a:gd name="T10" fmla="*/ 18 w 46"/>
                  <a:gd name="T11" fmla="*/ 9 h 18"/>
                  <a:gd name="T12" fmla="*/ 11 w 46"/>
                  <a:gd name="T13" fmla="*/ 6 h 18"/>
                  <a:gd name="T14" fmla="*/ 4 w 46"/>
                  <a:gd name="T15" fmla="*/ 3 h 18"/>
                  <a:gd name="T16" fmla="*/ 0 w 46"/>
                  <a:gd name="T17" fmla="*/ 2 h 18"/>
                  <a:gd name="T18" fmla="*/ 6 w 46"/>
                  <a:gd name="T19" fmla="*/ 0 h 18"/>
                  <a:gd name="T20" fmla="*/ 13 w 46"/>
                  <a:gd name="T21" fmla="*/ 0 h 18"/>
                  <a:gd name="T22" fmla="*/ 22 w 46"/>
                  <a:gd name="T23" fmla="*/ 1 h 18"/>
                  <a:gd name="T24" fmla="*/ 29 w 46"/>
                  <a:gd name="T25" fmla="*/ 3 h 18"/>
                  <a:gd name="T26" fmla="*/ 37 w 46"/>
                  <a:gd name="T27" fmla="*/ 5 h 18"/>
                  <a:gd name="T28" fmla="*/ 42 w 46"/>
                  <a:gd name="T29" fmla="*/ 9 h 18"/>
                  <a:gd name="T30" fmla="*/ 46 w 46"/>
                  <a:gd name="T31" fmla="*/ 13 h 18"/>
                  <a:gd name="T32" fmla="*/ 46 w 46"/>
                  <a:gd name="T33" fmla="*/ 17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18"/>
                  <a:gd name="T53" fmla="*/ 46 w 46"/>
                  <a:gd name="T54" fmla="*/ 18 h 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18">
                    <a:moveTo>
                      <a:pt x="46" y="17"/>
                    </a:moveTo>
                    <a:lnTo>
                      <a:pt x="44" y="18"/>
                    </a:lnTo>
                    <a:lnTo>
                      <a:pt x="39" y="17"/>
                    </a:lnTo>
                    <a:lnTo>
                      <a:pt x="33" y="15"/>
                    </a:lnTo>
                    <a:lnTo>
                      <a:pt x="26" y="12"/>
                    </a:lnTo>
                    <a:lnTo>
                      <a:pt x="18" y="9"/>
                    </a:lnTo>
                    <a:lnTo>
                      <a:pt x="11" y="6"/>
                    </a:lnTo>
                    <a:lnTo>
                      <a:pt x="4" y="3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2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6" y="13"/>
                    </a:lnTo>
                    <a:lnTo>
                      <a:pt x="46" y="1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4" name="Freeform 86"/>
              <p:cNvSpPr>
                <a:spLocks/>
              </p:cNvSpPr>
              <p:nvPr/>
            </p:nvSpPr>
            <p:spPr bwMode="auto">
              <a:xfrm>
                <a:off x="829" y="58"/>
                <a:ext cx="45" cy="16"/>
              </a:xfrm>
              <a:custGeom>
                <a:avLst/>
                <a:gdLst>
                  <a:gd name="T0" fmla="*/ 45 w 45"/>
                  <a:gd name="T1" fmla="*/ 16 h 16"/>
                  <a:gd name="T2" fmla="*/ 43 w 45"/>
                  <a:gd name="T3" fmla="*/ 16 h 16"/>
                  <a:gd name="T4" fmla="*/ 38 w 45"/>
                  <a:gd name="T5" fmla="*/ 15 h 16"/>
                  <a:gd name="T6" fmla="*/ 32 w 45"/>
                  <a:gd name="T7" fmla="*/ 13 h 16"/>
                  <a:gd name="T8" fmla="*/ 25 w 45"/>
                  <a:gd name="T9" fmla="*/ 11 h 16"/>
                  <a:gd name="T10" fmla="*/ 17 w 45"/>
                  <a:gd name="T11" fmla="*/ 9 h 16"/>
                  <a:gd name="T12" fmla="*/ 10 w 45"/>
                  <a:gd name="T13" fmla="*/ 6 h 16"/>
                  <a:gd name="T14" fmla="*/ 4 w 45"/>
                  <a:gd name="T15" fmla="*/ 4 h 16"/>
                  <a:gd name="T16" fmla="*/ 0 w 45"/>
                  <a:gd name="T17" fmla="*/ 2 h 16"/>
                  <a:gd name="T18" fmla="*/ 6 w 45"/>
                  <a:gd name="T19" fmla="*/ 0 h 16"/>
                  <a:gd name="T20" fmla="*/ 14 w 45"/>
                  <a:gd name="T21" fmla="*/ 0 h 16"/>
                  <a:gd name="T22" fmla="*/ 21 w 45"/>
                  <a:gd name="T23" fmla="*/ 1 h 16"/>
                  <a:gd name="T24" fmla="*/ 29 w 45"/>
                  <a:gd name="T25" fmla="*/ 3 h 16"/>
                  <a:gd name="T26" fmla="*/ 37 w 45"/>
                  <a:gd name="T27" fmla="*/ 5 h 16"/>
                  <a:gd name="T28" fmla="*/ 42 w 45"/>
                  <a:gd name="T29" fmla="*/ 9 h 16"/>
                  <a:gd name="T30" fmla="*/ 45 w 45"/>
                  <a:gd name="T31" fmla="*/ 12 h 16"/>
                  <a:gd name="T32" fmla="*/ 45 w 45"/>
                  <a:gd name="T33" fmla="*/ 16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5"/>
                  <a:gd name="T52" fmla="*/ 0 h 16"/>
                  <a:gd name="T53" fmla="*/ 45 w 4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5" h="16">
                    <a:moveTo>
                      <a:pt x="45" y="16"/>
                    </a:moveTo>
                    <a:lnTo>
                      <a:pt x="43" y="16"/>
                    </a:lnTo>
                    <a:lnTo>
                      <a:pt x="38" y="15"/>
                    </a:lnTo>
                    <a:lnTo>
                      <a:pt x="32" y="13"/>
                    </a:lnTo>
                    <a:lnTo>
                      <a:pt x="25" y="11"/>
                    </a:lnTo>
                    <a:lnTo>
                      <a:pt x="17" y="9"/>
                    </a:lnTo>
                    <a:lnTo>
                      <a:pt x="10" y="6"/>
                    </a:lnTo>
                    <a:lnTo>
                      <a:pt x="4" y="4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4" y="0"/>
                    </a:lnTo>
                    <a:lnTo>
                      <a:pt x="21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5" y="12"/>
                    </a:lnTo>
                    <a:lnTo>
                      <a:pt x="45" y="1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5" name="Freeform 87"/>
              <p:cNvSpPr>
                <a:spLocks/>
              </p:cNvSpPr>
              <p:nvPr/>
            </p:nvSpPr>
            <p:spPr bwMode="auto">
              <a:xfrm>
                <a:off x="790" y="90"/>
                <a:ext cx="219" cy="67"/>
              </a:xfrm>
              <a:custGeom>
                <a:avLst/>
                <a:gdLst>
                  <a:gd name="T0" fmla="*/ 3 w 219"/>
                  <a:gd name="T1" fmla="*/ 59 h 67"/>
                  <a:gd name="T2" fmla="*/ 2 w 219"/>
                  <a:gd name="T3" fmla="*/ 61 h 67"/>
                  <a:gd name="T4" fmla="*/ 1 w 219"/>
                  <a:gd name="T5" fmla="*/ 62 h 67"/>
                  <a:gd name="T6" fmla="*/ 1 w 219"/>
                  <a:gd name="T7" fmla="*/ 65 h 67"/>
                  <a:gd name="T8" fmla="*/ 0 w 219"/>
                  <a:gd name="T9" fmla="*/ 67 h 67"/>
                  <a:gd name="T10" fmla="*/ 16 w 219"/>
                  <a:gd name="T11" fmla="*/ 56 h 67"/>
                  <a:gd name="T12" fmla="*/ 32 w 219"/>
                  <a:gd name="T13" fmla="*/ 46 h 67"/>
                  <a:gd name="T14" fmla="*/ 47 w 219"/>
                  <a:gd name="T15" fmla="*/ 38 h 67"/>
                  <a:gd name="T16" fmla="*/ 63 w 219"/>
                  <a:gd name="T17" fmla="*/ 31 h 67"/>
                  <a:gd name="T18" fmla="*/ 78 w 219"/>
                  <a:gd name="T19" fmla="*/ 25 h 67"/>
                  <a:gd name="T20" fmla="*/ 93 w 219"/>
                  <a:gd name="T21" fmla="*/ 20 h 67"/>
                  <a:gd name="T22" fmla="*/ 108 w 219"/>
                  <a:gd name="T23" fmla="*/ 16 h 67"/>
                  <a:gd name="T24" fmla="*/ 121 w 219"/>
                  <a:gd name="T25" fmla="*/ 12 h 67"/>
                  <a:gd name="T26" fmla="*/ 136 w 219"/>
                  <a:gd name="T27" fmla="*/ 10 h 67"/>
                  <a:gd name="T28" fmla="*/ 149 w 219"/>
                  <a:gd name="T29" fmla="*/ 8 h 67"/>
                  <a:gd name="T30" fmla="*/ 162 w 219"/>
                  <a:gd name="T31" fmla="*/ 7 h 67"/>
                  <a:gd name="T32" fmla="*/ 175 w 219"/>
                  <a:gd name="T33" fmla="*/ 6 h 67"/>
                  <a:gd name="T34" fmla="*/ 187 w 219"/>
                  <a:gd name="T35" fmla="*/ 6 h 67"/>
                  <a:gd name="T36" fmla="*/ 198 w 219"/>
                  <a:gd name="T37" fmla="*/ 5 h 67"/>
                  <a:gd name="T38" fmla="*/ 209 w 219"/>
                  <a:gd name="T39" fmla="*/ 5 h 67"/>
                  <a:gd name="T40" fmla="*/ 219 w 219"/>
                  <a:gd name="T41" fmla="*/ 4 h 67"/>
                  <a:gd name="T42" fmla="*/ 212 w 219"/>
                  <a:gd name="T43" fmla="*/ 2 h 67"/>
                  <a:gd name="T44" fmla="*/ 203 w 219"/>
                  <a:gd name="T45" fmla="*/ 1 h 67"/>
                  <a:gd name="T46" fmla="*/ 193 w 219"/>
                  <a:gd name="T47" fmla="*/ 0 h 67"/>
                  <a:gd name="T48" fmla="*/ 180 w 219"/>
                  <a:gd name="T49" fmla="*/ 0 h 67"/>
                  <a:gd name="T50" fmla="*/ 165 w 219"/>
                  <a:gd name="T51" fmla="*/ 0 h 67"/>
                  <a:gd name="T52" fmla="*/ 151 w 219"/>
                  <a:gd name="T53" fmla="*/ 2 h 67"/>
                  <a:gd name="T54" fmla="*/ 134 w 219"/>
                  <a:gd name="T55" fmla="*/ 4 h 67"/>
                  <a:gd name="T56" fmla="*/ 118 w 219"/>
                  <a:gd name="T57" fmla="*/ 7 h 67"/>
                  <a:gd name="T58" fmla="*/ 101 w 219"/>
                  <a:gd name="T59" fmla="*/ 9 h 67"/>
                  <a:gd name="T60" fmla="*/ 84 w 219"/>
                  <a:gd name="T61" fmla="*/ 14 h 67"/>
                  <a:gd name="T62" fmla="*/ 68 w 219"/>
                  <a:gd name="T63" fmla="*/ 19 h 67"/>
                  <a:gd name="T64" fmla="*/ 53 w 219"/>
                  <a:gd name="T65" fmla="*/ 25 h 67"/>
                  <a:gd name="T66" fmla="*/ 38 w 219"/>
                  <a:gd name="T67" fmla="*/ 33 h 67"/>
                  <a:gd name="T68" fmla="*/ 24 w 219"/>
                  <a:gd name="T69" fmla="*/ 40 h 67"/>
                  <a:gd name="T70" fmla="*/ 13 w 219"/>
                  <a:gd name="T71" fmla="*/ 49 h 67"/>
                  <a:gd name="T72" fmla="*/ 3 w 219"/>
                  <a:gd name="T73" fmla="*/ 59 h 6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19"/>
                  <a:gd name="T112" fmla="*/ 0 h 67"/>
                  <a:gd name="T113" fmla="*/ 219 w 219"/>
                  <a:gd name="T114" fmla="*/ 67 h 67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19" h="67">
                    <a:moveTo>
                      <a:pt x="3" y="59"/>
                    </a:moveTo>
                    <a:lnTo>
                      <a:pt x="2" y="61"/>
                    </a:lnTo>
                    <a:lnTo>
                      <a:pt x="1" y="62"/>
                    </a:lnTo>
                    <a:lnTo>
                      <a:pt x="1" y="65"/>
                    </a:lnTo>
                    <a:lnTo>
                      <a:pt x="0" y="67"/>
                    </a:lnTo>
                    <a:lnTo>
                      <a:pt x="16" y="56"/>
                    </a:lnTo>
                    <a:lnTo>
                      <a:pt x="32" y="46"/>
                    </a:lnTo>
                    <a:lnTo>
                      <a:pt x="47" y="38"/>
                    </a:lnTo>
                    <a:lnTo>
                      <a:pt x="63" y="31"/>
                    </a:lnTo>
                    <a:lnTo>
                      <a:pt x="78" y="25"/>
                    </a:lnTo>
                    <a:lnTo>
                      <a:pt x="93" y="20"/>
                    </a:lnTo>
                    <a:lnTo>
                      <a:pt x="108" y="16"/>
                    </a:lnTo>
                    <a:lnTo>
                      <a:pt x="121" y="12"/>
                    </a:lnTo>
                    <a:lnTo>
                      <a:pt x="136" y="10"/>
                    </a:lnTo>
                    <a:lnTo>
                      <a:pt x="149" y="8"/>
                    </a:lnTo>
                    <a:lnTo>
                      <a:pt x="162" y="7"/>
                    </a:lnTo>
                    <a:lnTo>
                      <a:pt x="175" y="6"/>
                    </a:lnTo>
                    <a:lnTo>
                      <a:pt x="187" y="6"/>
                    </a:lnTo>
                    <a:lnTo>
                      <a:pt x="198" y="5"/>
                    </a:lnTo>
                    <a:lnTo>
                      <a:pt x="209" y="5"/>
                    </a:lnTo>
                    <a:lnTo>
                      <a:pt x="219" y="4"/>
                    </a:lnTo>
                    <a:lnTo>
                      <a:pt x="212" y="2"/>
                    </a:lnTo>
                    <a:lnTo>
                      <a:pt x="203" y="1"/>
                    </a:lnTo>
                    <a:lnTo>
                      <a:pt x="193" y="0"/>
                    </a:lnTo>
                    <a:lnTo>
                      <a:pt x="180" y="0"/>
                    </a:lnTo>
                    <a:lnTo>
                      <a:pt x="165" y="0"/>
                    </a:lnTo>
                    <a:lnTo>
                      <a:pt x="151" y="2"/>
                    </a:lnTo>
                    <a:lnTo>
                      <a:pt x="134" y="4"/>
                    </a:lnTo>
                    <a:lnTo>
                      <a:pt x="118" y="7"/>
                    </a:lnTo>
                    <a:lnTo>
                      <a:pt x="101" y="9"/>
                    </a:lnTo>
                    <a:lnTo>
                      <a:pt x="84" y="14"/>
                    </a:lnTo>
                    <a:lnTo>
                      <a:pt x="68" y="19"/>
                    </a:lnTo>
                    <a:lnTo>
                      <a:pt x="53" y="25"/>
                    </a:lnTo>
                    <a:lnTo>
                      <a:pt x="38" y="33"/>
                    </a:lnTo>
                    <a:lnTo>
                      <a:pt x="24" y="40"/>
                    </a:lnTo>
                    <a:lnTo>
                      <a:pt x="13" y="49"/>
                    </a:lnTo>
                    <a:lnTo>
                      <a:pt x="3" y="5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6" name="Freeform 88"/>
              <p:cNvSpPr>
                <a:spLocks/>
              </p:cNvSpPr>
              <p:nvPr/>
            </p:nvSpPr>
            <p:spPr bwMode="auto">
              <a:xfrm>
                <a:off x="964" y="94"/>
                <a:ext cx="33" cy="34"/>
              </a:xfrm>
              <a:custGeom>
                <a:avLst/>
                <a:gdLst>
                  <a:gd name="T0" fmla="*/ 32 w 33"/>
                  <a:gd name="T1" fmla="*/ 34 h 34"/>
                  <a:gd name="T2" fmla="*/ 33 w 33"/>
                  <a:gd name="T3" fmla="*/ 32 h 34"/>
                  <a:gd name="T4" fmla="*/ 32 w 33"/>
                  <a:gd name="T5" fmla="*/ 29 h 34"/>
                  <a:gd name="T6" fmla="*/ 30 w 33"/>
                  <a:gd name="T7" fmla="*/ 23 h 34"/>
                  <a:gd name="T8" fmla="*/ 26 w 33"/>
                  <a:gd name="T9" fmla="*/ 17 h 34"/>
                  <a:gd name="T10" fmla="*/ 20 w 33"/>
                  <a:gd name="T11" fmla="*/ 11 h 34"/>
                  <a:gd name="T12" fmla="*/ 14 w 33"/>
                  <a:gd name="T13" fmla="*/ 5 h 34"/>
                  <a:gd name="T14" fmla="*/ 7 w 33"/>
                  <a:gd name="T15" fmla="*/ 2 h 34"/>
                  <a:gd name="T16" fmla="*/ 0 w 33"/>
                  <a:gd name="T17" fmla="*/ 0 h 34"/>
                  <a:gd name="T18" fmla="*/ 4 w 33"/>
                  <a:gd name="T19" fmla="*/ 3 h 34"/>
                  <a:gd name="T20" fmla="*/ 8 w 33"/>
                  <a:gd name="T21" fmla="*/ 8 h 34"/>
                  <a:gd name="T22" fmla="*/ 13 w 33"/>
                  <a:gd name="T23" fmla="*/ 14 h 34"/>
                  <a:gd name="T24" fmla="*/ 18 w 33"/>
                  <a:gd name="T25" fmla="*/ 21 h 34"/>
                  <a:gd name="T26" fmla="*/ 23 w 33"/>
                  <a:gd name="T27" fmla="*/ 27 h 34"/>
                  <a:gd name="T28" fmla="*/ 27 w 33"/>
                  <a:gd name="T29" fmla="*/ 31 h 34"/>
                  <a:gd name="T30" fmla="*/ 30 w 33"/>
                  <a:gd name="T31" fmla="*/ 34 h 34"/>
                  <a:gd name="T32" fmla="*/ 32 w 33"/>
                  <a:gd name="T33" fmla="*/ 34 h 3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4"/>
                  <a:gd name="T53" fmla="*/ 33 w 33"/>
                  <a:gd name="T54" fmla="*/ 34 h 3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4">
                    <a:moveTo>
                      <a:pt x="32" y="34"/>
                    </a:moveTo>
                    <a:lnTo>
                      <a:pt x="33" y="32"/>
                    </a:lnTo>
                    <a:lnTo>
                      <a:pt x="32" y="29"/>
                    </a:lnTo>
                    <a:lnTo>
                      <a:pt x="30" y="23"/>
                    </a:lnTo>
                    <a:lnTo>
                      <a:pt x="26" y="17"/>
                    </a:lnTo>
                    <a:lnTo>
                      <a:pt x="20" y="11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8"/>
                    </a:lnTo>
                    <a:lnTo>
                      <a:pt x="13" y="14"/>
                    </a:lnTo>
                    <a:lnTo>
                      <a:pt x="18" y="21"/>
                    </a:lnTo>
                    <a:lnTo>
                      <a:pt x="23" y="27"/>
                    </a:lnTo>
                    <a:lnTo>
                      <a:pt x="27" y="31"/>
                    </a:lnTo>
                    <a:lnTo>
                      <a:pt x="30" y="34"/>
                    </a:lnTo>
                    <a:lnTo>
                      <a:pt x="32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7" name="Freeform 89"/>
              <p:cNvSpPr>
                <a:spLocks/>
              </p:cNvSpPr>
              <p:nvPr/>
            </p:nvSpPr>
            <p:spPr bwMode="auto">
              <a:xfrm>
                <a:off x="923" y="95"/>
                <a:ext cx="44" cy="39"/>
              </a:xfrm>
              <a:custGeom>
                <a:avLst/>
                <a:gdLst>
                  <a:gd name="T0" fmla="*/ 43 w 44"/>
                  <a:gd name="T1" fmla="*/ 39 h 39"/>
                  <a:gd name="T2" fmla="*/ 44 w 44"/>
                  <a:gd name="T3" fmla="*/ 36 h 39"/>
                  <a:gd name="T4" fmla="*/ 42 w 44"/>
                  <a:gd name="T5" fmla="*/ 32 h 39"/>
                  <a:gd name="T6" fmla="*/ 38 w 44"/>
                  <a:gd name="T7" fmla="*/ 26 h 39"/>
                  <a:gd name="T8" fmla="*/ 32 w 44"/>
                  <a:gd name="T9" fmla="*/ 19 h 39"/>
                  <a:gd name="T10" fmla="*/ 25 w 44"/>
                  <a:gd name="T11" fmla="*/ 12 h 39"/>
                  <a:gd name="T12" fmla="*/ 17 w 44"/>
                  <a:gd name="T13" fmla="*/ 6 h 39"/>
                  <a:gd name="T14" fmla="*/ 9 w 44"/>
                  <a:gd name="T15" fmla="*/ 2 h 39"/>
                  <a:gd name="T16" fmla="*/ 0 w 44"/>
                  <a:gd name="T17" fmla="*/ 0 h 39"/>
                  <a:gd name="T18" fmla="*/ 4 w 44"/>
                  <a:gd name="T19" fmla="*/ 2 h 39"/>
                  <a:gd name="T20" fmla="*/ 9 w 44"/>
                  <a:gd name="T21" fmla="*/ 8 h 39"/>
                  <a:gd name="T22" fmla="*/ 15 w 44"/>
                  <a:gd name="T23" fmla="*/ 15 h 39"/>
                  <a:gd name="T24" fmla="*/ 22 w 44"/>
                  <a:gd name="T25" fmla="*/ 22 h 39"/>
                  <a:gd name="T26" fmla="*/ 28 w 44"/>
                  <a:gd name="T27" fmla="*/ 29 h 39"/>
                  <a:gd name="T28" fmla="*/ 35 w 44"/>
                  <a:gd name="T29" fmla="*/ 35 h 39"/>
                  <a:gd name="T30" fmla="*/ 40 w 44"/>
                  <a:gd name="T31" fmla="*/ 39 h 39"/>
                  <a:gd name="T32" fmla="*/ 43 w 44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9"/>
                  <a:gd name="T53" fmla="*/ 44 w 44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9">
                    <a:moveTo>
                      <a:pt x="43" y="39"/>
                    </a:moveTo>
                    <a:lnTo>
                      <a:pt x="44" y="36"/>
                    </a:lnTo>
                    <a:lnTo>
                      <a:pt x="42" y="32"/>
                    </a:lnTo>
                    <a:lnTo>
                      <a:pt x="38" y="26"/>
                    </a:lnTo>
                    <a:lnTo>
                      <a:pt x="32" y="19"/>
                    </a:lnTo>
                    <a:lnTo>
                      <a:pt x="25" y="12"/>
                    </a:lnTo>
                    <a:lnTo>
                      <a:pt x="17" y="6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2"/>
                    </a:lnTo>
                    <a:lnTo>
                      <a:pt x="28" y="29"/>
                    </a:lnTo>
                    <a:lnTo>
                      <a:pt x="35" y="35"/>
                    </a:lnTo>
                    <a:lnTo>
                      <a:pt x="40" y="39"/>
                    </a:lnTo>
                    <a:lnTo>
                      <a:pt x="43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8" name="Freeform 90"/>
              <p:cNvSpPr>
                <a:spLocks/>
              </p:cNvSpPr>
              <p:nvPr/>
            </p:nvSpPr>
            <p:spPr bwMode="auto">
              <a:xfrm>
                <a:off x="904" y="99"/>
                <a:ext cx="38" cy="46"/>
              </a:xfrm>
              <a:custGeom>
                <a:avLst/>
                <a:gdLst>
                  <a:gd name="T0" fmla="*/ 37 w 38"/>
                  <a:gd name="T1" fmla="*/ 46 h 46"/>
                  <a:gd name="T2" fmla="*/ 38 w 38"/>
                  <a:gd name="T3" fmla="*/ 43 h 46"/>
                  <a:gd name="T4" fmla="*/ 37 w 38"/>
                  <a:gd name="T5" fmla="*/ 37 h 46"/>
                  <a:gd name="T6" fmla="*/ 33 w 38"/>
                  <a:gd name="T7" fmla="*/ 29 h 46"/>
                  <a:gd name="T8" fmla="*/ 28 w 38"/>
                  <a:gd name="T9" fmla="*/ 22 h 46"/>
                  <a:gd name="T10" fmla="*/ 22 w 38"/>
                  <a:gd name="T11" fmla="*/ 14 h 46"/>
                  <a:gd name="T12" fmla="*/ 14 w 38"/>
                  <a:gd name="T13" fmla="*/ 7 h 46"/>
                  <a:gd name="T14" fmla="*/ 7 w 38"/>
                  <a:gd name="T15" fmla="*/ 2 h 46"/>
                  <a:gd name="T16" fmla="*/ 0 w 38"/>
                  <a:gd name="T17" fmla="*/ 0 h 46"/>
                  <a:gd name="T18" fmla="*/ 2 w 38"/>
                  <a:gd name="T19" fmla="*/ 4 h 46"/>
                  <a:gd name="T20" fmla="*/ 6 w 38"/>
                  <a:gd name="T21" fmla="*/ 10 h 46"/>
                  <a:gd name="T22" fmla="*/ 12 w 38"/>
                  <a:gd name="T23" fmla="*/ 18 h 46"/>
                  <a:gd name="T24" fmla="*/ 18 w 38"/>
                  <a:gd name="T25" fmla="*/ 25 h 46"/>
                  <a:gd name="T26" fmla="*/ 24 w 38"/>
                  <a:gd name="T27" fmla="*/ 34 h 46"/>
                  <a:gd name="T28" fmla="*/ 30 w 38"/>
                  <a:gd name="T29" fmla="*/ 41 h 46"/>
                  <a:gd name="T30" fmla="*/ 35 w 38"/>
                  <a:gd name="T31" fmla="*/ 45 h 46"/>
                  <a:gd name="T32" fmla="*/ 37 w 38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6"/>
                  <a:gd name="T53" fmla="*/ 38 w 38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6">
                    <a:moveTo>
                      <a:pt x="37" y="46"/>
                    </a:moveTo>
                    <a:lnTo>
                      <a:pt x="38" y="43"/>
                    </a:lnTo>
                    <a:lnTo>
                      <a:pt x="37" y="37"/>
                    </a:lnTo>
                    <a:lnTo>
                      <a:pt x="33" y="29"/>
                    </a:lnTo>
                    <a:lnTo>
                      <a:pt x="28" y="22"/>
                    </a:lnTo>
                    <a:lnTo>
                      <a:pt x="22" y="14"/>
                    </a:lnTo>
                    <a:lnTo>
                      <a:pt x="14" y="7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2" y="18"/>
                    </a:lnTo>
                    <a:lnTo>
                      <a:pt x="18" y="25"/>
                    </a:lnTo>
                    <a:lnTo>
                      <a:pt x="24" y="34"/>
                    </a:lnTo>
                    <a:lnTo>
                      <a:pt x="30" y="41"/>
                    </a:lnTo>
                    <a:lnTo>
                      <a:pt x="35" y="45"/>
                    </a:lnTo>
                    <a:lnTo>
                      <a:pt x="37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89" name="Freeform 91"/>
              <p:cNvSpPr>
                <a:spLocks/>
              </p:cNvSpPr>
              <p:nvPr/>
            </p:nvSpPr>
            <p:spPr bwMode="auto">
              <a:xfrm>
                <a:off x="867" y="107"/>
                <a:ext cx="33" cy="43"/>
              </a:xfrm>
              <a:custGeom>
                <a:avLst/>
                <a:gdLst>
                  <a:gd name="T0" fmla="*/ 32 w 33"/>
                  <a:gd name="T1" fmla="*/ 43 h 43"/>
                  <a:gd name="T2" fmla="*/ 33 w 33"/>
                  <a:gd name="T3" fmla="*/ 40 h 43"/>
                  <a:gd name="T4" fmla="*/ 31 w 33"/>
                  <a:gd name="T5" fmla="*/ 35 h 43"/>
                  <a:gd name="T6" fmla="*/ 28 w 33"/>
                  <a:gd name="T7" fmla="*/ 28 h 43"/>
                  <a:gd name="T8" fmla="*/ 23 w 33"/>
                  <a:gd name="T9" fmla="*/ 20 h 43"/>
                  <a:gd name="T10" fmla="*/ 18 w 33"/>
                  <a:gd name="T11" fmla="*/ 13 h 43"/>
                  <a:gd name="T12" fmla="*/ 12 w 33"/>
                  <a:gd name="T13" fmla="*/ 6 h 43"/>
                  <a:gd name="T14" fmla="*/ 5 w 33"/>
                  <a:gd name="T15" fmla="*/ 2 h 43"/>
                  <a:gd name="T16" fmla="*/ 0 w 33"/>
                  <a:gd name="T17" fmla="*/ 0 h 43"/>
                  <a:gd name="T18" fmla="*/ 2 w 33"/>
                  <a:gd name="T19" fmla="*/ 4 h 43"/>
                  <a:gd name="T20" fmla="*/ 6 w 33"/>
                  <a:gd name="T21" fmla="*/ 10 h 43"/>
                  <a:gd name="T22" fmla="*/ 10 w 33"/>
                  <a:gd name="T23" fmla="*/ 17 h 43"/>
                  <a:gd name="T24" fmla="*/ 15 w 33"/>
                  <a:gd name="T25" fmla="*/ 25 h 43"/>
                  <a:gd name="T26" fmla="*/ 19 w 33"/>
                  <a:gd name="T27" fmla="*/ 33 h 43"/>
                  <a:gd name="T28" fmla="*/ 25 w 33"/>
                  <a:gd name="T29" fmla="*/ 39 h 43"/>
                  <a:gd name="T30" fmla="*/ 29 w 33"/>
                  <a:gd name="T31" fmla="*/ 43 h 43"/>
                  <a:gd name="T32" fmla="*/ 32 w 33"/>
                  <a:gd name="T33" fmla="*/ 43 h 4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3"/>
                  <a:gd name="T53" fmla="*/ 33 w 33"/>
                  <a:gd name="T54" fmla="*/ 43 h 4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3">
                    <a:moveTo>
                      <a:pt x="32" y="43"/>
                    </a:moveTo>
                    <a:lnTo>
                      <a:pt x="33" y="40"/>
                    </a:lnTo>
                    <a:lnTo>
                      <a:pt x="31" y="35"/>
                    </a:lnTo>
                    <a:lnTo>
                      <a:pt x="28" y="28"/>
                    </a:lnTo>
                    <a:lnTo>
                      <a:pt x="23" y="20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0" y="17"/>
                    </a:lnTo>
                    <a:lnTo>
                      <a:pt x="15" y="25"/>
                    </a:lnTo>
                    <a:lnTo>
                      <a:pt x="19" y="33"/>
                    </a:lnTo>
                    <a:lnTo>
                      <a:pt x="25" y="39"/>
                    </a:lnTo>
                    <a:lnTo>
                      <a:pt x="29" y="43"/>
                    </a:lnTo>
                    <a:lnTo>
                      <a:pt x="32" y="4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0" name="Freeform 92"/>
              <p:cNvSpPr>
                <a:spLocks/>
              </p:cNvSpPr>
              <p:nvPr/>
            </p:nvSpPr>
            <p:spPr bwMode="auto">
              <a:xfrm>
                <a:off x="851" y="114"/>
                <a:ext cx="24" cy="38"/>
              </a:xfrm>
              <a:custGeom>
                <a:avLst/>
                <a:gdLst>
                  <a:gd name="T0" fmla="*/ 22 w 24"/>
                  <a:gd name="T1" fmla="*/ 38 h 38"/>
                  <a:gd name="T2" fmla="*/ 24 w 24"/>
                  <a:gd name="T3" fmla="*/ 37 h 38"/>
                  <a:gd name="T4" fmla="*/ 24 w 24"/>
                  <a:gd name="T5" fmla="*/ 32 h 38"/>
                  <a:gd name="T6" fmla="*/ 23 w 24"/>
                  <a:gd name="T7" fmla="*/ 26 h 38"/>
                  <a:gd name="T8" fmla="*/ 21 w 24"/>
                  <a:gd name="T9" fmla="*/ 19 h 38"/>
                  <a:gd name="T10" fmla="*/ 17 w 24"/>
                  <a:gd name="T11" fmla="*/ 13 h 38"/>
                  <a:gd name="T12" fmla="*/ 13 w 24"/>
                  <a:gd name="T13" fmla="*/ 8 h 38"/>
                  <a:gd name="T14" fmla="*/ 7 w 24"/>
                  <a:gd name="T15" fmla="*/ 3 h 38"/>
                  <a:gd name="T16" fmla="*/ 0 w 24"/>
                  <a:gd name="T17" fmla="*/ 0 h 38"/>
                  <a:gd name="T18" fmla="*/ 5 w 24"/>
                  <a:gd name="T19" fmla="*/ 10 h 38"/>
                  <a:gd name="T20" fmla="*/ 11 w 24"/>
                  <a:gd name="T21" fmla="*/ 23 h 38"/>
                  <a:gd name="T22" fmla="*/ 17 w 24"/>
                  <a:gd name="T23" fmla="*/ 35 h 38"/>
                  <a:gd name="T24" fmla="*/ 22 w 24"/>
                  <a:gd name="T25" fmla="*/ 38 h 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38"/>
                  <a:gd name="T41" fmla="*/ 24 w 24"/>
                  <a:gd name="T42" fmla="*/ 38 h 3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38">
                    <a:moveTo>
                      <a:pt x="22" y="38"/>
                    </a:moveTo>
                    <a:lnTo>
                      <a:pt x="24" y="37"/>
                    </a:lnTo>
                    <a:lnTo>
                      <a:pt x="24" y="32"/>
                    </a:lnTo>
                    <a:lnTo>
                      <a:pt x="23" y="26"/>
                    </a:lnTo>
                    <a:lnTo>
                      <a:pt x="21" y="19"/>
                    </a:lnTo>
                    <a:lnTo>
                      <a:pt x="17" y="13"/>
                    </a:lnTo>
                    <a:lnTo>
                      <a:pt x="13" y="8"/>
                    </a:lnTo>
                    <a:lnTo>
                      <a:pt x="7" y="3"/>
                    </a:lnTo>
                    <a:lnTo>
                      <a:pt x="0" y="0"/>
                    </a:lnTo>
                    <a:lnTo>
                      <a:pt x="5" y="10"/>
                    </a:lnTo>
                    <a:lnTo>
                      <a:pt x="11" y="23"/>
                    </a:lnTo>
                    <a:lnTo>
                      <a:pt x="17" y="35"/>
                    </a:lnTo>
                    <a:lnTo>
                      <a:pt x="22" y="38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1" name="Freeform 93"/>
              <p:cNvSpPr>
                <a:spLocks/>
              </p:cNvSpPr>
              <p:nvPr/>
            </p:nvSpPr>
            <p:spPr bwMode="auto">
              <a:xfrm>
                <a:off x="818" y="132"/>
                <a:ext cx="19" cy="29"/>
              </a:xfrm>
              <a:custGeom>
                <a:avLst/>
                <a:gdLst>
                  <a:gd name="T0" fmla="*/ 17 w 19"/>
                  <a:gd name="T1" fmla="*/ 29 h 29"/>
                  <a:gd name="T2" fmla="*/ 19 w 19"/>
                  <a:gd name="T3" fmla="*/ 23 h 29"/>
                  <a:gd name="T4" fmla="*/ 14 w 19"/>
                  <a:gd name="T5" fmla="*/ 13 h 29"/>
                  <a:gd name="T6" fmla="*/ 6 w 19"/>
                  <a:gd name="T7" fmla="*/ 4 h 29"/>
                  <a:gd name="T8" fmla="*/ 0 w 19"/>
                  <a:gd name="T9" fmla="*/ 0 h 29"/>
                  <a:gd name="T10" fmla="*/ 3 w 19"/>
                  <a:gd name="T11" fmla="*/ 7 h 29"/>
                  <a:gd name="T12" fmla="*/ 7 w 19"/>
                  <a:gd name="T13" fmla="*/ 17 h 29"/>
                  <a:gd name="T14" fmla="*/ 13 w 19"/>
                  <a:gd name="T15" fmla="*/ 25 h 29"/>
                  <a:gd name="T16" fmla="*/ 17 w 19"/>
                  <a:gd name="T17" fmla="*/ 29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9"/>
                  <a:gd name="T29" fmla="*/ 19 w 19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9">
                    <a:moveTo>
                      <a:pt x="17" y="29"/>
                    </a:moveTo>
                    <a:lnTo>
                      <a:pt x="19" y="23"/>
                    </a:lnTo>
                    <a:lnTo>
                      <a:pt x="14" y="13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3" y="7"/>
                    </a:lnTo>
                    <a:lnTo>
                      <a:pt x="7" y="17"/>
                    </a:lnTo>
                    <a:lnTo>
                      <a:pt x="13" y="25"/>
                    </a:lnTo>
                    <a:lnTo>
                      <a:pt x="17" y="2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2" name="Freeform 94"/>
              <p:cNvSpPr>
                <a:spLocks/>
              </p:cNvSpPr>
              <p:nvPr/>
            </p:nvSpPr>
            <p:spPr bwMode="auto">
              <a:xfrm>
                <a:off x="803" y="140"/>
                <a:ext cx="14" cy="20"/>
              </a:xfrm>
              <a:custGeom>
                <a:avLst/>
                <a:gdLst>
                  <a:gd name="T0" fmla="*/ 13 w 14"/>
                  <a:gd name="T1" fmla="*/ 19 h 20"/>
                  <a:gd name="T2" fmla="*/ 14 w 14"/>
                  <a:gd name="T3" fmla="*/ 13 h 20"/>
                  <a:gd name="T4" fmla="*/ 11 w 14"/>
                  <a:gd name="T5" fmla="*/ 6 h 20"/>
                  <a:gd name="T6" fmla="*/ 7 w 14"/>
                  <a:gd name="T7" fmla="*/ 0 h 20"/>
                  <a:gd name="T8" fmla="*/ 0 w 14"/>
                  <a:gd name="T9" fmla="*/ 1 h 20"/>
                  <a:gd name="T10" fmla="*/ 5 w 14"/>
                  <a:gd name="T11" fmla="*/ 5 h 20"/>
                  <a:gd name="T12" fmla="*/ 8 w 14"/>
                  <a:gd name="T13" fmla="*/ 12 h 20"/>
                  <a:gd name="T14" fmla="*/ 10 w 14"/>
                  <a:gd name="T15" fmla="*/ 20 h 20"/>
                  <a:gd name="T16" fmla="*/ 13 w 14"/>
                  <a:gd name="T17" fmla="*/ 19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20"/>
                  <a:gd name="T29" fmla="*/ 14 w 14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20">
                    <a:moveTo>
                      <a:pt x="13" y="19"/>
                    </a:moveTo>
                    <a:lnTo>
                      <a:pt x="14" y="13"/>
                    </a:lnTo>
                    <a:lnTo>
                      <a:pt x="11" y="6"/>
                    </a:lnTo>
                    <a:lnTo>
                      <a:pt x="7" y="0"/>
                    </a:lnTo>
                    <a:lnTo>
                      <a:pt x="0" y="1"/>
                    </a:lnTo>
                    <a:lnTo>
                      <a:pt x="5" y="5"/>
                    </a:lnTo>
                    <a:lnTo>
                      <a:pt x="8" y="12"/>
                    </a:lnTo>
                    <a:lnTo>
                      <a:pt x="10" y="20"/>
                    </a:lnTo>
                    <a:lnTo>
                      <a:pt x="13" y="1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3" name="Freeform 95"/>
              <p:cNvSpPr>
                <a:spLocks/>
              </p:cNvSpPr>
              <p:nvPr/>
            </p:nvSpPr>
            <p:spPr bwMode="auto">
              <a:xfrm>
                <a:off x="942" y="94"/>
                <a:ext cx="39" cy="37"/>
              </a:xfrm>
              <a:custGeom>
                <a:avLst/>
                <a:gdLst>
                  <a:gd name="T0" fmla="*/ 38 w 39"/>
                  <a:gd name="T1" fmla="*/ 37 h 37"/>
                  <a:gd name="T2" fmla="*/ 39 w 39"/>
                  <a:gd name="T3" fmla="*/ 34 h 37"/>
                  <a:gd name="T4" fmla="*/ 38 w 39"/>
                  <a:gd name="T5" fmla="*/ 30 h 37"/>
                  <a:gd name="T6" fmla="*/ 35 w 39"/>
                  <a:gd name="T7" fmla="*/ 25 h 37"/>
                  <a:gd name="T8" fmla="*/ 29 w 39"/>
                  <a:gd name="T9" fmla="*/ 18 h 37"/>
                  <a:gd name="T10" fmla="*/ 23 w 39"/>
                  <a:gd name="T11" fmla="*/ 12 h 37"/>
                  <a:gd name="T12" fmla="*/ 17 w 39"/>
                  <a:gd name="T13" fmla="*/ 6 h 37"/>
                  <a:gd name="T14" fmla="*/ 8 w 39"/>
                  <a:gd name="T15" fmla="*/ 2 h 37"/>
                  <a:gd name="T16" fmla="*/ 0 w 39"/>
                  <a:gd name="T17" fmla="*/ 0 h 37"/>
                  <a:gd name="T18" fmla="*/ 4 w 39"/>
                  <a:gd name="T19" fmla="*/ 3 h 37"/>
                  <a:gd name="T20" fmla="*/ 8 w 39"/>
                  <a:gd name="T21" fmla="*/ 7 h 37"/>
                  <a:gd name="T22" fmla="*/ 13 w 39"/>
                  <a:gd name="T23" fmla="*/ 14 h 37"/>
                  <a:gd name="T24" fmla="*/ 19 w 39"/>
                  <a:gd name="T25" fmla="*/ 21 h 37"/>
                  <a:gd name="T26" fmla="*/ 25 w 39"/>
                  <a:gd name="T27" fmla="*/ 28 h 37"/>
                  <a:gd name="T28" fmla="*/ 30 w 39"/>
                  <a:gd name="T29" fmla="*/ 33 h 37"/>
                  <a:gd name="T30" fmla="*/ 35 w 39"/>
                  <a:gd name="T31" fmla="*/ 37 h 37"/>
                  <a:gd name="T32" fmla="*/ 38 w 39"/>
                  <a:gd name="T33" fmla="*/ 37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8" y="37"/>
                    </a:moveTo>
                    <a:lnTo>
                      <a:pt x="39" y="34"/>
                    </a:lnTo>
                    <a:lnTo>
                      <a:pt x="38" y="30"/>
                    </a:lnTo>
                    <a:lnTo>
                      <a:pt x="35" y="25"/>
                    </a:lnTo>
                    <a:lnTo>
                      <a:pt x="29" y="18"/>
                    </a:lnTo>
                    <a:lnTo>
                      <a:pt x="23" y="12"/>
                    </a:lnTo>
                    <a:lnTo>
                      <a:pt x="17" y="6"/>
                    </a:lnTo>
                    <a:lnTo>
                      <a:pt x="8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7"/>
                    </a:lnTo>
                    <a:lnTo>
                      <a:pt x="13" y="14"/>
                    </a:lnTo>
                    <a:lnTo>
                      <a:pt x="19" y="21"/>
                    </a:lnTo>
                    <a:lnTo>
                      <a:pt x="25" y="28"/>
                    </a:lnTo>
                    <a:lnTo>
                      <a:pt x="30" y="33"/>
                    </a:lnTo>
                    <a:lnTo>
                      <a:pt x="35" y="37"/>
                    </a:lnTo>
                    <a:lnTo>
                      <a:pt x="38" y="3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4" name="Freeform 96"/>
              <p:cNvSpPr>
                <a:spLocks/>
              </p:cNvSpPr>
              <p:nvPr/>
            </p:nvSpPr>
            <p:spPr bwMode="auto">
              <a:xfrm>
                <a:off x="983" y="92"/>
                <a:ext cx="30" cy="30"/>
              </a:xfrm>
              <a:custGeom>
                <a:avLst/>
                <a:gdLst>
                  <a:gd name="T0" fmla="*/ 29 w 30"/>
                  <a:gd name="T1" fmla="*/ 30 h 30"/>
                  <a:gd name="T2" fmla="*/ 30 w 30"/>
                  <a:gd name="T3" fmla="*/ 28 h 30"/>
                  <a:gd name="T4" fmla="*/ 30 w 30"/>
                  <a:gd name="T5" fmla="*/ 25 h 30"/>
                  <a:gd name="T6" fmla="*/ 27 w 30"/>
                  <a:gd name="T7" fmla="*/ 20 h 30"/>
                  <a:gd name="T8" fmla="*/ 25 w 30"/>
                  <a:gd name="T9" fmla="*/ 15 h 30"/>
                  <a:gd name="T10" fmla="*/ 19 w 30"/>
                  <a:gd name="T11" fmla="*/ 10 h 30"/>
                  <a:gd name="T12" fmla="*/ 14 w 30"/>
                  <a:gd name="T13" fmla="*/ 5 h 30"/>
                  <a:gd name="T14" fmla="*/ 7 w 30"/>
                  <a:gd name="T15" fmla="*/ 2 h 30"/>
                  <a:gd name="T16" fmla="*/ 0 w 30"/>
                  <a:gd name="T17" fmla="*/ 0 h 30"/>
                  <a:gd name="T18" fmla="*/ 3 w 30"/>
                  <a:gd name="T19" fmla="*/ 4 h 30"/>
                  <a:gd name="T20" fmla="*/ 7 w 30"/>
                  <a:gd name="T21" fmla="*/ 8 h 30"/>
                  <a:gd name="T22" fmla="*/ 12 w 30"/>
                  <a:gd name="T23" fmla="*/ 13 h 30"/>
                  <a:gd name="T24" fmla="*/ 16 w 30"/>
                  <a:gd name="T25" fmla="*/ 19 h 30"/>
                  <a:gd name="T26" fmla="*/ 20 w 30"/>
                  <a:gd name="T27" fmla="*/ 24 h 30"/>
                  <a:gd name="T28" fmla="*/ 24 w 30"/>
                  <a:gd name="T29" fmla="*/ 28 h 30"/>
                  <a:gd name="T30" fmla="*/ 27 w 30"/>
                  <a:gd name="T31" fmla="*/ 30 h 30"/>
                  <a:gd name="T32" fmla="*/ 29 w 30"/>
                  <a:gd name="T33" fmla="*/ 3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30"/>
                  <a:gd name="T53" fmla="*/ 30 w 30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30">
                    <a:moveTo>
                      <a:pt x="29" y="30"/>
                    </a:moveTo>
                    <a:lnTo>
                      <a:pt x="30" y="28"/>
                    </a:lnTo>
                    <a:lnTo>
                      <a:pt x="30" y="25"/>
                    </a:lnTo>
                    <a:lnTo>
                      <a:pt x="27" y="20"/>
                    </a:lnTo>
                    <a:lnTo>
                      <a:pt x="25" y="15"/>
                    </a:lnTo>
                    <a:lnTo>
                      <a:pt x="19" y="10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7" y="8"/>
                    </a:lnTo>
                    <a:lnTo>
                      <a:pt x="12" y="13"/>
                    </a:lnTo>
                    <a:lnTo>
                      <a:pt x="16" y="19"/>
                    </a:lnTo>
                    <a:lnTo>
                      <a:pt x="20" y="24"/>
                    </a:lnTo>
                    <a:lnTo>
                      <a:pt x="24" y="28"/>
                    </a:lnTo>
                    <a:lnTo>
                      <a:pt x="27" y="30"/>
                    </a:ln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5" name="Freeform 97"/>
              <p:cNvSpPr>
                <a:spLocks/>
              </p:cNvSpPr>
              <p:nvPr/>
            </p:nvSpPr>
            <p:spPr bwMode="auto">
              <a:xfrm>
                <a:off x="882" y="101"/>
                <a:ext cx="34" cy="42"/>
              </a:xfrm>
              <a:custGeom>
                <a:avLst/>
                <a:gdLst>
                  <a:gd name="T0" fmla="*/ 33 w 34"/>
                  <a:gd name="T1" fmla="*/ 42 h 42"/>
                  <a:gd name="T2" fmla="*/ 34 w 34"/>
                  <a:gd name="T3" fmla="*/ 40 h 42"/>
                  <a:gd name="T4" fmla="*/ 32 w 34"/>
                  <a:gd name="T5" fmla="*/ 34 h 42"/>
                  <a:gd name="T6" fmla="*/ 28 w 34"/>
                  <a:gd name="T7" fmla="*/ 28 h 42"/>
                  <a:gd name="T8" fmla="*/ 23 w 34"/>
                  <a:gd name="T9" fmla="*/ 21 h 42"/>
                  <a:gd name="T10" fmla="*/ 18 w 34"/>
                  <a:gd name="T11" fmla="*/ 13 h 42"/>
                  <a:gd name="T12" fmla="*/ 12 w 34"/>
                  <a:gd name="T13" fmla="*/ 6 h 42"/>
                  <a:gd name="T14" fmla="*/ 5 w 34"/>
                  <a:gd name="T15" fmla="*/ 2 h 42"/>
                  <a:gd name="T16" fmla="*/ 0 w 34"/>
                  <a:gd name="T17" fmla="*/ 0 h 42"/>
                  <a:gd name="T18" fmla="*/ 3 w 34"/>
                  <a:gd name="T19" fmla="*/ 4 h 42"/>
                  <a:gd name="T20" fmla="*/ 6 w 34"/>
                  <a:gd name="T21" fmla="*/ 10 h 42"/>
                  <a:gd name="T22" fmla="*/ 10 w 34"/>
                  <a:gd name="T23" fmla="*/ 18 h 42"/>
                  <a:gd name="T24" fmla="*/ 16 w 34"/>
                  <a:gd name="T25" fmla="*/ 25 h 42"/>
                  <a:gd name="T26" fmla="*/ 20 w 34"/>
                  <a:gd name="T27" fmla="*/ 32 h 42"/>
                  <a:gd name="T28" fmla="*/ 25 w 34"/>
                  <a:gd name="T29" fmla="*/ 38 h 42"/>
                  <a:gd name="T30" fmla="*/ 29 w 34"/>
                  <a:gd name="T31" fmla="*/ 42 h 42"/>
                  <a:gd name="T32" fmla="*/ 33 w 34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42"/>
                  <a:gd name="T53" fmla="*/ 34 w 34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42">
                    <a:moveTo>
                      <a:pt x="33" y="42"/>
                    </a:moveTo>
                    <a:lnTo>
                      <a:pt x="34" y="40"/>
                    </a:lnTo>
                    <a:lnTo>
                      <a:pt x="32" y="34"/>
                    </a:lnTo>
                    <a:lnTo>
                      <a:pt x="28" y="28"/>
                    </a:lnTo>
                    <a:lnTo>
                      <a:pt x="23" y="21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6" y="10"/>
                    </a:lnTo>
                    <a:lnTo>
                      <a:pt x="10" y="18"/>
                    </a:lnTo>
                    <a:lnTo>
                      <a:pt x="16" y="25"/>
                    </a:lnTo>
                    <a:lnTo>
                      <a:pt x="20" y="32"/>
                    </a:lnTo>
                    <a:lnTo>
                      <a:pt x="25" y="38"/>
                    </a:lnTo>
                    <a:lnTo>
                      <a:pt x="29" y="42"/>
                    </a:lnTo>
                    <a:lnTo>
                      <a:pt x="33" y="4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6" name="Freeform 98"/>
              <p:cNvSpPr>
                <a:spLocks/>
              </p:cNvSpPr>
              <p:nvPr/>
            </p:nvSpPr>
            <p:spPr bwMode="auto">
              <a:xfrm>
                <a:off x="834" y="122"/>
                <a:ext cx="25" cy="34"/>
              </a:xfrm>
              <a:custGeom>
                <a:avLst/>
                <a:gdLst>
                  <a:gd name="T0" fmla="*/ 23 w 25"/>
                  <a:gd name="T1" fmla="*/ 34 h 34"/>
                  <a:gd name="T2" fmla="*/ 25 w 25"/>
                  <a:gd name="T3" fmla="*/ 32 h 34"/>
                  <a:gd name="T4" fmla="*/ 24 w 25"/>
                  <a:gd name="T5" fmla="*/ 28 h 34"/>
                  <a:gd name="T6" fmla="*/ 21 w 25"/>
                  <a:gd name="T7" fmla="*/ 22 h 34"/>
                  <a:gd name="T8" fmla="*/ 17 w 25"/>
                  <a:gd name="T9" fmla="*/ 15 h 34"/>
                  <a:gd name="T10" fmla="*/ 13 w 25"/>
                  <a:gd name="T11" fmla="*/ 9 h 34"/>
                  <a:gd name="T12" fmla="*/ 9 w 25"/>
                  <a:gd name="T13" fmla="*/ 4 h 34"/>
                  <a:gd name="T14" fmla="*/ 3 w 25"/>
                  <a:gd name="T15" fmla="*/ 1 h 34"/>
                  <a:gd name="T16" fmla="*/ 0 w 25"/>
                  <a:gd name="T17" fmla="*/ 0 h 34"/>
                  <a:gd name="T18" fmla="*/ 4 w 25"/>
                  <a:gd name="T19" fmla="*/ 7 h 34"/>
                  <a:gd name="T20" fmla="*/ 10 w 25"/>
                  <a:gd name="T21" fmla="*/ 19 h 34"/>
                  <a:gd name="T22" fmla="*/ 17 w 25"/>
                  <a:gd name="T23" fmla="*/ 29 h 34"/>
                  <a:gd name="T24" fmla="*/ 23 w 25"/>
                  <a:gd name="T25" fmla="*/ 34 h 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4"/>
                  <a:gd name="T41" fmla="*/ 25 w 25"/>
                  <a:gd name="T42" fmla="*/ 34 h 3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4">
                    <a:moveTo>
                      <a:pt x="23" y="34"/>
                    </a:moveTo>
                    <a:lnTo>
                      <a:pt x="25" y="32"/>
                    </a:lnTo>
                    <a:lnTo>
                      <a:pt x="24" y="28"/>
                    </a:lnTo>
                    <a:lnTo>
                      <a:pt x="21" y="22"/>
                    </a:lnTo>
                    <a:lnTo>
                      <a:pt x="17" y="15"/>
                    </a:lnTo>
                    <a:lnTo>
                      <a:pt x="13" y="9"/>
                    </a:lnTo>
                    <a:lnTo>
                      <a:pt x="9" y="4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4" y="7"/>
                    </a:lnTo>
                    <a:lnTo>
                      <a:pt x="10" y="19"/>
                    </a:lnTo>
                    <a:lnTo>
                      <a:pt x="17" y="29"/>
                    </a:lnTo>
                    <a:lnTo>
                      <a:pt x="23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7" name="Freeform 99"/>
              <p:cNvSpPr>
                <a:spLocks/>
              </p:cNvSpPr>
              <p:nvPr/>
            </p:nvSpPr>
            <p:spPr bwMode="auto">
              <a:xfrm>
                <a:off x="997" y="89"/>
                <a:ext cx="34" cy="6"/>
              </a:xfrm>
              <a:custGeom>
                <a:avLst/>
                <a:gdLst>
                  <a:gd name="T0" fmla="*/ 0 w 34"/>
                  <a:gd name="T1" fmla="*/ 5 h 6"/>
                  <a:gd name="T2" fmla="*/ 3 w 34"/>
                  <a:gd name="T3" fmla="*/ 5 h 6"/>
                  <a:gd name="T4" fmla="*/ 7 w 34"/>
                  <a:gd name="T5" fmla="*/ 4 h 6"/>
                  <a:gd name="T6" fmla="*/ 12 w 34"/>
                  <a:gd name="T7" fmla="*/ 3 h 6"/>
                  <a:gd name="T8" fmla="*/ 18 w 34"/>
                  <a:gd name="T9" fmla="*/ 2 h 6"/>
                  <a:gd name="T10" fmla="*/ 24 w 34"/>
                  <a:gd name="T11" fmla="*/ 1 h 6"/>
                  <a:gd name="T12" fmla="*/ 29 w 34"/>
                  <a:gd name="T13" fmla="*/ 0 h 6"/>
                  <a:gd name="T14" fmla="*/ 33 w 34"/>
                  <a:gd name="T15" fmla="*/ 0 h 6"/>
                  <a:gd name="T16" fmla="*/ 34 w 34"/>
                  <a:gd name="T17" fmla="*/ 2 h 6"/>
                  <a:gd name="T18" fmla="*/ 33 w 34"/>
                  <a:gd name="T19" fmla="*/ 4 h 6"/>
                  <a:gd name="T20" fmla="*/ 29 w 34"/>
                  <a:gd name="T21" fmla="*/ 6 h 6"/>
                  <a:gd name="T22" fmla="*/ 25 w 34"/>
                  <a:gd name="T23" fmla="*/ 6 h 6"/>
                  <a:gd name="T24" fmla="*/ 20 w 34"/>
                  <a:gd name="T25" fmla="*/ 6 h 6"/>
                  <a:gd name="T26" fmla="*/ 14 w 34"/>
                  <a:gd name="T27" fmla="*/ 6 h 6"/>
                  <a:gd name="T28" fmla="*/ 8 w 34"/>
                  <a:gd name="T29" fmla="*/ 6 h 6"/>
                  <a:gd name="T30" fmla="*/ 4 w 34"/>
                  <a:gd name="T31" fmla="*/ 5 h 6"/>
                  <a:gd name="T32" fmla="*/ 0 w 34"/>
                  <a:gd name="T33" fmla="*/ 5 h 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"/>
                  <a:gd name="T53" fmla="*/ 34 w 34"/>
                  <a:gd name="T54" fmla="*/ 6 h 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">
                    <a:moveTo>
                      <a:pt x="0" y="5"/>
                    </a:moveTo>
                    <a:lnTo>
                      <a:pt x="3" y="5"/>
                    </a:lnTo>
                    <a:lnTo>
                      <a:pt x="7" y="4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1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4" y="2"/>
                    </a:lnTo>
                    <a:lnTo>
                      <a:pt x="33" y="4"/>
                    </a:lnTo>
                    <a:lnTo>
                      <a:pt x="29" y="6"/>
                    </a:lnTo>
                    <a:lnTo>
                      <a:pt x="25" y="6"/>
                    </a:lnTo>
                    <a:lnTo>
                      <a:pt x="20" y="6"/>
                    </a:lnTo>
                    <a:lnTo>
                      <a:pt x="14" y="6"/>
                    </a:lnTo>
                    <a:lnTo>
                      <a:pt x="8" y="6"/>
                    </a:lnTo>
                    <a:lnTo>
                      <a:pt x="4" y="5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8" name="Freeform 100"/>
              <p:cNvSpPr>
                <a:spLocks/>
              </p:cNvSpPr>
              <p:nvPr/>
            </p:nvSpPr>
            <p:spPr bwMode="auto">
              <a:xfrm>
                <a:off x="959" y="47"/>
                <a:ext cx="44" cy="46"/>
              </a:xfrm>
              <a:custGeom>
                <a:avLst/>
                <a:gdLst>
                  <a:gd name="T0" fmla="*/ 0 w 44"/>
                  <a:gd name="T1" fmla="*/ 46 h 46"/>
                  <a:gd name="T2" fmla="*/ 5 w 44"/>
                  <a:gd name="T3" fmla="*/ 43 h 46"/>
                  <a:gd name="T4" fmla="*/ 12 w 44"/>
                  <a:gd name="T5" fmla="*/ 37 h 46"/>
                  <a:gd name="T6" fmla="*/ 20 w 44"/>
                  <a:gd name="T7" fmla="*/ 30 h 46"/>
                  <a:gd name="T8" fmla="*/ 29 w 44"/>
                  <a:gd name="T9" fmla="*/ 22 h 46"/>
                  <a:gd name="T10" fmla="*/ 36 w 44"/>
                  <a:gd name="T11" fmla="*/ 16 h 46"/>
                  <a:gd name="T12" fmla="*/ 42 w 44"/>
                  <a:gd name="T13" fmla="*/ 9 h 46"/>
                  <a:gd name="T14" fmla="*/ 44 w 44"/>
                  <a:gd name="T15" fmla="*/ 3 h 46"/>
                  <a:gd name="T16" fmla="*/ 43 w 44"/>
                  <a:gd name="T17" fmla="*/ 0 h 46"/>
                  <a:gd name="T18" fmla="*/ 40 w 44"/>
                  <a:gd name="T19" fmla="*/ 0 h 46"/>
                  <a:gd name="T20" fmla="*/ 35 w 44"/>
                  <a:gd name="T21" fmla="*/ 4 h 46"/>
                  <a:gd name="T22" fmla="*/ 29 w 44"/>
                  <a:gd name="T23" fmla="*/ 10 h 46"/>
                  <a:gd name="T24" fmla="*/ 23 w 44"/>
                  <a:gd name="T25" fmla="*/ 19 h 46"/>
                  <a:gd name="T26" fmla="*/ 16 w 44"/>
                  <a:gd name="T27" fmla="*/ 26 h 46"/>
                  <a:gd name="T28" fmla="*/ 10 w 44"/>
                  <a:gd name="T29" fmla="*/ 35 h 46"/>
                  <a:gd name="T30" fmla="*/ 4 w 44"/>
                  <a:gd name="T31" fmla="*/ 42 h 46"/>
                  <a:gd name="T32" fmla="*/ 0 w 44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46"/>
                  <a:gd name="T53" fmla="*/ 44 w 44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46">
                    <a:moveTo>
                      <a:pt x="0" y="46"/>
                    </a:moveTo>
                    <a:lnTo>
                      <a:pt x="5" y="43"/>
                    </a:lnTo>
                    <a:lnTo>
                      <a:pt x="12" y="37"/>
                    </a:lnTo>
                    <a:lnTo>
                      <a:pt x="20" y="30"/>
                    </a:lnTo>
                    <a:lnTo>
                      <a:pt x="29" y="22"/>
                    </a:lnTo>
                    <a:lnTo>
                      <a:pt x="36" y="16"/>
                    </a:lnTo>
                    <a:lnTo>
                      <a:pt x="42" y="9"/>
                    </a:lnTo>
                    <a:lnTo>
                      <a:pt x="44" y="3"/>
                    </a:lnTo>
                    <a:lnTo>
                      <a:pt x="43" y="0"/>
                    </a:lnTo>
                    <a:lnTo>
                      <a:pt x="40" y="0"/>
                    </a:lnTo>
                    <a:lnTo>
                      <a:pt x="35" y="4"/>
                    </a:lnTo>
                    <a:lnTo>
                      <a:pt x="29" y="10"/>
                    </a:lnTo>
                    <a:lnTo>
                      <a:pt x="23" y="19"/>
                    </a:lnTo>
                    <a:lnTo>
                      <a:pt x="16" y="26"/>
                    </a:lnTo>
                    <a:lnTo>
                      <a:pt x="10" y="35"/>
                    </a:lnTo>
                    <a:lnTo>
                      <a:pt x="4" y="4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299" name="Freeform 101"/>
              <p:cNvSpPr>
                <a:spLocks/>
              </p:cNvSpPr>
              <p:nvPr/>
            </p:nvSpPr>
            <p:spPr bwMode="auto">
              <a:xfrm>
                <a:off x="942" y="47"/>
                <a:ext cx="41" cy="48"/>
              </a:xfrm>
              <a:custGeom>
                <a:avLst/>
                <a:gdLst>
                  <a:gd name="T0" fmla="*/ 0 w 41"/>
                  <a:gd name="T1" fmla="*/ 48 h 48"/>
                  <a:gd name="T2" fmla="*/ 5 w 41"/>
                  <a:gd name="T3" fmla="*/ 44 h 48"/>
                  <a:gd name="T4" fmla="*/ 12 w 41"/>
                  <a:gd name="T5" fmla="*/ 37 h 48"/>
                  <a:gd name="T6" fmla="*/ 19 w 41"/>
                  <a:gd name="T7" fmla="*/ 30 h 48"/>
                  <a:gd name="T8" fmla="*/ 27 w 41"/>
                  <a:gd name="T9" fmla="*/ 22 h 48"/>
                  <a:gd name="T10" fmla="*/ 34 w 41"/>
                  <a:gd name="T11" fmla="*/ 14 h 48"/>
                  <a:gd name="T12" fmla="*/ 39 w 41"/>
                  <a:gd name="T13" fmla="*/ 7 h 48"/>
                  <a:gd name="T14" fmla="*/ 41 w 41"/>
                  <a:gd name="T15" fmla="*/ 2 h 48"/>
                  <a:gd name="T16" fmla="*/ 40 w 41"/>
                  <a:gd name="T17" fmla="*/ 0 h 48"/>
                  <a:gd name="T18" fmla="*/ 35 w 41"/>
                  <a:gd name="T19" fmla="*/ 2 h 48"/>
                  <a:gd name="T20" fmla="*/ 30 w 41"/>
                  <a:gd name="T21" fmla="*/ 7 h 48"/>
                  <a:gd name="T22" fmla="*/ 25 w 41"/>
                  <a:gd name="T23" fmla="*/ 14 h 48"/>
                  <a:gd name="T24" fmla="*/ 19 w 41"/>
                  <a:gd name="T25" fmla="*/ 22 h 48"/>
                  <a:gd name="T26" fmla="*/ 13 w 41"/>
                  <a:gd name="T27" fmla="*/ 30 h 48"/>
                  <a:gd name="T28" fmla="*/ 8 w 41"/>
                  <a:gd name="T29" fmla="*/ 39 h 48"/>
                  <a:gd name="T30" fmla="*/ 4 w 41"/>
                  <a:gd name="T31" fmla="*/ 45 h 48"/>
                  <a:gd name="T32" fmla="*/ 0 w 41"/>
                  <a:gd name="T33" fmla="*/ 48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8"/>
                  <a:gd name="T53" fmla="*/ 41 w 4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8">
                    <a:moveTo>
                      <a:pt x="0" y="48"/>
                    </a:moveTo>
                    <a:lnTo>
                      <a:pt x="5" y="44"/>
                    </a:lnTo>
                    <a:lnTo>
                      <a:pt x="12" y="37"/>
                    </a:lnTo>
                    <a:lnTo>
                      <a:pt x="19" y="30"/>
                    </a:lnTo>
                    <a:lnTo>
                      <a:pt x="27" y="22"/>
                    </a:lnTo>
                    <a:lnTo>
                      <a:pt x="34" y="14"/>
                    </a:lnTo>
                    <a:lnTo>
                      <a:pt x="39" y="7"/>
                    </a:lnTo>
                    <a:lnTo>
                      <a:pt x="41" y="2"/>
                    </a:lnTo>
                    <a:lnTo>
                      <a:pt x="40" y="0"/>
                    </a:lnTo>
                    <a:lnTo>
                      <a:pt x="35" y="2"/>
                    </a:lnTo>
                    <a:lnTo>
                      <a:pt x="30" y="7"/>
                    </a:lnTo>
                    <a:lnTo>
                      <a:pt x="25" y="14"/>
                    </a:lnTo>
                    <a:lnTo>
                      <a:pt x="19" y="22"/>
                    </a:lnTo>
                    <a:lnTo>
                      <a:pt x="13" y="30"/>
                    </a:lnTo>
                    <a:lnTo>
                      <a:pt x="8" y="39"/>
                    </a:lnTo>
                    <a:lnTo>
                      <a:pt x="4" y="45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0" name="Freeform 102"/>
              <p:cNvSpPr>
                <a:spLocks/>
              </p:cNvSpPr>
              <p:nvPr/>
            </p:nvSpPr>
            <p:spPr bwMode="auto">
              <a:xfrm>
                <a:off x="923" y="46"/>
                <a:ext cx="36" cy="51"/>
              </a:xfrm>
              <a:custGeom>
                <a:avLst/>
                <a:gdLst>
                  <a:gd name="T0" fmla="*/ 0 w 36"/>
                  <a:gd name="T1" fmla="*/ 51 h 51"/>
                  <a:gd name="T2" fmla="*/ 5 w 36"/>
                  <a:gd name="T3" fmla="*/ 46 h 51"/>
                  <a:gd name="T4" fmla="*/ 12 w 36"/>
                  <a:gd name="T5" fmla="*/ 39 h 51"/>
                  <a:gd name="T6" fmla="*/ 19 w 36"/>
                  <a:gd name="T7" fmla="*/ 30 h 51"/>
                  <a:gd name="T8" fmla="*/ 25 w 36"/>
                  <a:gd name="T9" fmla="*/ 23 h 51"/>
                  <a:gd name="T10" fmla="*/ 30 w 36"/>
                  <a:gd name="T11" fmla="*/ 14 h 51"/>
                  <a:gd name="T12" fmla="*/ 35 w 36"/>
                  <a:gd name="T13" fmla="*/ 7 h 51"/>
                  <a:gd name="T14" fmla="*/ 36 w 36"/>
                  <a:gd name="T15" fmla="*/ 2 h 51"/>
                  <a:gd name="T16" fmla="*/ 35 w 36"/>
                  <a:gd name="T17" fmla="*/ 0 h 51"/>
                  <a:gd name="T18" fmla="*/ 31 w 36"/>
                  <a:gd name="T19" fmla="*/ 2 h 51"/>
                  <a:gd name="T20" fmla="*/ 27 w 36"/>
                  <a:gd name="T21" fmla="*/ 7 h 51"/>
                  <a:gd name="T22" fmla="*/ 23 w 36"/>
                  <a:gd name="T23" fmla="*/ 14 h 51"/>
                  <a:gd name="T24" fmla="*/ 18 w 36"/>
                  <a:gd name="T25" fmla="*/ 23 h 51"/>
                  <a:gd name="T26" fmla="*/ 13 w 36"/>
                  <a:gd name="T27" fmla="*/ 32 h 51"/>
                  <a:gd name="T28" fmla="*/ 8 w 36"/>
                  <a:gd name="T29" fmla="*/ 40 h 51"/>
                  <a:gd name="T30" fmla="*/ 4 w 36"/>
                  <a:gd name="T31" fmla="*/ 47 h 51"/>
                  <a:gd name="T32" fmla="*/ 0 w 36"/>
                  <a:gd name="T33" fmla="*/ 51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51"/>
                  <a:gd name="T53" fmla="*/ 36 w 36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51">
                    <a:moveTo>
                      <a:pt x="0" y="51"/>
                    </a:moveTo>
                    <a:lnTo>
                      <a:pt x="5" y="46"/>
                    </a:lnTo>
                    <a:lnTo>
                      <a:pt x="12" y="39"/>
                    </a:lnTo>
                    <a:lnTo>
                      <a:pt x="19" y="30"/>
                    </a:lnTo>
                    <a:lnTo>
                      <a:pt x="25" y="23"/>
                    </a:lnTo>
                    <a:lnTo>
                      <a:pt x="30" y="14"/>
                    </a:lnTo>
                    <a:lnTo>
                      <a:pt x="35" y="7"/>
                    </a:lnTo>
                    <a:lnTo>
                      <a:pt x="36" y="2"/>
                    </a:lnTo>
                    <a:lnTo>
                      <a:pt x="35" y="0"/>
                    </a:lnTo>
                    <a:lnTo>
                      <a:pt x="31" y="2"/>
                    </a:lnTo>
                    <a:lnTo>
                      <a:pt x="27" y="7"/>
                    </a:lnTo>
                    <a:lnTo>
                      <a:pt x="23" y="14"/>
                    </a:lnTo>
                    <a:lnTo>
                      <a:pt x="18" y="23"/>
                    </a:lnTo>
                    <a:lnTo>
                      <a:pt x="13" y="32"/>
                    </a:lnTo>
                    <a:lnTo>
                      <a:pt x="8" y="40"/>
                    </a:lnTo>
                    <a:lnTo>
                      <a:pt x="4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1" name="Freeform 103"/>
              <p:cNvSpPr>
                <a:spLocks/>
              </p:cNvSpPr>
              <p:nvPr/>
            </p:nvSpPr>
            <p:spPr bwMode="auto">
              <a:xfrm>
                <a:off x="904" y="55"/>
                <a:ext cx="27" cy="46"/>
              </a:xfrm>
              <a:custGeom>
                <a:avLst/>
                <a:gdLst>
                  <a:gd name="T0" fmla="*/ 0 w 27"/>
                  <a:gd name="T1" fmla="*/ 46 h 46"/>
                  <a:gd name="T2" fmla="*/ 5 w 27"/>
                  <a:gd name="T3" fmla="*/ 42 h 46"/>
                  <a:gd name="T4" fmla="*/ 10 w 27"/>
                  <a:gd name="T5" fmla="*/ 36 h 46"/>
                  <a:gd name="T6" fmla="*/ 15 w 27"/>
                  <a:gd name="T7" fmla="*/ 28 h 46"/>
                  <a:gd name="T8" fmla="*/ 20 w 27"/>
                  <a:gd name="T9" fmla="*/ 20 h 46"/>
                  <a:gd name="T10" fmla="*/ 24 w 27"/>
                  <a:gd name="T11" fmla="*/ 13 h 46"/>
                  <a:gd name="T12" fmla="*/ 27 w 27"/>
                  <a:gd name="T13" fmla="*/ 6 h 46"/>
                  <a:gd name="T14" fmla="*/ 27 w 27"/>
                  <a:gd name="T15" fmla="*/ 2 h 46"/>
                  <a:gd name="T16" fmla="*/ 24 w 27"/>
                  <a:gd name="T17" fmla="*/ 0 h 46"/>
                  <a:gd name="T18" fmla="*/ 17 w 27"/>
                  <a:gd name="T19" fmla="*/ 7 h 46"/>
                  <a:gd name="T20" fmla="*/ 12 w 27"/>
                  <a:gd name="T21" fmla="*/ 20 h 46"/>
                  <a:gd name="T22" fmla="*/ 6 w 27"/>
                  <a:gd name="T23" fmla="*/ 36 h 46"/>
                  <a:gd name="T24" fmla="*/ 0 w 27"/>
                  <a:gd name="T25" fmla="*/ 46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"/>
                  <a:gd name="T40" fmla="*/ 0 h 46"/>
                  <a:gd name="T41" fmla="*/ 27 w 27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" h="46">
                    <a:moveTo>
                      <a:pt x="0" y="46"/>
                    </a:moveTo>
                    <a:lnTo>
                      <a:pt x="5" y="42"/>
                    </a:lnTo>
                    <a:lnTo>
                      <a:pt x="10" y="36"/>
                    </a:lnTo>
                    <a:lnTo>
                      <a:pt x="15" y="28"/>
                    </a:lnTo>
                    <a:lnTo>
                      <a:pt x="20" y="20"/>
                    </a:lnTo>
                    <a:lnTo>
                      <a:pt x="24" y="13"/>
                    </a:lnTo>
                    <a:lnTo>
                      <a:pt x="27" y="6"/>
                    </a:lnTo>
                    <a:lnTo>
                      <a:pt x="27" y="2"/>
                    </a:lnTo>
                    <a:lnTo>
                      <a:pt x="24" y="0"/>
                    </a:lnTo>
                    <a:lnTo>
                      <a:pt x="17" y="7"/>
                    </a:lnTo>
                    <a:lnTo>
                      <a:pt x="12" y="20"/>
                    </a:lnTo>
                    <a:lnTo>
                      <a:pt x="6" y="3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2" name="Freeform 104"/>
              <p:cNvSpPr>
                <a:spLocks/>
              </p:cNvSpPr>
              <p:nvPr/>
            </p:nvSpPr>
            <p:spPr bwMode="auto">
              <a:xfrm>
                <a:off x="884" y="61"/>
                <a:ext cx="24" cy="44"/>
              </a:xfrm>
              <a:custGeom>
                <a:avLst/>
                <a:gdLst>
                  <a:gd name="T0" fmla="*/ 0 w 24"/>
                  <a:gd name="T1" fmla="*/ 44 h 44"/>
                  <a:gd name="T2" fmla="*/ 3 w 24"/>
                  <a:gd name="T3" fmla="*/ 40 h 44"/>
                  <a:gd name="T4" fmla="*/ 8 w 24"/>
                  <a:gd name="T5" fmla="*/ 34 h 44"/>
                  <a:gd name="T6" fmla="*/ 12 w 24"/>
                  <a:gd name="T7" fmla="*/ 26 h 44"/>
                  <a:gd name="T8" fmla="*/ 17 w 24"/>
                  <a:gd name="T9" fmla="*/ 17 h 44"/>
                  <a:gd name="T10" fmla="*/ 20 w 24"/>
                  <a:gd name="T11" fmla="*/ 10 h 44"/>
                  <a:gd name="T12" fmla="*/ 23 w 24"/>
                  <a:gd name="T13" fmla="*/ 4 h 44"/>
                  <a:gd name="T14" fmla="*/ 24 w 24"/>
                  <a:gd name="T15" fmla="*/ 0 h 44"/>
                  <a:gd name="T16" fmla="*/ 21 w 24"/>
                  <a:gd name="T17" fmla="*/ 0 h 44"/>
                  <a:gd name="T18" fmla="*/ 14 w 24"/>
                  <a:gd name="T19" fmla="*/ 8 h 44"/>
                  <a:gd name="T20" fmla="*/ 8 w 24"/>
                  <a:gd name="T21" fmla="*/ 21 h 44"/>
                  <a:gd name="T22" fmla="*/ 3 w 24"/>
                  <a:gd name="T23" fmla="*/ 36 h 44"/>
                  <a:gd name="T24" fmla="*/ 0 w 24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4"/>
                  <a:gd name="T41" fmla="*/ 24 w 24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4">
                    <a:moveTo>
                      <a:pt x="0" y="44"/>
                    </a:moveTo>
                    <a:lnTo>
                      <a:pt x="3" y="40"/>
                    </a:lnTo>
                    <a:lnTo>
                      <a:pt x="8" y="34"/>
                    </a:lnTo>
                    <a:lnTo>
                      <a:pt x="12" y="26"/>
                    </a:lnTo>
                    <a:lnTo>
                      <a:pt x="17" y="17"/>
                    </a:lnTo>
                    <a:lnTo>
                      <a:pt x="20" y="10"/>
                    </a:lnTo>
                    <a:lnTo>
                      <a:pt x="23" y="4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4" y="8"/>
                    </a:lnTo>
                    <a:lnTo>
                      <a:pt x="8" y="21"/>
                    </a:lnTo>
                    <a:lnTo>
                      <a:pt x="3" y="36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3" name="Freeform 105"/>
              <p:cNvSpPr>
                <a:spLocks/>
              </p:cNvSpPr>
              <p:nvPr/>
            </p:nvSpPr>
            <p:spPr bwMode="auto">
              <a:xfrm>
                <a:off x="864" y="72"/>
                <a:ext cx="12" cy="39"/>
              </a:xfrm>
              <a:custGeom>
                <a:avLst/>
                <a:gdLst>
                  <a:gd name="T0" fmla="*/ 0 w 12"/>
                  <a:gd name="T1" fmla="*/ 39 h 39"/>
                  <a:gd name="T2" fmla="*/ 6 w 12"/>
                  <a:gd name="T3" fmla="*/ 28 h 39"/>
                  <a:gd name="T4" fmla="*/ 10 w 12"/>
                  <a:gd name="T5" fmla="*/ 15 h 39"/>
                  <a:gd name="T6" fmla="*/ 12 w 12"/>
                  <a:gd name="T7" fmla="*/ 4 h 39"/>
                  <a:gd name="T8" fmla="*/ 8 w 12"/>
                  <a:gd name="T9" fmla="*/ 0 h 39"/>
                  <a:gd name="T10" fmla="*/ 3 w 12"/>
                  <a:gd name="T11" fmla="*/ 6 h 39"/>
                  <a:gd name="T12" fmla="*/ 2 w 12"/>
                  <a:gd name="T13" fmla="*/ 17 h 39"/>
                  <a:gd name="T14" fmla="*/ 2 w 12"/>
                  <a:gd name="T15" fmla="*/ 29 h 39"/>
                  <a:gd name="T16" fmla="*/ 0 w 12"/>
                  <a:gd name="T17" fmla="*/ 39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39"/>
                  <a:gd name="T29" fmla="*/ 12 w 12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39">
                    <a:moveTo>
                      <a:pt x="0" y="39"/>
                    </a:moveTo>
                    <a:lnTo>
                      <a:pt x="6" y="28"/>
                    </a:lnTo>
                    <a:lnTo>
                      <a:pt x="10" y="15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3" y="6"/>
                    </a:lnTo>
                    <a:lnTo>
                      <a:pt x="2" y="17"/>
                    </a:lnTo>
                    <a:lnTo>
                      <a:pt x="2" y="2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4" name="Freeform 106"/>
              <p:cNvSpPr>
                <a:spLocks/>
              </p:cNvSpPr>
              <p:nvPr/>
            </p:nvSpPr>
            <p:spPr bwMode="auto">
              <a:xfrm>
                <a:off x="847" y="83"/>
                <a:ext cx="7" cy="34"/>
              </a:xfrm>
              <a:custGeom>
                <a:avLst/>
                <a:gdLst>
                  <a:gd name="T0" fmla="*/ 2 w 7"/>
                  <a:gd name="T1" fmla="*/ 34 h 34"/>
                  <a:gd name="T2" fmla="*/ 4 w 7"/>
                  <a:gd name="T3" fmla="*/ 25 h 34"/>
                  <a:gd name="T4" fmla="*/ 7 w 7"/>
                  <a:gd name="T5" fmla="*/ 14 h 34"/>
                  <a:gd name="T6" fmla="*/ 7 w 7"/>
                  <a:gd name="T7" fmla="*/ 3 h 34"/>
                  <a:gd name="T8" fmla="*/ 3 w 7"/>
                  <a:gd name="T9" fmla="*/ 0 h 34"/>
                  <a:gd name="T10" fmla="*/ 0 w 7"/>
                  <a:gd name="T11" fmla="*/ 5 h 34"/>
                  <a:gd name="T12" fmla="*/ 1 w 7"/>
                  <a:gd name="T13" fmla="*/ 14 h 34"/>
                  <a:gd name="T14" fmla="*/ 2 w 7"/>
                  <a:gd name="T15" fmla="*/ 24 h 34"/>
                  <a:gd name="T16" fmla="*/ 2 w 7"/>
                  <a:gd name="T17" fmla="*/ 34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4"/>
                  <a:gd name="T29" fmla="*/ 7 w 7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4">
                    <a:moveTo>
                      <a:pt x="2" y="34"/>
                    </a:moveTo>
                    <a:lnTo>
                      <a:pt x="4" y="25"/>
                    </a:lnTo>
                    <a:lnTo>
                      <a:pt x="7" y="14"/>
                    </a:lnTo>
                    <a:lnTo>
                      <a:pt x="7" y="3"/>
                    </a:lnTo>
                    <a:lnTo>
                      <a:pt x="3" y="0"/>
                    </a:lnTo>
                    <a:lnTo>
                      <a:pt x="0" y="5"/>
                    </a:lnTo>
                    <a:lnTo>
                      <a:pt x="1" y="14"/>
                    </a:lnTo>
                    <a:lnTo>
                      <a:pt x="2" y="24"/>
                    </a:lnTo>
                    <a:lnTo>
                      <a:pt x="2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5" name="Freeform 107"/>
              <p:cNvSpPr>
                <a:spLocks/>
              </p:cNvSpPr>
              <p:nvPr/>
            </p:nvSpPr>
            <p:spPr bwMode="auto">
              <a:xfrm>
                <a:off x="829" y="90"/>
                <a:ext cx="8" cy="33"/>
              </a:xfrm>
              <a:custGeom>
                <a:avLst/>
                <a:gdLst>
                  <a:gd name="T0" fmla="*/ 6 w 8"/>
                  <a:gd name="T1" fmla="*/ 33 h 33"/>
                  <a:gd name="T2" fmla="*/ 8 w 8"/>
                  <a:gd name="T3" fmla="*/ 25 h 33"/>
                  <a:gd name="T4" fmla="*/ 8 w 8"/>
                  <a:gd name="T5" fmla="*/ 14 h 33"/>
                  <a:gd name="T6" fmla="*/ 7 w 8"/>
                  <a:gd name="T7" fmla="*/ 4 h 33"/>
                  <a:gd name="T8" fmla="*/ 2 w 8"/>
                  <a:gd name="T9" fmla="*/ 0 h 33"/>
                  <a:gd name="T10" fmla="*/ 0 w 8"/>
                  <a:gd name="T11" fmla="*/ 4 h 33"/>
                  <a:gd name="T12" fmla="*/ 2 w 8"/>
                  <a:gd name="T13" fmla="*/ 11 h 33"/>
                  <a:gd name="T14" fmla="*/ 4 w 8"/>
                  <a:gd name="T15" fmla="*/ 22 h 33"/>
                  <a:gd name="T16" fmla="*/ 6 w 8"/>
                  <a:gd name="T17" fmla="*/ 33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3"/>
                  <a:gd name="T29" fmla="*/ 8 w 8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3">
                    <a:moveTo>
                      <a:pt x="6" y="33"/>
                    </a:moveTo>
                    <a:lnTo>
                      <a:pt x="8" y="25"/>
                    </a:lnTo>
                    <a:lnTo>
                      <a:pt x="8" y="14"/>
                    </a:lnTo>
                    <a:lnTo>
                      <a:pt x="7" y="4"/>
                    </a:lnTo>
                    <a:lnTo>
                      <a:pt x="2" y="0"/>
                    </a:lnTo>
                    <a:lnTo>
                      <a:pt x="0" y="4"/>
                    </a:lnTo>
                    <a:lnTo>
                      <a:pt x="2" y="11"/>
                    </a:lnTo>
                    <a:lnTo>
                      <a:pt x="4" y="22"/>
                    </a:lnTo>
                    <a:lnTo>
                      <a:pt x="6" y="3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6" name="Freeform 108"/>
              <p:cNvSpPr>
                <a:spLocks/>
              </p:cNvSpPr>
              <p:nvPr/>
            </p:nvSpPr>
            <p:spPr bwMode="auto">
              <a:xfrm>
                <a:off x="815" y="101"/>
                <a:ext cx="9" cy="32"/>
              </a:xfrm>
              <a:custGeom>
                <a:avLst/>
                <a:gdLst>
                  <a:gd name="T0" fmla="*/ 1 w 9"/>
                  <a:gd name="T1" fmla="*/ 32 h 32"/>
                  <a:gd name="T2" fmla="*/ 5 w 9"/>
                  <a:gd name="T3" fmla="*/ 27 h 32"/>
                  <a:gd name="T4" fmla="*/ 9 w 9"/>
                  <a:gd name="T5" fmla="*/ 18 h 32"/>
                  <a:gd name="T6" fmla="*/ 9 w 9"/>
                  <a:gd name="T7" fmla="*/ 7 h 32"/>
                  <a:gd name="T8" fmla="*/ 4 w 9"/>
                  <a:gd name="T9" fmla="*/ 0 h 32"/>
                  <a:gd name="T10" fmla="*/ 0 w 9"/>
                  <a:gd name="T11" fmla="*/ 3 h 32"/>
                  <a:gd name="T12" fmla="*/ 0 w 9"/>
                  <a:gd name="T13" fmla="*/ 12 h 32"/>
                  <a:gd name="T14" fmla="*/ 1 w 9"/>
                  <a:gd name="T15" fmla="*/ 23 h 32"/>
                  <a:gd name="T16" fmla="*/ 1 w 9"/>
                  <a:gd name="T17" fmla="*/ 32 h 3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2"/>
                  <a:gd name="T29" fmla="*/ 9 w 9"/>
                  <a:gd name="T30" fmla="*/ 32 h 3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2">
                    <a:moveTo>
                      <a:pt x="1" y="32"/>
                    </a:moveTo>
                    <a:lnTo>
                      <a:pt x="5" y="27"/>
                    </a:lnTo>
                    <a:lnTo>
                      <a:pt x="9" y="18"/>
                    </a:lnTo>
                    <a:lnTo>
                      <a:pt x="9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2"/>
                    </a:lnTo>
                    <a:lnTo>
                      <a:pt x="1" y="23"/>
                    </a:lnTo>
                    <a:lnTo>
                      <a:pt x="1" y="3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7" name="Freeform 109"/>
              <p:cNvSpPr>
                <a:spLocks/>
              </p:cNvSpPr>
              <p:nvPr/>
            </p:nvSpPr>
            <p:spPr bwMode="auto">
              <a:xfrm>
                <a:off x="805" y="105"/>
                <a:ext cx="7" cy="36"/>
              </a:xfrm>
              <a:custGeom>
                <a:avLst/>
                <a:gdLst>
                  <a:gd name="T0" fmla="*/ 2 w 7"/>
                  <a:gd name="T1" fmla="*/ 36 h 36"/>
                  <a:gd name="T2" fmla="*/ 5 w 7"/>
                  <a:gd name="T3" fmla="*/ 28 h 36"/>
                  <a:gd name="T4" fmla="*/ 7 w 7"/>
                  <a:gd name="T5" fmla="*/ 18 h 36"/>
                  <a:gd name="T6" fmla="*/ 7 w 7"/>
                  <a:gd name="T7" fmla="*/ 7 h 36"/>
                  <a:gd name="T8" fmla="*/ 4 w 7"/>
                  <a:gd name="T9" fmla="*/ 0 h 36"/>
                  <a:gd name="T10" fmla="*/ 0 w 7"/>
                  <a:gd name="T11" fmla="*/ 3 h 36"/>
                  <a:gd name="T12" fmla="*/ 0 w 7"/>
                  <a:gd name="T13" fmla="*/ 14 h 36"/>
                  <a:gd name="T14" fmla="*/ 1 w 7"/>
                  <a:gd name="T15" fmla="*/ 27 h 36"/>
                  <a:gd name="T16" fmla="*/ 2 w 7"/>
                  <a:gd name="T17" fmla="*/ 36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2" y="36"/>
                    </a:moveTo>
                    <a:lnTo>
                      <a:pt x="5" y="28"/>
                    </a:lnTo>
                    <a:lnTo>
                      <a:pt x="7" y="18"/>
                    </a:lnTo>
                    <a:lnTo>
                      <a:pt x="7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4"/>
                    </a:lnTo>
                    <a:lnTo>
                      <a:pt x="1" y="27"/>
                    </a:lnTo>
                    <a:lnTo>
                      <a:pt x="2" y="3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8" name="Freeform 110"/>
              <p:cNvSpPr>
                <a:spLocks/>
              </p:cNvSpPr>
              <p:nvPr/>
            </p:nvSpPr>
            <p:spPr bwMode="auto">
              <a:xfrm>
                <a:off x="977" y="55"/>
                <a:ext cx="46" cy="38"/>
              </a:xfrm>
              <a:custGeom>
                <a:avLst/>
                <a:gdLst>
                  <a:gd name="T0" fmla="*/ 44 w 46"/>
                  <a:gd name="T1" fmla="*/ 0 h 38"/>
                  <a:gd name="T2" fmla="*/ 42 w 46"/>
                  <a:gd name="T3" fmla="*/ 1 h 38"/>
                  <a:gd name="T4" fmla="*/ 38 w 46"/>
                  <a:gd name="T5" fmla="*/ 5 h 38"/>
                  <a:gd name="T6" fmla="*/ 32 w 46"/>
                  <a:gd name="T7" fmla="*/ 11 h 38"/>
                  <a:gd name="T8" fmla="*/ 26 w 46"/>
                  <a:gd name="T9" fmla="*/ 17 h 38"/>
                  <a:gd name="T10" fmla="*/ 19 w 46"/>
                  <a:gd name="T11" fmla="*/ 24 h 38"/>
                  <a:gd name="T12" fmla="*/ 13 w 46"/>
                  <a:gd name="T13" fmla="*/ 30 h 38"/>
                  <a:gd name="T14" fmla="*/ 6 w 46"/>
                  <a:gd name="T15" fmla="*/ 35 h 38"/>
                  <a:gd name="T16" fmla="*/ 0 w 46"/>
                  <a:gd name="T17" fmla="*/ 38 h 38"/>
                  <a:gd name="T18" fmla="*/ 7 w 46"/>
                  <a:gd name="T19" fmla="*/ 35 h 38"/>
                  <a:gd name="T20" fmla="*/ 16 w 46"/>
                  <a:gd name="T21" fmla="*/ 30 h 38"/>
                  <a:gd name="T22" fmla="*/ 25 w 46"/>
                  <a:gd name="T23" fmla="*/ 25 h 38"/>
                  <a:gd name="T24" fmla="*/ 32 w 46"/>
                  <a:gd name="T25" fmla="*/ 18 h 38"/>
                  <a:gd name="T26" fmla="*/ 39 w 46"/>
                  <a:gd name="T27" fmla="*/ 13 h 38"/>
                  <a:gd name="T28" fmla="*/ 44 w 46"/>
                  <a:gd name="T29" fmla="*/ 7 h 38"/>
                  <a:gd name="T30" fmla="*/ 46 w 46"/>
                  <a:gd name="T31" fmla="*/ 3 h 38"/>
                  <a:gd name="T32" fmla="*/ 44 w 46"/>
                  <a:gd name="T33" fmla="*/ 0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44" y="0"/>
                    </a:moveTo>
                    <a:lnTo>
                      <a:pt x="42" y="1"/>
                    </a:lnTo>
                    <a:lnTo>
                      <a:pt x="38" y="5"/>
                    </a:lnTo>
                    <a:lnTo>
                      <a:pt x="32" y="11"/>
                    </a:lnTo>
                    <a:lnTo>
                      <a:pt x="26" y="17"/>
                    </a:lnTo>
                    <a:lnTo>
                      <a:pt x="19" y="24"/>
                    </a:lnTo>
                    <a:lnTo>
                      <a:pt x="13" y="30"/>
                    </a:lnTo>
                    <a:lnTo>
                      <a:pt x="6" y="35"/>
                    </a:lnTo>
                    <a:lnTo>
                      <a:pt x="0" y="38"/>
                    </a:lnTo>
                    <a:lnTo>
                      <a:pt x="7" y="35"/>
                    </a:lnTo>
                    <a:lnTo>
                      <a:pt x="16" y="30"/>
                    </a:lnTo>
                    <a:lnTo>
                      <a:pt x="25" y="25"/>
                    </a:lnTo>
                    <a:lnTo>
                      <a:pt x="32" y="18"/>
                    </a:lnTo>
                    <a:lnTo>
                      <a:pt x="39" y="13"/>
                    </a:lnTo>
                    <a:lnTo>
                      <a:pt x="44" y="7"/>
                    </a:lnTo>
                    <a:lnTo>
                      <a:pt x="46" y="3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09" name="Freeform 111"/>
              <p:cNvSpPr>
                <a:spLocks/>
              </p:cNvSpPr>
              <p:nvPr/>
            </p:nvSpPr>
            <p:spPr bwMode="auto">
              <a:xfrm>
                <a:off x="997" y="69"/>
                <a:ext cx="35" cy="25"/>
              </a:xfrm>
              <a:custGeom>
                <a:avLst/>
                <a:gdLst>
                  <a:gd name="T0" fmla="*/ 0 w 35"/>
                  <a:gd name="T1" fmla="*/ 25 h 25"/>
                  <a:gd name="T2" fmla="*/ 5 w 35"/>
                  <a:gd name="T3" fmla="*/ 22 h 25"/>
                  <a:gd name="T4" fmla="*/ 11 w 35"/>
                  <a:gd name="T5" fmla="*/ 19 h 25"/>
                  <a:gd name="T6" fmla="*/ 17 w 35"/>
                  <a:gd name="T7" fmla="*/ 15 h 25"/>
                  <a:gd name="T8" fmla="*/ 23 w 35"/>
                  <a:gd name="T9" fmla="*/ 11 h 25"/>
                  <a:gd name="T10" fmla="*/ 29 w 35"/>
                  <a:gd name="T11" fmla="*/ 8 h 25"/>
                  <a:gd name="T12" fmla="*/ 33 w 35"/>
                  <a:gd name="T13" fmla="*/ 4 h 25"/>
                  <a:gd name="T14" fmla="*/ 35 w 35"/>
                  <a:gd name="T15" fmla="*/ 2 h 25"/>
                  <a:gd name="T16" fmla="*/ 35 w 35"/>
                  <a:gd name="T17" fmla="*/ 0 h 25"/>
                  <a:gd name="T18" fmla="*/ 32 w 35"/>
                  <a:gd name="T19" fmla="*/ 0 h 25"/>
                  <a:gd name="T20" fmla="*/ 28 w 35"/>
                  <a:gd name="T21" fmla="*/ 2 h 25"/>
                  <a:gd name="T22" fmla="*/ 23 w 35"/>
                  <a:gd name="T23" fmla="*/ 6 h 25"/>
                  <a:gd name="T24" fmla="*/ 17 w 35"/>
                  <a:gd name="T25" fmla="*/ 10 h 25"/>
                  <a:gd name="T26" fmla="*/ 12 w 35"/>
                  <a:gd name="T27" fmla="*/ 15 h 25"/>
                  <a:gd name="T28" fmla="*/ 7 w 35"/>
                  <a:gd name="T29" fmla="*/ 19 h 25"/>
                  <a:gd name="T30" fmla="*/ 3 w 35"/>
                  <a:gd name="T31" fmla="*/ 23 h 25"/>
                  <a:gd name="T32" fmla="*/ 0 w 35"/>
                  <a:gd name="T33" fmla="*/ 25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25"/>
                  <a:gd name="T53" fmla="*/ 35 w 35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25">
                    <a:moveTo>
                      <a:pt x="0" y="25"/>
                    </a:moveTo>
                    <a:lnTo>
                      <a:pt x="5" y="22"/>
                    </a:lnTo>
                    <a:lnTo>
                      <a:pt x="11" y="19"/>
                    </a:lnTo>
                    <a:lnTo>
                      <a:pt x="17" y="15"/>
                    </a:lnTo>
                    <a:lnTo>
                      <a:pt x="23" y="11"/>
                    </a:lnTo>
                    <a:lnTo>
                      <a:pt x="29" y="8"/>
                    </a:lnTo>
                    <a:lnTo>
                      <a:pt x="33" y="4"/>
                    </a:lnTo>
                    <a:lnTo>
                      <a:pt x="35" y="2"/>
                    </a:lnTo>
                    <a:lnTo>
                      <a:pt x="35" y="0"/>
                    </a:lnTo>
                    <a:lnTo>
                      <a:pt x="32" y="0"/>
                    </a:lnTo>
                    <a:lnTo>
                      <a:pt x="28" y="2"/>
                    </a:lnTo>
                    <a:lnTo>
                      <a:pt x="23" y="6"/>
                    </a:lnTo>
                    <a:lnTo>
                      <a:pt x="17" y="10"/>
                    </a:lnTo>
                    <a:lnTo>
                      <a:pt x="12" y="15"/>
                    </a:lnTo>
                    <a:lnTo>
                      <a:pt x="7" y="19"/>
                    </a:lnTo>
                    <a:lnTo>
                      <a:pt x="3" y="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0" name="Freeform 112"/>
              <p:cNvSpPr>
                <a:spLocks/>
              </p:cNvSpPr>
              <p:nvPr/>
            </p:nvSpPr>
            <p:spPr bwMode="auto">
              <a:xfrm>
                <a:off x="721" y="211"/>
                <a:ext cx="190" cy="50"/>
              </a:xfrm>
              <a:custGeom>
                <a:avLst/>
                <a:gdLst>
                  <a:gd name="T0" fmla="*/ 1 w 190"/>
                  <a:gd name="T1" fmla="*/ 9 h 50"/>
                  <a:gd name="T2" fmla="*/ 0 w 190"/>
                  <a:gd name="T3" fmla="*/ 7 h 50"/>
                  <a:gd name="T4" fmla="*/ 1 w 190"/>
                  <a:gd name="T5" fmla="*/ 5 h 50"/>
                  <a:gd name="T6" fmla="*/ 2 w 190"/>
                  <a:gd name="T7" fmla="*/ 3 h 50"/>
                  <a:gd name="T8" fmla="*/ 2 w 190"/>
                  <a:gd name="T9" fmla="*/ 0 h 50"/>
                  <a:gd name="T10" fmla="*/ 14 w 190"/>
                  <a:gd name="T11" fmla="*/ 12 h 50"/>
                  <a:gd name="T12" fmla="*/ 26 w 190"/>
                  <a:gd name="T13" fmla="*/ 21 h 50"/>
                  <a:gd name="T14" fmla="*/ 39 w 190"/>
                  <a:gd name="T15" fmla="*/ 28 h 50"/>
                  <a:gd name="T16" fmla="*/ 52 w 190"/>
                  <a:gd name="T17" fmla="*/ 34 h 50"/>
                  <a:gd name="T18" fmla="*/ 65 w 190"/>
                  <a:gd name="T19" fmla="*/ 39 h 50"/>
                  <a:gd name="T20" fmla="*/ 78 w 190"/>
                  <a:gd name="T21" fmla="*/ 42 h 50"/>
                  <a:gd name="T22" fmla="*/ 91 w 190"/>
                  <a:gd name="T23" fmla="*/ 43 h 50"/>
                  <a:gd name="T24" fmla="*/ 103 w 190"/>
                  <a:gd name="T25" fmla="*/ 44 h 50"/>
                  <a:gd name="T26" fmla="*/ 116 w 190"/>
                  <a:gd name="T27" fmla="*/ 44 h 50"/>
                  <a:gd name="T28" fmla="*/ 128 w 190"/>
                  <a:gd name="T29" fmla="*/ 43 h 50"/>
                  <a:gd name="T30" fmla="*/ 140 w 190"/>
                  <a:gd name="T31" fmla="*/ 41 h 50"/>
                  <a:gd name="T32" fmla="*/ 152 w 190"/>
                  <a:gd name="T33" fmla="*/ 39 h 50"/>
                  <a:gd name="T34" fmla="*/ 162 w 190"/>
                  <a:gd name="T35" fmla="*/ 37 h 50"/>
                  <a:gd name="T36" fmla="*/ 172 w 190"/>
                  <a:gd name="T37" fmla="*/ 35 h 50"/>
                  <a:gd name="T38" fmla="*/ 182 w 190"/>
                  <a:gd name="T39" fmla="*/ 32 h 50"/>
                  <a:gd name="T40" fmla="*/ 190 w 190"/>
                  <a:gd name="T41" fmla="*/ 30 h 50"/>
                  <a:gd name="T42" fmla="*/ 184 w 190"/>
                  <a:gd name="T43" fmla="*/ 35 h 50"/>
                  <a:gd name="T44" fmla="*/ 177 w 190"/>
                  <a:gd name="T45" fmla="*/ 39 h 50"/>
                  <a:gd name="T46" fmla="*/ 166 w 190"/>
                  <a:gd name="T47" fmla="*/ 43 h 50"/>
                  <a:gd name="T48" fmla="*/ 155 w 190"/>
                  <a:gd name="T49" fmla="*/ 46 h 50"/>
                  <a:gd name="T50" fmla="*/ 142 w 190"/>
                  <a:gd name="T51" fmla="*/ 49 h 50"/>
                  <a:gd name="T52" fmla="*/ 128 w 190"/>
                  <a:gd name="T53" fmla="*/ 50 h 50"/>
                  <a:gd name="T54" fmla="*/ 114 w 190"/>
                  <a:gd name="T55" fmla="*/ 50 h 50"/>
                  <a:gd name="T56" fmla="*/ 99 w 190"/>
                  <a:gd name="T57" fmla="*/ 50 h 50"/>
                  <a:gd name="T58" fmla="*/ 85 w 190"/>
                  <a:gd name="T59" fmla="*/ 49 h 50"/>
                  <a:gd name="T60" fmla="*/ 70 w 190"/>
                  <a:gd name="T61" fmla="*/ 47 h 50"/>
                  <a:gd name="T62" fmla="*/ 55 w 190"/>
                  <a:gd name="T63" fmla="*/ 44 h 50"/>
                  <a:gd name="T64" fmla="*/ 42 w 190"/>
                  <a:gd name="T65" fmla="*/ 39 h 50"/>
                  <a:gd name="T66" fmla="*/ 30 w 190"/>
                  <a:gd name="T67" fmla="*/ 33 h 50"/>
                  <a:gd name="T68" fmla="*/ 18 w 190"/>
                  <a:gd name="T69" fmla="*/ 26 h 50"/>
                  <a:gd name="T70" fmla="*/ 9 w 190"/>
                  <a:gd name="T71" fmla="*/ 19 h 50"/>
                  <a:gd name="T72" fmla="*/ 1 w 190"/>
                  <a:gd name="T73" fmla="*/ 9 h 5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90"/>
                  <a:gd name="T112" fmla="*/ 0 h 50"/>
                  <a:gd name="T113" fmla="*/ 190 w 190"/>
                  <a:gd name="T114" fmla="*/ 50 h 5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90" h="50">
                    <a:moveTo>
                      <a:pt x="1" y="9"/>
                    </a:moveTo>
                    <a:lnTo>
                      <a:pt x="0" y="7"/>
                    </a:lnTo>
                    <a:lnTo>
                      <a:pt x="1" y="5"/>
                    </a:lnTo>
                    <a:lnTo>
                      <a:pt x="2" y="3"/>
                    </a:lnTo>
                    <a:lnTo>
                      <a:pt x="2" y="0"/>
                    </a:lnTo>
                    <a:lnTo>
                      <a:pt x="14" y="12"/>
                    </a:lnTo>
                    <a:lnTo>
                      <a:pt x="26" y="21"/>
                    </a:lnTo>
                    <a:lnTo>
                      <a:pt x="39" y="28"/>
                    </a:lnTo>
                    <a:lnTo>
                      <a:pt x="52" y="34"/>
                    </a:lnTo>
                    <a:lnTo>
                      <a:pt x="65" y="39"/>
                    </a:lnTo>
                    <a:lnTo>
                      <a:pt x="78" y="42"/>
                    </a:lnTo>
                    <a:lnTo>
                      <a:pt x="91" y="43"/>
                    </a:lnTo>
                    <a:lnTo>
                      <a:pt x="103" y="44"/>
                    </a:lnTo>
                    <a:lnTo>
                      <a:pt x="116" y="44"/>
                    </a:lnTo>
                    <a:lnTo>
                      <a:pt x="128" y="43"/>
                    </a:lnTo>
                    <a:lnTo>
                      <a:pt x="140" y="41"/>
                    </a:lnTo>
                    <a:lnTo>
                      <a:pt x="152" y="39"/>
                    </a:lnTo>
                    <a:lnTo>
                      <a:pt x="162" y="37"/>
                    </a:lnTo>
                    <a:lnTo>
                      <a:pt x="172" y="35"/>
                    </a:lnTo>
                    <a:lnTo>
                      <a:pt x="182" y="32"/>
                    </a:lnTo>
                    <a:lnTo>
                      <a:pt x="190" y="30"/>
                    </a:lnTo>
                    <a:lnTo>
                      <a:pt x="184" y="35"/>
                    </a:lnTo>
                    <a:lnTo>
                      <a:pt x="177" y="39"/>
                    </a:lnTo>
                    <a:lnTo>
                      <a:pt x="166" y="43"/>
                    </a:lnTo>
                    <a:lnTo>
                      <a:pt x="155" y="46"/>
                    </a:lnTo>
                    <a:lnTo>
                      <a:pt x="142" y="49"/>
                    </a:lnTo>
                    <a:lnTo>
                      <a:pt x="128" y="50"/>
                    </a:lnTo>
                    <a:lnTo>
                      <a:pt x="114" y="50"/>
                    </a:lnTo>
                    <a:lnTo>
                      <a:pt x="99" y="50"/>
                    </a:lnTo>
                    <a:lnTo>
                      <a:pt x="85" y="49"/>
                    </a:lnTo>
                    <a:lnTo>
                      <a:pt x="70" y="47"/>
                    </a:lnTo>
                    <a:lnTo>
                      <a:pt x="55" y="44"/>
                    </a:lnTo>
                    <a:lnTo>
                      <a:pt x="42" y="39"/>
                    </a:lnTo>
                    <a:lnTo>
                      <a:pt x="30" y="33"/>
                    </a:lnTo>
                    <a:lnTo>
                      <a:pt x="18" y="26"/>
                    </a:lnTo>
                    <a:lnTo>
                      <a:pt x="9" y="19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1" name="Freeform 113"/>
              <p:cNvSpPr>
                <a:spLocks/>
              </p:cNvSpPr>
              <p:nvPr/>
            </p:nvSpPr>
            <p:spPr bwMode="auto">
              <a:xfrm>
                <a:off x="881" y="208"/>
                <a:ext cx="23" cy="44"/>
              </a:xfrm>
              <a:custGeom>
                <a:avLst/>
                <a:gdLst>
                  <a:gd name="T0" fmla="*/ 0 w 23"/>
                  <a:gd name="T1" fmla="*/ 44 h 44"/>
                  <a:gd name="T2" fmla="*/ 5 w 23"/>
                  <a:gd name="T3" fmla="*/ 40 h 44"/>
                  <a:gd name="T4" fmla="*/ 10 w 23"/>
                  <a:gd name="T5" fmla="*/ 34 h 44"/>
                  <a:gd name="T6" fmla="*/ 14 w 23"/>
                  <a:gd name="T7" fmla="*/ 27 h 44"/>
                  <a:gd name="T8" fmla="*/ 18 w 23"/>
                  <a:gd name="T9" fmla="*/ 20 h 44"/>
                  <a:gd name="T10" fmla="*/ 21 w 23"/>
                  <a:gd name="T11" fmla="*/ 13 h 44"/>
                  <a:gd name="T12" fmla="*/ 23 w 23"/>
                  <a:gd name="T13" fmla="*/ 7 h 44"/>
                  <a:gd name="T14" fmla="*/ 23 w 23"/>
                  <a:gd name="T15" fmla="*/ 2 h 44"/>
                  <a:gd name="T16" fmla="*/ 23 w 23"/>
                  <a:gd name="T17" fmla="*/ 0 h 44"/>
                  <a:gd name="T18" fmla="*/ 18 w 23"/>
                  <a:gd name="T19" fmla="*/ 4 h 44"/>
                  <a:gd name="T20" fmla="*/ 14 w 23"/>
                  <a:gd name="T21" fmla="*/ 16 h 44"/>
                  <a:gd name="T22" fmla="*/ 8 w 23"/>
                  <a:gd name="T23" fmla="*/ 31 h 44"/>
                  <a:gd name="T24" fmla="*/ 0 w 23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44"/>
                  <a:gd name="T41" fmla="*/ 23 w 23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44">
                    <a:moveTo>
                      <a:pt x="0" y="44"/>
                    </a:moveTo>
                    <a:lnTo>
                      <a:pt x="5" y="40"/>
                    </a:lnTo>
                    <a:lnTo>
                      <a:pt x="10" y="34"/>
                    </a:lnTo>
                    <a:lnTo>
                      <a:pt x="14" y="27"/>
                    </a:lnTo>
                    <a:lnTo>
                      <a:pt x="18" y="20"/>
                    </a:lnTo>
                    <a:lnTo>
                      <a:pt x="21" y="13"/>
                    </a:lnTo>
                    <a:lnTo>
                      <a:pt x="23" y="7"/>
                    </a:lnTo>
                    <a:lnTo>
                      <a:pt x="23" y="2"/>
                    </a:lnTo>
                    <a:lnTo>
                      <a:pt x="23" y="0"/>
                    </a:lnTo>
                    <a:lnTo>
                      <a:pt x="18" y="4"/>
                    </a:lnTo>
                    <a:lnTo>
                      <a:pt x="14" y="16"/>
                    </a:lnTo>
                    <a:lnTo>
                      <a:pt x="8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2" name="Freeform 114"/>
              <p:cNvSpPr>
                <a:spLocks/>
              </p:cNvSpPr>
              <p:nvPr/>
            </p:nvSpPr>
            <p:spPr bwMode="auto">
              <a:xfrm>
                <a:off x="863" y="203"/>
                <a:ext cx="35" cy="53"/>
              </a:xfrm>
              <a:custGeom>
                <a:avLst/>
                <a:gdLst>
                  <a:gd name="T0" fmla="*/ 35 w 35"/>
                  <a:gd name="T1" fmla="*/ 0 h 53"/>
                  <a:gd name="T2" fmla="*/ 35 w 35"/>
                  <a:gd name="T3" fmla="*/ 3 h 53"/>
                  <a:gd name="T4" fmla="*/ 34 w 35"/>
                  <a:gd name="T5" fmla="*/ 7 h 53"/>
                  <a:gd name="T6" fmla="*/ 30 w 35"/>
                  <a:gd name="T7" fmla="*/ 15 h 53"/>
                  <a:gd name="T8" fmla="*/ 26 w 35"/>
                  <a:gd name="T9" fmla="*/ 24 h 53"/>
                  <a:gd name="T10" fmla="*/ 21 w 35"/>
                  <a:gd name="T11" fmla="*/ 33 h 53"/>
                  <a:gd name="T12" fmla="*/ 15 w 35"/>
                  <a:gd name="T13" fmla="*/ 41 h 53"/>
                  <a:gd name="T14" fmla="*/ 7 w 35"/>
                  <a:gd name="T15" fmla="*/ 48 h 53"/>
                  <a:gd name="T16" fmla="*/ 0 w 35"/>
                  <a:gd name="T17" fmla="*/ 53 h 53"/>
                  <a:gd name="T18" fmla="*/ 4 w 35"/>
                  <a:gd name="T19" fmla="*/ 47 h 53"/>
                  <a:gd name="T20" fmla="*/ 9 w 35"/>
                  <a:gd name="T21" fmla="*/ 39 h 53"/>
                  <a:gd name="T22" fmla="*/ 14 w 35"/>
                  <a:gd name="T23" fmla="*/ 31 h 53"/>
                  <a:gd name="T24" fmla="*/ 19 w 35"/>
                  <a:gd name="T25" fmla="*/ 21 h 53"/>
                  <a:gd name="T26" fmla="*/ 24 w 35"/>
                  <a:gd name="T27" fmla="*/ 12 h 53"/>
                  <a:gd name="T28" fmla="*/ 29 w 35"/>
                  <a:gd name="T29" fmla="*/ 5 h 53"/>
                  <a:gd name="T30" fmla="*/ 32 w 35"/>
                  <a:gd name="T31" fmla="*/ 1 h 53"/>
                  <a:gd name="T32" fmla="*/ 35 w 35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3"/>
                  <a:gd name="T53" fmla="*/ 35 w 3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3">
                    <a:moveTo>
                      <a:pt x="35" y="0"/>
                    </a:moveTo>
                    <a:lnTo>
                      <a:pt x="35" y="3"/>
                    </a:lnTo>
                    <a:lnTo>
                      <a:pt x="34" y="7"/>
                    </a:lnTo>
                    <a:lnTo>
                      <a:pt x="30" y="15"/>
                    </a:lnTo>
                    <a:lnTo>
                      <a:pt x="26" y="24"/>
                    </a:lnTo>
                    <a:lnTo>
                      <a:pt x="21" y="33"/>
                    </a:lnTo>
                    <a:lnTo>
                      <a:pt x="15" y="41"/>
                    </a:lnTo>
                    <a:lnTo>
                      <a:pt x="7" y="48"/>
                    </a:lnTo>
                    <a:lnTo>
                      <a:pt x="0" y="53"/>
                    </a:lnTo>
                    <a:lnTo>
                      <a:pt x="4" y="47"/>
                    </a:lnTo>
                    <a:lnTo>
                      <a:pt x="9" y="39"/>
                    </a:lnTo>
                    <a:lnTo>
                      <a:pt x="14" y="31"/>
                    </a:lnTo>
                    <a:lnTo>
                      <a:pt x="19" y="21"/>
                    </a:lnTo>
                    <a:lnTo>
                      <a:pt x="24" y="12"/>
                    </a:lnTo>
                    <a:lnTo>
                      <a:pt x="29" y="5"/>
                    </a:lnTo>
                    <a:lnTo>
                      <a:pt x="32" y="1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3" name="Freeform 115"/>
              <p:cNvSpPr>
                <a:spLocks/>
              </p:cNvSpPr>
              <p:nvPr/>
            </p:nvSpPr>
            <p:spPr bwMode="auto">
              <a:xfrm>
                <a:off x="829" y="198"/>
                <a:ext cx="44" cy="62"/>
              </a:xfrm>
              <a:custGeom>
                <a:avLst/>
                <a:gdLst>
                  <a:gd name="T0" fmla="*/ 44 w 44"/>
                  <a:gd name="T1" fmla="*/ 0 h 62"/>
                  <a:gd name="T2" fmla="*/ 44 w 44"/>
                  <a:gd name="T3" fmla="*/ 3 h 62"/>
                  <a:gd name="T4" fmla="*/ 42 w 44"/>
                  <a:gd name="T5" fmla="*/ 9 h 62"/>
                  <a:gd name="T6" fmla="*/ 38 w 44"/>
                  <a:gd name="T7" fmla="*/ 18 h 62"/>
                  <a:gd name="T8" fmla="*/ 31 w 44"/>
                  <a:gd name="T9" fmla="*/ 29 h 62"/>
                  <a:gd name="T10" fmla="*/ 24 w 44"/>
                  <a:gd name="T11" fmla="*/ 39 h 62"/>
                  <a:gd name="T12" fmla="*/ 15 w 44"/>
                  <a:gd name="T13" fmla="*/ 49 h 62"/>
                  <a:gd name="T14" fmla="*/ 8 w 44"/>
                  <a:gd name="T15" fmla="*/ 57 h 62"/>
                  <a:gd name="T16" fmla="*/ 0 w 44"/>
                  <a:gd name="T17" fmla="*/ 62 h 62"/>
                  <a:gd name="T18" fmla="*/ 3 w 44"/>
                  <a:gd name="T19" fmla="*/ 57 h 62"/>
                  <a:gd name="T20" fmla="*/ 8 w 44"/>
                  <a:gd name="T21" fmla="*/ 48 h 62"/>
                  <a:gd name="T22" fmla="*/ 14 w 44"/>
                  <a:gd name="T23" fmla="*/ 38 h 62"/>
                  <a:gd name="T24" fmla="*/ 22 w 44"/>
                  <a:gd name="T25" fmla="*/ 27 h 62"/>
                  <a:gd name="T26" fmla="*/ 29 w 44"/>
                  <a:gd name="T27" fmla="*/ 16 h 62"/>
                  <a:gd name="T28" fmla="*/ 35 w 44"/>
                  <a:gd name="T29" fmla="*/ 7 h 62"/>
                  <a:gd name="T30" fmla="*/ 40 w 44"/>
                  <a:gd name="T31" fmla="*/ 1 h 62"/>
                  <a:gd name="T32" fmla="*/ 44 w 44"/>
                  <a:gd name="T33" fmla="*/ 0 h 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62"/>
                  <a:gd name="T53" fmla="*/ 44 w 44"/>
                  <a:gd name="T54" fmla="*/ 62 h 6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62">
                    <a:moveTo>
                      <a:pt x="44" y="0"/>
                    </a:moveTo>
                    <a:lnTo>
                      <a:pt x="44" y="3"/>
                    </a:lnTo>
                    <a:lnTo>
                      <a:pt x="42" y="9"/>
                    </a:lnTo>
                    <a:lnTo>
                      <a:pt x="38" y="18"/>
                    </a:lnTo>
                    <a:lnTo>
                      <a:pt x="31" y="29"/>
                    </a:lnTo>
                    <a:lnTo>
                      <a:pt x="24" y="39"/>
                    </a:lnTo>
                    <a:lnTo>
                      <a:pt x="15" y="49"/>
                    </a:lnTo>
                    <a:lnTo>
                      <a:pt x="8" y="57"/>
                    </a:lnTo>
                    <a:lnTo>
                      <a:pt x="0" y="62"/>
                    </a:lnTo>
                    <a:lnTo>
                      <a:pt x="3" y="57"/>
                    </a:lnTo>
                    <a:lnTo>
                      <a:pt x="8" y="48"/>
                    </a:lnTo>
                    <a:lnTo>
                      <a:pt x="14" y="38"/>
                    </a:lnTo>
                    <a:lnTo>
                      <a:pt x="22" y="27"/>
                    </a:lnTo>
                    <a:lnTo>
                      <a:pt x="29" y="16"/>
                    </a:lnTo>
                    <a:lnTo>
                      <a:pt x="35" y="7"/>
                    </a:lnTo>
                    <a:lnTo>
                      <a:pt x="40" y="1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4" name="Freeform 116"/>
              <p:cNvSpPr>
                <a:spLocks/>
              </p:cNvSpPr>
              <p:nvPr/>
            </p:nvSpPr>
            <p:spPr bwMode="auto">
              <a:xfrm>
                <a:off x="794" y="190"/>
                <a:ext cx="41" cy="68"/>
              </a:xfrm>
              <a:custGeom>
                <a:avLst/>
                <a:gdLst>
                  <a:gd name="T0" fmla="*/ 40 w 41"/>
                  <a:gd name="T1" fmla="*/ 0 h 68"/>
                  <a:gd name="T2" fmla="*/ 41 w 41"/>
                  <a:gd name="T3" fmla="*/ 4 h 68"/>
                  <a:gd name="T4" fmla="*/ 39 w 41"/>
                  <a:gd name="T5" fmla="*/ 12 h 68"/>
                  <a:gd name="T6" fmla="*/ 35 w 41"/>
                  <a:gd name="T7" fmla="*/ 21 h 68"/>
                  <a:gd name="T8" fmla="*/ 29 w 41"/>
                  <a:gd name="T9" fmla="*/ 33 h 68"/>
                  <a:gd name="T10" fmla="*/ 22 w 41"/>
                  <a:gd name="T11" fmla="*/ 44 h 68"/>
                  <a:gd name="T12" fmla="*/ 15 w 41"/>
                  <a:gd name="T13" fmla="*/ 55 h 68"/>
                  <a:gd name="T14" fmla="*/ 7 w 41"/>
                  <a:gd name="T15" fmla="*/ 63 h 68"/>
                  <a:gd name="T16" fmla="*/ 0 w 41"/>
                  <a:gd name="T17" fmla="*/ 68 h 68"/>
                  <a:gd name="T18" fmla="*/ 3 w 41"/>
                  <a:gd name="T19" fmla="*/ 63 h 68"/>
                  <a:gd name="T20" fmla="*/ 7 w 41"/>
                  <a:gd name="T21" fmla="*/ 53 h 68"/>
                  <a:gd name="T22" fmla="*/ 13 w 41"/>
                  <a:gd name="T23" fmla="*/ 43 h 68"/>
                  <a:gd name="T24" fmla="*/ 19 w 41"/>
                  <a:gd name="T25" fmla="*/ 30 h 68"/>
                  <a:gd name="T26" fmla="*/ 26 w 41"/>
                  <a:gd name="T27" fmla="*/ 18 h 68"/>
                  <a:gd name="T28" fmla="*/ 32 w 41"/>
                  <a:gd name="T29" fmla="*/ 9 h 68"/>
                  <a:gd name="T30" fmla="*/ 37 w 41"/>
                  <a:gd name="T31" fmla="*/ 2 h 68"/>
                  <a:gd name="T32" fmla="*/ 40 w 41"/>
                  <a:gd name="T33" fmla="*/ 0 h 6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68"/>
                  <a:gd name="T53" fmla="*/ 41 w 41"/>
                  <a:gd name="T54" fmla="*/ 68 h 6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68">
                    <a:moveTo>
                      <a:pt x="40" y="0"/>
                    </a:moveTo>
                    <a:lnTo>
                      <a:pt x="41" y="4"/>
                    </a:lnTo>
                    <a:lnTo>
                      <a:pt x="39" y="12"/>
                    </a:lnTo>
                    <a:lnTo>
                      <a:pt x="35" y="21"/>
                    </a:lnTo>
                    <a:lnTo>
                      <a:pt x="29" y="33"/>
                    </a:lnTo>
                    <a:lnTo>
                      <a:pt x="22" y="44"/>
                    </a:lnTo>
                    <a:lnTo>
                      <a:pt x="15" y="55"/>
                    </a:lnTo>
                    <a:lnTo>
                      <a:pt x="7" y="63"/>
                    </a:lnTo>
                    <a:lnTo>
                      <a:pt x="0" y="68"/>
                    </a:lnTo>
                    <a:lnTo>
                      <a:pt x="3" y="63"/>
                    </a:lnTo>
                    <a:lnTo>
                      <a:pt x="7" y="53"/>
                    </a:lnTo>
                    <a:lnTo>
                      <a:pt x="13" y="43"/>
                    </a:lnTo>
                    <a:lnTo>
                      <a:pt x="19" y="30"/>
                    </a:lnTo>
                    <a:lnTo>
                      <a:pt x="26" y="18"/>
                    </a:lnTo>
                    <a:lnTo>
                      <a:pt x="32" y="9"/>
                    </a:lnTo>
                    <a:lnTo>
                      <a:pt x="3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5" name="Freeform 117"/>
              <p:cNvSpPr>
                <a:spLocks/>
              </p:cNvSpPr>
              <p:nvPr/>
            </p:nvSpPr>
            <p:spPr bwMode="auto">
              <a:xfrm>
                <a:off x="781" y="190"/>
                <a:ext cx="34" cy="61"/>
              </a:xfrm>
              <a:custGeom>
                <a:avLst/>
                <a:gdLst>
                  <a:gd name="T0" fmla="*/ 34 w 34"/>
                  <a:gd name="T1" fmla="*/ 0 h 61"/>
                  <a:gd name="T2" fmla="*/ 34 w 34"/>
                  <a:gd name="T3" fmla="*/ 3 h 61"/>
                  <a:gd name="T4" fmla="*/ 32 w 34"/>
                  <a:gd name="T5" fmla="*/ 10 h 61"/>
                  <a:gd name="T6" fmla="*/ 28 w 34"/>
                  <a:gd name="T7" fmla="*/ 18 h 61"/>
                  <a:gd name="T8" fmla="*/ 24 w 34"/>
                  <a:gd name="T9" fmla="*/ 29 h 61"/>
                  <a:gd name="T10" fmla="*/ 18 w 34"/>
                  <a:gd name="T11" fmla="*/ 41 h 61"/>
                  <a:gd name="T12" fmla="*/ 11 w 34"/>
                  <a:gd name="T13" fmla="*/ 50 h 61"/>
                  <a:gd name="T14" fmla="*/ 5 w 34"/>
                  <a:gd name="T15" fmla="*/ 57 h 61"/>
                  <a:gd name="T16" fmla="*/ 0 w 34"/>
                  <a:gd name="T17" fmla="*/ 61 h 61"/>
                  <a:gd name="T18" fmla="*/ 2 w 34"/>
                  <a:gd name="T19" fmla="*/ 55 h 61"/>
                  <a:gd name="T20" fmla="*/ 7 w 34"/>
                  <a:gd name="T21" fmla="*/ 46 h 61"/>
                  <a:gd name="T22" fmla="*/ 11 w 34"/>
                  <a:gd name="T23" fmla="*/ 36 h 61"/>
                  <a:gd name="T24" fmla="*/ 16 w 34"/>
                  <a:gd name="T25" fmla="*/ 24 h 61"/>
                  <a:gd name="T26" fmla="*/ 21 w 34"/>
                  <a:gd name="T27" fmla="*/ 15 h 61"/>
                  <a:gd name="T28" fmla="*/ 26 w 34"/>
                  <a:gd name="T29" fmla="*/ 6 h 61"/>
                  <a:gd name="T30" fmla="*/ 31 w 34"/>
                  <a:gd name="T31" fmla="*/ 1 h 61"/>
                  <a:gd name="T32" fmla="*/ 34 w 34"/>
                  <a:gd name="T33" fmla="*/ 0 h 6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1"/>
                  <a:gd name="T53" fmla="*/ 34 w 34"/>
                  <a:gd name="T54" fmla="*/ 61 h 6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1">
                    <a:moveTo>
                      <a:pt x="34" y="0"/>
                    </a:moveTo>
                    <a:lnTo>
                      <a:pt x="34" y="3"/>
                    </a:lnTo>
                    <a:lnTo>
                      <a:pt x="32" y="10"/>
                    </a:lnTo>
                    <a:lnTo>
                      <a:pt x="28" y="18"/>
                    </a:lnTo>
                    <a:lnTo>
                      <a:pt x="24" y="29"/>
                    </a:lnTo>
                    <a:lnTo>
                      <a:pt x="18" y="41"/>
                    </a:lnTo>
                    <a:lnTo>
                      <a:pt x="11" y="50"/>
                    </a:lnTo>
                    <a:lnTo>
                      <a:pt x="5" y="57"/>
                    </a:lnTo>
                    <a:lnTo>
                      <a:pt x="0" y="61"/>
                    </a:lnTo>
                    <a:lnTo>
                      <a:pt x="2" y="55"/>
                    </a:lnTo>
                    <a:lnTo>
                      <a:pt x="7" y="46"/>
                    </a:lnTo>
                    <a:lnTo>
                      <a:pt x="11" y="36"/>
                    </a:lnTo>
                    <a:lnTo>
                      <a:pt x="16" y="24"/>
                    </a:lnTo>
                    <a:lnTo>
                      <a:pt x="21" y="15"/>
                    </a:lnTo>
                    <a:lnTo>
                      <a:pt x="26" y="6"/>
                    </a:lnTo>
                    <a:lnTo>
                      <a:pt x="31" y="1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6" name="Freeform 118"/>
              <p:cNvSpPr>
                <a:spLocks/>
              </p:cNvSpPr>
              <p:nvPr/>
            </p:nvSpPr>
            <p:spPr bwMode="auto">
              <a:xfrm>
                <a:off x="753" y="193"/>
                <a:ext cx="29" cy="51"/>
              </a:xfrm>
              <a:custGeom>
                <a:avLst/>
                <a:gdLst>
                  <a:gd name="T0" fmla="*/ 29 w 29"/>
                  <a:gd name="T1" fmla="*/ 0 h 51"/>
                  <a:gd name="T2" fmla="*/ 29 w 29"/>
                  <a:gd name="T3" fmla="*/ 3 h 51"/>
                  <a:gd name="T4" fmla="*/ 29 w 29"/>
                  <a:gd name="T5" fmla="*/ 9 h 51"/>
                  <a:gd name="T6" fmla="*/ 27 w 29"/>
                  <a:gd name="T7" fmla="*/ 16 h 51"/>
                  <a:gd name="T8" fmla="*/ 23 w 29"/>
                  <a:gd name="T9" fmla="*/ 24 h 51"/>
                  <a:gd name="T10" fmla="*/ 19 w 29"/>
                  <a:gd name="T11" fmla="*/ 33 h 51"/>
                  <a:gd name="T12" fmla="*/ 13 w 29"/>
                  <a:gd name="T13" fmla="*/ 41 h 51"/>
                  <a:gd name="T14" fmla="*/ 7 w 29"/>
                  <a:gd name="T15" fmla="*/ 47 h 51"/>
                  <a:gd name="T16" fmla="*/ 0 w 29"/>
                  <a:gd name="T17" fmla="*/ 51 h 51"/>
                  <a:gd name="T18" fmla="*/ 4 w 29"/>
                  <a:gd name="T19" fmla="*/ 46 h 51"/>
                  <a:gd name="T20" fmla="*/ 7 w 29"/>
                  <a:gd name="T21" fmla="*/ 39 h 51"/>
                  <a:gd name="T22" fmla="*/ 11 w 29"/>
                  <a:gd name="T23" fmla="*/ 30 h 51"/>
                  <a:gd name="T24" fmla="*/ 16 w 29"/>
                  <a:gd name="T25" fmla="*/ 21 h 51"/>
                  <a:gd name="T26" fmla="*/ 19 w 29"/>
                  <a:gd name="T27" fmla="*/ 13 h 51"/>
                  <a:gd name="T28" fmla="*/ 23 w 29"/>
                  <a:gd name="T29" fmla="*/ 6 h 51"/>
                  <a:gd name="T30" fmla="*/ 26 w 29"/>
                  <a:gd name="T31" fmla="*/ 1 h 51"/>
                  <a:gd name="T32" fmla="*/ 29 w 29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1"/>
                  <a:gd name="T53" fmla="*/ 29 w 29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1">
                    <a:moveTo>
                      <a:pt x="29" y="0"/>
                    </a:moveTo>
                    <a:lnTo>
                      <a:pt x="29" y="3"/>
                    </a:lnTo>
                    <a:lnTo>
                      <a:pt x="29" y="9"/>
                    </a:lnTo>
                    <a:lnTo>
                      <a:pt x="27" y="16"/>
                    </a:lnTo>
                    <a:lnTo>
                      <a:pt x="23" y="24"/>
                    </a:lnTo>
                    <a:lnTo>
                      <a:pt x="19" y="33"/>
                    </a:lnTo>
                    <a:lnTo>
                      <a:pt x="13" y="41"/>
                    </a:lnTo>
                    <a:lnTo>
                      <a:pt x="7" y="47"/>
                    </a:lnTo>
                    <a:lnTo>
                      <a:pt x="0" y="51"/>
                    </a:lnTo>
                    <a:lnTo>
                      <a:pt x="4" y="46"/>
                    </a:lnTo>
                    <a:lnTo>
                      <a:pt x="7" y="39"/>
                    </a:lnTo>
                    <a:lnTo>
                      <a:pt x="11" y="30"/>
                    </a:lnTo>
                    <a:lnTo>
                      <a:pt x="16" y="21"/>
                    </a:lnTo>
                    <a:lnTo>
                      <a:pt x="19" y="13"/>
                    </a:lnTo>
                    <a:lnTo>
                      <a:pt x="23" y="6"/>
                    </a:lnTo>
                    <a:lnTo>
                      <a:pt x="26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7" name="Freeform 119"/>
              <p:cNvSpPr>
                <a:spLocks/>
              </p:cNvSpPr>
              <p:nvPr/>
            </p:nvSpPr>
            <p:spPr bwMode="auto">
              <a:xfrm>
                <a:off x="729" y="187"/>
                <a:ext cx="8" cy="30"/>
              </a:xfrm>
              <a:custGeom>
                <a:avLst/>
                <a:gdLst>
                  <a:gd name="T0" fmla="*/ 4 w 8"/>
                  <a:gd name="T1" fmla="*/ 0 h 30"/>
                  <a:gd name="T2" fmla="*/ 7 w 8"/>
                  <a:gd name="T3" fmla="*/ 5 h 30"/>
                  <a:gd name="T4" fmla="*/ 8 w 8"/>
                  <a:gd name="T5" fmla="*/ 15 h 30"/>
                  <a:gd name="T6" fmla="*/ 5 w 8"/>
                  <a:gd name="T7" fmla="*/ 24 h 30"/>
                  <a:gd name="T8" fmla="*/ 0 w 8"/>
                  <a:gd name="T9" fmla="*/ 30 h 30"/>
                  <a:gd name="T10" fmla="*/ 3 w 8"/>
                  <a:gd name="T11" fmla="*/ 21 h 30"/>
                  <a:gd name="T12" fmla="*/ 3 w 8"/>
                  <a:gd name="T13" fmla="*/ 11 h 30"/>
                  <a:gd name="T14" fmla="*/ 2 w 8"/>
                  <a:gd name="T15" fmla="*/ 2 h 30"/>
                  <a:gd name="T16" fmla="*/ 4 w 8"/>
                  <a:gd name="T17" fmla="*/ 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0"/>
                  <a:gd name="T29" fmla="*/ 8 w 8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0">
                    <a:moveTo>
                      <a:pt x="4" y="0"/>
                    </a:moveTo>
                    <a:lnTo>
                      <a:pt x="7" y="5"/>
                    </a:lnTo>
                    <a:lnTo>
                      <a:pt x="8" y="15"/>
                    </a:lnTo>
                    <a:lnTo>
                      <a:pt x="5" y="24"/>
                    </a:lnTo>
                    <a:lnTo>
                      <a:pt x="0" y="30"/>
                    </a:lnTo>
                    <a:lnTo>
                      <a:pt x="3" y="21"/>
                    </a:lnTo>
                    <a:lnTo>
                      <a:pt x="3" y="11"/>
                    </a:lnTo>
                    <a:lnTo>
                      <a:pt x="2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8" name="Freeform 120"/>
              <p:cNvSpPr>
                <a:spLocks/>
              </p:cNvSpPr>
              <p:nvPr/>
            </p:nvSpPr>
            <p:spPr bwMode="auto">
              <a:xfrm>
                <a:off x="844" y="202"/>
                <a:ext cx="40" cy="57"/>
              </a:xfrm>
              <a:custGeom>
                <a:avLst/>
                <a:gdLst>
                  <a:gd name="T0" fmla="*/ 39 w 40"/>
                  <a:gd name="T1" fmla="*/ 0 h 57"/>
                  <a:gd name="T2" fmla="*/ 40 w 40"/>
                  <a:gd name="T3" fmla="*/ 3 h 57"/>
                  <a:gd name="T4" fmla="*/ 38 w 40"/>
                  <a:gd name="T5" fmla="*/ 9 h 57"/>
                  <a:gd name="T6" fmla="*/ 35 w 40"/>
                  <a:gd name="T7" fmla="*/ 17 h 57"/>
                  <a:gd name="T8" fmla="*/ 29 w 40"/>
                  <a:gd name="T9" fmla="*/ 27 h 57"/>
                  <a:gd name="T10" fmla="*/ 23 w 40"/>
                  <a:gd name="T11" fmla="*/ 35 h 57"/>
                  <a:gd name="T12" fmla="*/ 16 w 40"/>
                  <a:gd name="T13" fmla="*/ 45 h 57"/>
                  <a:gd name="T14" fmla="*/ 8 w 40"/>
                  <a:gd name="T15" fmla="*/ 52 h 57"/>
                  <a:gd name="T16" fmla="*/ 0 w 40"/>
                  <a:gd name="T17" fmla="*/ 57 h 57"/>
                  <a:gd name="T18" fmla="*/ 4 w 40"/>
                  <a:gd name="T19" fmla="*/ 52 h 57"/>
                  <a:gd name="T20" fmla="*/ 8 w 40"/>
                  <a:gd name="T21" fmla="*/ 44 h 57"/>
                  <a:gd name="T22" fmla="*/ 13 w 40"/>
                  <a:gd name="T23" fmla="*/ 34 h 57"/>
                  <a:gd name="T24" fmla="*/ 20 w 40"/>
                  <a:gd name="T25" fmla="*/ 25 h 57"/>
                  <a:gd name="T26" fmla="*/ 26 w 40"/>
                  <a:gd name="T27" fmla="*/ 15 h 57"/>
                  <a:gd name="T28" fmla="*/ 31 w 40"/>
                  <a:gd name="T29" fmla="*/ 6 h 57"/>
                  <a:gd name="T30" fmla="*/ 35 w 40"/>
                  <a:gd name="T31" fmla="*/ 1 h 57"/>
                  <a:gd name="T32" fmla="*/ 39 w 40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57"/>
                  <a:gd name="T53" fmla="*/ 40 w 40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57">
                    <a:moveTo>
                      <a:pt x="39" y="0"/>
                    </a:moveTo>
                    <a:lnTo>
                      <a:pt x="40" y="3"/>
                    </a:lnTo>
                    <a:lnTo>
                      <a:pt x="38" y="9"/>
                    </a:lnTo>
                    <a:lnTo>
                      <a:pt x="35" y="17"/>
                    </a:lnTo>
                    <a:lnTo>
                      <a:pt x="29" y="27"/>
                    </a:lnTo>
                    <a:lnTo>
                      <a:pt x="23" y="35"/>
                    </a:lnTo>
                    <a:lnTo>
                      <a:pt x="16" y="45"/>
                    </a:lnTo>
                    <a:lnTo>
                      <a:pt x="8" y="52"/>
                    </a:lnTo>
                    <a:lnTo>
                      <a:pt x="0" y="57"/>
                    </a:lnTo>
                    <a:lnTo>
                      <a:pt x="4" y="52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20" y="25"/>
                    </a:lnTo>
                    <a:lnTo>
                      <a:pt x="26" y="15"/>
                    </a:lnTo>
                    <a:lnTo>
                      <a:pt x="31" y="6"/>
                    </a:lnTo>
                    <a:lnTo>
                      <a:pt x="35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19" name="Freeform 121"/>
              <p:cNvSpPr>
                <a:spLocks/>
              </p:cNvSpPr>
              <p:nvPr/>
            </p:nvSpPr>
            <p:spPr bwMode="auto">
              <a:xfrm>
                <a:off x="812" y="194"/>
                <a:ext cx="39" cy="66"/>
              </a:xfrm>
              <a:custGeom>
                <a:avLst/>
                <a:gdLst>
                  <a:gd name="T0" fmla="*/ 38 w 39"/>
                  <a:gd name="T1" fmla="*/ 0 h 66"/>
                  <a:gd name="T2" fmla="*/ 39 w 39"/>
                  <a:gd name="T3" fmla="*/ 4 h 66"/>
                  <a:gd name="T4" fmla="*/ 37 w 39"/>
                  <a:gd name="T5" fmla="*/ 12 h 66"/>
                  <a:gd name="T6" fmla="*/ 34 w 39"/>
                  <a:gd name="T7" fmla="*/ 21 h 66"/>
                  <a:gd name="T8" fmla="*/ 29 w 39"/>
                  <a:gd name="T9" fmla="*/ 33 h 66"/>
                  <a:gd name="T10" fmla="*/ 22 w 39"/>
                  <a:gd name="T11" fmla="*/ 43 h 66"/>
                  <a:gd name="T12" fmla="*/ 14 w 39"/>
                  <a:gd name="T13" fmla="*/ 54 h 66"/>
                  <a:gd name="T14" fmla="*/ 7 w 39"/>
                  <a:gd name="T15" fmla="*/ 62 h 66"/>
                  <a:gd name="T16" fmla="*/ 0 w 39"/>
                  <a:gd name="T17" fmla="*/ 66 h 66"/>
                  <a:gd name="T18" fmla="*/ 3 w 39"/>
                  <a:gd name="T19" fmla="*/ 61 h 66"/>
                  <a:gd name="T20" fmla="*/ 7 w 39"/>
                  <a:gd name="T21" fmla="*/ 52 h 66"/>
                  <a:gd name="T22" fmla="*/ 12 w 39"/>
                  <a:gd name="T23" fmla="*/ 40 h 66"/>
                  <a:gd name="T24" fmla="*/ 19 w 39"/>
                  <a:gd name="T25" fmla="*/ 29 h 66"/>
                  <a:gd name="T26" fmla="*/ 25 w 39"/>
                  <a:gd name="T27" fmla="*/ 17 h 66"/>
                  <a:gd name="T28" fmla="*/ 31 w 39"/>
                  <a:gd name="T29" fmla="*/ 8 h 66"/>
                  <a:gd name="T30" fmla="*/ 36 w 39"/>
                  <a:gd name="T31" fmla="*/ 2 h 66"/>
                  <a:gd name="T32" fmla="*/ 38 w 39"/>
                  <a:gd name="T33" fmla="*/ 0 h 6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66"/>
                  <a:gd name="T53" fmla="*/ 39 w 39"/>
                  <a:gd name="T54" fmla="*/ 66 h 6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66">
                    <a:moveTo>
                      <a:pt x="38" y="0"/>
                    </a:moveTo>
                    <a:lnTo>
                      <a:pt x="39" y="4"/>
                    </a:lnTo>
                    <a:lnTo>
                      <a:pt x="37" y="12"/>
                    </a:lnTo>
                    <a:lnTo>
                      <a:pt x="34" y="21"/>
                    </a:lnTo>
                    <a:lnTo>
                      <a:pt x="29" y="33"/>
                    </a:lnTo>
                    <a:lnTo>
                      <a:pt x="22" y="43"/>
                    </a:lnTo>
                    <a:lnTo>
                      <a:pt x="14" y="54"/>
                    </a:lnTo>
                    <a:lnTo>
                      <a:pt x="7" y="62"/>
                    </a:lnTo>
                    <a:lnTo>
                      <a:pt x="0" y="66"/>
                    </a:lnTo>
                    <a:lnTo>
                      <a:pt x="3" y="61"/>
                    </a:lnTo>
                    <a:lnTo>
                      <a:pt x="7" y="52"/>
                    </a:lnTo>
                    <a:lnTo>
                      <a:pt x="12" y="40"/>
                    </a:lnTo>
                    <a:lnTo>
                      <a:pt x="19" y="29"/>
                    </a:lnTo>
                    <a:lnTo>
                      <a:pt x="25" y="17"/>
                    </a:lnTo>
                    <a:lnTo>
                      <a:pt x="31" y="8"/>
                    </a:lnTo>
                    <a:lnTo>
                      <a:pt x="36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0" name="Freeform 122"/>
              <p:cNvSpPr>
                <a:spLocks/>
              </p:cNvSpPr>
              <p:nvPr/>
            </p:nvSpPr>
            <p:spPr bwMode="auto">
              <a:xfrm>
                <a:off x="767" y="189"/>
                <a:ext cx="28" cy="63"/>
              </a:xfrm>
              <a:custGeom>
                <a:avLst/>
                <a:gdLst>
                  <a:gd name="T0" fmla="*/ 27 w 28"/>
                  <a:gd name="T1" fmla="*/ 0 h 63"/>
                  <a:gd name="T2" fmla="*/ 28 w 28"/>
                  <a:gd name="T3" fmla="*/ 3 h 63"/>
                  <a:gd name="T4" fmla="*/ 27 w 28"/>
                  <a:gd name="T5" fmla="*/ 10 h 63"/>
                  <a:gd name="T6" fmla="*/ 26 w 28"/>
                  <a:gd name="T7" fmla="*/ 19 h 63"/>
                  <a:gd name="T8" fmla="*/ 22 w 28"/>
                  <a:gd name="T9" fmla="*/ 29 h 63"/>
                  <a:gd name="T10" fmla="*/ 18 w 28"/>
                  <a:gd name="T11" fmla="*/ 40 h 63"/>
                  <a:gd name="T12" fmla="*/ 13 w 28"/>
                  <a:gd name="T13" fmla="*/ 49 h 63"/>
                  <a:gd name="T14" fmla="*/ 7 w 28"/>
                  <a:gd name="T15" fmla="*/ 58 h 63"/>
                  <a:gd name="T16" fmla="*/ 0 w 28"/>
                  <a:gd name="T17" fmla="*/ 63 h 63"/>
                  <a:gd name="T18" fmla="*/ 2 w 28"/>
                  <a:gd name="T19" fmla="*/ 57 h 63"/>
                  <a:gd name="T20" fmla="*/ 6 w 28"/>
                  <a:gd name="T21" fmla="*/ 47 h 63"/>
                  <a:gd name="T22" fmla="*/ 9 w 28"/>
                  <a:gd name="T23" fmla="*/ 37 h 63"/>
                  <a:gd name="T24" fmla="*/ 14 w 28"/>
                  <a:gd name="T25" fmla="*/ 26 h 63"/>
                  <a:gd name="T26" fmla="*/ 18 w 28"/>
                  <a:gd name="T27" fmla="*/ 16 h 63"/>
                  <a:gd name="T28" fmla="*/ 21 w 28"/>
                  <a:gd name="T29" fmla="*/ 7 h 63"/>
                  <a:gd name="T30" fmla="*/ 25 w 28"/>
                  <a:gd name="T31" fmla="*/ 1 h 63"/>
                  <a:gd name="T32" fmla="*/ 27 w 28"/>
                  <a:gd name="T33" fmla="*/ 0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63"/>
                  <a:gd name="T53" fmla="*/ 28 w 28"/>
                  <a:gd name="T54" fmla="*/ 63 h 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63">
                    <a:moveTo>
                      <a:pt x="27" y="0"/>
                    </a:moveTo>
                    <a:lnTo>
                      <a:pt x="28" y="3"/>
                    </a:lnTo>
                    <a:lnTo>
                      <a:pt x="27" y="10"/>
                    </a:lnTo>
                    <a:lnTo>
                      <a:pt x="26" y="19"/>
                    </a:lnTo>
                    <a:lnTo>
                      <a:pt x="22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7" y="58"/>
                    </a:lnTo>
                    <a:lnTo>
                      <a:pt x="0" y="63"/>
                    </a:lnTo>
                    <a:lnTo>
                      <a:pt x="2" y="57"/>
                    </a:lnTo>
                    <a:lnTo>
                      <a:pt x="6" y="47"/>
                    </a:lnTo>
                    <a:lnTo>
                      <a:pt x="9" y="37"/>
                    </a:lnTo>
                    <a:lnTo>
                      <a:pt x="14" y="26"/>
                    </a:lnTo>
                    <a:lnTo>
                      <a:pt x="18" y="16"/>
                    </a:lnTo>
                    <a:lnTo>
                      <a:pt x="21" y="7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1" name="Freeform 123"/>
              <p:cNvSpPr>
                <a:spLocks/>
              </p:cNvSpPr>
              <p:nvPr/>
            </p:nvSpPr>
            <p:spPr bwMode="auto">
              <a:xfrm>
                <a:off x="743" y="191"/>
                <a:ext cx="30" cy="46"/>
              </a:xfrm>
              <a:custGeom>
                <a:avLst/>
                <a:gdLst>
                  <a:gd name="T0" fmla="*/ 29 w 30"/>
                  <a:gd name="T1" fmla="*/ 0 h 46"/>
                  <a:gd name="T2" fmla="*/ 30 w 30"/>
                  <a:gd name="T3" fmla="*/ 3 h 46"/>
                  <a:gd name="T4" fmla="*/ 27 w 30"/>
                  <a:gd name="T5" fmla="*/ 9 h 46"/>
                  <a:gd name="T6" fmla="*/ 24 w 30"/>
                  <a:gd name="T7" fmla="*/ 16 h 46"/>
                  <a:gd name="T8" fmla="*/ 20 w 30"/>
                  <a:gd name="T9" fmla="*/ 24 h 46"/>
                  <a:gd name="T10" fmla="*/ 14 w 30"/>
                  <a:gd name="T11" fmla="*/ 33 h 46"/>
                  <a:gd name="T12" fmla="*/ 8 w 30"/>
                  <a:gd name="T13" fmla="*/ 40 h 46"/>
                  <a:gd name="T14" fmla="*/ 3 w 30"/>
                  <a:gd name="T15" fmla="*/ 44 h 46"/>
                  <a:gd name="T16" fmla="*/ 0 w 30"/>
                  <a:gd name="T17" fmla="*/ 46 h 46"/>
                  <a:gd name="T18" fmla="*/ 2 w 30"/>
                  <a:gd name="T19" fmla="*/ 42 h 46"/>
                  <a:gd name="T20" fmla="*/ 6 w 30"/>
                  <a:gd name="T21" fmla="*/ 36 h 46"/>
                  <a:gd name="T22" fmla="*/ 10 w 30"/>
                  <a:gd name="T23" fmla="*/ 28 h 46"/>
                  <a:gd name="T24" fmla="*/ 14 w 30"/>
                  <a:gd name="T25" fmla="*/ 20 h 46"/>
                  <a:gd name="T26" fmla="*/ 19 w 30"/>
                  <a:gd name="T27" fmla="*/ 13 h 46"/>
                  <a:gd name="T28" fmla="*/ 23 w 30"/>
                  <a:gd name="T29" fmla="*/ 7 h 46"/>
                  <a:gd name="T30" fmla="*/ 26 w 30"/>
                  <a:gd name="T31" fmla="*/ 2 h 46"/>
                  <a:gd name="T32" fmla="*/ 29 w 30"/>
                  <a:gd name="T33" fmla="*/ 0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46"/>
                  <a:gd name="T53" fmla="*/ 30 w 30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46">
                    <a:moveTo>
                      <a:pt x="29" y="0"/>
                    </a:moveTo>
                    <a:lnTo>
                      <a:pt x="30" y="3"/>
                    </a:lnTo>
                    <a:lnTo>
                      <a:pt x="27" y="9"/>
                    </a:lnTo>
                    <a:lnTo>
                      <a:pt x="24" y="16"/>
                    </a:lnTo>
                    <a:lnTo>
                      <a:pt x="20" y="24"/>
                    </a:lnTo>
                    <a:lnTo>
                      <a:pt x="14" y="33"/>
                    </a:lnTo>
                    <a:lnTo>
                      <a:pt x="8" y="40"/>
                    </a:lnTo>
                    <a:lnTo>
                      <a:pt x="3" y="44"/>
                    </a:lnTo>
                    <a:lnTo>
                      <a:pt x="0" y="46"/>
                    </a:lnTo>
                    <a:lnTo>
                      <a:pt x="2" y="42"/>
                    </a:lnTo>
                    <a:lnTo>
                      <a:pt x="6" y="36"/>
                    </a:lnTo>
                    <a:lnTo>
                      <a:pt x="10" y="28"/>
                    </a:lnTo>
                    <a:lnTo>
                      <a:pt x="14" y="20"/>
                    </a:lnTo>
                    <a:lnTo>
                      <a:pt x="19" y="13"/>
                    </a:lnTo>
                    <a:lnTo>
                      <a:pt x="23" y="7"/>
                    </a:lnTo>
                    <a:lnTo>
                      <a:pt x="26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2" name="Freeform 124"/>
              <p:cNvSpPr>
                <a:spLocks/>
              </p:cNvSpPr>
              <p:nvPr/>
            </p:nvSpPr>
            <p:spPr bwMode="auto">
              <a:xfrm>
                <a:off x="738" y="198"/>
                <a:ext cx="11" cy="34"/>
              </a:xfrm>
              <a:custGeom>
                <a:avLst/>
                <a:gdLst>
                  <a:gd name="T0" fmla="*/ 9 w 11"/>
                  <a:gd name="T1" fmla="*/ 0 h 34"/>
                  <a:gd name="T2" fmla="*/ 11 w 11"/>
                  <a:gd name="T3" fmla="*/ 6 h 34"/>
                  <a:gd name="T4" fmla="*/ 9 w 11"/>
                  <a:gd name="T5" fmla="*/ 17 h 34"/>
                  <a:gd name="T6" fmla="*/ 6 w 11"/>
                  <a:gd name="T7" fmla="*/ 28 h 34"/>
                  <a:gd name="T8" fmla="*/ 0 w 11"/>
                  <a:gd name="T9" fmla="*/ 34 h 34"/>
                  <a:gd name="T10" fmla="*/ 3 w 11"/>
                  <a:gd name="T11" fmla="*/ 25 h 34"/>
                  <a:gd name="T12" fmla="*/ 5 w 11"/>
                  <a:gd name="T13" fmla="*/ 12 h 34"/>
                  <a:gd name="T14" fmla="*/ 6 w 11"/>
                  <a:gd name="T15" fmla="*/ 3 h 34"/>
                  <a:gd name="T16" fmla="*/ 9 w 11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4"/>
                  <a:gd name="T29" fmla="*/ 11 w 11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4">
                    <a:moveTo>
                      <a:pt x="9" y="0"/>
                    </a:moveTo>
                    <a:lnTo>
                      <a:pt x="11" y="6"/>
                    </a:lnTo>
                    <a:lnTo>
                      <a:pt x="9" y="17"/>
                    </a:lnTo>
                    <a:lnTo>
                      <a:pt x="6" y="28"/>
                    </a:lnTo>
                    <a:lnTo>
                      <a:pt x="0" y="34"/>
                    </a:lnTo>
                    <a:lnTo>
                      <a:pt x="3" y="25"/>
                    </a:lnTo>
                    <a:lnTo>
                      <a:pt x="5" y="12"/>
                    </a:lnTo>
                    <a:lnTo>
                      <a:pt x="6" y="3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3" name="Freeform 125"/>
              <p:cNvSpPr>
                <a:spLocks/>
              </p:cNvSpPr>
              <p:nvPr/>
            </p:nvSpPr>
            <p:spPr bwMode="auto">
              <a:xfrm>
                <a:off x="896" y="220"/>
                <a:ext cx="24" cy="27"/>
              </a:xfrm>
              <a:custGeom>
                <a:avLst/>
                <a:gdLst>
                  <a:gd name="T0" fmla="*/ 0 w 24"/>
                  <a:gd name="T1" fmla="*/ 27 h 27"/>
                  <a:gd name="T2" fmla="*/ 4 w 24"/>
                  <a:gd name="T3" fmla="*/ 20 h 27"/>
                  <a:gd name="T4" fmla="*/ 10 w 24"/>
                  <a:gd name="T5" fmla="*/ 10 h 27"/>
                  <a:gd name="T6" fmla="*/ 17 w 24"/>
                  <a:gd name="T7" fmla="*/ 1 h 27"/>
                  <a:gd name="T8" fmla="*/ 23 w 24"/>
                  <a:gd name="T9" fmla="*/ 0 h 27"/>
                  <a:gd name="T10" fmla="*/ 24 w 24"/>
                  <a:gd name="T11" fmla="*/ 3 h 27"/>
                  <a:gd name="T12" fmla="*/ 23 w 24"/>
                  <a:gd name="T13" fmla="*/ 7 h 27"/>
                  <a:gd name="T14" fmla="*/ 20 w 24"/>
                  <a:gd name="T15" fmla="*/ 11 h 27"/>
                  <a:gd name="T16" fmla="*/ 15 w 24"/>
                  <a:gd name="T17" fmla="*/ 14 h 27"/>
                  <a:gd name="T18" fmla="*/ 11 w 24"/>
                  <a:gd name="T19" fmla="*/ 18 h 27"/>
                  <a:gd name="T20" fmla="*/ 7 w 24"/>
                  <a:gd name="T21" fmla="*/ 21 h 27"/>
                  <a:gd name="T22" fmla="*/ 2 w 24"/>
                  <a:gd name="T23" fmla="*/ 25 h 27"/>
                  <a:gd name="T24" fmla="*/ 0 w 24"/>
                  <a:gd name="T25" fmla="*/ 27 h 2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7"/>
                  <a:gd name="T41" fmla="*/ 24 w 24"/>
                  <a:gd name="T42" fmla="*/ 27 h 2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7">
                    <a:moveTo>
                      <a:pt x="0" y="27"/>
                    </a:moveTo>
                    <a:lnTo>
                      <a:pt x="4" y="20"/>
                    </a:lnTo>
                    <a:lnTo>
                      <a:pt x="10" y="10"/>
                    </a:lnTo>
                    <a:lnTo>
                      <a:pt x="17" y="1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3" y="7"/>
                    </a:lnTo>
                    <a:lnTo>
                      <a:pt x="20" y="11"/>
                    </a:lnTo>
                    <a:lnTo>
                      <a:pt x="15" y="14"/>
                    </a:lnTo>
                    <a:lnTo>
                      <a:pt x="11" y="18"/>
                    </a:lnTo>
                    <a:lnTo>
                      <a:pt x="7" y="21"/>
                    </a:lnTo>
                    <a:lnTo>
                      <a:pt x="2" y="2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4" name="Freeform 126"/>
              <p:cNvSpPr>
                <a:spLocks/>
              </p:cNvSpPr>
              <p:nvPr/>
            </p:nvSpPr>
            <p:spPr bwMode="auto">
              <a:xfrm>
                <a:off x="901" y="238"/>
                <a:ext cx="31" cy="8"/>
              </a:xfrm>
              <a:custGeom>
                <a:avLst/>
                <a:gdLst>
                  <a:gd name="T0" fmla="*/ 0 w 31"/>
                  <a:gd name="T1" fmla="*/ 7 h 8"/>
                  <a:gd name="T2" fmla="*/ 2 w 31"/>
                  <a:gd name="T3" fmla="*/ 7 h 8"/>
                  <a:gd name="T4" fmla="*/ 6 w 31"/>
                  <a:gd name="T5" fmla="*/ 7 h 8"/>
                  <a:gd name="T6" fmla="*/ 11 w 31"/>
                  <a:gd name="T7" fmla="*/ 7 h 8"/>
                  <a:gd name="T8" fmla="*/ 16 w 31"/>
                  <a:gd name="T9" fmla="*/ 8 h 8"/>
                  <a:gd name="T10" fmla="*/ 21 w 31"/>
                  <a:gd name="T11" fmla="*/ 8 h 8"/>
                  <a:gd name="T12" fmla="*/ 27 w 31"/>
                  <a:gd name="T13" fmla="*/ 7 h 8"/>
                  <a:gd name="T14" fmla="*/ 30 w 31"/>
                  <a:gd name="T15" fmla="*/ 5 h 8"/>
                  <a:gd name="T16" fmla="*/ 31 w 31"/>
                  <a:gd name="T17" fmla="*/ 3 h 8"/>
                  <a:gd name="T18" fmla="*/ 30 w 31"/>
                  <a:gd name="T19" fmla="*/ 1 h 8"/>
                  <a:gd name="T20" fmla="*/ 27 w 31"/>
                  <a:gd name="T21" fmla="*/ 0 h 8"/>
                  <a:gd name="T22" fmla="*/ 22 w 31"/>
                  <a:gd name="T23" fmla="*/ 0 h 8"/>
                  <a:gd name="T24" fmla="*/ 18 w 31"/>
                  <a:gd name="T25" fmla="*/ 1 h 8"/>
                  <a:gd name="T26" fmla="*/ 12 w 31"/>
                  <a:gd name="T27" fmla="*/ 3 h 8"/>
                  <a:gd name="T28" fmla="*/ 8 w 31"/>
                  <a:gd name="T29" fmla="*/ 4 h 8"/>
                  <a:gd name="T30" fmla="*/ 3 w 31"/>
                  <a:gd name="T31" fmla="*/ 6 h 8"/>
                  <a:gd name="T32" fmla="*/ 0 w 31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0" y="7"/>
                    </a:moveTo>
                    <a:lnTo>
                      <a:pt x="2" y="7"/>
                    </a:lnTo>
                    <a:lnTo>
                      <a:pt x="6" y="7"/>
                    </a:lnTo>
                    <a:lnTo>
                      <a:pt x="11" y="7"/>
                    </a:lnTo>
                    <a:lnTo>
                      <a:pt x="16" y="8"/>
                    </a:lnTo>
                    <a:lnTo>
                      <a:pt x="21" y="8"/>
                    </a:lnTo>
                    <a:lnTo>
                      <a:pt x="27" y="7"/>
                    </a:lnTo>
                    <a:lnTo>
                      <a:pt x="30" y="5"/>
                    </a:lnTo>
                    <a:lnTo>
                      <a:pt x="31" y="3"/>
                    </a:lnTo>
                    <a:lnTo>
                      <a:pt x="30" y="1"/>
                    </a:lnTo>
                    <a:lnTo>
                      <a:pt x="27" y="0"/>
                    </a:lnTo>
                    <a:lnTo>
                      <a:pt x="22" y="0"/>
                    </a:lnTo>
                    <a:lnTo>
                      <a:pt x="18" y="1"/>
                    </a:lnTo>
                    <a:lnTo>
                      <a:pt x="12" y="3"/>
                    </a:lnTo>
                    <a:lnTo>
                      <a:pt x="8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5" name="Freeform 127"/>
              <p:cNvSpPr>
                <a:spLocks/>
              </p:cNvSpPr>
              <p:nvPr/>
            </p:nvSpPr>
            <p:spPr bwMode="auto">
              <a:xfrm>
                <a:off x="895" y="246"/>
                <a:ext cx="31" cy="26"/>
              </a:xfrm>
              <a:custGeom>
                <a:avLst/>
                <a:gdLst>
                  <a:gd name="T0" fmla="*/ 0 w 31"/>
                  <a:gd name="T1" fmla="*/ 0 h 26"/>
                  <a:gd name="T2" fmla="*/ 4 w 31"/>
                  <a:gd name="T3" fmla="*/ 2 h 26"/>
                  <a:gd name="T4" fmla="*/ 9 w 31"/>
                  <a:gd name="T5" fmla="*/ 6 h 26"/>
                  <a:gd name="T6" fmla="*/ 15 w 31"/>
                  <a:gd name="T7" fmla="*/ 10 h 26"/>
                  <a:gd name="T8" fmla="*/ 21 w 31"/>
                  <a:gd name="T9" fmla="*/ 14 h 26"/>
                  <a:gd name="T10" fmla="*/ 25 w 31"/>
                  <a:gd name="T11" fmla="*/ 17 h 26"/>
                  <a:gd name="T12" fmla="*/ 29 w 31"/>
                  <a:gd name="T13" fmla="*/ 21 h 26"/>
                  <a:gd name="T14" fmla="*/ 31 w 31"/>
                  <a:gd name="T15" fmla="*/ 24 h 26"/>
                  <a:gd name="T16" fmla="*/ 30 w 31"/>
                  <a:gd name="T17" fmla="*/ 26 h 26"/>
                  <a:gd name="T18" fmla="*/ 27 w 31"/>
                  <a:gd name="T19" fmla="*/ 26 h 26"/>
                  <a:gd name="T20" fmla="*/ 24 w 31"/>
                  <a:gd name="T21" fmla="*/ 24 h 26"/>
                  <a:gd name="T22" fmla="*/ 20 w 31"/>
                  <a:gd name="T23" fmla="*/ 21 h 26"/>
                  <a:gd name="T24" fmla="*/ 15 w 31"/>
                  <a:gd name="T25" fmla="*/ 16 h 26"/>
                  <a:gd name="T26" fmla="*/ 10 w 31"/>
                  <a:gd name="T27" fmla="*/ 12 h 26"/>
                  <a:gd name="T28" fmla="*/ 6 w 31"/>
                  <a:gd name="T29" fmla="*/ 7 h 26"/>
                  <a:gd name="T30" fmla="*/ 3 w 31"/>
                  <a:gd name="T31" fmla="*/ 3 h 26"/>
                  <a:gd name="T32" fmla="*/ 0 w 31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6"/>
                  <a:gd name="T53" fmla="*/ 31 w 31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6">
                    <a:moveTo>
                      <a:pt x="0" y="0"/>
                    </a:moveTo>
                    <a:lnTo>
                      <a:pt x="4" y="2"/>
                    </a:lnTo>
                    <a:lnTo>
                      <a:pt x="9" y="6"/>
                    </a:lnTo>
                    <a:lnTo>
                      <a:pt x="15" y="10"/>
                    </a:lnTo>
                    <a:lnTo>
                      <a:pt x="21" y="14"/>
                    </a:lnTo>
                    <a:lnTo>
                      <a:pt x="25" y="17"/>
                    </a:lnTo>
                    <a:lnTo>
                      <a:pt x="29" y="21"/>
                    </a:lnTo>
                    <a:lnTo>
                      <a:pt x="31" y="24"/>
                    </a:lnTo>
                    <a:lnTo>
                      <a:pt x="30" y="26"/>
                    </a:lnTo>
                    <a:lnTo>
                      <a:pt x="27" y="26"/>
                    </a:lnTo>
                    <a:lnTo>
                      <a:pt x="24" y="24"/>
                    </a:lnTo>
                    <a:lnTo>
                      <a:pt x="20" y="21"/>
                    </a:lnTo>
                    <a:lnTo>
                      <a:pt x="15" y="16"/>
                    </a:lnTo>
                    <a:lnTo>
                      <a:pt x="10" y="12"/>
                    </a:lnTo>
                    <a:lnTo>
                      <a:pt x="6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6" name="Freeform 128"/>
              <p:cNvSpPr>
                <a:spLocks/>
              </p:cNvSpPr>
              <p:nvPr/>
            </p:nvSpPr>
            <p:spPr bwMode="auto">
              <a:xfrm>
                <a:off x="739" y="235"/>
                <a:ext cx="8" cy="44"/>
              </a:xfrm>
              <a:custGeom>
                <a:avLst/>
                <a:gdLst>
                  <a:gd name="T0" fmla="*/ 5 w 8"/>
                  <a:gd name="T1" fmla="*/ 0 h 44"/>
                  <a:gd name="T2" fmla="*/ 6 w 8"/>
                  <a:gd name="T3" fmla="*/ 12 h 44"/>
                  <a:gd name="T4" fmla="*/ 8 w 8"/>
                  <a:gd name="T5" fmla="*/ 26 h 44"/>
                  <a:gd name="T6" fmla="*/ 8 w 8"/>
                  <a:gd name="T7" fmla="*/ 38 h 44"/>
                  <a:gd name="T8" fmla="*/ 4 w 8"/>
                  <a:gd name="T9" fmla="*/ 44 h 44"/>
                  <a:gd name="T10" fmla="*/ 0 w 8"/>
                  <a:gd name="T11" fmla="*/ 39 h 44"/>
                  <a:gd name="T12" fmla="*/ 1 w 8"/>
                  <a:gd name="T13" fmla="*/ 26 h 44"/>
                  <a:gd name="T14" fmla="*/ 3 w 8"/>
                  <a:gd name="T15" fmla="*/ 12 h 44"/>
                  <a:gd name="T16" fmla="*/ 5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5" y="0"/>
                    </a:moveTo>
                    <a:lnTo>
                      <a:pt x="6" y="12"/>
                    </a:lnTo>
                    <a:lnTo>
                      <a:pt x="8" y="26"/>
                    </a:lnTo>
                    <a:lnTo>
                      <a:pt x="8" y="38"/>
                    </a:lnTo>
                    <a:lnTo>
                      <a:pt x="4" y="44"/>
                    </a:lnTo>
                    <a:lnTo>
                      <a:pt x="0" y="39"/>
                    </a:lnTo>
                    <a:lnTo>
                      <a:pt x="1" y="26"/>
                    </a:lnTo>
                    <a:lnTo>
                      <a:pt x="3" y="1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7" name="Freeform 129"/>
              <p:cNvSpPr>
                <a:spLocks/>
              </p:cNvSpPr>
              <p:nvPr/>
            </p:nvSpPr>
            <p:spPr bwMode="auto">
              <a:xfrm>
                <a:off x="722" y="229"/>
                <a:ext cx="15" cy="42"/>
              </a:xfrm>
              <a:custGeom>
                <a:avLst/>
                <a:gdLst>
                  <a:gd name="T0" fmla="*/ 15 w 15"/>
                  <a:gd name="T1" fmla="*/ 0 h 42"/>
                  <a:gd name="T2" fmla="*/ 14 w 15"/>
                  <a:gd name="T3" fmla="*/ 9 h 42"/>
                  <a:gd name="T4" fmla="*/ 11 w 15"/>
                  <a:gd name="T5" fmla="*/ 24 h 42"/>
                  <a:gd name="T6" fmla="*/ 8 w 15"/>
                  <a:gd name="T7" fmla="*/ 36 h 42"/>
                  <a:gd name="T8" fmla="*/ 2 w 15"/>
                  <a:gd name="T9" fmla="*/ 42 h 42"/>
                  <a:gd name="T10" fmla="*/ 0 w 15"/>
                  <a:gd name="T11" fmla="*/ 36 h 42"/>
                  <a:gd name="T12" fmla="*/ 5 w 15"/>
                  <a:gd name="T13" fmla="*/ 24 h 42"/>
                  <a:gd name="T14" fmla="*/ 11 w 15"/>
                  <a:gd name="T15" fmla="*/ 9 h 42"/>
                  <a:gd name="T16" fmla="*/ 15 w 15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2"/>
                  <a:gd name="T29" fmla="*/ 15 w 15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2">
                    <a:moveTo>
                      <a:pt x="15" y="0"/>
                    </a:moveTo>
                    <a:lnTo>
                      <a:pt x="14" y="9"/>
                    </a:lnTo>
                    <a:lnTo>
                      <a:pt x="11" y="24"/>
                    </a:lnTo>
                    <a:lnTo>
                      <a:pt x="8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5" y="24"/>
                    </a:lnTo>
                    <a:lnTo>
                      <a:pt x="11" y="9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8" name="Freeform 130"/>
              <p:cNvSpPr>
                <a:spLocks/>
              </p:cNvSpPr>
              <p:nvPr/>
            </p:nvSpPr>
            <p:spPr bwMode="auto">
              <a:xfrm>
                <a:off x="755" y="237"/>
                <a:ext cx="8" cy="41"/>
              </a:xfrm>
              <a:custGeom>
                <a:avLst/>
                <a:gdLst>
                  <a:gd name="T0" fmla="*/ 2 w 8"/>
                  <a:gd name="T1" fmla="*/ 0 h 41"/>
                  <a:gd name="T2" fmla="*/ 5 w 8"/>
                  <a:gd name="T3" fmla="*/ 6 h 41"/>
                  <a:gd name="T4" fmla="*/ 8 w 8"/>
                  <a:gd name="T5" fmla="*/ 19 h 41"/>
                  <a:gd name="T6" fmla="*/ 8 w 8"/>
                  <a:gd name="T7" fmla="*/ 32 h 41"/>
                  <a:gd name="T8" fmla="*/ 3 w 8"/>
                  <a:gd name="T9" fmla="*/ 41 h 41"/>
                  <a:gd name="T10" fmla="*/ 0 w 8"/>
                  <a:gd name="T11" fmla="*/ 38 h 41"/>
                  <a:gd name="T12" fmla="*/ 0 w 8"/>
                  <a:gd name="T13" fmla="*/ 26 h 41"/>
                  <a:gd name="T14" fmla="*/ 2 w 8"/>
                  <a:gd name="T15" fmla="*/ 12 h 41"/>
                  <a:gd name="T16" fmla="*/ 2 w 8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1"/>
                  <a:gd name="T29" fmla="*/ 8 w 8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1">
                    <a:moveTo>
                      <a:pt x="2" y="0"/>
                    </a:moveTo>
                    <a:lnTo>
                      <a:pt x="5" y="6"/>
                    </a:lnTo>
                    <a:lnTo>
                      <a:pt x="8" y="19"/>
                    </a:lnTo>
                    <a:lnTo>
                      <a:pt x="8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2" y="1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29" name="Freeform 131"/>
              <p:cNvSpPr>
                <a:spLocks/>
              </p:cNvSpPr>
              <p:nvPr/>
            </p:nvSpPr>
            <p:spPr bwMode="auto">
              <a:xfrm>
                <a:off x="769" y="244"/>
                <a:ext cx="8" cy="44"/>
              </a:xfrm>
              <a:custGeom>
                <a:avLst/>
                <a:gdLst>
                  <a:gd name="T0" fmla="*/ 0 w 8"/>
                  <a:gd name="T1" fmla="*/ 0 h 44"/>
                  <a:gd name="T2" fmla="*/ 3 w 8"/>
                  <a:gd name="T3" fmla="*/ 9 h 44"/>
                  <a:gd name="T4" fmla="*/ 6 w 8"/>
                  <a:gd name="T5" fmla="*/ 22 h 44"/>
                  <a:gd name="T6" fmla="*/ 8 w 8"/>
                  <a:gd name="T7" fmla="*/ 36 h 44"/>
                  <a:gd name="T8" fmla="*/ 6 w 8"/>
                  <a:gd name="T9" fmla="*/ 44 h 44"/>
                  <a:gd name="T10" fmla="*/ 3 w 8"/>
                  <a:gd name="T11" fmla="*/ 41 h 44"/>
                  <a:gd name="T12" fmla="*/ 1 w 8"/>
                  <a:gd name="T13" fmla="*/ 29 h 44"/>
                  <a:gd name="T14" fmla="*/ 1 w 8"/>
                  <a:gd name="T15" fmla="*/ 14 h 44"/>
                  <a:gd name="T16" fmla="*/ 0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0" y="0"/>
                    </a:moveTo>
                    <a:lnTo>
                      <a:pt x="3" y="9"/>
                    </a:lnTo>
                    <a:lnTo>
                      <a:pt x="6" y="22"/>
                    </a:lnTo>
                    <a:lnTo>
                      <a:pt x="8" y="36"/>
                    </a:lnTo>
                    <a:lnTo>
                      <a:pt x="6" y="44"/>
                    </a:lnTo>
                    <a:lnTo>
                      <a:pt x="3" y="41"/>
                    </a:lnTo>
                    <a:lnTo>
                      <a:pt x="1" y="29"/>
                    </a:lnTo>
                    <a:lnTo>
                      <a:pt x="1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0" name="Freeform 132"/>
              <p:cNvSpPr>
                <a:spLocks/>
              </p:cNvSpPr>
              <p:nvPr/>
            </p:nvSpPr>
            <p:spPr bwMode="auto">
              <a:xfrm>
                <a:off x="782" y="251"/>
                <a:ext cx="11" cy="43"/>
              </a:xfrm>
              <a:custGeom>
                <a:avLst/>
                <a:gdLst>
                  <a:gd name="T0" fmla="*/ 0 w 11"/>
                  <a:gd name="T1" fmla="*/ 0 h 43"/>
                  <a:gd name="T2" fmla="*/ 4 w 11"/>
                  <a:gd name="T3" fmla="*/ 10 h 43"/>
                  <a:gd name="T4" fmla="*/ 9 w 11"/>
                  <a:gd name="T5" fmla="*/ 24 h 43"/>
                  <a:gd name="T6" fmla="*/ 11 w 11"/>
                  <a:gd name="T7" fmla="*/ 37 h 43"/>
                  <a:gd name="T8" fmla="*/ 9 w 11"/>
                  <a:gd name="T9" fmla="*/ 43 h 43"/>
                  <a:gd name="T10" fmla="*/ 5 w 11"/>
                  <a:gd name="T11" fmla="*/ 38 h 43"/>
                  <a:gd name="T12" fmla="*/ 3 w 11"/>
                  <a:gd name="T13" fmla="*/ 26 h 43"/>
                  <a:gd name="T14" fmla="*/ 2 w 11"/>
                  <a:gd name="T15" fmla="*/ 12 h 43"/>
                  <a:gd name="T16" fmla="*/ 0 w 11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3"/>
                  <a:gd name="T29" fmla="*/ 11 w 11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3">
                    <a:moveTo>
                      <a:pt x="0" y="0"/>
                    </a:moveTo>
                    <a:lnTo>
                      <a:pt x="4" y="10"/>
                    </a:lnTo>
                    <a:lnTo>
                      <a:pt x="9" y="24"/>
                    </a:lnTo>
                    <a:lnTo>
                      <a:pt x="11" y="37"/>
                    </a:lnTo>
                    <a:lnTo>
                      <a:pt x="9" y="43"/>
                    </a:lnTo>
                    <a:lnTo>
                      <a:pt x="5" y="38"/>
                    </a:lnTo>
                    <a:lnTo>
                      <a:pt x="3" y="26"/>
                    </a:lnTo>
                    <a:lnTo>
                      <a:pt x="2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1" name="Freeform 133"/>
              <p:cNvSpPr>
                <a:spLocks/>
              </p:cNvSpPr>
              <p:nvPr/>
            </p:nvSpPr>
            <p:spPr bwMode="auto">
              <a:xfrm>
                <a:off x="796" y="254"/>
                <a:ext cx="13" cy="48"/>
              </a:xfrm>
              <a:custGeom>
                <a:avLst/>
                <a:gdLst>
                  <a:gd name="T0" fmla="*/ 0 w 13"/>
                  <a:gd name="T1" fmla="*/ 0 h 48"/>
                  <a:gd name="T2" fmla="*/ 6 w 13"/>
                  <a:gd name="T3" fmla="*/ 12 h 48"/>
                  <a:gd name="T4" fmla="*/ 11 w 13"/>
                  <a:gd name="T5" fmla="*/ 28 h 48"/>
                  <a:gd name="T6" fmla="*/ 13 w 13"/>
                  <a:gd name="T7" fmla="*/ 41 h 48"/>
                  <a:gd name="T8" fmla="*/ 10 w 13"/>
                  <a:gd name="T9" fmla="*/ 48 h 48"/>
                  <a:gd name="T10" fmla="*/ 4 w 13"/>
                  <a:gd name="T11" fmla="*/ 42 h 48"/>
                  <a:gd name="T12" fmla="*/ 3 w 13"/>
                  <a:gd name="T13" fmla="*/ 28 h 48"/>
                  <a:gd name="T14" fmla="*/ 2 w 13"/>
                  <a:gd name="T15" fmla="*/ 11 h 48"/>
                  <a:gd name="T16" fmla="*/ 0 w 13"/>
                  <a:gd name="T17" fmla="*/ 0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8"/>
                  <a:gd name="T29" fmla="*/ 13 w 13"/>
                  <a:gd name="T30" fmla="*/ 48 h 4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8">
                    <a:moveTo>
                      <a:pt x="0" y="0"/>
                    </a:moveTo>
                    <a:lnTo>
                      <a:pt x="6" y="12"/>
                    </a:lnTo>
                    <a:lnTo>
                      <a:pt x="11" y="28"/>
                    </a:lnTo>
                    <a:lnTo>
                      <a:pt x="13" y="41"/>
                    </a:lnTo>
                    <a:lnTo>
                      <a:pt x="10" y="48"/>
                    </a:lnTo>
                    <a:lnTo>
                      <a:pt x="4" y="42"/>
                    </a:lnTo>
                    <a:lnTo>
                      <a:pt x="3" y="28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2" name="Freeform 134"/>
              <p:cNvSpPr>
                <a:spLocks/>
              </p:cNvSpPr>
              <p:nvPr/>
            </p:nvSpPr>
            <p:spPr bwMode="auto">
              <a:xfrm>
                <a:off x="812" y="257"/>
                <a:ext cx="18" cy="51"/>
              </a:xfrm>
              <a:custGeom>
                <a:avLst/>
                <a:gdLst>
                  <a:gd name="T0" fmla="*/ 0 w 18"/>
                  <a:gd name="T1" fmla="*/ 0 h 51"/>
                  <a:gd name="T2" fmla="*/ 6 w 18"/>
                  <a:gd name="T3" fmla="*/ 11 h 51"/>
                  <a:gd name="T4" fmla="*/ 13 w 18"/>
                  <a:gd name="T5" fmla="*/ 30 h 51"/>
                  <a:gd name="T6" fmla="*/ 18 w 18"/>
                  <a:gd name="T7" fmla="*/ 45 h 51"/>
                  <a:gd name="T8" fmla="*/ 15 w 18"/>
                  <a:gd name="T9" fmla="*/ 51 h 51"/>
                  <a:gd name="T10" fmla="*/ 9 w 18"/>
                  <a:gd name="T11" fmla="*/ 43 h 51"/>
                  <a:gd name="T12" fmla="*/ 6 w 18"/>
                  <a:gd name="T13" fmla="*/ 27 h 51"/>
                  <a:gd name="T14" fmla="*/ 2 w 18"/>
                  <a:gd name="T15" fmla="*/ 10 h 51"/>
                  <a:gd name="T16" fmla="*/ 0 w 18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51"/>
                  <a:gd name="T29" fmla="*/ 18 w 18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51">
                    <a:moveTo>
                      <a:pt x="0" y="0"/>
                    </a:moveTo>
                    <a:lnTo>
                      <a:pt x="6" y="11"/>
                    </a:lnTo>
                    <a:lnTo>
                      <a:pt x="13" y="30"/>
                    </a:lnTo>
                    <a:lnTo>
                      <a:pt x="18" y="45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6" y="27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3" name="Freeform 135"/>
              <p:cNvSpPr>
                <a:spLocks/>
              </p:cNvSpPr>
              <p:nvPr/>
            </p:nvSpPr>
            <p:spPr bwMode="auto">
              <a:xfrm>
                <a:off x="824" y="256"/>
                <a:ext cx="23" cy="56"/>
              </a:xfrm>
              <a:custGeom>
                <a:avLst/>
                <a:gdLst>
                  <a:gd name="T0" fmla="*/ 0 w 23"/>
                  <a:gd name="T1" fmla="*/ 0 h 56"/>
                  <a:gd name="T2" fmla="*/ 5 w 23"/>
                  <a:gd name="T3" fmla="*/ 5 h 56"/>
                  <a:gd name="T4" fmla="*/ 10 w 23"/>
                  <a:gd name="T5" fmla="*/ 12 h 56"/>
                  <a:gd name="T6" fmla="*/ 14 w 23"/>
                  <a:gd name="T7" fmla="*/ 21 h 56"/>
                  <a:gd name="T8" fmla="*/ 19 w 23"/>
                  <a:gd name="T9" fmla="*/ 31 h 56"/>
                  <a:gd name="T10" fmla="*/ 21 w 23"/>
                  <a:gd name="T11" fmla="*/ 40 h 56"/>
                  <a:gd name="T12" fmla="*/ 23 w 23"/>
                  <a:gd name="T13" fmla="*/ 48 h 56"/>
                  <a:gd name="T14" fmla="*/ 22 w 23"/>
                  <a:gd name="T15" fmla="*/ 54 h 56"/>
                  <a:gd name="T16" fmla="*/ 19 w 23"/>
                  <a:gd name="T17" fmla="*/ 56 h 56"/>
                  <a:gd name="T18" fmla="*/ 13 w 23"/>
                  <a:gd name="T19" fmla="*/ 50 h 56"/>
                  <a:gd name="T20" fmla="*/ 7 w 23"/>
                  <a:gd name="T21" fmla="*/ 33 h 56"/>
                  <a:gd name="T22" fmla="*/ 3 w 23"/>
                  <a:gd name="T23" fmla="*/ 14 h 56"/>
                  <a:gd name="T24" fmla="*/ 0 w 23"/>
                  <a:gd name="T25" fmla="*/ 0 h 5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56"/>
                  <a:gd name="T41" fmla="*/ 23 w 23"/>
                  <a:gd name="T42" fmla="*/ 56 h 5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56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4" y="21"/>
                    </a:lnTo>
                    <a:lnTo>
                      <a:pt x="19" y="31"/>
                    </a:lnTo>
                    <a:lnTo>
                      <a:pt x="21" y="40"/>
                    </a:lnTo>
                    <a:lnTo>
                      <a:pt x="23" y="48"/>
                    </a:lnTo>
                    <a:lnTo>
                      <a:pt x="22" y="54"/>
                    </a:lnTo>
                    <a:lnTo>
                      <a:pt x="19" y="56"/>
                    </a:lnTo>
                    <a:lnTo>
                      <a:pt x="13" y="50"/>
                    </a:lnTo>
                    <a:lnTo>
                      <a:pt x="7" y="33"/>
                    </a:lnTo>
                    <a:lnTo>
                      <a:pt x="3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4" name="Freeform 136"/>
              <p:cNvSpPr>
                <a:spLocks/>
              </p:cNvSpPr>
              <p:nvPr/>
            </p:nvSpPr>
            <p:spPr bwMode="auto">
              <a:xfrm>
                <a:off x="843" y="254"/>
                <a:ext cx="35" cy="51"/>
              </a:xfrm>
              <a:custGeom>
                <a:avLst/>
                <a:gdLst>
                  <a:gd name="T0" fmla="*/ 0 w 35"/>
                  <a:gd name="T1" fmla="*/ 0 h 51"/>
                  <a:gd name="T2" fmla="*/ 6 w 35"/>
                  <a:gd name="T3" fmla="*/ 4 h 51"/>
                  <a:gd name="T4" fmla="*/ 12 w 35"/>
                  <a:gd name="T5" fmla="*/ 10 h 51"/>
                  <a:gd name="T6" fmla="*/ 18 w 35"/>
                  <a:gd name="T7" fmla="*/ 18 h 51"/>
                  <a:gd name="T8" fmla="*/ 24 w 35"/>
                  <a:gd name="T9" fmla="*/ 27 h 51"/>
                  <a:gd name="T10" fmla="*/ 30 w 35"/>
                  <a:gd name="T11" fmla="*/ 35 h 51"/>
                  <a:gd name="T12" fmla="*/ 33 w 35"/>
                  <a:gd name="T13" fmla="*/ 42 h 51"/>
                  <a:gd name="T14" fmla="*/ 35 w 35"/>
                  <a:gd name="T15" fmla="*/ 48 h 51"/>
                  <a:gd name="T16" fmla="*/ 34 w 35"/>
                  <a:gd name="T17" fmla="*/ 51 h 51"/>
                  <a:gd name="T18" fmla="*/ 30 w 35"/>
                  <a:gd name="T19" fmla="*/ 51 h 51"/>
                  <a:gd name="T20" fmla="*/ 26 w 35"/>
                  <a:gd name="T21" fmla="*/ 47 h 51"/>
                  <a:gd name="T22" fmla="*/ 21 w 35"/>
                  <a:gd name="T23" fmla="*/ 41 h 51"/>
                  <a:gd name="T24" fmla="*/ 16 w 35"/>
                  <a:gd name="T25" fmla="*/ 34 h 51"/>
                  <a:gd name="T26" fmla="*/ 11 w 35"/>
                  <a:gd name="T27" fmla="*/ 25 h 51"/>
                  <a:gd name="T28" fmla="*/ 6 w 35"/>
                  <a:gd name="T29" fmla="*/ 16 h 51"/>
                  <a:gd name="T30" fmla="*/ 2 w 35"/>
                  <a:gd name="T31" fmla="*/ 7 h 51"/>
                  <a:gd name="T32" fmla="*/ 0 w 35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1"/>
                  <a:gd name="T53" fmla="*/ 35 w 35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1">
                    <a:moveTo>
                      <a:pt x="0" y="0"/>
                    </a:moveTo>
                    <a:lnTo>
                      <a:pt x="6" y="4"/>
                    </a:lnTo>
                    <a:lnTo>
                      <a:pt x="12" y="10"/>
                    </a:lnTo>
                    <a:lnTo>
                      <a:pt x="18" y="18"/>
                    </a:lnTo>
                    <a:lnTo>
                      <a:pt x="24" y="27"/>
                    </a:lnTo>
                    <a:lnTo>
                      <a:pt x="30" y="35"/>
                    </a:lnTo>
                    <a:lnTo>
                      <a:pt x="33" y="42"/>
                    </a:lnTo>
                    <a:lnTo>
                      <a:pt x="35" y="48"/>
                    </a:lnTo>
                    <a:lnTo>
                      <a:pt x="34" y="51"/>
                    </a:lnTo>
                    <a:lnTo>
                      <a:pt x="30" y="51"/>
                    </a:lnTo>
                    <a:lnTo>
                      <a:pt x="26" y="47"/>
                    </a:lnTo>
                    <a:lnTo>
                      <a:pt x="21" y="41"/>
                    </a:lnTo>
                    <a:lnTo>
                      <a:pt x="16" y="34"/>
                    </a:lnTo>
                    <a:lnTo>
                      <a:pt x="11" y="25"/>
                    </a:lnTo>
                    <a:lnTo>
                      <a:pt x="6" y="16"/>
                    </a:lnTo>
                    <a:lnTo>
                      <a:pt x="2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5" name="Freeform 137"/>
              <p:cNvSpPr>
                <a:spLocks/>
              </p:cNvSpPr>
              <p:nvPr/>
            </p:nvSpPr>
            <p:spPr bwMode="auto">
              <a:xfrm>
                <a:off x="861" y="252"/>
                <a:ext cx="43" cy="42"/>
              </a:xfrm>
              <a:custGeom>
                <a:avLst/>
                <a:gdLst>
                  <a:gd name="T0" fmla="*/ 0 w 43"/>
                  <a:gd name="T1" fmla="*/ 0 h 42"/>
                  <a:gd name="T2" fmla="*/ 6 w 43"/>
                  <a:gd name="T3" fmla="*/ 3 h 42"/>
                  <a:gd name="T4" fmla="*/ 12 w 43"/>
                  <a:gd name="T5" fmla="*/ 9 h 42"/>
                  <a:gd name="T6" fmla="*/ 20 w 43"/>
                  <a:gd name="T7" fmla="*/ 14 h 42"/>
                  <a:gd name="T8" fmla="*/ 28 w 43"/>
                  <a:gd name="T9" fmla="*/ 21 h 42"/>
                  <a:gd name="T10" fmla="*/ 36 w 43"/>
                  <a:gd name="T11" fmla="*/ 28 h 42"/>
                  <a:gd name="T12" fmla="*/ 41 w 43"/>
                  <a:gd name="T13" fmla="*/ 34 h 42"/>
                  <a:gd name="T14" fmla="*/ 43 w 43"/>
                  <a:gd name="T15" fmla="*/ 39 h 42"/>
                  <a:gd name="T16" fmla="*/ 43 w 43"/>
                  <a:gd name="T17" fmla="*/ 42 h 42"/>
                  <a:gd name="T18" fmla="*/ 38 w 43"/>
                  <a:gd name="T19" fmla="*/ 42 h 42"/>
                  <a:gd name="T20" fmla="*/ 33 w 43"/>
                  <a:gd name="T21" fmla="*/ 39 h 42"/>
                  <a:gd name="T22" fmla="*/ 26 w 43"/>
                  <a:gd name="T23" fmla="*/ 34 h 42"/>
                  <a:gd name="T24" fmla="*/ 18 w 43"/>
                  <a:gd name="T25" fmla="*/ 27 h 42"/>
                  <a:gd name="T26" fmla="*/ 12 w 43"/>
                  <a:gd name="T27" fmla="*/ 18 h 42"/>
                  <a:gd name="T28" fmla="*/ 6 w 43"/>
                  <a:gd name="T29" fmla="*/ 11 h 42"/>
                  <a:gd name="T30" fmla="*/ 2 w 43"/>
                  <a:gd name="T31" fmla="*/ 5 h 42"/>
                  <a:gd name="T32" fmla="*/ 0 w 43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0" y="0"/>
                    </a:moveTo>
                    <a:lnTo>
                      <a:pt x="6" y="3"/>
                    </a:lnTo>
                    <a:lnTo>
                      <a:pt x="12" y="9"/>
                    </a:lnTo>
                    <a:lnTo>
                      <a:pt x="20" y="14"/>
                    </a:lnTo>
                    <a:lnTo>
                      <a:pt x="28" y="21"/>
                    </a:lnTo>
                    <a:lnTo>
                      <a:pt x="36" y="28"/>
                    </a:lnTo>
                    <a:lnTo>
                      <a:pt x="41" y="34"/>
                    </a:lnTo>
                    <a:lnTo>
                      <a:pt x="43" y="39"/>
                    </a:lnTo>
                    <a:lnTo>
                      <a:pt x="43" y="42"/>
                    </a:lnTo>
                    <a:lnTo>
                      <a:pt x="38" y="42"/>
                    </a:lnTo>
                    <a:lnTo>
                      <a:pt x="33" y="39"/>
                    </a:lnTo>
                    <a:lnTo>
                      <a:pt x="26" y="34"/>
                    </a:lnTo>
                    <a:lnTo>
                      <a:pt x="18" y="27"/>
                    </a:lnTo>
                    <a:lnTo>
                      <a:pt x="12" y="18"/>
                    </a:lnTo>
                    <a:lnTo>
                      <a:pt x="6" y="11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6" name="Freeform 138"/>
              <p:cNvSpPr>
                <a:spLocks/>
              </p:cNvSpPr>
              <p:nvPr/>
            </p:nvSpPr>
            <p:spPr bwMode="auto">
              <a:xfrm>
                <a:off x="879" y="249"/>
                <a:ext cx="37" cy="39"/>
              </a:xfrm>
              <a:custGeom>
                <a:avLst/>
                <a:gdLst>
                  <a:gd name="T0" fmla="*/ 36 w 37"/>
                  <a:gd name="T1" fmla="*/ 39 h 39"/>
                  <a:gd name="T2" fmla="*/ 34 w 37"/>
                  <a:gd name="T3" fmla="*/ 38 h 39"/>
                  <a:gd name="T4" fmla="*/ 31 w 37"/>
                  <a:gd name="T5" fmla="*/ 35 h 39"/>
                  <a:gd name="T6" fmla="*/ 25 w 37"/>
                  <a:gd name="T7" fmla="*/ 29 h 39"/>
                  <a:gd name="T8" fmla="*/ 20 w 37"/>
                  <a:gd name="T9" fmla="*/ 22 h 39"/>
                  <a:gd name="T10" fmla="*/ 15 w 37"/>
                  <a:gd name="T11" fmla="*/ 15 h 39"/>
                  <a:gd name="T12" fmla="*/ 9 w 37"/>
                  <a:gd name="T13" fmla="*/ 9 h 39"/>
                  <a:gd name="T14" fmla="*/ 4 w 37"/>
                  <a:gd name="T15" fmla="*/ 4 h 39"/>
                  <a:gd name="T16" fmla="*/ 0 w 37"/>
                  <a:gd name="T17" fmla="*/ 0 h 39"/>
                  <a:gd name="T18" fmla="*/ 6 w 37"/>
                  <a:gd name="T19" fmla="*/ 2 h 39"/>
                  <a:gd name="T20" fmla="*/ 13 w 37"/>
                  <a:gd name="T21" fmla="*/ 6 h 39"/>
                  <a:gd name="T22" fmla="*/ 20 w 37"/>
                  <a:gd name="T23" fmla="*/ 12 h 39"/>
                  <a:gd name="T24" fmla="*/ 27 w 37"/>
                  <a:gd name="T25" fmla="*/ 17 h 39"/>
                  <a:gd name="T26" fmla="*/ 32 w 37"/>
                  <a:gd name="T27" fmla="*/ 24 h 39"/>
                  <a:gd name="T28" fmla="*/ 37 w 37"/>
                  <a:gd name="T29" fmla="*/ 30 h 39"/>
                  <a:gd name="T30" fmla="*/ 37 w 37"/>
                  <a:gd name="T31" fmla="*/ 35 h 39"/>
                  <a:gd name="T32" fmla="*/ 36 w 37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9"/>
                  <a:gd name="T53" fmla="*/ 37 w 37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9">
                    <a:moveTo>
                      <a:pt x="36" y="39"/>
                    </a:moveTo>
                    <a:lnTo>
                      <a:pt x="34" y="38"/>
                    </a:lnTo>
                    <a:lnTo>
                      <a:pt x="31" y="35"/>
                    </a:lnTo>
                    <a:lnTo>
                      <a:pt x="25" y="29"/>
                    </a:lnTo>
                    <a:lnTo>
                      <a:pt x="20" y="22"/>
                    </a:lnTo>
                    <a:lnTo>
                      <a:pt x="15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6"/>
                    </a:lnTo>
                    <a:lnTo>
                      <a:pt x="20" y="12"/>
                    </a:lnTo>
                    <a:lnTo>
                      <a:pt x="27" y="17"/>
                    </a:lnTo>
                    <a:lnTo>
                      <a:pt x="32" y="24"/>
                    </a:lnTo>
                    <a:lnTo>
                      <a:pt x="37" y="30"/>
                    </a:lnTo>
                    <a:lnTo>
                      <a:pt x="37" y="35"/>
                    </a:lnTo>
                    <a:lnTo>
                      <a:pt x="36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7" name="Freeform 139"/>
              <p:cNvSpPr>
                <a:spLocks/>
              </p:cNvSpPr>
              <p:nvPr/>
            </p:nvSpPr>
            <p:spPr bwMode="auto">
              <a:xfrm>
                <a:off x="912" y="158"/>
                <a:ext cx="176" cy="43"/>
              </a:xfrm>
              <a:custGeom>
                <a:avLst/>
                <a:gdLst>
                  <a:gd name="T0" fmla="*/ 0 w 176"/>
                  <a:gd name="T1" fmla="*/ 6 h 43"/>
                  <a:gd name="T2" fmla="*/ 0 w 176"/>
                  <a:gd name="T3" fmla="*/ 4 h 43"/>
                  <a:gd name="T4" fmla="*/ 1 w 176"/>
                  <a:gd name="T5" fmla="*/ 3 h 43"/>
                  <a:gd name="T6" fmla="*/ 2 w 176"/>
                  <a:gd name="T7" fmla="*/ 1 h 43"/>
                  <a:gd name="T8" fmla="*/ 4 w 176"/>
                  <a:gd name="T9" fmla="*/ 0 h 43"/>
                  <a:gd name="T10" fmla="*/ 15 w 176"/>
                  <a:gd name="T11" fmla="*/ 10 h 43"/>
                  <a:gd name="T12" fmla="*/ 27 w 176"/>
                  <a:gd name="T13" fmla="*/ 19 h 43"/>
                  <a:gd name="T14" fmla="*/ 38 w 176"/>
                  <a:gd name="T15" fmla="*/ 24 h 43"/>
                  <a:gd name="T16" fmla="*/ 50 w 176"/>
                  <a:gd name="T17" fmla="*/ 29 h 43"/>
                  <a:gd name="T18" fmla="*/ 62 w 176"/>
                  <a:gd name="T19" fmla="*/ 32 h 43"/>
                  <a:gd name="T20" fmla="*/ 74 w 176"/>
                  <a:gd name="T21" fmla="*/ 34 h 43"/>
                  <a:gd name="T22" fmla="*/ 86 w 176"/>
                  <a:gd name="T23" fmla="*/ 34 h 43"/>
                  <a:gd name="T24" fmla="*/ 98 w 176"/>
                  <a:gd name="T25" fmla="*/ 34 h 43"/>
                  <a:gd name="T26" fmla="*/ 109 w 176"/>
                  <a:gd name="T27" fmla="*/ 33 h 43"/>
                  <a:gd name="T28" fmla="*/ 120 w 176"/>
                  <a:gd name="T29" fmla="*/ 31 h 43"/>
                  <a:gd name="T30" fmla="*/ 132 w 176"/>
                  <a:gd name="T31" fmla="*/ 28 h 43"/>
                  <a:gd name="T32" fmla="*/ 142 w 176"/>
                  <a:gd name="T33" fmla="*/ 25 h 43"/>
                  <a:gd name="T34" fmla="*/ 151 w 176"/>
                  <a:gd name="T35" fmla="*/ 22 h 43"/>
                  <a:gd name="T36" fmla="*/ 161 w 176"/>
                  <a:gd name="T37" fmla="*/ 19 h 43"/>
                  <a:gd name="T38" fmla="*/ 169 w 176"/>
                  <a:gd name="T39" fmla="*/ 16 h 43"/>
                  <a:gd name="T40" fmla="*/ 176 w 176"/>
                  <a:gd name="T41" fmla="*/ 13 h 43"/>
                  <a:gd name="T42" fmla="*/ 173 w 176"/>
                  <a:gd name="T43" fmla="*/ 19 h 43"/>
                  <a:gd name="T44" fmla="*/ 166 w 176"/>
                  <a:gd name="T45" fmla="*/ 24 h 43"/>
                  <a:gd name="T46" fmla="*/ 158 w 176"/>
                  <a:gd name="T47" fmla="*/ 29 h 43"/>
                  <a:gd name="T48" fmla="*/ 148 w 176"/>
                  <a:gd name="T49" fmla="*/ 33 h 43"/>
                  <a:gd name="T50" fmla="*/ 137 w 176"/>
                  <a:gd name="T51" fmla="*/ 37 h 43"/>
                  <a:gd name="T52" fmla="*/ 124 w 176"/>
                  <a:gd name="T53" fmla="*/ 40 h 43"/>
                  <a:gd name="T54" fmla="*/ 110 w 176"/>
                  <a:gd name="T55" fmla="*/ 42 h 43"/>
                  <a:gd name="T56" fmla="*/ 96 w 176"/>
                  <a:gd name="T57" fmla="*/ 43 h 43"/>
                  <a:gd name="T58" fmla="*/ 82 w 176"/>
                  <a:gd name="T59" fmla="*/ 43 h 43"/>
                  <a:gd name="T60" fmla="*/ 68 w 176"/>
                  <a:gd name="T61" fmla="*/ 42 h 43"/>
                  <a:gd name="T62" fmla="*/ 53 w 176"/>
                  <a:gd name="T63" fmla="*/ 39 h 43"/>
                  <a:gd name="T64" fmla="*/ 41 w 176"/>
                  <a:gd name="T65" fmla="*/ 36 h 43"/>
                  <a:gd name="T66" fmla="*/ 29 w 176"/>
                  <a:gd name="T67" fmla="*/ 30 h 43"/>
                  <a:gd name="T68" fmla="*/ 17 w 176"/>
                  <a:gd name="T69" fmla="*/ 24 h 43"/>
                  <a:gd name="T70" fmla="*/ 8 w 176"/>
                  <a:gd name="T71" fmla="*/ 16 h 43"/>
                  <a:gd name="T72" fmla="*/ 0 w 176"/>
                  <a:gd name="T73" fmla="*/ 6 h 4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76"/>
                  <a:gd name="T112" fmla="*/ 0 h 43"/>
                  <a:gd name="T113" fmla="*/ 176 w 176"/>
                  <a:gd name="T114" fmla="*/ 43 h 43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76" h="43">
                    <a:moveTo>
                      <a:pt x="0" y="6"/>
                    </a:moveTo>
                    <a:lnTo>
                      <a:pt x="0" y="4"/>
                    </a:lnTo>
                    <a:lnTo>
                      <a:pt x="1" y="3"/>
                    </a:lnTo>
                    <a:lnTo>
                      <a:pt x="2" y="1"/>
                    </a:lnTo>
                    <a:lnTo>
                      <a:pt x="4" y="0"/>
                    </a:lnTo>
                    <a:lnTo>
                      <a:pt x="15" y="10"/>
                    </a:lnTo>
                    <a:lnTo>
                      <a:pt x="27" y="19"/>
                    </a:lnTo>
                    <a:lnTo>
                      <a:pt x="38" y="24"/>
                    </a:lnTo>
                    <a:lnTo>
                      <a:pt x="50" y="29"/>
                    </a:lnTo>
                    <a:lnTo>
                      <a:pt x="62" y="32"/>
                    </a:lnTo>
                    <a:lnTo>
                      <a:pt x="74" y="34"/>
                    </a:lnTo>
                    <a:lnTo>
                      <a:pt x="86" y="34"/>
                    </a:lnTo>
                    <a:lnTo>
                      <a:pt x="98" y="34"/>
                    </a:lnTo>
                    <a:lnTo>
                      <a:pt x="109" y="33"/>
                    </a:lnTo>
                    <a:lnTo>
                      <a:pt x="120" y="31"/>
                    </a:lnTo>
                    <a:lnTo>
                      <a:pt x="132" y="28"/>
                    </a:lnTo>
                    <a:lnTo>
                      <a:pt x="142" y="25"/>
                    </a:lnTo>
                    <a:lnTo>
                      <a:pt x="151" y="22"/>
                    </a:lnTo>
                    <a:lnTo>
                      <a:pt x="161" y="19"/>
                    </a:lnTo>
                    <a:lnTo>
                      <a:pt x="169" y="16"/>
                    </a:lnTo>
                    <a:lnTo>
                      <a:pt x="176" y="13"/>
                    </a:lnTo>
                    <a:lnTo>
                      <a:pt x="173" y="19"/>
                    </a:lnTo>
                    <a:lnTo>
                      <a:pt x="166" y="24"/>
                    </a:lnTo>
                    <a:lnTo>
                      <a:pt x="158" y="29"/>
                    </a:lnTo>
                    <a:lnTo>
                      <a:pt x="148" y="33"/>
                    </a:lnTo>
                    <a:lnTo>
                      <a:pt x="137" y="37"/>
                    </a:lnTo>
                    <a:lnTo>
                      <a:pt x="124" y="40"/>
                    </a:lnTo>
                    <a:lnTo>
                      <a:pt x="110" y="42"/>
                    </a:lnTo>
                    <a:lnTo>
                      <a:pt x="96" y="43"/>
                    </a:lnTo>
                    <a:lnTo>
                      <a:pt x="82" y="43"/>
                    </a:lnTo>
                    <a:lnTo>
                      <a:pt x="68" y="42"/>
                    </a:lnTo>
                    <a:lnTo>
                      <a:pt x="53" y="39"/>
                    </a:lnTo>
                    <a:lnTo>
                      <a:pt x="41" y="36"/>
                    </a:lnTo>
                    <a:lnTo>
                      <a:pt x="29" y="30"/>
                    </a:lnTo>
                    <a:lnTo>
                      <a:pt x="17" y="24"/>
                    </a:lnTo>
                    <a:lnTo>
                      <a:pt x="8" y="1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8" name="Freeform 140"/>
              <p:cNvSpPr>
                <a:spLocks/>
              </p:cNvSpPr>
              <p:nvPr/>
            </p:nvSpPr>
            <p:spPr bwMode="auto">
              <a:xfrm>
                <a:off x="1065" y="141"/>
                <a:ext cx="20" cy="44"/>
              </a:xfrm>
              <a:custGeom>
                <a:avLst/>
                <a:gdLst>
                  <a:gd name="T0" fmla="*/ 0 w 20"/>
                  <a:gd name="T1" fmla="*/ 44 h 44"/>
                  <a:gd name="T2" fmla="*/ 9 w 20"/>
                  <a:gd name="T3" fmla="*/ 34 h 44"/>
                  <a:gd name="T4" fmla="*/ 16 w 20"/>
                  <a:gd name="T5" fmla="*/ 19 h 44"/>
                  <a:gd name="T6" fmla="*/ 20 w 20"/>
                  <a:gd name="T7" fmla="*/ 7 h 44"/>
                  <a:gd name="T8" fmla="*/ 19 w 20"/>
                  <a:gd name="T9" fmla="*/ 0 h 44"/>
                  <a:gd name="T10" fmla="*/ 16 w 20"/>
                  <a:gd name="T11" fmla="*/ 4 h 44"/>
                  <a:gd name="T12" fmla="*/ 11 w 20"/>
                  <a:gd name="T13" fmla="*/ 16 h 44"/>
                  <a:gd name="T14" fmla="*/ 6 w 20"/>
                  <a:gd name="T15" fmla="*/ 31 h 44"/>
                  <a:gd name="T16" fmla="*/ 0 w 20"/>
                  <a:gd name="T17" fmla="*/ 44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"/>
                  <a:gd name="T28" fmla="*/ 0 h 44"/>
                  <a:gd name="T29" fmla="*/ 20 w 20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" h="44">
                    <a:moveTo>
                      <a:pt x="0" y="44"/>
                    </a:moveTo>
                    <a:lnTo>
                      <a:pt x="9" y="34"/>
                    </a:lnTo>
                    <a:lnTo>
                      <a:pt x="16" y="19"/>
                    </a:lnTo>
                    <a:lnTo>
                      <a:pt x="20" y="7"/>
                    </a:lnTo>
                    <a:lnTo>
                      <a:pt x="19" y="0"/>
                    </a:lnTo>
                    <a:lnTo>
                      <a:pt x="16" y="4"/>
                    </a:lnTo>
                    <a:lnTo>
                      <a:pt x="11" y="16"/>
                    </a:lnTo>
                    <a:lnTo>
                      <a:pt x="6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39" name="Freeform 141"/>
              <p:cNvSpPr>
                <a:spLocks/>
              </p:cNvSpPr>
              <p:nvPr/>
            </p:nvSpPr>
            <p:spPr bwMode="auto">
              <a:xfrm>
                <a:off x="1051" y="142"/>
                <a:ext cx="21" cy="49"/>
              </a:xfrm>
              <a:custGeom>
                <a:avLst/>
                <a:gdLst>
                  <a:gd name="T0" fmla="*/ 21 w 21"/>
                  <a:gd name="T1" fmla="*/ 0 h 49"/>
                  <a:gd name="T2" fmla="*/ 21 w 21"/>
                  <a:gd name="T3" fmla="*/ 7 h 49"/>
                  <a:gd name="T4" fmla="*/ 18 w 21"/>
                  <a:gd name="T5" fmla="*/ 20 h 49"/>
                  <a:gd name="T6" fmla="*/ 10 w 21"/>
                  <a:gd name="T7" fmla="*/ 37 h 49"/>
                  <a:gd name="T8" fmla="*/ 0 w 21"/>
                  <a:gd name="T9" fmla="*/ 49 h 49"/>
                  <a:gd name="T10" fmla="*/ 5 w 21"/>
                  <a:gd name="T11" fmla="*/ 36 h 49"/>
                  <a:gd name="T12" fmla="*/ 12 w 21"/>
                  <a:gd name="T13" fmla="*/ 19 h 49"/>
                  <a:gd name="T14" fmla="*/ 17 w 21"/>
                  <a:gd name="T15" fmla="*/ 6 h 49"/>
                  <a:gd name="T16" fmla="*/ 21 w 21"/>
                  <a:gd name="T17" fmla="*/ 0 h 4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"/>
                  <a:gd name="T28" fmla="*/ 0 h 49"/>
                  <a:gd name="T29" fmla="*/ 21 w 21"/>
                  <a:gd name="T30" fmla="*/ 49 h 4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" h="49">
                    <a:moveTo>
                      <a:pt x="21" y="0"/>
                    </a:moveTo>
                    <a:lnTo>
                      <a:pt x="21" y="7"/>
                    </a:lnTo>
                    <a:lnTo>
                      <a:pt x="18" y="20"/>
                    </a:lnTo>
                    <a:lnTo>
                      <a:pt x="10" y="37"/>
                    </a:lnTo>
                    <a:lnTo>
                      <a:pt x="0" y="49"/>
                    </a:lnTo>
                    <a:lnTo>
                      <a:pt x="5" y="36"/>
                    </a:lnTo>
                    <a:lnTo>
                      <a:pt x="12" y="19"/>
                    </a:lnTo>
                    <a:lnTo>
                      <a:pt x="17" y="6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0" name="Freeform 142"/>
              <p:cNvSpPr>
                <a:spLocks/>
              </p:cNvSpPr>
              <p:nvPr/>
            </p:nvSpPr>
            <p:spPr bwMode="auto">
              <a:xfrm>
                <a:off x="1015" y="134"/>
                <a:ext cx="31" cy="64"/>
              </a:xfrm>
              <a:custGeom>
                <a:avLst/>
                <a:gdLst>
                  <a:gd name="T0" fmla="*/ 30 w 31"/>
                  <a:gd name="T1" fmla="*/ 0 h 64"/>
                  <a:gd name="T2" fmla="*/ 31 w 31"/>
                  <a:gd name="T3" fmla="*/ 3 h 64"/>
                  <a:gd name="T4" fmla="*/ 30 w 31"/>
                  <a:gd name="T5" fmla="*/ 10 h 64"/>
                  <a:gd name="T6" fmla="*/ 28 w 31"/>
                  <a:gd name="T7" fmla="*/ 18 h 64"/>
                  <a:gd name="T8" fmla="*/ 23 w 31"/>
                  <a:gd name="T9" fmla="*/ 29 h 64"/>
                  <a:gd name="T10" fmla="*/ 18 w 31"/>
                  <a:gd name="T11" fmla="*/ 40 h 64"/>
                  <a:gd name="T12" fmla="*/ 13 w 31"/>
                  <a:gd name="T13" fmla="*/ 49 h 64"/>
                  <a:gd name="T14" fmla="*/ 6 w 31"/>
                  <a:gd name="T15" fmla="*/ 58 h 64"/>
                  <a:gd name="T16" fmla="*/ 0 w 31"/>
                  <a:gd name="T17" fmla="*/ 64 h 64"/>
                  <a:gd name="T18" fmla="*/ 3 w 31"/>
                  <a:gd name="T19" fmla="*/ 59 h 64"/>
                  <a:gd name="T20" fmla="*/ 6 w 31"/>
                  <a:gd name="T21" fmla="*/ 50 h 64"/>
                  <a:gd name="T22" fmla="*/ 11 w 31"/>
                  <a:gd name="T23" fmla="*/ 40 h 64"/>
                  <a:gd name="T24" fmla="*/ 16 w 31"/>
                  <a:gd name="T25" fmla="*/ 28 h 64"/>
                  <a:gd name="T26" fmla="*/ 20 w 31"/>
                  <a:gd name="T27" fmla="*/ 17 h 64"/>
                  <a:gd name="T28" fmla="*/ 24 w 31"/>
                  <a:gd name="T29" fmla="*/ 8 h 64"/>
                  <a:gd name="T30" fmla="*/ 28 w 31"/>
                  <a:gd name="T31" fmla="*/ 2 h 64"/>
                  <a:gd name="T32" fmla="*/ 30 w 31"/>
                  <a:gd name="T33" fmla="*/ 0 h 6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64"/>
                  <a:gd name="T53" fmla="*/ 31 w 31"/>
                  <a:gd name="T54" fmla="*/ 64 h 6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64">
                    <a:moveTo>
                      <a:pt x="30" y="0"/>
                    </a:moveTo>
                    <a:lnTo>
                      <a:pt x="31" y="3"/>
                    </a:lnTo>
                    <a:lnTo>
                      <a:pt x="30" y="10"/>
                    </a:lnTo>
                    <a:lnTo>
                      <a:pt x="28" y="18"/>
                    </a:lnTo>
                    <a:lnTo>
                      <a:pt x="23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6" y="58"/>
                    </a:lnTo>
                    <a:lnTo>
                      <a:pt x="0" y="64"/>
                    </a:lnTo>
                    <a:lnTo>
                      <a:pt x="3" y="59"/>
                    </a:lnTo>
                    <a:lnTo>
                      <a:pt x="6" y="50"/>
                    </a:lnTo>
                    <a:lnTo>
                      <a:pt x="11" y="40"/>
                    </a:lnTo>
                    <a:lnTo>
                      <a:pt x="16" y="28"/>
                    </a:lnTo>
                    <a:lnTo>
                      <a:pt x="20" y="17"/>
                    </a:lnTo>
                    <a:lnTo>
                      <a:pt x="24" y="8"/>
                    </a:lnTo>
                    <a:lnTo>
                      <a:pt x="28" y="2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1" name="Freeform 143"/>
              <p:cNvSpPr>
                <a:spLocks/>
              </p:cNvSpPr>
              <p:nvPr/>
            </p:nvSpPr>
            <p:spPr bwMode="auto">
              <a:xfrm>
                <a:off x="983" y="127"/>
                <a:ext cx="34" cy="70"/>
              </a:xfrm>
              <a:custGeom>
                <a:avLst/>
                <a:gdLst>
                  <a:gd name="T0" fmla="*/ 33 w 34"/>
                  <a:gd name="T1" fmla="*/ 0 h 70"/>
                  <a:gd name="T2" fmla="*/ 34 w 34"/>
                  <a:gd name="T3" fmla="*/ 4 h 70"/>
                  <a:gd name="T4" fmla="*/ 32 w 34"/>
                  <a:gd name="T5" fmla="*/ 12 h 70"/>
                  <a:gd name="T6" fmla="*/ 29 w 34"/>
                  <a:gd name="T7" fmla="*/ 22 h 70"/>
                  <a:gd name="T8" fmla="*/ 25 w 34"/>
                  <a:gd name="T9" fmla="*/ 33 h 70"/>
                  <a:gd name="T10" fmla="*/ 19 w 34"/>
                  <a:gd name="T11" fmla="*/ 46 h 70"/>
                  <a:gd name="T12" fmla="*/ 13 w 34"/>
                  <a:gd name="T13" fmla="*/ 56 h 70"/>
                  <a:gd name="T14" fmla="*/ 6 w 34"/>
                  <a:gd name="T15" fmla="*/ 65 h 70"/>
                  <a:gd name="T16" fmla="*/ 0 w 34"/>
                  <a:gd name="T17" fmla="*/ 70 h 70"/>
                  <a:gd name="T18" fmla="*/ 2 w 34"/>
                  <a:gd name="T19" fmla="*/ 65 h 70"/>
                  <a:gd name="T20" fmla="*/ 6 w 34"/>
                  <a:gd name="T21" fmla="*/ 55 h 70"/>
                  <a:gd name="T22" fmla="*/ 11 w 34"/>
                  <a:gd name="T23" fmla="*/ 44 h 70"/>
                  <a:gd name="T24" fmla="*/ 16 w 34"/>
                  <a:gd name="T25" fmla="*/ 31 h 70"/>
                  <a:gd name="T26" fmla="*/ 22 w 34"/>
                  <a:gd name="T27" fmla="*/ 20 h 70"/>
                  <a:gd name="T28" fmla="*/ 26 w 34"/>
                  <a:gd name="T29" fmla="*/ 9 h 70"/>
                  <a:gd name="T30" fmla="*/ 31 w 34"/>
                  <a:gd name="T31" fmla="*/ 2 h 70"/>
                  <a:gd name="T32" fmla="*/ 33 w 34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70"/>
                  <a:gd name="T53" fmla="*/ 34 w 34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70">
                    <a:moveTo>
                      <a:pt x="33" y="0"/>
                    </a:moveTo>
                    <a:lnTo>
                      <a:pt x="34" y="4"/>
                    </a:lnTo>
                    <a:lnTo>
                      <a:pt x="32" y="12"/>
                    </a:lnTo>
                    <a:lnTo>
                      <a:pt x="29" y="22"/>
                    </a:lnTo>
                    <a:lnTo>
                      <a:pt x="25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1" y="44"/>
                    </a:lnTo>
                    <a:lnTo>
                      <a:pt x="16" y="31"/>
                    </a:lnTo>
                    <a:lnTo>
                      <a:pt x="22" y="20"/>
                    </a:lnTo>
                    <a:lnTo>
                      <a:pt x="26" y="9"/>
                    </a:lnTo>
                    <a:lnTo>
                      <a:pt x="31" y="2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2" name="Freeform 144"/>
              <p:cNvSpPr>
                <a:spLocks/>
              </p:cNvSpPr>
              <p:nvPr/>
            </p:nvSpPr>
            <p:spPr bwMode="auto">
              <a:xfrm>
                <a:off x="961" y="135"/>
                <a:ext cx="37" cy="57"/>
              </a:xfrm>
              <a:custGeom>
                <a:avLst/>
                <a:gdLst>
                  <a:gd name="T0" fmla="*/ 37 w 37"/>
                  <a:gd name="T1" fmla="*/ 0 h 57"/>
                  <a:gd name="T2" fmla="*/ 37 w 37"/>
                  <a:gd name="T3" fmla="*/ 3 h 57"/>
                  <a:gd name="T4" fmla="*/ 35 w 37"/>
                  <a:gd name="T5" fmla="*/ 10 h 57"/>
                  <a:gd name="T6" fmla="*/ 30 w 37"/>
                  <a:gd name="T7" fmla="*/ 18 h 57"/>
                  <a:gd name="T8" fmla="*/ 25 w 37"/>
                  <a:gd name="T9" fmla="*/ 28 h 57"/>
                  <a:gd name="T10" fmla="*/ 18 w 37"/>
                  <a:gd name="T11" fmla="*/ 39 h 57"/>
                  <a:gd name="T12" fmla="*/ 11 w 37"/>
                  <a:gd name="T13" fmla="*/ 47 h 57"/>
                  <a:gd name="T14" fmla="*/ 5 w 37"/>
                  <a:gd name="T15" fmla="*/ 54 h 57"/>
                  <a:gd name="T16" fmla="*/ 0 w 37"/>
                  <a:gd name="T17" fmla="*/ 57 h 57"/>
                  <a:gd name="T18" fmla="*/ 4 w 37"/>
                  <a:gd name="T19" fmla="*/ 51 h 57"/>
                  <a:gd name="T20" fmla="*/ 8 w 37"/>
                  <a:gd name="T21" fmla="*/ 44 h 57"/>
                  <a:gd name="T22" fmla="*/ 13 w 37"/>
                  <a:gd name="T23" fmla="*/ 34 h 57"/>
                  <a:gd name="T24" fmla="*/ 18 w 37"/>
                  <a:gd name="T25" fmla="*/ 23 h 57"/>
                  <a:gd name="T26" fmla="*/ 24 w 37"/>
                  <a:gd name="T27" fmla="*/ 14 h 57"/>
                  <a:gd name="T28" fmla="*/ 29 w 37"/>
                  <a:gd name="T29" fmla="*/ 6 h 57"/>
                  <a:gd name="T30" fmla="*/ 34 w 37"/>
                  <a:gd name="T31" fmla="*/ 1 h 57"/>
                  <a:gd name="T32" fmla="*/ 37 w 37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7"/>
                  <a:gd name="T53" fmla="*/ 37 w 37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7">
                    <a:moveTo>
                      <a:pt x="37" y="0"/>
                    </a:moveTo>
                    <a:lnTo>
                      <a:pt x="37" y="3"/>
                    </a:lnTo>
                    <a:lnTo>
                      <a:pt x="35" y="10"/>
                    </a:lnTo>
                    <a:lnTo>
                      <a:pt x="30" y="18"/>
                    </a:lnTo>
                    <a:lnTo>
                      <a:pt x="25" y="28"/>
                    </a:lnTo>
                    <a:lnTo>
                      <a:pt x="18" y="39"/>
                    </a:lnTo>
                    <a:lnTo>
                      <a:pt x="11" y="47"/>
                    </a:lnTo>
                    <a:lnTo>
                      <a:pt x="5" y="54"/>
                    </a:lnTo>
                    <a:lnTo>
                      <a:pt x="0" y="57"/>
                    </a:lnTo>
                    <a:lnTo>
                      <a:pt x="4" y="51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18" y="23"/>
                    </a:lnTo>
                    <a:lnTo>
                      <a:pt x="24" y="14"/>
                    </a:lnTo>
                    <a:lnTo>
                      <a:pt x="29" y="6"/>
                    </a:lnTo>
                    <a:lnTo>
                      <a:pt x="34" y="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3" name="Freeform 145"/>
              <p:cNvSpPr>
                <a:spLocks/>
              </p:cNvSpPr>
              <p:nvPr/>
            </p:nvSpPr>
            <p:spPr bwMode="auto">
              <a:xfrm>
                <a:off x="944" y="139"/>
                <a:ext cx="33" cy="47"/>
              </a:xfrm>
              <a:custGeom>
                <a:avLst/>
                <a:gdLst>
                  <a:gd name="T0" fmla="*/ 32 w 33"/>
                  <a:gd name="T1" fmla="*/ 0 h 47"/>
                  <a:gd name="T2" fmla="*/ 33 w 33"/>
                  <a:gd name="T3" fmla="*/ 3 h 47"/>
                  <a:gd name="T4" fmla="*/ 31 w 33"/>
                  <a:gd name="T5" fmla="*/ 8 h 47"/>
                  <a:gd name="T6" fmla="*/ 28 w 33"/>
                  <a:gd name="T7" fmla="*/ 14 h 47"/>
                  <a:gd name="T8" fmla="*/ 25 w 33"/>
                  <a:gd name="T9" fmla="*/ 22 h 47"/>
                  <a:gd name="T10" fmla="*/ 20 w 33"/>
                  <a:gd name="T11" fmla="*/ 31 h 47"/>
                  <a:gd name="T12" fmla="*/ 14 w 33"/>
                  <a:gd name="T13" fmla="*/ 38 h 47"/>
                  <a:gd name="T14" fmla="*/ 7 w 33"/>
                  <a:gd name="T15" fmla="*/ 43 h 47"/>
                  <a:gd name="T16" fmla="*/ 0 w 33"/>
                  <a:gd name="T17" fmla="*/ 47 h 47"/>
                  <a:gd name="T18" fmla="*/ 3 w 33"/>
                  <a:gd name="T19" fmla="*/ 42 h 47"/>
                  <a:gd name="T20" fmla="*/ 8 w 33"/>
                  <a:gd name="T21" fmla="*/ 36 h 47"/>
                  <a:gd name="T22" fmla="*/ 12 w 33"/>
                  <a:gd name="T23" fmla="*/ 27 h 47"/>
                  <a:gd name="T24" fmla="*/ 17 w 33"/>
                  <a:gd name="T25" fmla="*/ 18 h 47"/>
                  <a:gd name="T26" fmla="*/ 21 w 33"/>
                  <a:gd name="T27" fmla="*/ 11 h 47"/>
                  <a:gd name="T28" fmla="*/ 26 w 33"/>
                  <a:gd name="T29" fmla="*/ 5 h 47"/>
                  <a:gd name="T30" fmla="*/ 29 w 33"/>
                  <a:gd name="T31" fmla="*/ 1 h 47"/>
                  <a:gd name="T32" fmla="*/ 32 w 33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7"/>
                  <a:gd name="T53" fmla="*/ 33 w 33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7">
                    <a:moveTo>
                      <a:pt x="32" y="0"/>
                    </a:moveTo>
                    <a:lnTo>
                      <a:pt x="33" y="3"/>
                    </a:lnTo>
                    <a:lnTo>
                      <a:pt x="31" y="8"/>
                    </a:lnTo>
                    <a:lnTo>
                      <a:pt x="28" y="14"/>
                    </a:lnTo>
                    <a:lnTo>
                      <a:pt x="25" y="22"/>
                    </a:lnTo>
                    <a:lnTo>
                      <a:pt x="20" y="31"/>
                    </a:lnTo>
                    <a:lnTo>
                      <a:pt x="14" y="38"/>
                    </a:lnTo>
                    <a:lnTo>
                      <a:pt x="7" y="43"/>
                    </a:lnTo>
                    <a:lnTo>
                      <a:pt x="0" y="47"/>
                    </a:lnTo>
                    <a:lnTo>
                      <a:pt x="3" y="42"/>
                    </a:lnTo>
                    <a:lnTo>
                      <a:pt x="8" y="36"/>
                    </a:lnTo>
                    <a:lnTo>
                      <a:pt x="12" y="27"/>
                    </a:lnTo>
                    <a:lnTo>
                      <a:pt x="17" y="18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4" name="Freeform 146"/>
              <p:cNvSpPr>
                <a:spLocks/>
              </p:cNvSpPr>
              <p:nvPr/>
            </p:nvSpPr>
            <p:spPr bwMode="auto">
              <a:xfrm>
                <a:off x="928" y="140"/>
                <a:ext cx="27" cy="35"/>
              </a:xfrm>
              <a:custGeom>
                <a:avLst/>
                <a:gdLst>
                  <a:gd name="T0" fmla="*/ 27 w 27"/>
                  <a:gd name="T1" fmla="*/ 0 h 35"/>
                  <a:gd name="T2" fmla="*/ 27 w 27"/>
                  <a:gd name="T3" fmla="*/ 3 h 35"/>
                  <a:gd name="T4" fmla="*/ 25 w 27"/>
                  <a:gd name="T5" fmla="*/ 7 h 35"/>
                  <a:gd name="T6" fmla="*/ 22 w 27"/>
                  <a:gd name="T7" fmla="*/ 12 h 35"/>
                  <a:gd name="T8" fmla="*/ 18 w 27"/>
                  <a:gd name="T9" fmla="*/ 19 h 35"/>
                  <a:gd name="T10" fmla="*/ 13 w 27"/>
                  <a:gd name="T11" fmla="*/ 25 h 35"/>
                  <a:gd name="T12" fmla="*/ 7 w 27"/>
                  <a:gd name="T13" fmla="*/ 30 h 35"/>
                  <a:gd name="T14" fmla="*/ 3 w 27"/>
                  <a:gd name="T15" fmla="*/ 34 h 35"/>
                  <a:gd name="T16" fmla="*/ 0 w 27"/>
                  <a:gd name="T17" fmla="*/ 35 h 35"/>
                  <a:gd name="T18" fmla="*/ 2 w 27"/>
                  <a:gd name="T19" fmla="*/ 31 h 35"/>
                  <a:gd name="T20" fmla="*/ 6 w 27"/>
                  <a:gd name="T21" fmla="*/ 26 h 35"/>
                  <a:gd name="T22" fmla="*/ 9 w 27"/>
                  <a:gd name="T23" fmla="*/ 20 h 35"/>
                  <a:gd name="T24" fmla="*/ 13 w 27"/>
                  <a:gd name="T25" fmla="*/ 14 h 35"/>
                  <a:gd name="T26" fmla="*/ 18 w 27"/>
                  <a:gd name="T27" fmla="*/ 10 h 35"/>
                  <a:gd name="T28" fmla="*/ 21 w 27"/>
                  <a:gd name="T29" fmla="*/ 5 h 35"/>
                  <a:gd name="T30" fmla="*/ 25 w 27"/>
                  <a:gd name="T31" fmla="*/ 2 h 35"/>
                  <a:gd name="T32" fmla="*/ 27 w 2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35"/>
                  <a:gd name="T53" fmla="*/ 27 w 2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35">
                    <a:moveTo>
                      <a:pt x="27" y="0"/>
                    </a:moveTo>
                    <a:lnTo>
                      <a:pt x="27" y="3"/>
                    </a:lnTo>
                    <a:lnTo>
                      <a:pt x="25" y="7"/>
                    </a:lnTo>
                    <a:lnTo>
                      <a:pt x="22" y="12"/>
                    </a:lnTo>
                    <a:lnTo>
                      <a:pt x="18" y="19"/>
                    </a:lnTo>
                    <a:lnTo>
                      <a:pt x="13" y="25"/>
                    </a:lnTo>
                    <a:lnTo>
                      <a:pt x="7" y="30"/>
                    </a:lnTo>
                    <a:lnTo>
                      <a:pt x="3" y="34"/>
                    </a:lnTo>
                    <a:lnTo>
                      <a:pt x="0" y="35"/>
                    </a:lnTo>
                    <a:lnTo>
                      <a:pt x="2" y="31"/>
                    </a:lnTo>
                    <a:lnTo>
                      <a:pt x="6" y="26"/>
                    </a:lnTo>
                    <a:lnTo>
                      <a:pt x="9" y="20"/>
                    </a:lnTo>
                    <a:lnTo>
                      <a:pt x="13" y="14"/>
                    </a:lnTo>
                    <a:lnTo>
                      <a:pt x="18" y="10"/>
                    </a:lnTo>
                    <a:lnTo>
                      <a:pt x="21" y="5"/>
                    </a:lnTo>
                    <a:lnTo>
                      <a:pt x="2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5" name="Freeform 147"/>
              <p:cNvSpPr>
                <a:spLocks/>
              </p:cNvSpPr>
              <p:nvPr/>
            </p:nvSpPr>
            <p:spPr bwMode="auto">
              <a:xfrm>
                <a:off x="916" y="146"/>
                <a:ext cx="19" cy="22"/>
              </a:xfrm>
              <a:custGeom>
                <a:avLst/>
                <a:gdLst>
                  <a:gd name="T0" fmla="*/ 19 w 19"/>
                  <a:gd name="T1" fmla="*/ 0 h 22"/>
                  <a:gd name="T2" fmla="*/ 18 w 19"/>
                  <a:gd name="T3" fmla="*/ 5 h 22"/>
                  <a:gd name="T4" fmla="*/ 14 w 19"/>
                  <a:gd name="T5" fmla="*/ 13 h 22"/>
                  <a:gd name="T6" fmla="*/ 7 w 19"/>
                  <a:gd name="T7" fmla="*/ 21 h 22"/>
                  <a:gd name="T8" fmla="*/ 0 w 19"/>
                  <a:gd name="T9" fmla="*/ 22 h 22"/>
                  <a:gd name="T10" fmla="*/ 7 w 19"/>
                  <a:gd name="T11" fmla="*/ 17 h 22"/>
                  <a:gd name="T12" fmla="*/ 12 w 19"/>
                  <a:gd name="T13" fmla="*/ 7 h 22"/>
                  <a:gd name="T14" fmla="*/ 17 w 19"/>
                  <a:gd name="T15" fmla="*/ 0 h 22"/>
                  <a:gd name="T16" fmla="*/ 19 w 19"/>
                  <a:gd name="T17" fmla="*/ 0 h 2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2"/>
                  <a:gd name="T29" fmla="*/ 19 w 19"/>
                  <a:gd name="T30" fmla="*/ 22 h 2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2">
                    <a:moveTo>
                      <a:pt x="19" y="0"/>
                    </a:moveTo>
                    <a:lnTo>
                      <a:pt x="18" y="5"/>
                    </a:lnTo>
                    <a:lnTo>
                      <a:pt x="14" y="13"/>
                    </a:lnTo>
                    <a:lnTo>
                      <a:pt x="7" y="21"/>
                    </a:lnTo>
                    <a:lnTo>
                      <a:pt x="0" y="22"/>
                    </a:lnTo>
                    <a:lnTo>
                      <a:pt x="7" y="17"/>
                    </a:lnTo>
                    <a:lnTo>
                      <a:pt x="12" y="7"/>
                    </a:lnTo>
                    <a:lnTo>
                      <a:pt x="17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6" name="Freeform 148"/>
              <p:cNvSpPr>
                <a:spLocks/>
              </p:cNvSpPr>
              <p:nvPr/>
            </p:nvSpPr>
            <p:spPr bwMode="auto">
              <a:xfrm>
                <a:off x="1079" y="149"/>
                <a:ext cx="21" cy="28"/>
              </a:xfrm>
              <a:custGeom>
                <a:avLst/>
                <a:gdLst>
                  <a:gd name="T0" fmla="*/ 0 w 21"/>
                  <a:gd name="T1" fmla="*/ 28 h 28"/>
                  <a:gd name="T2" fmla="*/ 2 w 21"/>
                  <a:gd name="T3" fmla="*/ 21 h 28"/>
                  <a:gd name="T4" fmla="*/ 8 w 21"/>
                  <a:gd name="T5" fmla="*/ 10 h 28"/>
                  <a:gd name="T6" fmla="*/ 15 w 21"/>
                  <a:gd name="T7" fmla="*/ 2 h 28"/>
                  <a:gd name="T8" fmla="*/ 20 w 21"/>
                  <a:gd name="T9" fmla="*/ 0 h 28"/>
                  <a:gd name="T10" fmla="*/ 21 w 21"/>
                  <a:gd name="T11" fmla="*/ 2 h 28"/>
                  <a:gd name="T12" fmla="*/ 20 w 21"/>
                  <a:gd name="T13" fmla="*/ 5 h 28"/>
                  <a:gd name="T14" fmla="*/ 17 w 21"/>
                  <a:gd name="T15" fmla="*/ 9 h 28"/>
                  <a:gd name="T16" fmla="*/ 14 w 21"/>
                  <a:gd name="T17" fmla="*/ 14 h 28"/>
                  <a:gd name="T18" fmla="*/ 9 w 21"/>
                  <a:gd name="T19" fmla="*/ 18 h 28"/>
                  <a:gd name="T20" fmla="*/ 6 w 21"/>
                  <a:gd name="T21" fmla="*/ 22 h 28"/>
                  <a:gd name="T22" fmla="*/ 2 w 21"/>
                  <a:gd name="T23" fmla="*/ 26 h 28"/>
                  <a:gd name="T24" fmla="*/ 0 w 21"/>
                  <a:gd name="T25" fmla="*/ 28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1"/>
                  <a:gd name="T40" fmla="*/ 0 h 28"/>
                  <a:gd name="T41" fmla="*/ 21 w 21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1" h="28">
                    <a:moveTo>
                      <a:pt x="0" y="28"/>
                    </a:moveTo>
                    <a:lnTo>
                      <a:pt x="2" y="21"/>
                    </a:lnTo>
                    <a:lnTo>
                      <a:pt x="8" y="10"/>
                    </a:lnTo>
                    <a:lnTo>
                      <a:pt x="15" y="2"/>
                    </a:lnTo>
                    <a:lnTo>
                      <a:pt x="20" y="0"/>
                    </a:lnTo>
                    <a:lnTo>
                      <a:pt x="21" y="2"/>
                    </a:lnTo>
                    <a:lnTo>
                      <a:pt x="20" y="5"/>
                    </a:lnTo>
                    <a:lnTo>
                      <a:pt x="17" y="9"/>
                    </a:lnTo>
                    <a:lnTo>
                      <a:pt x="14" y="14"/>
                    </a:lnTo>
                    <a:lnTo>
                      <a:pt x="9" y="18"/>
                    </a:lnTo>
                    <a:lnTo>
                      <a:pt x="6" y="22"/>
                    </a:lnTo>
                    <a:lnTo>
                      <a:pt x="2" y="26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7" name="Freeform 149"/>
              <p:cNvSpPr>
                <a:spLocks/>
              </p:cNvSpPr>
              <p:nvPr/>
            </p:nvSpPr>
            <p:spPr bwMode="auto">
              <a:xfrm>
                <a:off x="1078" y="179"/>
                <a:ext cx="27" cy="11"/>
              </a:xfrm>
              <a:custGeom>
                <a:avLst/>
                <a:gdLst>
                  <a:gd name="T0" fmla="*/ 0 w 27"/>
                  <a:gd name="T1" fmla="*/ 0 h 11"/>
                  <a:gd name="T2" fmla="*/ 2 w 27"/>
                  <a:gd name="T3" fmla="*/ 0 h 11"/>
                  <a:gd name="T4" fmla="*/ 5 w 27"/>
                  <a:gd name="T5" fmla="*/ 2 h 11"/>
                  <a:gd name="T6" fmla="*/ 9 w 27"/>
                  <a:gd name="T7" fmla="*/ 4 h 11"/>
                  <a:gd name="T8" fmla="*/ 13 w 27"/>
                  <a:gd name="T9" fmla="*/ 7 h 11"/>
                  <a:gd name="T10" fmla="*/ 17 w 27"/>
                  <a:gd name="T11" fmla="*/ 9 h 11"/>
                  <a:gd name="T12" fmla="*/ 22 w 27"/>
                  <a:gd name="T13" fmla="*/ 11 h 11"/>
                  <a:gd name="T14" fmla="*/ 25 w 27"/>
                  <a:gd name="T15" fmla="*/ 11 h 11"/>
                  <a:gd name="T16" fmla="*/ 27 w 27"/>
                  <a:gd name="T17" fmla="*/ 10 h 11"/>
                  <a:gd name="T18" fmla="*/ 27 w 27"/>
                  <a:gd name="T19" fmla="*/ 8 h 11"/>
                  <a:gd name="T20" fmla="*/ 25 w 27"/>
                  <a:gd name="T21" fmla="*/ 5 h 11"/>
                  <a:gd name="T22" fmla="*/ 22 w 27"/>
                  <a:gd name="T23" fmla="*/ 4 h 11"/>
                  <a:gd name="T24" fmla="*/ 17 w 27"/>
                  <a:gd name="T25" fmla="*/ 2 h 11"/>
                  <a:gd name="T26" fmla="*/ 12 w 27"/>
                  <a:gd name="T27" fmla="*/ 1 h 11"/>
                  <a:gd name="T28" fmla="*/ 7 w 27"/>
                  <a:gd name="T29" fmla="*/ 0 h 11"/>
                  <a:gd name="T30" fmla="*/ 3 w 27"/>
                  <a:gd name="T31" fmla="*/ 0 h 11"/>
                  <a:gd name="T32" fmla="*/ 0 w 27"/>
                  <a:gd name="T33" fmla="*/ 0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1"/>
                  <a:gd name="T53" fmla="*/ 27 w 27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1">
                    <a:moveTo>
                      <a:pt x="0" y="0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9" y="4"/>
                    </a:lnTo>
                    <a:lnTo>
                      <a:pt x="13" y="7"/>
                    </a:lnTo>
                    <a:lnTo>
                      <a:pt x="17" y="9"/>
                    </a:lnTo>
                    <a:lnTo>
                      <a:pt x="22" y="11"/>
                    </a:lnTo>
                    <a:lnTo>
                      <a:pt x="25" y="11"/>
                    </a:lnTo>
                    <a:lnTo>
                      <a:pt x="27" y="10"/>
                    </a:lnTo>
                    <a:lnTo>
                      <a:pt x="27" y="8"/>
                    </a:lnTo>
                    <a:lnTo>
                      <a:pt x="25" y="5"/>
                    </a:lnTo>
                    <a:lnTo>
                      <a:pt x="22" y="4"/>
                    </a:lnTo>
                    <a:lnTo>
                      <a:pt x="17" y="2"/>
                    </a:lnTo>
                    <a:lnTo>
                      <a:pt x="12" y="1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8" name="Freeform 150"/>
              <p:cNvSpPr>
                <a:spLocks/>
              </p:cNvSpPr>
              <p:nvPr/>
            </p:nvSpPr>
            <p:spPr bwMode="auto">
              <a:xfrm>
                <a:off x="1083" y="165"/>
                <a:ext cx="29" cy="10"/>
              </a:xfrm>
              <a:custGeom>
                <a:avLst/>
                <a:gdLst>
                  <a:gd name="T0" fmla="*/ 0 w 29"/>
                  <a:gd name="T1" fmla="*/ 10 h 10"/>
                  <a:gd name="T2" fmla="*/ 2 w 29"/>
                  <a:gd name="T3" fmla="*/ 10 h 10"/>
                  <a:gd name="T4" fmla="*/ 6 w 29"/>
                  <a:gd name="T5" fmla="*/ 10 h 10"/>
                  <a:gd name="T6" fmla="*/ 11 w 29"/>
                  <a:gd name="T7" fmla="*/ 9 h 10"/>
                  <a:gd name="T8" fmla="*/ 17 w 29"/>
                  <a:gd name="T9" fmla="*/ 9 h 10"/>
                  <a:gd name="T10" fmla="*/ 21 w 29"/>
                  <a:gd name="T11" fmla="*/ 8 h 10"/>
                  <a:gd name="T12" fmla="*/ 26 w 29"/>
                  <a:gd name="T13" fmla="*/ 7 h 10"/>
                  <a:gd name="T14" fmla="*/ 29 w 29"/>
                  <a:gd name="T15" fmla="*/ 6 h 10"/>
                  <a:gd name="T16" fmla="*/ 29 w 29"/>
                  <a:gd name="T17" fmla="*/ 3 h 10"/>
                  <a:gd name="T18" fmla="*/ 29 w 29"/>
                  <a:gd name="T19" fmla="*/ 1 h 10"/>
                  <a:gd name="T20" fmla="*/ 26 w 29"/>
                  <a:gd name="T21" fmla="*/ 0 h 10"/>
                  <a:gd name="T22" fmla="*/ 22 w 29"/>
                  <a:gd name="T23" fmla="*/ 1 h 10"/>
                  <a:gd name="T24" fmla="*/ 17 w 29"/>
                  <a:gd name="T25" fmla="*/ 3 h 10"/>
                  <a:gd name="T26" fmla="*/ 12 w 29"/>
                  <a:gd name="T27" fmla="*/ 5 h 10"/>
                  <a:gd name="T28" fmla="*/ 7 w 29"/>
                  <a:gd name="T29" fmla="*/ 7 h 10"/>
                  <a:gd name="T30" fmla="*/ 3 w 29"/>
                  <a:gd name="T31" fmla="*/ 9 h 10"/>
                  <a:gd name="T32" fmla="*/ 0 w 29"/>
                  <a:gd name="T33" fmla="*/ 1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0"/>
                  <a:gd name="T53" fmla="*/ 29 w 29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0">
                    <a:moveTo>
                      <a:pt x="0" y="10"/>
                    </a:moveTo>
                    <a:lnTo>
                      <a:pt x="2" y="10"/>
                    </a:lnTo>
                    <a:lnTo>
                      <a:pt x="6" y="10"/>
                    </a:lnTo>
                    <a:lnTo>
                      <a:pt x="11" y="9"/>
                    </a:lnTo>
                    <a:lnTo>
                      <a:pt x="17" y="9"/>
                    </a:lnTo>
                    <a:lnTo>
                      <a:pt x="21" y="8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3"/>
                    </a:lnTo>
                    <a:lnTo>
                      <a:pt x="29" y="1"/>
                    </a:lnTo>
                    <a:lnTo>
                      <a:pt x="26" y="0"/>
                    </a:lnTo>
                    <a:lnTo>
                      <a:pt x="22" y="1"/>
                    </a:lnTo>
                    <a:lnTo>
                      <a:pt x="17" y="3"/>
                    </a:lnTo>
                    <a:lnTo>
                      <a:pt x="12" y="5"/>
                    </a:lnTo>
                    <a:lnTo>
                      <a:pt x="7" y="7"/>
                    </a:lnTo>
                    <a:lnTo>
                      <a:pt x="3" y="9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49" name="Freeform 151"/>
              <p:cNvSpPr>
                <a:spLocks/>
              </p:cNvSpPr>
              <p:nvPr/>
            </p:nvSpPr>
            <p:spPr bwMode="auto">
              <a:xfrm>
                <a:off x="1069" y="183"/>
                <a:ext cx="28" cy="24"/>
              </a:xfrm>
              <a:custGeom>
                <a:avLst/>
                <a:gdLst>
                  <a:gd name="T0" fmla="*/ 0 w 28"/>
                  <a:gd name="T1" fmla="*/ 0 h 24"/>
                  <a:gd name="T2" fmla="*/ 4 w 28"/>
                  <a:gd name="T3" fmla="*/ 2 h 24"/>
                  <a:gd name="T4" fmla="*/ 9 w 28"/>
                  <a:gd name="T5" fmla="*/ 5 h 24"/>
                  <a:gd name="T6" fmla="*/ 13 w 28"/>
                  <a:gd name="T7" fmla="*/ 8 h 24"/>
                  <a:gd name="T8" fmla="*/ 18 w 28"/>
                  <a:gd name="T9" fmla="*/ 12 h 24"/>
                  <a:gd name="T10" fmla="*/ 23 w 28"/>
                  <a:gd name="T11" fmla="*/ 16 h 24"/>
                  <a:gd name="T12" fmla="*/ 26 w 28"/>
                  <a:gd name="T13" fmla="*/ 19 h 24"/>
                  <a:gd name="T14" fmla="*/ 28 w 28"/>
                  <a:gd name="T15" fmla="*/ 22 h 24"/>
                  <a:gd name="T16" fmla="*/ 28 w 28"/>
                  <a:gd name="T17" fmla="*/ 23 h 24"/>
                  <a:gd name="T18" fmla="*/ 25 w 28"/>
                  <a:gd name="T19" fmla="*/ 24 h 24"/>
                  <a:gd name="T20" fmla="*/ 22 w 28"/>
                  <a:gd name="T21" fmla="*/ 23 h 24"/>
                  <a:gd name="T22" fmla="*/ 18 w 28"/>
                  <a:gd name="T23" fmla="*/ 20 h 24"/>
                  <a:gd name="T24" fmla="*/ 14 w 28"/>
                  <a:gd name="T25" fmla="*/ 15 h 24"/>
                  <a:gd name="T26" fmla="*/ 10 w 28"/>
                  <a:gd name="T27" fmla="*/ 11 h 24"/>
                  <a:gd name="T28" fmla="*/ 6 w 28"/>
                  <a:gd name="T29" fmla="*/ 6 h 24"/>
                  <a:gd name="T30" fmla="*/ 2 w 28"/>
                  <a:gd name="T31" fmla="*/ 2 h 24"/>
                  <a:gd name="T32" fmla="*/ 0 w 28"/>
                  <a:gd name="T33" fmla="*/ 0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24"/>
                  <a:gd name="T53" fmla="*/ 28 w 28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24">
                    <a:moveTo>
                      <a:pt x="0" y="0"/>
                    </a:moveTo>
                    <a:lnTo>
                      <a:pt x="4" y="2"/>
                    </a:lnTo>
                    <a:lnTo>
                      <a:pt x="9" y="5"/>
                    </a:lnTo>
                    <a:lnTo>
                      <a:pt x="13" y="8"/>
                    </a:lnTo>
                    <a:lnTo>
                      <a:pt x="18" y="12"/>
                    </a:lnTo>
                    <a:lnTo>
                      <a:pt x="23" y="16"/>
                    </a:lnTo>
                    <a:lnTo>
                      <a:pt x="26" y="19"/>
                    </a:lnTo>
                    <a:lnTo>
                      <a:pt x="28" y="22"/>
                    </a:lnTo>
                    <a:lnTo>
                      <a:pt x="28" y="23"/>
                    </a:lnTo>
                    <a:lnTo>
                      <a:pt x="25" y="24"/>
                    </a:lnTo>
                    <a:lnTo>
                      <a:pt x="22" y="23"/>
                    </a:lnTo>
                    <a:lnTo>
                      <a:pt x="18" y="20"/>
                    </a:lnTo>
                    <a:lnTo>
                      <a:pt x="14" y="15"/>
                    </a:lnTo>
                    <a:lnTo>
                      <a:pt x="10" y="11"/>
                    </a:lnTo>
                    <a:lnTo>
                      <a:pt x="6" y="6"/>
                    </a:lnTo>
                    <a:lnTo>
                      <a:pt x="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0" name="Freeform 152"/>
              <p:cNvSpPr>
                <a:spLocks/>
              </p:cNvSpPr>
              <p:nvPr/>
            </p:nvSpPr>
            <p:spPr bwMode="auto">
              <a:xfrm>
                <a:off x="925" y="173"/>
                <a:ext cx="7" cy="42"/>
              </a:xfrm>
              <a:custGeom>
                <a:avLst/>
                <a:gdLst>
                  <a:gd name="T0" fmla="*/ 4 w 7"/>
                  <a:gd name="T1" fmla="*/ 0 h 42"/>
                  <a:gd name="T2" fmla="*/ 6 w 7"/>
                  <a:gd name="T3" fmla="*/ 10 h 42"/>
                  <a:gd name="T4" fmla="*/ 7 w 7"/>
                  <a:gd name="T5" fmla="*/ 24 h 42"/>
                  <a:gd name="T6" fmla="*/ 6 w 7"/>
                  <a:gd name="T7" fmla="*/ 36 h 42"/>
                  <a:gd name="T8" fmla="*/ 3 w 7"/>
                  <a:gd name="T9" fmla="*/ 42 h 42"/>
                  <a:gd name="T10" fmla="*/ 0 w 7"/>
                  <a:gd name="T11" fmla="*/ 38 h 42"/>
                  <a:gd name="T12" fmla="*/ 1 w 7"/>
                  <a:gd name="T13" fmla="*/ 26 h 42"/>
                  <a:gd name="T14" fmla="*/ 3 w 7"/>
                  <a:gd name="T15" fmla="*/ 11 h 42"/>
                  <a:gd name="T16" fmla="*/ 4 w 7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2"/>
                  <a:gd name="T29" fmla="*/ 7 w 7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2">
                    <a:moveTo>
                      <a:pt x="4" y="0"/>
                    </a:moveTo>
                    <a:lnTo>
                      <a:pt x="6" y="10"/>
                    </a:lnTo>
                    <a:lnTo>
                      <a:pt x="7" y="24"/>
                    </a:lnTo>
                    <a:lnTo>
                      <a:pt x="6" y="36"/>
                    </a:lnTo>
                    <a:lnTo>
                      <a:pt x="3" y="42"/>
                    </a:lnTo>
                    <a:lnTo>
                      <a:pt x="0" y="38"/>
                    </a:lnTo>
                    <a:lnTo>
                      <a:pt x="1" y="26"/>
                    </a:lnTo>
                    <a:lnTo>
                      <a:pt x="3" y="1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1" name="Freeform 153"/>
              <p:cNvSpPr>
                <a:spLocks/>
              </p:cNvSpPr>
              <p:nvPr/>
            </p:nvSpPr>
            <p:spPr bwMode="auto">
              <a:xfrm>
                <a:off x="909" y="167"/>
                <a:ext cx="11" cy="42"/>
              </a:xfrm>
              <a:custGeom>
                <a:avLst/>
                <a:gdLst>
                  <a:gd name="T0" fmla="*/ 11 w 11"/>
                  <a:gd name="T1" fmla="*/ 0 h 42"/>
                  <a:gd name="T2" fmla="*/ 11 w 11"/>
                  <a:gd name="T3" fmla="*/ 10 h 42"/>
                  <a:gd name="T4" fmla="*/ 10 w 11"/>
                  <a:gd name="T5" fmla="*/ 24 h 42"/>
                  <a:gd name="T6" fmla="*/ 7 w 11"/>
                  <a:gd name="T7" fmla="*/ 37 h 42"/>
                  <a:gd name="T8" fmla="*/ 2 w 11"/>
                  <a:gd name="T9" fmla="*/ 42 h 42"/>
                  <a:gd name="T10" fmla="*/ 0 w 11"/>
                  <a:gd name="T11" fmla="*/ 37 h 42"/>
                  <a:gd name="T12" fmla="*/ 3 w 11"/>
                  <a:gd name="T13" fmla="*/ 24 h 42"/>
                  <a:gd name="T14" fmla="*/ 7 w 11"/>
                  <a:gd name="T15" fmla="*/ 10 h 42"/>
                  <a:gd name="T16" fmla="*/ 11 w 1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2"/>
                  <a:gd name="T29" fmla="*/ 11 w 11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2">
                    <a:moveTo>
                      <a:pt x="11" y="0"/>
                    </a:moveTo>
                    <a:lnTo>
                      <a:pt x="11" y="10"/>
                    </a:lnTo>
                    <a:lnTo>
                      <a:pt x="10" y="24"/>
                    </a:lnTo>
                    <a:lnTo>
                      <a:pt x="7" y="37"/>
                    </a:lnTo>
                    <a:lnTo>
                      <a:pt x="2" y="42"/>
                    </a:lnTo>
                    <a:lnTo>
                      <a:pt x="0" y="37"/>
                    </a:lnTo>
                    <a:lnTo>
                      <a:pt x="3" y="24"/>
                    </a:lnTo>
                    <a:lnTo>
                      <a:pt x="7" y="1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2" name="Freeform 154"/>
              <p:cNvSpPr>
                <a:spLocks/>
              </p:cNvSpPr>
              <p:nvPr/>
            </p:nvSpPr>
            <p:spPr bwMode="auto">
              <a:xfrm>
                <a:off x="945" y="185"/>
                <a:ext cx="7" cy="41"/>
              </a:xfrm>
              <a:custGeom>
                <a:avLst/>
                <a:gdLst>
                  <a:gd name="T0" fmla="*/ 1 w 7"/>
                  <a:gd name="T1" fmla="*/ 0 h 41"/>
                  <a:gd name="T2" fmla="*/ 4 w 7"/>
                  <a:gd name="T3" fmla="*/ 6 h 41"/>
                  <a:gd name="T4" fmla="*/ 6 w 7"/>
                  <a:gd name="T5" fmla="*/ 19 h 41"/>
                  <a:gd name="T6" fmla="*/ 7 w 7"/>
                  <a:gd name="T7" fmla="*/ 32 h 41"/>
                  <a:gd name="T8" fmla="*/ 3 w 7"/>
                  <a:gd name="T9" fmla="*/ 41 h 41"/>
                  <a:gd name="T10" fmla="*/ 0 w 7"/>
                  <a:gd name="T11" fmla="*/ 38 h 41"/>
                  <a:gd name="T12" fmla="*/ 0 w 7"/>
                  <a:gd name="T13" fmla="*/ 26 h 41"/>
                  <a:gd name="T14" fmla="*/ 1 w 7"/>
                  <a:gd name="T15" fmla="*/ 12 h 41"/>
                  <a:gd name="T16" fmla="*/ 1 w 7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1"/>
                  <a:gd name="T29" fmla="*/ 7 w 7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1">
                    <a:moveTo>
                      <a:pt x="1" y="0"/>
                    </a:moveTo>
                    <a:lnTo>
                      <a:pt x="4" y="6"/>
                    </a:lnTo>
                    <a:lnTo>
                      <a:pt x="6" y="19"/>
                    </a:lnTo>
                    <a:lnTo>
                      <a:pt x="7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1" y="1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3" name="Freeform 155"/>
              <p:cNvSpPr>
                <a:spLocks/>
              </p:cNvSpPr>
              <p:nvPr/>
            </p:nvSpPr>
            <p:spPr bwMode="auto">
              <a:xfrm>
                <a:off x="960" y="189"/>
                <a:ext cx="15" cy="46"/>
              </a:xfrm>
              <a:custGeom>
                <a:avLst/>
                <a:gdLst>
                  <a:gd name="T0" fmla="*/ 0 w 15"/>
                  <a:gd name="T1" fmla="*/ 0 h 46"/>
                  <a:gd name="T2" fmla="*/ 6 w 15"/>
                  <a:gd name="T3" fmla="*/ 12 h 46"/>
                  <a:gd name="T4" fmla="*/ 12 w 15"/>
                  <a:gd name="T5" fmla="*/ 26 h 46"/>
                  <a:gd name="T6" fmla="*/ 15 w 15"/>
                  <a:gd name="T7" fmla="*/ 40 h 46"/>
                  <a:gd name="T8" fmla="*/ 12 w 15"/>
                  <a:gd name="T9" fmla="*/ 46 h 46"/>
                  <a:gd name="T10" fmla="*/ 7 w 15"/>
                  <a:gd name="T11" fmla="*/ 42 h 46"/>
                  <a:gd name="T12" fmla="*/ 5 w 15"/>
                  <a:gd name="T13" fmla="*/ 27 h 46"/>
                  <a:gd name="T14" fmla="*/ 3 w 15"/>
                  <a:gd name="T15" fmla="*/ 12 h 46"/>
                  <a:gd name="T16" fmla="*/ 0 w 15"/>
                  <a:gd name="T17" fmla="*/ 0 h 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6"/>
                  <a:gd name="T29" fmla="*/ 15 w 15"/>
                  <a:gd name="T30" fmla="*/ 46 h 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6">
                    <a:moveTo>
                      <a:pt x="0" y="0"/>
                    </a:moveTo>
                    <a:lnTo>
                      <a:pt x="6" y="12"/>
                    </a:lnTo>
                    <a:lnTo>
                      <a:pt x="12" y="26"/>
                    </a:lnTo>
                    <a:lnTo>
                      <a:pt x="15" y="40"/>
                    </a:lnTo>
                    <a:lnTo>
                      <a:pt x="12" y="46"/>
                    </a:lnTo>
                    <a:lnTo>
                      <a:pt x="7" y="42"/>
                    </a:lnTo>
                    <a:lnTo>
                      <a:pt x="5" y="27"/>
                    </a:lnTo>
                    <a:lnTo>
                      <a:pt x="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4" name="Freeform 156"/>
              <p:cNvSpPr>
                <a:spLocks/>
              </p:cNvSpPr>
              <p:nvPr/>
            </p:nvSpPr>
            <p:spPr bwMode="auto">
              <a:xfrm>
                <a:off x="980" y="195"/>
                <a:ext cx="16" cy="51"/>
              </a:xfrm>
              <a:custGeom>
                <a:avLst/>
                <a:gdLst>
                  <a:gd name="T0" fmla="*/ 0 w 16"/>
                  <a:gd name="T1" fmla="*/ 0 h 51"/>
                  <a:gd name="T2" fmla="*/ 5 w 16"/>
                  <a:gd name="T3" fmla="*/ 11 h 51"/>
                  <a:gd name="T4" fmla="*/ 12 w 16"/>
                  <a:gd name="T5" fmla="*/ 29 h 51"/>
                  <a:gd name="T6" fmla="*/ 16 w 16"/>
                  <a:gd name="T7" fmla="*/ 44 h 51"/>
                  <a:gd name="T8" fmla="*/ 15 w 16"/>
                  <a:gd name="T9" fmla="*/ 51 h 51"/>
                  <a:gd name="T10" fmla="*/ 9 w 16"/>
                  <a:gd name="T11" fmla="*/ 43 h 51"/>
                  <a:gd name="T12" fmla="*/ 5 w 16"/>
                  <a:gd name="T13" fmla="*/ 27 h 51"/>
                  <a:gd name="T14" fmla="*/ 2 w 16"/>
                  <a:gd name="T15" fmla="*/ 11 h 51"/>
                  <a:gd name="T16" fmla="*/ 0 w 16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0"/>
                    </a:moveTo>
                    <a:lnTo>
                      <a:pt x="5" y="11"/>
                    </a:lnTo>
                    <a:lnTo>
                      <a:pt x="12" y="29"/>
                    </a:lnTo>
                    <a:lnTo>
                      <a:pt x="16" y="44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5" y="27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5" name="Freeform 157"/>
              <p:cNvSpPr>
                <a:spLocks/>
              </p:cNvSpPr>
              <p:nvPr/>
            </p:nvSpPr>
            <p:spPr bwMode="auto">
              <a:xfrm>
                <a:off x="1014" y="193"/>
                <a:ext cx="28" cy="53"/>
              </a:xfrm>
              <a:custGeom>
                <a:avLst/>
                <a:gdLst>
                  <a:gd name="T0" fmla="*/ 0 w 28"/>
                  <a:gd name="T1" fmla="*/ 0 h 53"/>
                  <a:gd name="T2" fmla="*/ 5 w 28"/>
                  <a:gd name="T3" fmla="*/ 5 h 53"/>
                  <a:gd name="T4" fmla="*/ 10 w 28"/>
                  <a:gd name="T5" fmla="*/ 12 h 53"/>
                  <a:gd name="T6" fmla="*/ 15 w 28"/>
                  <a:gd name="T7" fmla="*/ 19 h 53"/>
                  <a:gd name="T8" fmla="*/ 20 w 28"/>
                  <a:gd name="T9" fmla="*/ 28 h 53"/>
                  <a:gd name="T10" fmla="*/ 24 w 28"/>
                  <a:gd name="T11" fmla="*/ 37 h 53"/>
                  <a:gd name="T12" fmla="*/ 27 w 28"/>
                  <a:gd name="T13" fmla="*/ 44 h 53"/>
                  <a:gd name="T14" fmla="*/ 28 w 28"/>
                  <a:gd name="T15" fmla="*/ 50 h 53"/>
                  <a:gd name="T16" fmla="*/ 27 w 28"/>
                  <a:gd name="T17" fmla="*/ 53 h 53"/>
                  <a:gd name="T18" fmla="*/ 24 w 28"/>
                  <a:gd name="T19" fmla="*/ 52 h 53"/>
                  <a:gd name="T20" fmla="*/ 21 w 28"/>
                  <a:gd name="T21" fmla="*/ 47 h 53"/>
                  <a:gd name="T22" fmla="*/ 18 w 28"/>
                  <a:gd name="T23" fmla="*/ 40 h 53"/>
                  <a:gd name="T24" fmla="*/ 14 w 28"/>
                  <a:gd name="T25" fmla="*/ 30 h 53"/>
                  <a:gd name="T26" fmla="*/ 11 w 28"/>
                  <a:gd name="T27" fmla="*/ 20 h 53"/>
                  <a:gd name="T28" fmla="*/ 7 w 28"/>
                  <a:gd name="T29" fmla="*/ 11 h 53"/>
                  <a:gd name="T30" fmla="*/ 4 w 28"/>
                  <a:gd name="T31" fmla="*/ 4 h 53"/>
                  <a:gd name="T32" fmla="*/ 0 w 28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53"/>
                  <a:gd name="T53" fmla="*/ 28 w 28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53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5" y="19"/>
                    </a:lnTo>
                    <a:lnTo>
                      <a:pt x="20" y="28"/>
                    </a:lnTo>
                    <a:lnTo>
                      <a:pt x="24" y="37"/>
                    </a:lnTo>
                    <a:lnTo>
                      <a:pt x="27" y="44"/>
                    </a:lnTo>
                    <a:lnTo>
                      <a:pt x="28" y="50"/>
                    </a:lnTo>
                    <a:lnTo>
                      <a:pt x="27" y="53"/>
                    </a:lnTo>
                    <a:lnTo>
                      <a:pt x="24" y="52"/>
                    </a:lnTo>
                    <a:lnTo>
                      <a:pt x="21" y="47"/>
                    </a:lnTo>
                    <a:lnTo>
                      <a:pt x="18" y="40"/>
                    </a:lnTo>
                    <a:lnTo>
                      <a:pt x="14" y="30"/>
                    </a:lnTo>
                    <a:lnTo>
                      <a:pt x="11" y="20"/>
                    </a:lnTo>
                    <a:lnTo>
                      <a:pt x="7" y="11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6" name="Freeform 158"/>
              <p:cNvSpPr>
                <a:spLocks/>
              </p:cNvSpPr>
              <p:nvPr/>
            </p:nvSpPr>
            <p:spPr bwMode="auto">
              <a:xfrm>
                <a:off x="1053" y="185"/>
                <a:ext cx="31" cy="49"/>
              </a:xfrm>
              <a:custGeom>
                <a:avLst/>
                <a:gdLst>
                  <a:gd name="T0" fmla="*/ 0 w 31"/>
                  <a:gd name="T1" fmla="*/ 0 h 49"/>
                  <a:gd name="T2" fmla="*/ 4 w 31"/>
                  <a:gd name="T3" fmla="*/ 4 h 49"/>
                  <a:gd name="T4" fmla="*/ 10 w 31"/>
                  <a:gd name="T5" fmla="*/ 10 h 49"/>
                  <a:gd name="T6" fmla="*/ 15 w 31"/>
                  <a:gd name="T7" fmla="*/ 18 h 49"/>
                  <a:gd name="T8" fmla="*/ 21 w 31"/>
                  <a:gd name="T9" fmla="*/ 25 h 49"/>
                  <a:gd name="T10" fmla="*/ 26 w 31"/>
                  <a:gd name="T11" fmla="*/ 34 h 49"/>
                  <a:gd name="T12" fmla="*/ 30 w 31"/>
                  <a:gd name="T13" fmla="*/ 41 h 49"/>
                  <a:gd name="T14" fmla="*/ 31 w 31"/>
                  <a:gd name="T15" fmla="*/ 47 h 49"/>
                  <a:gd name="T16" fmla="*/ 30 w 31"/>
                  <a:gd name="T17" fmla="*/ 49 h 49"/>
                  <a:gd name="T18" fmla="*/ 27 w 31"/>
                  <a:gd name="T19" fmla="*/ 49 h 49"/>
                  <a:gd name="T20" fmla="*/ 23 w 31"/>
                  <a:gd name="T21" fmla="*/ 44 h 49"/>
                  <a:gd name="T22" fmla="*/ 19 w 31"/>
                  <a:gd name="T23" fmla="*/ 37 h 49"/>
                  <a:gd name="T24" fmla="*/ 15 w 31"/>
                  <a:gd name="T25" fmla="*/ 27 h 49"/>
                  <a:gd name="T26" fmla="*/ 10 w 31"/>
                  <a:gd name="T27" fmla="*/ 19 h 49"/>
                  <a:gd name="T28" fmla="*/ 6 w 31"/>
                  <a:gd name="T29" fmla="*/ 10 h 49"/>
                  <a:gd name="T30" fmla="*/ 3 w 31"/>
                  <a:gd name="T31" fmla="*/ 4 h 49"/>
                  <a:gd name="T32" fmla="*/ 0 w 31"/>
                  <a:gd name="T33" fmla="*/ 0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9"/>
                  <a:gd name="T53" fmla="*/ 31 w 31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9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8"/>
                    </a:lnTo>
                    <a:lnTo>
                      <a:pt x="21" y="25"/>
                    </a:lnTo>
                    <a:lnTo>
                      <a:pt x="26" y="34"/>
                    </a:lnTo>
                    <a:lnTo>
                      <a:pt x="30" y="41"/>
                    </a:lnTo>
                    <a:lnTo>
                      <a:pt x="31" y="47"/>
                    </a:lnTo>
                    <a:lnTo>
                      <a:pt x="30" y="49"/>
                    </a:lnTo>
                    <a:lnTo>
                      <a:pt x="27" y="49"/>
                    </a:lnTo>
                    <a:lnTo>
                      <a:pt x="23" y="44"/>
                    </a:lnTo>
                    <a:lnTo>
                      <a:pt x="19" y="37"/>
                    </a:lnTo>
                    <a:lnTo>
                      <a:pt x="15" y="27"/>
                    </a:lnTo>
                    <a:lnTo>
                      <a:pt x="10" y="19"/>
                    </a:lnTo>
                    <a:lnTo>
                      <a:pt x="6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7" name="Freeform 159"/>
              <p:cNvSpPr>
                <a:spLocks/>
              </p:cNvSpPr>
              <p:nvPr/>
            </p:nvSpPr>
            <p:spPr bwMode="auto">
              <a:xfrm>
                <a:off x="997" y="196"/>
                <a:ext cx="28" cy="45"/>
              </a:xfrm>
              <a:custGeom>
                <a:avLst/>
                <a:gdLst>
                  <a:gd name="T0" fmla="*/ 0 w 28"/>
                  <a:gd name="T1" fmla="*/ 0 h 45"/>
                  <a:gd name="T2" fmla="*/ 4 w 28"/>
                  <a:gd name="T3" fmla="*/ 4 h 45"/>
                  <a:gd name="T4" fmla="*/ 8 w 28"/>
                  <a:gd name="T5" fmla="*/ 10 h 45"/>
                  <a:gd name="T6" fmla="*/ 13 w 28"/>
                  <a:gd name="T7" fmla="*/ 17 h 45"/>
                  <a:gd name="T8" fmla="*/ 18 w 28"/>
                  <a:gd name="T9" fmla="*/ 25 h 45"/>
                  <a:gd name="T10" fmla="*/ 23 w 28"/>
                  <a:gd name="T11" fmla="*/ 32 h 45"/>
                  <a:gd name="T12" fmla="*/ 27 w 28"/>
                  <a:gd name="T13" fmla="*/ 38 h 45"/>
                  <a:gd name="T14" fmla="*/ 28 w 28"/>
                  <a:gd name="T15" fmla="*/ 43 h 45"/>
                  <a:gd name="T16" fmla="*/ 26 w 28"/>
                  <a:gd name="T17" fmla="*/ 45 h 45"/>
                  <a:gd name="T18" fmla="*/ 23 w 28"/>
                  <a:gd name="T19" fmla="*/ 44 h 45"/>
                  <a:gd name="T20" fmla="*/ 18 w 28"/>
                  <a:gd name="T21" fmla="*/ 39 h 45"/>
                  <a:gd name="T22" fmla="*/ 15 w 28"/>
                  <a:gd name="T23" fmla="*/ 34 h 45"/>
                  <a:gd name="T24" fmla="*/ 11 w 28"/>
                  <a:gd name="T25" fmla="*/ 25 h 45"/>
                  <a:gd name="T26" fmla="*/ 7 w 28"/>
                  <a:gd name="T27" fmla="*/ 17 h 45"/>
                  <a:gd name="T28" fmla="*/ 5 w 28"/>
                  <a:gd name="T29" fmla="*/ 10 h 45"/>
                  <a:gd name="T30" fmla="*/ 2 w 28"/>
                  <a:gd name="T31" fmla="*/ 4 h 45"/>
                  <a:gd name="T32" fmla="*/ 0 w 28"/>
                  <a:gd name="T33" fmla="*/ 0 h 4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5"/>
                  <a:gd name="T53" fmla="*/ 28 w 28"/>
                  <a:gd name="T54" fmla="*/ 45 h 4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5">
                    <a:moveTo>
                      <a:pt x="0" y="0"/>
                    </a:moveTo>
                    <a:lnTo>
                      <a:pt x="4" y="4"/>
                    </a:lnTo>
                    <a:lnTo>
                      <a:pt x="8" y="10"/>
                    </a:lnTo>
                    <a:lnTo>
                      <a:pt x="13" y="17"/>
                    </a:lnTo>
                    <a:lnTo>
                      <a:pt x="18" y="25"/>
                    </a:lnTo>
                    <a:lnTo>
                      <a:pt x="23" y="32"/>
                    </a:lnTo>
                    <a:lnTo>
                      <a:pt x="27" y="38"/>
                    </a:lnTo>
                    <a:lnTo>
                      <a:pt x="28" y="43"/>
                    </a:lnTo>
                    <a:lnTo>
                      <a:pt x="26" y="45"/>
                    </a:lnTo>
                    <a:lnTo>
                      <a:pt x="23" y="44"/>
                    </a:lnTo>
                    <a:lnTo>
                      <a:pt x="18" y="39"/>
                    </a:lnTo>
                    <a:lnTo>
                      <a:pt x="15" y="34"/>
                    </a:lnTo>
                    <a:lnTo>
                      <a:pt x="11" y="25"/>
                    </a:lnTo>
                    <a:lnTo>
                      <a:pt x="7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8" name="Freeform 160"/>
              <p:cNvSpPr>
                <a:spLocks/>
              </p:cNvSpPr>
              <p:nvPr/>
            </p:nvSpPr>
            <p:spPr bwMode="auto">
              <a:xfrm>
                <a:off x="1000" y="130"/>
                <a:ext cx="33" cy="70"/>
              </a:xfrm>
              <a:custGeom>
                <a:avLst/>
                <a:gdLst>
                  <a:gd name="T0" fmla="*/ 32 w 33"/>
                  <a:gd name="T1" fmla="*/ 0 h 70"/>
                  <a:gd name="T2" fmla="*/ 33 w 33"/>
                  <a:gd name="T3" fmla="*/ 4 h 70"/>
                  <a:gd name="T4" fmla="*/ 32 w 33"/>
                  <a:gd name="T5" fmla="*/ 12 h 70"/>
                  <a:gd name="T6" fmla="*/ 29 w 33"/>
                  <a:gd name="T7" fmla="*/ 21 h 70"/>
                  <a:gd name="T8" fmla="*/ 24 w 33"/>
                  <a:gd name="T9" fmla="*/ 33 h 70"/>
                  <a:gd name="T10" fmla="*/ 19 w 33"/>
                  <a:gd name="T11" fmla="*/ 46 h 70"/>
                  <a:gd name="T12" fmla="*/ 13 w 33"/>
                  <a:gd name="T13" fmla="*/ 56 h 70"/>
                  <a:gd name="T14" fmla="*/ 6 w 33"/>
                  <a:gd name="T15" fmla="*/ 65 h 70"/>
                  <a:gd name="T16" fmla="*/ 0 w 33"/>
                  <a:gd name="T17" fmla="*/ 70 h 70"/>
                  <a:gd name="T18" fmla="*/ 2 w 33"/>
                  <a:gd name="T19" fmla="*/ 65 h 70"/>
                  <a:gd name="T20" fmla="*/ 6 w 33"/>
                  <a:gd name="T21" fmla="*/ 55 h 70"/>
                  <a:gd name="T22" fmla="*/ 10 w 33"/>
                  <a:gd name="T23" fmla="*/ 44 h 70"/>
                  <a:gd name="T24" fmla="*/ 15 w 33"/>
                  <a:gd name="T25" fmla="*/ 31 h 70"/>
                  <a:gd name="T26" fmla="*/ 21 w 33"/>
                  <a:gd name="T27" fmla="*/ 20 h 70"/>
                  <a:gd name="T28" fmla="*/ 26 w 33"/>
                  <a:gd name="T29" fmla="*/ 9 h 70"/>
                  <a:gd name="T30" fmla="*/ 30 w 33"/>
                  <a:gd name="T31" fmla="*/ 2 h 70"/>
                  <a:gd name="T32" fmla="*/ 32 w 33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70"/>
                  <a:gd name="T53" fmla="*/ 33 w 33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70">
                    <a:moveTo>
                      <a:pt x="32" y="0"/>
                    </a:moveTo>
                    <a:lnTo>
                      <a:pt x="33" y="4"/>
                    </a:lnTo>
                    <a:lnTo>
                      <a:pt x="32" y="12"/>
                    </a:lnTo>
                    <a:lnTo>
                      <a:pt x="29" y="21"/>
                    </a:lnTo>
                    <a:lnTo>
                      <a:pt x="24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0" y="44"/>
                    </a:lnTo>
                    <a:lnTo>
                      <a:pt x="15" y="31"/>
                    </a:lnTo>
                    <a:lnTo>
                      <a:pt x="21" y="20"/>
                    </a:lnTo>
                    <a:lnTo>
                      <a:pt x="26" y="9"/>
                    </a:lnTo>
                    <a:lnTo>
                      <a:pt x="30" y="2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59" name="Freeform 161"/>
              <p:cNvSpPr>
                <a:spLocks/>
              </p:cNvSpPr>
              <p:nvPr/>
            </p:nvSpPr>
            <p:spPr bwMode="auto">
              <a:xfrm>
                <a:off x="1030" y="140"/>
                <a:ext cx="30" cy="55"/>
              </a:xfrm>
              <a:custGeom>
                <a:avLst/>
                <a:gdLst>
                  <a:gd name="T0" fmla="*/ 29 w 30"/>
                  <a:gd name="T1" fmla="*/ 0 h 55"/>
                  <a:gd name="T2" fmla="*/ 30 w 30"/>
                  <a:gd name="T3" fmla="*/ 3 h 55"/>
                  <a:gd name="T4" fmla="*/ 28 w 30"/>
                  <a:gd name="T5" fmla="*/ 8 h 55"/>
                  <a:gd name="T6" fmla="*/ 27 w 30"/>
                  <a:gd name="T7" fmla="*/ 15 h 55"/>
                  <a:gd name="T8" fmla="*/ 22 w 30"/>
                  <a:gd name="T9" fmla="*/ 24 h 55"/>
                  <a:gd name="T10" fmla="*/ 18 w 30"/>
                  <a:gd name="T11" fmla="*/ 34 h 55"/>
                  <a:gd name="T12" fmla="*/ 13 w 30"/>
                  <a:gd name="T13" fmla="*/ 42 h 55"/>
                  <a:gd name="T14" fmla="*/ 7 w 30"/>
                  <a:gd name="T15" fmla="*/ 50 h 55"/>
                  <a:gd name="T16" fmla="*/ 0 w 30"/>
                  <a:gd name="T17" fmla="*/ 55 h 55"/>
                  <a:gd name="T18" fmla="*/ 3 w 30"/>
                  <a:gd name="T19" fmla="*/ 49 h 55"/>
                  <a:gd name="T20" fmla="*/ 8 w 30"/>
                  <a:gd name="T21" fmla="*/ 40 h 55"/>
                  <a:gd name="T22" fmla="*/ 12 w 30"/>
                  <a:gd name="T23" fmla="*/ 32 h 55"/>
                  <a:gd name="T24" fmla="*/ 16 w 30"/>
                  <a:gd name="T25" fmla="*/ 22 h 55"/>
                  <a:gd name="T26" fmla="*/ 21 w 30"/>
                  <a:gd name="T27" fmla="*/ 13 h 55"/>
                  <a:gd name="T28" fmla="*/ 24 w 30"/>
                  <a:gd name="T29" fmla="*/ 6 h 55"/>
                  <a:gd name="T30" fmla="*/ 27 w 30"/>
                  <a:gd name="T31" fmla="*/ 1 h 55"/>
                  <a:gd name="T32" fmla="*/ 29 w 30"/>
                  <a:gd name="T33" fmla="*/ 0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29" y="0"/>
                    </a:moveTo>
                    <a:lnTo>
                      <a:pt x="30" y="3"/>
                    </a:lnTo>
                    <a:lnTo>
                      <a:pt x="28" y="8"/>
                    </a:lnTo>
                    <a:lnTo>
                      <a:pt x="27" y="15"/>
                    </a:lnTo>
                    <a:lnTo>
                      <a:pt x="22" y="24"/>
                    </a:lnTo>
                    <a:lnTo>
                      <a:pt x="18" y="34"/>
                    </a:lnTo>
                    <a:lnTo>
                      <a:pt x="13" y="42"/>
                    </a:lnTo>
                    <a:lnTo>
                      <a:pt x="7" y="50"/>
                    </a:lnTo>
                    <a:lnTo>
                      <a:pt x="0" y="55"/>
                    </a:lnTo>
                    <a:lnTo>
                      <a:pt x="3" y="49"/>
                    </a:lnTo>
                    <a:lnTo>
                      <a:pt x="8" y="40"/>
                    </a:lnTo>
                    <a:lnTo>
                      <a:pt x="12" y="32"/>
                    </a:lnTo>
                    <a:lnTo>
                      <a:pt x="16" y="22"/>
                    </a:lnTo>
                    <a:lnTo>
                      <a:pt x="21" y="13"/>
                    </a:lnTo>
                    <a:lnTo>
                      <a:pt x="24" y="6"/>
                    </a:lnTo>
                    <a:lnTo>
                      <a:pt x="27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0" name="Freeform 162"/>
              <p:cNvSpPr>
                <a:spLocks/>
              </p:cNvSpPr>
              <p:nvPr/>
            </p:nvSpPr>
            <p:spPr bwMode="auto">
              <a:xfrm>
                <a:off x="1034" y="191"/>
                <a:ext cx="31" cy="48"/>
              </a:xfrm>
              <a:custGeom>
                <a:avLst/>
                <a:gdLst>
                  <a:gd name="T0" fmla="*/ 0 w 31"/>
                  <a:gd name="T1" fmla="*/ 0 h 48"/>
                  <a:gd name="T2" fmla="*/ 4 w 31"/>
                  <a:gd name="T3" fmla="*/ 4 h 48"/>
                  <a:gd name="T4" fmla="*/ 10 w 31"/>
                  <a:gd name="T5" fmla="*/ 10 h 48"/>
                  <a:gd name="T6" fmla="*/ 15 w 31"/>
                  <a:gd name="T7" fmla="*/ 17 h 48"/>
                  <a:gd name="T8" fmla="*/ 21 w 31"/>
                  <a:gd name="T9" fmla="*/ 25 h 48"/>
                  <a:gd name="T10" fmla="*/ 26 w 31"/>
                  <a:gd name="T11" fmla="*/ 33 h 48"/>
                  <a:gd name="T12" fmla="*/ 30 w 31"/>
                  <a:gd name="T13" fmla="*/ 40 h 48"/>
                  <a:gd name="T14" fmla="*/ 31 w 31"/>
                  <a:gd name="T15" fmla="*/ 45 h 48"/>
                  <a:gd name="T16" fmla="*/ 30 w 31"/>
                  <a:gd name="T17" fmla="*/ 48 h 48"/>
                  <a:gd name="T18" fmla="*/ 27 w 31"/>
                  <a:gd name="T19" fmla="*/ 47 h 48"/>
                  <a:gd name="T20" fmla="*/ 23 w 31"/>
                  <a:gd name="T21" fmla="*/ 43 h 48"/>
                  <a:gd name="T22" fmla="*/ 19 w 31"/>
                  <a:gd name="T23" fmla="*/ 36 h 48"/>
                  <a:gd name="T24" fmla="*/ 14 w 31"/>
                  <a:gd name="T25" fmla="*/ 27 h 48"/>
                  <a:gd name="T26" fmla="*/ 10 w 31"/>
                  <a:gd name="T27" fmla="*/ 17 h 48"/>
                  <a:gd name="T28" fmla="*/ 6 w 31"/>
                  <a:gd name="T29" fmla="*/ 10 h 48"/>
                  <a:gd name="T30" fmla="*/ 3 w 31"/>
                  <a:gd name="T31" fmla="*/ 3 h 48"/>
                  <a:gd name="T32" fmla="*/ 0 w 31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8"/>
                  <a:gd name="T53" fmla="*/ 31 w 3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8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7"/>
                    </a:lnTo>
                    <a:lnTo>
                      <a:pt x="21" y="25"/>
                    </a:lnTo>
                    <a:lnTo>
                      <a:pt x="26" y="33"/>
                    </a:lnTo>
                    <a:lnTo>
                      <a:pt x="30" y="40"/>
                    </a:lnTo>
                    <a:lnTo>
                      <a:pt x="31" y="45"/>
                    </a:lnTo>
                    <a:lnTo>
                      <a:pt x="30" y="48"/>
                    </a:lnTo>
                    <a:lnTo>
                      <a:pt x="27" y="47"/>
                    </a:lnTo>
                    <a:lnTo>
                      <a:pt x="23" y="43"/>
                    </a:lnTo>
                    <a:lnTo>
                      <a:pt x="19" y="36"/>
                    </a:lnTo>
                    <a:lnTo>
                      <a:pt x="14" y="27"/>
                    </a:lnTo>
                    <a:lnTo>
                      <a:pt x="10" y="17"/>
                    </a:lnTo>
                    <a:lnTo>
                      <a:pt x="6" y="10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1" name="Freeform 163"/>
              <p:cNvSpPr>
                <a:spLocks/>
              </p:cNvSpPr>
              <p:nvPr/>
            </p:nvSpPr>
            <p:spPr bwMode="auto">
              <a:xfrm>
                <a:off x="1063" y="82"/>
                <a:ext cx="150" cy="36"/>
              </a:xfrm>
              <a:custGeom>
                <a:avLst/>
                <a:gdLst>
                  <a:gd name="T0" fmla="*/ 0 w 150"/>
                  <a:gd name="T1" fmla="*/ 4 h 36"/>
                  <a:gd name="T2" fmla="*/ 0 w 150"/>
                  <a:gd name="T3" fmla="*/ 3 h 36"/>
                  <a:gd name="T4" fmla="*/ 0 w 150"/>
                  <a:gd name="T5" fmla="*/ 1 h 36"/>
                  <a:gd name="T6" fmla="*/ 1 w 150"/>
                  <a:gd name="T7" fmla="*/ 0 h 36"/>
                  <a:gd name="T8" fmla="*/ 3 w 150"/>
                  <a:gd name="T9" fmla="*/ 0 h 36"/>
                  <a:gd name="T10" fmla="*/ 12 w 150"/>
                  <a:gd name="T11" fmla="*/ 9 h 36"/>
                  <a:gd name="T12" fmla="*/ 22 w 150"/>
                  <a:gd name="T13" fmla="*/ 15 h 36"/>
                  <a:gd name="T14" fmla="*/ 32 w 150"/>
                  <a:gd name="T15" fmla="*/ 20 h 36"/>
                  <a:gd name="T16" fmla="*/ 43 w 150"/>
                  <a:gd name="T17" fmla="*/ 24 h 36"/>
                  <a:gd name="T18" fmla="*/ 53 w 150"/>
                  <a:gd name="T19" fmla="*/ 27 h 36"/>
                  <a:gd name="T20" fmla="*/ 63 w 150"/>
                  <a:gd name="T21" fmla="*/ 28 h 36"/>
                  <a:gd name="T22" fmla="*/ 73 w 150"/>
                  <a:gd name="T23" fmla="*/ 28 h 36"/>
                  <a:gd name="T24" fmla="*/ 83 w 150"/>
                  <a:gd name="T25" fmla="*/ 28 h 36"/>
                  <a:gd name="T26" fmla="*/ 92 w 150"/>
                  <a:gd name="T27" fmla="*/ 27 h 36"/>
                  <a:gd name="T28" fmla="*/ 102 w 150"/>
                  <a:gd name="T29" fmla="*/ 25 h 36"/>
                  <a:gd name="T30" fmla="*/ 111 w 150"/>
                  <a:gd name="T31" fmla="*/ 23 h 36"/>
                  <a:gd name="T32" fmla="*/ 120 w 150"/>
                  <a:gd name="T33" fmla="*/ 20 h 36"/>
                  <a:gd name="T34" fmla="*/ 128 w 150"/>
                  <a:gd name="T35" fmla="*/ 17 h 36"/>
                  <a:gd name="T36" fmla="*/ 136 w 150"/>
                  <a:gd name="T37" fmla="*/ 15 h 36"/>
                  <a:gd name="T38" fmla="*/ 143 w 150"/>
                  <a:gd name="T39" fmla="*/ 13 h 36"/>
                  <a:gd name="T40" fmla="*/ 150 w 150"/>
                  <a:gd name="T41" fmla="*/ 10 h 36"/>
                  <a:gd name="T42" fmla="*/ 147 w 150"/>
                  <a:gd name="T43" fmla="*/ 15 h 36"/>
                  <a:gd name="T44" fmla="*/ 141 w 150"/>
                  <a:gd name="T45" fmla="*/ 19 h 36"/>
                  <a:gd name="T46" fmla="*/ 135 w 150"/>
                  <a:gd name="T47" fmla="*/ 23 h 36"/>
                  <a:gd name="T48" fmla="*/ 126 w 150"/>
                  <a:gd name="T49" fmla="*/ 27 h 36"/>
                  <a:gd name="T50" fmla="*/ 116 w 150"/>
                  <a:gd name="T51" fmla="*/ 31 h 36"/>
                  <a:gd name="T52" fmla="*/ 105 w 150"/>
                  <a:gd name="T53" fmla="*/ 33 h 36"/>
                  <a:gd name="T54" fmla="*/ 93 w 150"/>
                  <a:gd name="T55" fmla="*/ 35 h 36"/>
                  <a:gd name="T56" fmla="*/ 81 w 150"/>
                  <a:gd name="T57" fmla="*/ 36 h 36"/>
                  <a:gd name="T58" fmla="*/ 69 w 150"/>
                  <a:gd name="T59" fmla="*/ 36 h 36"/>
                  <a:gd name="T60" fmla="*/ 57 w 150"/>
                  <a:gd name="T61" fmla="*/ 35 h 36"/>
                  <a:gd name="T62" fmla="*/ 45 w 150"/>
                  <a:gd name="T63" fmla="*/ 32 h 36"/>
                  <a:gd name="T64" fmla="*/ 34 w 150"/>
                  <a:gd name="T65" fmla="*/ 29 h 36"/>
                  <a:gd name="T66" fmla="*/ 24 w 150"/>
                  <a:gd name="T67" fmla="*/ 25 h 36"/>
                  <a:gd name="T68" fmla="*/ 14 w 150"/>
                  <a:gd name="T69" fmla="*/ 19 h 36"/>
                  <a:gd name="T70" fmla="*/ 6 w 150"/>
                  <a:gd name="T71" fmla="*/ 13 h 36"/>
                  <a:gd name="T72" fmla="*/ 0 w 150"/>
                  <a:gd name="T73" fmla="*/ 4 h 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50"/>
                  <a:gd name="T112" fmla="*/ 0 h 36"/>
                  <a:gd name="T113" fmla="*/ 150 w 150"/>
                  <a:gd name="T114" fmla="*/ 36 h 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50" h="36">
                    <a:moveTo>
                      <a:pt x="0" y="4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12" y="9"/>
                    </a:lnTo>
                    <a:lnTo>
                      <a:pt x="22" y="15"/>
                    </a:lnTo>
                    <a:lnTo>
                      <a:pt x="32" y="20"/>
                    </a:lnTo>
                    <a:lnTo>
                      <a:pt x="43" y="24"/>
                    </a:lnTo>
                    <a:lnTo>
                      <a:pt x="53" y="27"/>
                    </a:lnTo>
                    <a:lnTo>
                      <a:pt x="63" y="28"/>
                    </a:lnTo>
                    <a:lnTo>
                      <a:pt x="73" y="28"/>
                    </a:lnTo>
                    <a:lnTo>
                      <a:pt x="83" y="28"/>
                    </a:lnTo>
                    <a:lnTo>
                      <a:pt x="92" y="27"/>
                    </a:lnTo>
                    <a:lnTo>
                      <a:pt x="102" y="25"/>
                    </a:lnTo>
                    <a:lnTo>
                      <a:pt x="111" y="23"/>
                    </a:lnTo>
                    <a:lnTo>
                      <a:pt x="120" y="20"/>
                    </a:lnTo>
                    <a:lnTo>
                      <a:pt x="128" y="17"/>
                    </a:lnTo>
                    <a:lnTo>
                      <a:pt x="136" y="15"/>
                    </a:lnTo>
                    <a:lnTo>
                      <a:pt x="143" y="13"/>
                    </a:lnTo>
                    <a:lnTo>
                      <a:pt x="150" y="10"/>
                    </a:lnTo>
                    <a:lnTo>
                      <a:pt x="147" y="15"/>
                    </a:lnTo>
                    <a:lnTo>
                      <a:pt x="141" y="19"/>
                    </a:lnTo>
                    <a:lnTo>
                      <a:pt x="135" y="23"/>
                    </a:lnTo>
                    <a:lnTo>
                      <a:pt x="126" y="27"/>
                    </a:lnTo>
                    <a:lnTo>
                      <a:pt x="116" y="31"/>
                    </a:lnTo>
                    <a:lnTo>
                      <a:pt x="105" y="33"/>
                    </a:lnTo>
                    <a:lnTo>
                      <a:pt x="93" y="35"/>
                    </a:lnTo>
                    <a:lnTo>
                      <a:pt x="81" y="36"/>
                    </a:lnTo>
                    <a:lnTo>
                      <a:pt x="69" y="36"/>
                    </a:lnTo>
                    <a:lnTo>
                      <a:pt x="57" y="35"/>
                    </a:lnTo>
                    <a:lnTo>
                      <a:pt x="45" y="32"/>
                    </a:lnTo>
                    <a:lnTo>
                      <a:pt x="34" y="29"/>
                    </a:lnTo>
                    <a:lnTo>
                      <a:pt x="24" y="25"/>
                    </a:lnTo>
                    <a:lnTo>
                      <a:pt x="14" y="19"/>
                    </a:lnTo>
                    <a:lnTo>
                      <a:pt x="6" y="1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2" name="Freeform 164"/>
              <p:cNvSpPr>
                <a:spLocks/>
              </p:cNvSpPr>
              <p:nvPr/>
            </p:nvSpPr>
            <p:spPr bwMode="auto">
              <a:xfrm>
                <a:off x="1193" y="67"/>
                <a:ext cx="17" cy="37"/>
              </a:xfrm>
              <a:custGeom>
                <a:avLst/>
                <a:gdLst>
                  <a:gd name="T0" fmla="*/ 0 w 17"/>
                  <a:gd name="T1" fmla="*/ 37 h 37"/>
                  <a:gd name="T2" fmla="*/ 7 w 17"/>
                  <a:gd name="T3" fmla="*/ 28 h 37"/>
                  <a:gd name="T4" fmla="*/ 13 w 17"/>
                  <a:gd name="T5" fmla="*/ 16 h 37"/>
                  <a:gd name="T6" fmla="*/ 17 w 17"/>
                  <a:gd name="T7" fmla="*/ 5 h 37"/>
                  <a:gd name="T8" fmla="*/ 16 w 17"/>
                  <a:gd name="T9" fmla="*/ 0 h 37"/>
                  <a:gd name="T10" fmla="*/ 12 w 17"/>
                  <a:gd name="T11" fmla="*/ 2 h 37"/>
                  <a:gd name="T12" fmla="*/ 10 w 17"/>
                  <a:gd name="T13" fmla="*/ 13 h 37"/>
                  <a:gd name="T14" fmla="*/ 5 w 17"/>
                  <a:gd name="T15" fmla="*/ 26 h 37"/>
                  <a:gd name="T16" fmla="*/ 0 w 17"/>
                  <a:gd name="T17" fmla="*/ 37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37"/>
                  <a:gd name="T29" fmla="*/ 17 w 17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37">
                    <a:moveTo>
                      <a:pt x="0" y="37"/>
                    </a:moveTo>
                    <a:lnTo>
                      <a:pt x="7" y="28"/>
                    </a:lnTo>
                    <a:lnTo>
                      <a:pt x="13" y="16"/>
                    </a:lnTo>
                    <a:lnTo>
                      <a:pt x="17" y="5"/>
                    </a:lnTo>
                    <a:lnTo>
                      <a:pt x="16" y="0"/>
                    </a:lnTo>
                    <a:lnTo>
                      <a:pt x="12" y="2"/>
                    </a:lnTo>
                    <a:lnTo>
                      <a:pt x="10" y="13"/>
                    </a:lnTo>
                    <a:lnTo>
                      <a:pt x="5" y="26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3" name="Freeform 165"/>
              <p:cNvSpPr>
                <a:spLocks/>
              </p:cNvSpPr>
              <p:nvPr/>
            </p:nvSpPr>
            <p:spPr bwMode="auto">
              <a:xfrm>
                <a:off x="1180" y="68"/>
                <a:ext cx="19" cy="41"/>
              </a:xfrm>
              <a:custGeom>
                <a:avLst/>
                <a:gdLst>
                  <a:gd name="T0" fmla="*/ 18 w 19"/>
                  <a:gd name="T1" fmla="*/ 0 h 41"/>
                  <a:gd name="T2" fmla="*/ 19 w 19"/>
                  <a:gd name="T3" fmla="*/ 5 h 41"/>
                  <a:gd name="T4" fmla="*/ 16 w 19"/>
                  <a:gd name="T5" fmla="*/ 17 h 41"/>
                  <a:gd name="T6" fmla="*/ 10 w 19"/>
                  <a:gd name="T7" fmla="*/ 30 h 41"/>
                  <a:gd name="T8" fmla="*/ 0 w 19"/>
                  <a:gd name="T9" fmla="*/ 41 h 41"/>
                  <a:gd name="T10" fmla="*/ 5 w 19"/>
                  <a:gd name="T11" fmla="*/ 29 h 41"/>
                  <a:gd name="T12" fmla="*/ 11 w 19"/>
                  <a:gd name="T13" fmla="*/ 16 h 41"/>
                  <a:gd name="T14" fmla="*/ 15 w 19"/>
                  <a:gd name="T15" fmla="*/ 4 h 41"/>
                  <a:gd name="T16" fmla="*/ 18 w 19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41"/>
                  <a:gd name="T29" fmla="*/ 19 w 19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41">
                    <a:moveTo>
                      <a:pt x="18" y="0"/>
                    </a:moveTo>
                    <a:lnTo>
                      <a:pt x="19" y="5"/>
                    </a:lnTo>
                    <a:lnTo>
                      <a:pt x="16" y="17"/>
                    </a:lnTo>
                    <a:lnTo>
                      <a:pt x="10" y="30"/>
                    </a:lnTo>
                    <a:lnTo>
                      <a:pt x="0" y="41"/>
                    </a:lnTo>
                    <a:lnTo>
                      <a:pt x="5" y="29"/>
                    </a:lnTo>
                    <a:lnTo>
                      <a:pt x="11" y="16"/>
                    </a:lnTo>
                    <a:lnTo>
                      <a:pt x="15" y="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4" name="Freeform 166"/>
              <p:cNvSpPr>
                <a:spLocks/>
              </p:cNvSpPr>
              <p:nvPr/>
            </p:nvSpPr>
            <p:spPr bwMode="auto">
              <a:xfrm>
                <a:off x="1150" y="61"/>
                <a:ext cx="27" cy="54"/>
              </a:xfrm>
              <a:custGeom>
                <a:avLst/>
                <a:gdLst>
                  <a:gd name="T0" fmla="*/ 26 w 27"/>
                  <a:gd name="T1" fmla="*/ 0 h 54"/>
                  <a:gd name="T2" fmla="*/ 27 w 27"/>
                  <a:gd name="T3" fmla="*/ 3 h 54"/>
                  <a:gd name="T4" fmla="*/ 26 w 27"/>
                  <a:gd name="T5" fmla="*/ 8 h 54"/>
                  <a:gd name="T6" fmla="*/ 23 w 27"/>
                  <a:gd name="T7" fmla="*/ 15 h 54"/>
                  <a:gd name="T8" fmla="*/ 20 w 27"/>
                  <a:gd name="T9" fmla="*/ 24 h 54"/>
                  <a:gd name="T10" fmla="*/ 16 w 27"/>
                  <a:gd name="T11" fmla="*/ 33 h 54"/>
                  <a:gd name="T12" fmla="*/ 11 w 27"/>
                  <a:gd name="T13" fmla="*/ 41 h 54"/>
                  <a:gd name="T14" fmla="*/ 5 w 27"/>
                  <a:gd name="T15" fmla="*/ 49 h 54"/>
                  <a:gd name="T16" fmla="*/ 0 w 27"/>
                  <a:gd name="T17" fmla="*/ 54 h 54"/>
                  <a:gd name="T18" fmla="*/ 3 w 27"/>
                  <a:gd name="T19" fmla="*/ 49 h 54"/>
                  <a:gd name="T20" fmla="*/ 5 w 27"/>
                  <a:gd name="T21" fmla="*/ 42 h 54"/>
                  <a:gd name="T22" fmla="*/ 10 w 27"/>
                  <a:gd name="T23" fmla="*/ 33 h 54"/>
                  <a:gd name="T24" fmla="*/ 13 w 27"/>
                  <a:gd name="T25" fmla="*/ 23 h 54"/>
                  <a:gd name="T26" fmla="*/ 17 w 27"/>
                  <a:gd name="T27" fmla="*/ 14 h 54"/>
                  <a:gd name="T28" fmla="*/ 21 w 27"/>
                  <a:gd name="T29" fmla="*/ 6 h 54"/>
                  <a:gd name="T30" fmla="*/ 23 w 27"/>
                  <a:gd name="T31" fmla="*/ 1 h 54"/>
                  <a:gd name="T32" fmla="*/ 26 w 27"/>
                  <a:gd name="T33" fmla="*/ 0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54"/>
                  <a:gd name="T53" fmla="*/ 27 w 27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54">
                    <a:moveTo>
                      <a:pt x="26" y="0"/>
                    </a:moveTo>
                    <a:lnTo>
                      <a:pt x="27" y="3"/>
                    </a:lnTo>
                    <a:lnTo>
                      <a:pt x="26" y="8"/>
                    </a:lnTo>
                    <a:lnTo>
                      <a:pt x="23" y="15"/>
                    </a:lnTo>
                    <a:lnTo>
                      <a:pt x="20" y="24"/>
                    </a:lnTo>
                    <a:lnTo>
                      <a:pt x="16" y="33"/>
                    </a:lnTo>
                    <a:lnTo>
                      <a:pt x="11" y="41"/>
                    </a:lnTo>
                    <a:lnTo>
                      <a:pt x="5" y="49"/>
                    </a:lnTo>
                    <a:lnTo>
                      <a:pt x="0" y="54"/>
                    </a:lnTo>
                    <a:lnTo>
                      <a:pt x="3" y="49"/>
                    </a:lnTo>
                    <a:lnTo>
                      <a:pt x="5" y="42"/>
                    </a:lnTo>
                    <a:lnTo>
                      <a:pt x="10" y="33"/>
                    </a:lnTo>
                    <a:lnTo>
                      <a:pt x="13" y="23"/>
                    </a:lnTo>
                    <a:lnTo>
                      <a:pt x="17" y="14"/>
                    </a:lnTo>
                    <a:lnTo>
                      <a:pt x="21" y="6"/>
                    </a:lnTo>
                    <a:lnTo>
                      <a:pt x="23" y="1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5" name="Freeform 167"/>
              <p:cNvSpPr>
                <a:spLocks/>
              </p:cNvSpPr>
              <p:nvPr/>
            </p:nvSpPr>
            <p:spPr bwMode="auto">
              <a:xfrm>
                <a:off x="1123" y="55"/>
                <a:ext cx="29" cy="59"/>
              </a:xfrm>
              <a:custGeom>
                <a:avLst/>
                <a:gdLst>
                  <a:gd name="T0" fmla="*/ 28 w 29"/>
                  <a:gd name="T1" fmla="*/ 0 h 59"/>
                  <a:gd name="T2" fmla="*/ 29 w 29"/>
                  <a:gd name="T3" fmla="*/ 3 h 59"/>
                  <a:gd name="T4" fmla="*/ 27 w 29"/>
                  <a:gd name="T5" fmla="*/ 10 h 59"/>
                  <a:gd name="T6" fmla="*/ 25 w 29"/>
                  <a:gd name="T7" fmla="*/ 18 h 59"/>
                  <a:gd name="T8" fmla="*/ 20 w 29"/>
                  <a:gd name="T9" fmla="*/ 28 h 59"/>
                  <a:gd name="T10" fmla="*/ 16 w 29"/>
                  <a:gd name="T11" fmla="*/ 38 h 59"/>
                  <a:gd name="T12" fmla="*/ 10 w 29"/>
                  <a:gd name="T13" fmla="*/ 47 h 59"/>
                  <a:gd name="T14" fmla="*/ 5 w 29"/>
                  <a:gd name="T15" fmla="*/ 54 h 59"/>
                  <a:gd name="T16" fmla="*/ 0 w 29"/>
                  <a:gd name="T17" fmla="*/ 59 h 59"/>
                  <a:gd name="T18" fmla="*/ 1 w 29"/>
                  <a:gd name="T19" fmla="*/ 54 h 59"/>
                  <a:gd name="T20" fmla="*/ 5 w 29"/>
                  <a:gd name="T21" fmla="*/ 46 h 59"/>
                  <a:gd name="T22" fmla="*/ 9 w 29"/>
                  <a:gd name="T23" fmla="*/ 37 h 59"/>
                  <a:gd name="T24" fmla="*/ 13 w 29"/>
                  <a:gd name="T25" fmla="*/ 26 h 59"/>
                  <a:gd name="T26" fmla="*/ 19 w 29"/>
                  <a:gd name="T27" fmla="*/ 16 h 59"/>
                  <a:gd name="T28" fmla="*/ 23 w 29"/>
                  <a:gd name="T29" fmla="*/ 8 h 59"/>
                  <a:gd name="T30" fmla="*/ 26 w 29"/>
                  <a:gd name="T31" fmla="*/ 2 h 59"/>
                  <a:gd name="T32" fmla="*/ 28 w 29"/>
                  <a:gd name="T33" fmla="*/ 0 h 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9"/>
                  <a:gd name="T53" fmla="*/ 29 w 29"/>
                  <a:gd name="T54" fmla="*/ 59 h 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9">
                    <a:moveTo>
                      <a:pt x="28" y="0"/>
                    </a:moveTo>
                    <a:lnTo>
                      <a:pt x="29" y="3"/>
                    </a:lnTo>
                    <a:lnTo>
                      <a:pt x="27" y="10"/>
                    </a:lnTo>
                    <a:lnTo>
                      <a:pt x="25" y="18"/>
                    </a:lnTo>
                    <a:lnTo>
                      <a:pt x="20" y="28"/>
                    </a:lnTo>
                    <a:lnTo>
                      <a:pt x="16" y="38"/>
                    </a:lnTo>
                    <a:lnTo>
                      <a:pt x="10" y="47"/>
                    </a:lnTo>
                    <a:lnTo>
                      <a:pt x="5" y="54"/>
                    </a:lnTo>
                    <a:lnTo>
                      <a:pt x="0" y="59"/>
                    </a:lnTo>
                    <a:lnTo>
                      <a:pt x="1" y="54"/>
                    </a:lnTo>
                    <a:lnTo>
                      <a:pt x="5" y="46"/>
                    </a:lnTo>
                    <a:lnTo>
                      <a:pt x="9" y="37"/>
                    </a:lnTo>
                    <a:lnTo>
                      <a:pt x="13" y="26"/>
                    </a:lnTo>
                    <a:lnTo>
                      <a:pt x="19" y="16"/>
                    </a:lnTo>
                    <a:lnTo>
                      <a:pt x="23" y="8"/>
                    </a:lnTo>
                    <a:lnTo>
                      <a:pt x="26" y="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6" name="Freeform 168"/>
              <p:cNvSpPr>
                <a:spLocks/>
              </p:cNvSpPr>
              <p:nvPr/>
            </p:nvSpPr>
            <p:spPr bwMode="auto">
              <a:xfrm>
                <a:off x="1104" y="62"/>
                <a:ext cx="32" cy="48"/>
              </a:xfrm>
              <a:custGeom>
                <a:avLst/>
                <a:gdLst>
                  <a:gd name="T0" fmla="*/ 32 w 32"/>
                  <a:gd name="T1" fmla="*/ 0 h 48"/>
                  <a:gd name="T2" fmla="*/ 32 w 32"/>
                  <a:gd name="T3" fmla="*/ 2 h 48"/>
                  <a:gd name="T4" fmla="*/ 30 w 32"/>
                  <a:gd name="T5" fmla="*/ 7 h 48"/>
                  <a:gd name="T6" fmla="*/ 26 w 32"/>
                  <a:gd name="T7" fmla="*/ 15 h 48"/>
                  <a:gd name="T8" fmla="*/ 21 w 32"/>
                  <a:gd name="T9" fmla="*/ 24 h 48"/>
                  <a:gd name="T10" fmla="*/ 15 w 32"/>
                  <a:gd name="T11" fmla="*/ 33 h 48"/>
                  <a:gd name="T12" fmla="*/ 9 w 32"/>
                  <a:gd name="T13" fmla="*/ 39 h 48"/>
                  <a:gd name="T14" fmla="*/ 4 w 32"/>
                  <a:gd name="T15" fmla="*/ 45 h 48"/>
                  <a:gd name="T16" fmla="*/ 0 w 32"/>
                  <a:gd name="T17" fmla="*/ 48 h 48"/>
                  <a:gd name="T18" fmla="*/ 2 w 32"/>
                  <a:gd name="T19" fmla="*/ 43 h 48"/>
                  <a:gd name="T20" fmla="*/ 7 w 32"/>
                  <a:gd name="T21" fmla="*/ 36 h 48"/>
                  <a:gd name="T22" fmla="*/ 11 w 32"/>
                  <a:gd name="T23" fmla="*/ 29 h 48"/>
                  <a:gd name="T24" fmla="*/ 16 w 32"/>
                  <a:gd name="T25" fmla="*/ 19 h 48"/>
                  <a:gd name="T26" fmla="*/ 21 w 32"/>
                  <a:gd name="T27" fmla="*/ 11 h 48"/>
                  <a:gd name="T28" fmla="*/ 26 w 32"/>
                  <a:gd name="T29" fmla="*/ 5 h 48"/>
                  <a:gd name="T30" fmla="*/ 29 w 32"/>
                  <a:gd name="T31" fmla="*/ 1 h 48"/>
                  <a:gd name="T32" fmla="*/ 32 w 32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48"/>
                  <a:gd name="T53" fmla="*/ 32 w 32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48">
                    <a:moveTo>
                      <a:pt x="32" y="0"/>
                    </a:moveTo>
                    <a:lnTo>
                      <a:pt x="32" y="2"/>
                    </a:lnTo>
                    <a:lnTo>
                      <a:pt x="30" y="7"/>
                    </a:lnTo>
                    <a:lnTo>
                      <a:pt x="26" y="15"/>
                    </a:lnTo>
                    <a:lnTo>
                      <a:pt x="21" y="24"/>
                    </a:lnTo>
                    <a:lnTo>
                      <a:pt x="15" y="33"/>
                    </a:lnTo>
                    <a:lnTo>
                      <a:pt x="9" y="39"/>
                    </a:lnTo>
                    <a:lnTo>
                      <a:pt x="4" y="45"/>
                    </a:lnTo>
                    <a:lnTo>
                      <a:pt x="0" y="48"/>
                    </a:lnTo>
                    <a:lnTo>
                      <a:pt x="2" y="43"/>
                    </a:lnTo>
                    <a:lnTo>
                      <a:pt x="7" y="36"/>
                    </a:lnTo>
                    <a:lnTo>
                      <a:pt x="11" y="29"/>
                    </a:lnTo>
                    <a:lnTo>
                      <a:pt x="16" y="19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7" name="Freeform 169"/>
              <p:cNvSpPr>
                <a:spLocks/>
              </p:cNvSpPr>
              <p:nvPr/>
            </p:nvSpPr>
            <p:spPr bwMode="auto">
              <a:xfrm>
                <a:off x="1090" y="65"/>
                <a:ext cx="28" cy="40"/>
              </a:xfrm>
              <a:custGeom>
                <a:avLst/>
                <a:gdLst>
                  <a:gd name="T0" fmla="*/ 27 w 28"/>
                  <a:gd name="T1" fmla="*/ 0 h 40"/>
                  <a:gd name="T2" fmla="*/ 28 w 28"/>
                  <a:gd name="T3" fmla="*/ 2 h 40"/>
                  <a:gd name="T4" fmla="*/ 26 w 28"/>
                  <a:gd name="T5" fmla="*/ 6 h 40"/>
                  <a:gd name="T6" fmla="*/ 24 w 28"/>
                  <a:gd name="T7" fmla="*/ 12 h 40"/>
                  <a:gd name="T8" fmla="*/ 21 w 28"/>
                  <a:gd name="T9" fmla="*/ 19 h 40"/>
                  <a:gd name="T10" fmla="*/ 16 w 28"/>
                  <a:gd name="T11" fmla="*/ 26 h 40"/>
                  <a:gd name="T12" fmla="*/ 11 w 28"/>
                  <a:gd name="T13" fmla="*/ 32 h 40"/>
                  <a:gd name="T14" fmla="*/ 6 w 28"/>
                  <a:gd name="T15" fmla="*/ 37 h 40"/>
                  <a:gd name="T16" fmla="*/ 0 w 28"/>
                  <a:gd name="T17" fmla="*/ 40 h 40"/>
                  <a:gd name="T18" fmla="*/ 3 w 28"/>
                  <a:gd name="T19" fmla="*/ 35 h 40"/>
                  <a:gd name="T20" fmla="*/ 6 w 28"/>
                  <a:gd name="T21" fmla="*/ 30 h 40"/>
                  <a:gd name="T22" fmla="*/ 10 w 28"/>
                  <a:gd name="T23" fmla="*/ 23 h 40"/>
                  <a:gd name="T24" fmla="*/ 15 w 28"/>
                  <a:gd name="T25" fmla="*/ 15 h 40"/>
                  <a:gd name="T26" fmla="*/ 18 w 28"/>
                  <a:gd name="T27" fmla="*/ 9 h 40"/>
                  <a:gd name="T28" fmla="*/ 22 w 28"/>
                  <a:gd name="T29" fmla="*/ 4 h 40"/>
                  <a:gd name="T30" fmla="*/ 25 w 28"/>
                  <a:gd name="T31" fmla="*/ 1 h 40"/>
                  <a:gd name="T32" fmla="*/ 27 w 2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0"/>
                  <a:gd name="T53" fmla="*/ 28 w 2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0">
                    <a:moveTo>
                      <a:pt x="27" y="0"/>
                    </a:moveTo>
                    <a:lnTo>
                      <a:pt x="28" y="2"/>
                    </a:lnTo>
                    <a:lnTo>
                      <a:pt x="26" y="6"/>
                    </a:lnTo>
                    <a:lnTo>
                      <a:pt x="24" y="12"/>
                    </a:lnTo>
                    <a:lnTo>
                      <a:pt x="21" y="19"/>
                    </a:lnTo>
                    <a:lnTo>
                      <a:pt x="16" y="26"/>
                    </a:lnTo>
                    <a:lnTo>
                      <a:pt x="11" y="32"/>
                    </a:lnTo>
                    <a:lnTo>
                      <a:pt x="6" y="37"/>
                    </a:lnTo>
                    <a:lnTo>
                      <a:pt x="0" y="4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10" y="23"/>
                    </a:lnTo>
                    <a:lnTo>
                      <a:pt x="15" y="15"/>
                    </a:lnTo>
                    <a:lnTo>
                      <a:pt x="18" y="9"/>
                    </a:lnTo>
                    <a:lnTo>
                      <a:pt x="22" y="4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8" name="Freeform 170"/>
              <p:cNvSpPr>
                <a:spLocks/>
              </p:cNvSpPr>
              <p:nvPr/>
            </p:nvSpPr>
            <p:spPr bwMode="auto">
              <a:xfrm>
                <a:off x="1075" y="66"/>
                <a:ext cx="25" cy="29"/>
              </a:xfrm>
              <a:custGeom>
                <a:avLst/>
                <a:gdLst>
                  <a:gd name="T0" fmla="*/ 24 w 25"/>
                  <a:gd name="T1" fmla="*/ 0 h 29"/>
                  <a:gd name="T2" fmla="*/ 25 w 25"/>
                  <a:gd name="T3" fmla="*/ 2 h 29"/>
                  <a:gd name="T4" fmla="*/ 23 w 25"/>
                  <a:gd name="T5" fmla="*/ 5 h 29"/>
                  <a:gd name="T6" fmla="*/ 20 w 25"/>
                  <a:gd name="T7" fmla="*/ 10 h 29"/>
                  <a:gd name="T8" fmla="*/ 16 w 25"/>
                  <a:gd name="T9" fmla="*/ 16 h 29"/>
                  <a:gd name="T10" fmla="*/ 12 w 25"/>
                  <a:gd name="T11" fmla="*/ 21 h 29"/>
                  <a:gd name="T12" fmla="*/ 7 w 25"/>
                  <a:gd name="T13" fmla="*/ 26 h 29"/>
                  <a:gd name="T14" fmla="*/ 3 w 25"/>
                  <a:gd name="T15" fmla="*/ 28 h 29"/>
                  <a:gd name="T16" fmla="*/ 0 w 25"/>
                  <a:gd name="T17" fmla="*/ 29 h 29"/>
                  <a:gd name="T18" fmla="*/ 6 w 25"/>
                  <a:gd name="T19" fmla="*/ 22 h 29"/>
                  <a:gd name="T20" fmla="*/ 12 w 25"/>
                  <a:gd name="T21" fmla="*/ 12 h 29"/>
                  <a:gd name="T22" fmla="*/ 19 w 25"/>
                  <a:gd name="T23" fmla="*/ 3 h 29"/>
                  <a:gd name="T24" fmla="*/ 24 w 25"/>
                  <a:gd name="T25" fmla="*/ 0 h 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29"/>
                  <a:gd name="T41" fmla="*/ 25 w 25"/>
                  <a:gd name="T42" fmla="*/ 29 h 2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29">
                    <a:moveTo>
                      <a:pt x="24" y="0"/>
                    </a:moveTo>
                    <a:lnTo>
                      <a:pt x="25" y="2"/>
                    </a:lnTo>
                    <a:lnTo>
                      <a:pt x="23" y="5"/>
                    </a:lnTo>
                    <a:lnTo>
                      <a:pt x="20" y="10"/>
                    </a:lnTo>
                    <a:lnTo>
                      <a:pt x="16" y="16"/>
                    </a:lnTo>
                    <a:lnTo>
                      <a:pt x="12" y="21"/>
                    </a:lnTo>
                    <a:lnTo>
                      <a:pt x="7" y="26"/>
                    </a:lnTo>
                    <a:lnTo>
                      <a:pt x="3" y="28"/>
                    </a:lnTo>
                    <a:lnTo>
                      <a:pt x="0" y="29"/>
                    </a:lnTo>
                    <a:lnTo>
                      <a:pt x="6" y="22"/>
                    </a:lnTo>
                    <a:lnTo>
                      <a:pt x="12" y="12"/>
                    </a:lnTo>
                    <a:lnTo>
                      <a:pt x="19" y="3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69" name="Freeform 171"/>
              <p:cNvSpPr>
                <a:spLocks/>
              </p:cNvSpPr>
              <p:nvPr/>
            </p:nvSpPr>
            <p:spPr bwMode="auto">
              <a:xfrm>
                <a:off x="1067" y="70"/>
                <a:ext cx="15" cy="19"/>
              </a:xfrm>
              <a:custGeom>
                <a:avLst/>
                <a:gdLst>
                  <a:gd name="T0" fmla="*/ 15 w 15"/>
                  <a:gd name="T1" fmla="*/ 0 h 19"/>
                  <a:gd name="T2" fmla="*/ 15 w 15"/>
                  <a:gd name="T3" fmla="*/ 5 h 19"/>
                  <a:gd name="T4" fmla="*/ 11 w 15"/>
                  <a:gd name="T5" fmla="*/ 12 h 19"/>
                  <a:gd name="T6" fmla="*/ 6 w 15"/>
                  <a:gd name="T7" fmla="*/ 18 h 19"/>
                  <a:gd name="T8" fmla="*/ 0 w 15"/>
                  <a:gd name="T9" fmla="*/ 19 h 19"/>
                  <a:gd name="T10" fmla="*/ 5 w 15"/>
                  <a:gd name="T11" fmla="*/ 15 h 19"/>
                  <a:gd name="T12" fmla="*/ 9 w 15"/>
                  <a:gd name="T13" fmla="*/ 7 h 19"/>
                  <a:gd name="T14" fmla="*/ 13 w 15"/>
                  <a:gd name="T15" fmla="*/ 0 h 19"/>
                  <a:gd name="T16" fmla="*/ 15 w 15"/>
                  <a:gd name="T17" fmla="*/ 0 h 1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19"/>
                  <a:gd name="T29" fmla="*/ 15 w 15"/>
                  <a:gd name="T30" fmla="*/ 19 h 1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19">
                    <a:moveTo>
                      <a:pt x="15" y="0"/>
                    </a:moveTo>
                    <a:lnTo>
                      <a:pt x="15" y="5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0" y="19"/>
                    </a:lnTo>
                    <a:lnTo>
                      <a:pt x="5" y="15"/>
                    </a:lnTo>
                    <a:lnTo>
                      <a:pt x="9" y="7"/>
                    </a:lnTo>
                    <a:lnTo>
                      <a:pt x="13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0" name="Freeform 172"/>
              <p:cNvSpPr>
                <a:spLocks/>
              </p:cNvSpPr>
              <p:nvPr/>
            </p:nvSpPr>
            <p:spPr bwMode="auto">
              <a:xfrm>
                <a:off x="1204" y="72"/>
                <a:ext cx="18" cy="25"/>
              </a:xfrm>
              <a:custGeom>
                <a:avLst/>
                <a:gdLst>
                  <a:gd name="T0" fmla="*/ 0 w 18"/>
                  <a:gd name="T1" fmla="*/ 25 h 25"/>
                  <a:gd name="T2" fmla="*/ 3 w 18"/>
                  <a:gd name="T3" fmla="*/ 20 h 25"/>
                  <a:gd name="T4" fmla="*/ 8 w 18"/>
                  <a:gd name="T5" fmla="*/ 10 h 25"/>
                  <a:gd name="T6" fmla="*/ 13 w 18"/>
                  <a:gd name="T7" fmla="*/ 2 h 25"/>
                  <a:gd name="T8" fmla="*/ 18 w 18"/>
                  <a:gd name="T9" fmla="*/ 0 h 25"/>
                  <a:gd name="T10" fmla="*/ 18 w 18"/>
                  <a:gd name="T11" fmla="*/ 6 h 25"/>
                  <a:gd name="T12" fmla="*/ 12 w 18"/>
                  <a:gd name="T13" fmla="*/ 13 h 25"/>
                  <a:gd name="T14" fmla="*/ 6 w 18"/>
                  <a:gd name="T15" fmla="*/ 21 h 25"/>
                  <a:gd name="T16" fmla="*/ 0 w 18"/>
                  <a:gd name="T17" fmla="*/ 25 h 2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5"/>
                  <a:gd name="T29" fmla="*/ 18 w 18"/>
                  <a:gd name="T30" fmla="*/ 25 h 2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5">
                    <a:moveTo>
                      <a:pt x="0" y="25"/>
                    </a:moveTo>
                    <a:lnTo>
                      <a:pt x="3" y="20"/>
                    </a:lnTo>
                    <a:lnTo>
                      <a:pt x="8" y="10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12" y="13"/>
                    </a:lnTo>
                    <a:lnTo>
                      <a:pt x="6" y="21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1" name="Freeform 173"/>
              <p:cNvSpPr>
                <a:spLocks/>
              </p:cNvSpPr>
              <p:nvPr/>
            </p:nvSpPr>
            <p:spPr bwMode="auto">
              <a:xfrm>
                <a:off x="1204" y="98"/>
                <a:ext cx="23" cy="10"/>
              </a:xfrm>
              <a:custGeom>
                <a:avLst/>
                <a:gdLst>
                  <a:gd name="T0" fmla="*/ 0 w 23"/>
                  <a:gd name="T1" fmla="*/ 0 h 10"/>
                  <a:gd name="T2" fmla="*/ 4 w 23"/>
                  <a:gd name="T3" fmla="*/ 2 h 10"/>
                  <a:gd name="T4" fmla="*/ 11 w 23"/>
                  <a:gd name="T5" fmla="*/ 7 h 10"/>
                  <a:gd name="T6" fmla="*/ 18 w 23"/>
                  <a:gd name="T7" fmla="*/ 10 h 10"/>
                  <a:gd name="T8" fmla="*/ 23 w 23"/>
                  <a:gd name="T9" fmla="*/ 9 h 10"/>
                  <a:gd name="T10" fmla="*/ 23 w 23"/>
                  <a:gd name="T11" fmla="*/ 7 h 10"/>
                  <a:gd name="T12" fmla="*/ 21 w 23"/>
                  <a:gd name="T13" fmla="*/ 5 h 10"/>
                  <a:gd name="T14" fmla="*/ 18 w 23"/>
                  <a:gd name="T15" fmla="*/ 4 h 10"/>
                  <a:gd name="T16" fmla="*/ 14 w 23"/>
                  <a:gd name="T17" fmla="*/ 3 h 10"/>
                  <a:gd name="T18" fmla="*/ 10 w 23"/>
                  <a:gd name="T19" fmla="*/ 2 h 10"/>
                  <a:gd name="T20" fmla="*/ 6 w 23"/>
                  <a:gd name="T21" fmla="*/ 1 h 10"/>
                  <a:gd name="T22" fmla="*/ 2 w 23"/>
                  <a:gd name="T23" fmla="*/ 0 h 10"/>
                  <a:gd name="T24" fmla="*/ 0 w 23"/>
                  <a:gd name="T25" fmla="*/ 0 h 1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10"/>
                  <a:gd name="T41" fmla="*/ 23 w 23"/>
                  <a:gd name="T42" fmla="*/ 10 h 1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10">
                    <a:moveTo>
                      <a:pt x="0" y="0"/>
                    </a:moveTo>
                    <a:lnTo>
                      <a:pt x="4" y="2"/>
                    </a:lnTo>
                    <a:lnTo>
                      <a:pt x="11" y="7"/>
                    </a:lnTo>
                    <a:lnTo>
                      <a:pt x="18" y="10"/>
                    </a:lnTo>
                    <a:lnTo>
                      <a:pt x="23" y="9"/>
                    </a:lnTo>
                    <a:lnTo>
                      <a:pt x="23" y="7"/>
                    </a:lnTo>
                    <a:lnTo>
                      <a:pt x="21" y="5"/>
                    </a:lnTo>
                    <a:lnTo>
                      <a:pt x="18" y="4"/>
                    </a:lnTo>
                    <a:lnTo>
                      <a:pt x="14" y="3"/>
                    </a:lnTo>
                    <a:lnTo>
                      <a:pt x="10" y="2"/>
                    </a:lnTo>
                    <a:lnTo>
                      <a:pt x="6" y="1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2" name="Freeform 174"/>
              <p:cNvSpPr>
                <a:spLocks/>
              </p:cNvSpPr>
              <p:nvPr/>
            </p:nvSpPr>
            <p:spPr bwMode="auto">
              <a:xfrm>
                <a:off x="1208" y="87"/>
                <a:ext cx="25" cy="9"/>
              </a:xfrm>
              <a:custGeom>
                <a:avLst/>
                <a:gdLst>
                  <a:gd name="T0" fmla="*/ 0 w 25"/>
                  <a:gd name="T1" fmla="*/ 9 h 9"/>
                  <a:gd name="T2" fmla="*/ 2 w 25"/>
                  <a:gd name="T3" fmla="*/ 9 h 9"/>
                  <a:gd name="T4" fmla="*/ 5 w 25"/>
                  <a:gd name="T5" fmla="*/ 8 h 9"/>
                  <a:gd name="T6" fmla="*/ 9 w 25"/>
                  <a:gd name="T7" fmla="*/ 8 h 9"/>
                  <a:gd name="T8" fmla="*/ 14 w 25"/>
                  <a:gd name="T9" fmla="*/ 8 h 9"/>
                  <a:gd name="T10" fmla="*/ 18 w 25"/>
                  <a:gd name="T11" fmla="*/ 7 h 9"/>
                  <a:gd name="T12" fmla="*/ 21 w 25"/>
                  <a:gd name="T13" fmla="*/ 6 h 9"/>
                  <a:gd name="T14" fmla="*/ 24 w 25"/>
                  <a:gd name="T15" fmla="*/ 4 h 9"/>
                  <a:gd name="T16" fmla="*/ 25 w 25"/>
                  <a:gd name="T17" fmla="*/ 2 h 9"/>
                  <a:gd name="T18" fmla="*/ 21 w 25"/>
                  <a:gd name="T19" fmla="*/ 0 h 9"/>
                  <a:gd name="T20" fmla="*/ 14 w 25"/>
                  <a:gd name="T21" fmla="*/ 2 h 9"/>
                  <a:gd name="T22" fmla="*/ 6 w 25"/>
                  <a:gd name="T23" fmla="*/ 6 h 9"/>
                  <a:gd name="T24" fmla="*/ 0 w 25"/>
                  <a:gd name="T25" fmla="*/ 9 h 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9"/>
                  <a:gd name="T41" fmla="*/ 25 w 25"/>
                  <a:gd name="T42" fmla="*/ 9 h 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9">
                    <a:moveTo>
                      <a:pt x="0" y="9"/>
                    </a:moveTo>
                    <a:lnTo>
                      <a:pt x="2" y="9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14" y="8"/>
                    </a:lnTo>
                    <a:lnTo>
                      <a:pt x="18" y="7"/>
                    </a:lnTo>
                    <a:lnTo>
                      <a:pt x="21" y="6"/>
                    </a:lnTo>
                    <a:lnTo>
                      <a:pt x="24" y="4"/>
                    </a:lnTo>
                    <a:lnTo>
                      <a:pt x="25" y="2"/>
                    </a:lnTo>
                    <a:lnTo>
                      <a:pt x="21" y="0"/>
                    </a:lnTo>
                    <a:lnTo>
                      <a:pt x="14" y="2"/>
                    </a:lnTo>
                    <a:lnTo>
                      <a:pt x="6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3" name="Freeform 175"/>
              <p:cNvSpPr>
                <a:spLocks/>
              </p:cNvSpPr>
              <p:nvPr/>
            </p:nvSpPr>
            <p:spPr bwMode="auto">
              <a:xfrm>
                <a:off x="1196" y="102"/>
                <a:ext cx="24" cy="21"/>
              </a:xfrm>
              <a:custGeom>
                <a:avLst/>
                <a:gdLst>
                  <a:gd name="T0" fmla="*/ 0 w 24"/>
                  <a:gd name="T1" fmla="*/ 0 h 21"/>
                  <a:gd name="T2" fmla="*/ 3 w 24"/>
                  <a:gd name="T3" fmla="*/ 2 h 21"/>
                  <a:gd name="T4" fmla="*/ 7 w 24"/>
                  <a:gd name="T5" fmla="*/ 4 h 21"/>
                  <a:gd name="T6" fmla="*/ 11 w 24"/>
                  <a:gd name="T7" fmla="*/ 7 h 21"/>
                  <a:gd name="T8" fmla="*/ 16 w 24"/>
                  <a:gd name="T9" fmla="*/ 10 h 21"/>
                  <a:gd name="T10" fmla="*/ 20 w 24"/>
                  <a:gd name="T11" fmla="*/ 14 h 21"/>
                  <a:gd name="T12" fmla="*/ 22 w 24"/>
                  <a:gd name="T13" fmla="*/ 17 h 21"/>
                  <a:gd name="T14" fmla="*/ 24 w 24"/>
                  <a:gd name="T15" fmla="*/ 19 h 21"/>
                  <a:gd name="T16" fmla="*/ 24 w 24"/>
                  <a:gd name="T17" fmla="*/ 21 h 21"/>
                  <a:gd name="T18" fmla="*/ 20 w 24"/>
                  <a:gd name="T19" fmla="*/ 20 h 21"/>
                  <a:gd name="T20" fmla="*/ 12 w 24"/>
                  <a:gd name="T21" fmla="*/ 13 h 21"/>
                  <a:gd name="T22" fmla="*/ 5 w 24"/>
                  <a:gd name="T23" fmla="*/ 6 h 21"/>
                  <a:gd name="T24" fmla="*/ 0 w 24"/>
                  <a:gd name="T25" fmla="*/ 0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1" y="7"/>
                    </a:lnTo>
                    <a:lnTo>
                      <a:pt x="16" y="10"/>
                    </a:lnTo>
                    <a:lnTo>
                      <a:pt x="20" y="14"/>
                    </a:lnTo>
                    <a:lnTo>
                      <a:pt x="22" y="17"/>
                    </a:lnTo>
                    <a:lnTo>
                      <a:pt x="24" y="19"/>
                    </a:lnTo>
                    <a:lnTo>
                      <a:pt x="24" y="21"/>
                    </a:lnTo>
                    <a:lnTo>
                      <a:pt x="20" y="20"/>
                    </a:lnTo>
                    <a:lnTo>
                      <a:pt x="12" y="13"/>
                    </a:lnTo>
                    <a:lnTo>
                      <a:pt x="5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4" name="Freeform 176"/>
              <p:cNvSpPr>
                <a:spLocks/>
              </p:cNvSpPr>
              <p:nvPr/>
            </p:nvSpPr>
            <p:spPr bwMode="auto">
              <a:xfrm>
                <a:off x="1073" y="94"/>
                <a:ext cx="7" cy="36"/>
              </a:xfrm>
              <a:custGeom>
                <a:avLst/>
                <a:gdLst>
                  <a:gd name="T0" fmla="*/ 4 w 7"/>
                  <a:gd name="T1" fmla="*/ 0 h 36"/>
                  <a:gd name="T2" fmla="*/ 6 w 7"/>
                  <a:gd name="T3" fmla="*/ 8 h 36"/>
                  <a:gd name="T4" fmla="*/ 7 w 7"/>
                  <a:gd name="T5" fmla="*/ 21 h 36"/>
                  <a:gd name="T6" fmla="*/ 6 w 7"/>
                  <a:gd name="T7" fmla="*/ 30 h 36"/>
                  <a:gd name="T8" fmla="*/ 2 w 7"/>
                  <a:gd name="T9" fmla="*/ 36 h 36"/>
                  <a:gd name="T10" fmla="*/ 0 w 7"/>
                  <a:gd name="T11" fmla="*/ 32 h 36"/>
                  <a:gd name="T12" fmla="*/ 1 w 7"/>
                  <a:gd name="T13" fmla="*/ 22 h 36"/>
                  <a:gd name="T14" fmla="*/ 3 w 7"/>
                  <a:gd name="T15" fmla="*/ 9 h 36"/>
                  <a:gd name="T16" fmla="*/ 4 w 7"/>
                  <a:gd name="T17" fmla="*/ 0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4" y="0"/>
                    </a:moveTo>
                    <a:lnTo>
                      <a:pt x="6" y="8"/>
                    </a:lnTo>
                    <a:lnTo>
                      <a:pt x="7" y="21"/>
                    </a:lnTo>
                    <a:lnTo>
                      <a:pt x="6" y="30"/>
                    </a:lnTo>
                    <a:lnTo>
                      <a:pt x="2" y="36"/>
                    </a:lnTo>
                    <a:lnTo>
                      <a:pt x="0" y="32"/>
                    </a:lnTo>
                    <a:lnTo>
                      <a:pt x="1" y="22"/>
                    </a:lnTo>
                    <a:lnTo>
                      <a:pt x="3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5" name="Freeform 177"/>
              <p:cNvSpPr>
                <a:spLocks/>
              </p:cNvSpPr>
              <p:nvPr/>
            </p:nvSpPr>
            <p:spPr bwMode="auto">
              <a:xfrm>
                <a:off x="1060" y="89"/>
                <a:ext cx="9" cy="35"/>
              </a:xfrm>
              <a:custGeom>
                <a:avLst/>
                <a:gdLst>
                  <a:gd name="T0" fmla="*/ 9 w 9"/>
                  <a:gd name="T1" fmla="*/ 0 h 35"/>
                  <a:gd name="T2" fmla="*/ 9 w 9"/>
                  <a:gd name="T3" fmla="*/ 8 h 35"/>
                  <a:gd name="T4" fmla="*/ 9 w 9"/>
                  <a:gd name="T5" fmla="*/ 20 h 35"/>
                  <a:gd name="T6" fmla="*/ 6 w 9"/>
                  <a:gd name="T7" fmla="*/ 31 h 35"/>
                  <a:gd name="T8" fmla="*/ 2 w 9"/>
                  <a:gd name="T9" fmla="*/ 35 h 35"/>
                  <a:gd name="T10" fmla="*/ 0 w 9"/>
                  <a:gd name="T11" fmla="*/ 31 h 35"/>
                  <a:gd name="T12" fmla="*/ 3 w 9"/>
                  <a:gd name="T13" fmla="*/ 20 h 35"/>
                  <a:gd name="T14" fmla="*/ 7 w 9"/>
                  <a:gd name="T15" fmla="*/ 8 h 35"/>
                  <a:gd name="T16" fmla="*/ 9 w 9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5"/>
                  <a:gd name="T29" fmla="*/ 9 w 9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5">
                    <a:moveTo>
                      <a:pt x="9" y="0"/>
                    </a:moveTo>
                    <a:lnTo>
                      <a:pt x="9" y="8"/>
                    </a:lnTo>
                    <a:lnTo>
                      <a:pt x="9" y="20"/>
                    </a:lnTo>
                    <a:lnTo>
                      <a:pt x="6" y="31"/>
                    </a:lnTo>
                    <a:lnTo>
                      <a:pt x="2" y="35"/>
                    </a:lnTo>
                    <a:lnTo>
                      <a:pt x="0" y="31"/>
                    </a:lnTo>
                    <a:lnTo>
                      <a:pt x="3" y="20"/>
                    </a:lnTo>
                    <a:lnTo>
                      <a:pt x="7" y="8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6" name="Freeform 178"/>
              <p:cNvSpPr>
                <a:spLocks/>
              </p:cNvSpPr>
              <p:nvPr/>
            </p:nvSpPr>
            <p:spPr bwMode="auto">
              <a:xfrm>
                <a:off x="1090" y="104"/>
                <a:ext cx="6" cy="34"/>
              </a:xfrm>
              <a:custGeom>
                <a:avLst/>
                <a:gdLst>
                  <a:gd name="T0" fmla="*/ 2 w 6"/>
                  <a:gd name="T1" fmla="*/ 0 h 34"/>
                  <a:gd name="T2" fmla="*/ 4 w 6"/>
                  <a:gd name="T3" fmla="*/ 5 h 34"/>
                  <a:gd name="T4" fmla="*/ 6 w 6"/>
                  <a:gd name="T5" fmla="*/ 16 h 34"/>
                  <a:gd name="T6" fmla="*/ 6 w 6"/>
                  <a:gd name="T7" fmla="*/ 27 h 34"/>
                  <a:gd name="T8" fmla="*/ 4 w 6"/>
                  <a:gd name="T9" fmla="*/ 34 h 34"/>
                  <a:gd name="T10" fmla="*/ 0 w 6"/>
                  <a:gd name="T11" fmla="*/ 32 h 34"/>
                  <a:gd name="T12" fmla="*/ 0 w 6"/>
                  <a:gd name="T13" fmla="*/ 22 h 34"/>
                  <a:gd name="T14" fmla="*/ 2 w 6"/>
                  <a:gd name="T15" fmla="*/ 10 h 34"/>
                  <a:gd name="T16" fmla="*/ 2 w 6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4"/>
                  <a:gd name="T29" fmla="*/ 6 w 6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4">
                    <a:moveTo>
                      <a:pt x="2" y="0"/>
                    </a:moveTo>
                    <a:lnTo>
                      <a:pt x="4" y="5"/>
                    </a:lnTo>
                    <a:lnTo>
                      <a:pt x="6" y="16"/>
                    </a:lnTo>
                    <a:lnTo>
                      <a:pt x="6" y="27"/>
                    </a:lnTo>
                    <a:lnTo>
                      <a:pt x="4" y="34"/>
                    </a:lnTo>
                    <a:lnTo>
                      <a:pt x="0" y="32"/>
                    </a:lnTo>
                    <a:lnTo>
                      <a:pt x="0" y="22"/>
                    </a:lnTo>
                    <a:lnTo>
                      <a:pt x="2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7" name="Freeform 179"/>
              <p:cNvSpPr>
                <a:spLocks/>
              </p:cNvSpPr>
              <p:nvPr/>
            </p:nvSpPr>
            <p:spPr bwMode="auto">
              <a:xfrm>
                <a:off x="1104" y="107"/>
                <a:ext cx="12" cy="40"/>
              </a:xfrm>
              <a:custGeom>
                <a:avLst/>
                <a:gdLst>
                  <a:gd name="T0" fmla="*/ 0 w 12"/>
                  <a:gd name="T1" fmla="*/ 0 h 40"/>
                  <a:gd name="T2" fmla="*/ 5 w 12"/>
                  <a:gd name="T3" fmla="*/ 10 h 40"/>
                  <a:gd name="T4" fmla="*/ 10 w 12"/>
                  <a:gd name="T5" fmla="*/ 22 h 40"/>
                  <a:gd name="T6" fmla="*/ 12 w 12"/>
                  <a:gd name="T7" fmla="*/ 34 h 40"/>
                  <a:gd name="T8" fmla="*/ 10 w 12"/>
                  <a:gd name="T9" fmla="*/ 40 h 40"/>
                  <a:gd name="T10" fmla="*/ 6 w 12"/>
                  <a:gd name="T11" fmla="*/ 36 h 40"/>
                  <a:gd name="T12" fmla="*/ 3 w 12"/>
                  <a:gd name="T13" fmla="*/ 23 h 40"/>
                  <a:gd name="T14" fmla="*/ 2 w 12"/>
                  <a:gd name="T15" fmla="*/ 10 h 40"/>
                  <a:gd name="T16" fmla="*/ 0 w 12"/>
                  <a:gd name="T17" fmla="*/ 0 h 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40"/>
                  <a:gd name="T29" fmla="*/ 12 w 12"/>
                  <a:gd name="T30" fmla="*/ 40 h 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40">
                    <a:moveTo>
                      <a:pt x="0" y="0"/>
                    </a:moveTo>
                    <a:lnTo>
                      <a:pt x="5" y="10"/>
                    </a:lnTo>
                    <a:lnTo>
                      <a:pt x="10" y="22"/>
                    </a:lnTo>
                    <a:lnTo>
                      <a:pt x="12" y="34"/>
                    </a:lnTo>
                    <a:lnTo>
                      <a:pt x="10" y="40"/>
                    </a:lnTo>
                    <a:lnTo>
                      <a:pt x="6" y="36"/>
                    </a:lnTo>
                    <a:lnTo>
                      <a:pt x="3" y="23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8" name="Freeform 180"/>
              <p:cNvSpPr>
                <a:spLocks/>
              </p:cNvSpPr>
              <p:nvPr/>
            </p:nvSpPr>
            <p:spPr bwMode="auto">
              <a:xfrm>
                <a:off x="1120" y="113"/>
                <a:ext cx="14" cy="42"/>
              </a:xfrm>
              <a:custGeom>
                <a:avLst/>
                <a:gdLst>
                  <a:gd name="T0" fmla="*/ 0 w 14"/>
                  <a:gd name="T1" fmla="*/ 0 h 42"/>
                  <a:gd name="T2" fmla="*/ 5 w 14"/>
                  <a:gd name="T3" fmla="*/ 10 h 42"/>
                  <a:gd name="T4" fmla="*/ 10 w 14"/>
                  <a:gd name="T5" fmla="*/ 24 h 42"/>
                  <a:gd name="T6" fmla="*/ 14 w 14"/>
                  <a:gd name="T7" fmla="*/ 38 h 42"/>
                  <a:gd name="T8" fmla="*/ 12 w 14"/>
                  <a:gd name="T9" fmla="*/ 42 h 42"/>
                  <a:gd name="T10" fmla="*/ 8 w 14"/>
                  <a:gd name="T11" fmla="*/ 37 h 42"/>
                  <a:gd name="T12" fmla="*/ 4 w 14"/>
                  <a:gd name="T13" fmla="*/ 23 h 42"/>
                  <a:gd name="T14" fmla="*/ 2 w 14"/>
                  <a:gd name="T15" fmla="*/ 9 h 42"/>
                  <a:gd name="T16" fmla="*/ 0 w 14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2"/>
                  <a:gd name="T29" fmla="*/ 14 w 14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2">
                    <a:moveTo>
                      <a:pt x="0" y="0"/>
                    </a:moveTo>
                    <a:lnTo>
                      <a:pt x="5" y="10"/>
                    </a:lnTo>
                    <a:lnTo>
                      <a:pt x="10" y="24"/>
                    </a:lnTo>
                    <a:lnTo>
                      <a:pt x="14" y="38"/>
                    </a:lnTo>
                    <a:lnTo>
                      <a:pt x="12" y="42"/>
                    </a:lnTo>
                    <a:lnTo>
                      <a:pt x="8" y="37"/>
                    </a:lnTo>
                    <a:lnTo>
                      <a:pt x="4" y="23"/>
                    </a:lnTo>
                    <a:lnTo>
                      <a:pt x="2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79" name="Freeform 181"/>
              <p:cNvSpPr>
                <a:spLocks/>
              </p:cNvSpPr>
              <p:nvPr/>
            </p:nvSpPr>
            <p:spPr bwMode="auto">
              <a:xfrm>
                <a:off x="1149" y="111"/>
                <a:ext cx="24" cy="45"/>
              </a:xfrm>
              <a:custGeom>
                <a:avLst/>
                <a:gdLst>
                  <a:gd name="T0" fmla="*/ 0 w 24"/>
                  <a:gd name="T1" fmla="*/ 0 h 45"/>
                  <a:gd name="T2" fmla="*/ 5 w 24"/>
                  <a:gd name="T3" fmla="*/ 4 h 45"/>
                  <a:gd name="T4" fmla="*/ 9 w 24"/>
                  <a:gd name="T5" fmla="*/ 10 h 45"/>
                  <a:gd name="T6" fmla="*/ 13 w 24"/>
                  <a:gd name="T7" fmla="*/ 16 h 45"/>
                  <a:gd name="T8" fmla="*/ 18 w 24"/>
                  <a:gd name="T9" fmla="*/ 24 h 45"/>
                  <a:gd name="T10" fmla="*/ 21 w 24"/>
                  <a:gd name="T11" fmla="*/ 31 h 45"/>
                  <a:gd name="T12" fmla="*/ 24 w 24"/>
                  <a:gd name="T13" fmla="*/ 38 h 45"/>
                  <a:gd name="T14" fmla="*/ 24 w 24"/>
                  <a:gd name="T15" fmla="*/ 42 h 45"/>
                  <a:gd name="T16" fmla="*/ 24 w 24"/>
                  <a:gd name="T17" fmla="*/ 45 h 45"/>
                  <a:gd name="T18" fmla="*/ 18 w 24"/>
                  <a:gd name="T19" fmla="*/ 40 h 45"/>
                  <a:gd name="T20" fmla="*/ 12 w 24"/>
                  <a:gd name="T21" fmla="*/ 25 h 45"/>
                  <a:gd name="T22" fmla="*/ 6 w 24"/>
                  <a:gd name="T23" fmla="*/ 9 h 45"/>
                  <a:gd name="T24" fmla="*/ 0 w 24"/>
                  <a:gd name="T25" fmla="*/ 0 h 4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5"/>
                  <a:gd name="T41" fmla="*/ 24 w 24"/>
                  <a:gd name="T42" fmla="*/ 45 h 4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5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3" y="16"/>
                    </a:lnTo>
                    <a:lnTo>
                      <a:pt x="18" y="24"/>
                    </a:lnTo>
                    <a:lnTo>
                      <a:pt x="21" y="31"/>
                    </a:lnTo>
                    <a:lnTo>
                      <a:pt x="24" y="38"/>
                    </a:lnTo>
                    <a:lnTo>
                      <a:pt x="24" y="42"/>
                    </a:lnTo>
                    <a:lnTo>
                      <a:pt x="24" y="45"/>
                    </a:lnTo>
                    <a:lnTo>
                      <a:pt x="18" y="40"/>
                    </a:lnTo>
                    <a:lnTo>
                      <a:pt x="12" y="25"/>
                    </a:lnTo>
                    <a:lnTo>
                      <a:pt x="6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0" name="Freeform 182"/>
              <p:cNvSpPr>
                <a:spLocks/>
              </p:cNvSpPr>
              <p:nvPr/>
            </p:nvSpPr>
            <p:spPr bwMode="auto">
              <a:xfrm>
                <a:off x="1182" y="104"/>
                <a:ext cx="28" cy="42"/>
              </a:xfrm>
              <a:custGeom>
                <a:avLst/>
                <a:gdLst>
                  <a:gd name="T0" fmla="*/ 0 w 28"/>
                  <a:gd name="T1" fmla="*/ 0 h 42"/>
                  <a:gd name="T2" fmla="*/ 3 w 28"/>
                  <a:gd name="T3" fmla="*/ 3 h 42"/>
                  <a:gd name="T4" fmla="*/ 8 w 28"/>
                  <a:gd name="T5" fmla="*/ 9 h 42"/>
                  <a:gd name="T6" fmla="*/ 13 w 28"/>
                  <a:gd name="T7" fmla="*/ 15 h 42"/>
                  <a:gd name="T8" fmla="*/ 18 w 28"/>
                  <a:gd name="T9" fmla="*/ 21 h 42"/>
                  <a:gd name="T10" fmla="*/ 22 w 28"/>
                  <a:gd name="T11" fmla="*/ 28 h 42"/>
                  <a:gd name="T12" fmla="*/ 26 w 28"/>
                  <a:gd name="T13" fmla="*/ 34 h 42"/>
                  <a:gd name="T14" fmla="*/ 28 w 28"/>
                  <a:gd name="T15" fmla="*/ 39 h 42"/>
                  <a:gd name="T16" fmla="*/ 27 w 28"/>
                  <a:gd name="T17" fmla="*/ 42 h 42"/>
                  <a:gd name="T18" fmla="*/ 24 w 28"/>
                  <a:gd name="T19" fmla="*/ 41 h 42"/>
                  <a:gd name="T20" fmla="*/ 21 w 28"/>
                  <a:gd name="T21" fmla="*/ 37 h 42"/>
                  <a:gd name="T22" fmla="*/ 16 w 28"/>
                  <a:gd name="T23" fmla="*/ 31 h 42"/>
                  <a:gd name="T24" fmla="*/ 13 w 28"/>
                  <a:gd name="T25" fmla="*/ 23 h 42"/>
                  <a:gd name="T26" fmla="*/ 9 w 28"/>
                  <a:gd name="T27" fmla="*/ 16 h 42"/>
                  <a:gd name="T28" fmla="*/ 5 w 28"/>
                  <a:gd name="T29" fmla="*/ 9 h 42"/>
                  <a:gd name="T30" fmla="*/ 3 w 28"/>
                  <a:gd name="T31" fmla="*/ 3 h 42"/>
                  <a:gd name="T32" fmla="*/ 0 w 28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2"/>
                  <a:gd name="T53" fmla="*/ 28 w 28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2">
                    <a:moveTo>
                      <a:pt x="0" y="0"/>
                    </a:moveTo>
                    <a:lnTo>
                      <a:pt x="3" y="3"/>
                    </a:lnTo>
                    <a:lnTo>
                      <a:pt x="8" y="9"/>
                    </a:lnTo>
                    <a:lnTo>
                      <a:pt x="13" y="15"/>
                    </a:lnTo>
                    <a:lnTo>
                      <a:pt x="18" y="21"/>
                    </a:lnTo>
                    <a:lnTo>
                      <a:pt x="22" y="28"/>
                    </a:lnTo>
                    <a:lnTo>
                      <a:pt x="26" y="34"/>
                    </a:lnTo>
                    <a:lnTo>
                      <a:pt x="28" y="39"/>
                    </a:lnTo>
                    <a:lnTo>
                      <a:pt x="27" y="42"/>
                    </a:lnTo>
                    <a:lnTo>
                      <a:pt x="24" y="41"/>
                    </a:lnTo>
                    <a:lnTo>
                      <a:pt x="21" y="37"/>
                    </a:lnTo>
                    <a:lnTo>
                      <a:pt x="16" y="31"/>
                    </a:lnTo>
                    <a:lnTo>
                      <a:pt x="13" y="23"/>
                    </a:lnTo>
                    <a:lnTo>
                      <a:pt x="9" y="16"/>
                    </a:lnTo>
                    <a:lnTo>
                      <a:pt x="5" y="9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1" name="Freeform 183"/>
              <p:cNvSpPr>
                <a:spLocks/>
              </p:cNvSpPr>
              <p:nvPr/>
            </p:nvSpPr>
            <p:spPr bwMode="auto">
              <a:xfrm>
                <a:off x="1135" y="114"/>
                <a:ext cx="23" cy="37"/>
              </a:xfrm>
              <a:custGeom>
                <a:avLst/>
                <a:gdLst>
                  <a:gd name="T0" fmla="*/ 0 w 23"/>
                  <a:gd name="T1" fmla="*/ 0 h 37"/>
                  <a:gd name="T2" fmla="*/ 2 w 23"/>
                  <a:gd name="T3" fmla="*/ 3 h 37"/>
                  <a:gd name="T4" fmla="*/ 7 w 23"/>
                  <a:gd name="T5" fmla="*/ 8 h 37"/>
                  <a:gd name="T6" fmla="*/ 11 w 23"/>
                  <a:gd name="T7" fmla="*/ 13 h 37"/>
                  <a:gd name="T8" fmla="*/ 16 w 23"/>
                  <a:gd name="T9" fmla="*/ 20 h 37"/>
                  <a:gd name="T10" fmla="*/ 20 w 23"/>
                  <a:gd name="T11" fmla="*/ 26 h 37"/>
                  <a:gd name="T12" fmla="*/ 22 w 23"/>
                  <a:gd name="T13" fmla="*/ 32 h 37"/>
                  <a:gd name="T14" fmla="*/ 23 w 23"/>
                  <a:gd name="T15" fmla="*/ 36 h 37"/>
                  <a:gd name="T16" fmla="*/ 21 w 23"/>
                  <a:gd name="T17" fmla="*/ 37 h 37"/>
                  <a:gd name="T18" fmla="*/ 15 w 23"/>
                  <a:gd name="T19" fmla="*/ 33 h 37"/>
                  <a:gd name="T20" fmla="*/ 9 w 23"/>
                  <a:gd name="T21" fmla="*/ 21 h 37"/>
                  <a:gd name="T22" fmla="*/ 3 w 23"/>
                  <a:gd name="T23" fmla="*/ 8 h 37"/>
                  <a:gd name="T24" fmla="*/ 0 w 23"/>
                  <a:gd name="T25" fmla="*/ 0 h 3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37"/>
                  <a:gd name="T41" fmla="*/ 23 w 23"/>
                  <a:gd name="T42" fmla="*/ 37 h 3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37">
                    <a:moveTo>
                      <a:pt x="0" y="0"/>
                    </a:moveTo>
                    <a:lnTo>
                      <a:pt x="2" y="3"/>
                    </a:lnTo>
                    <a:lnTo>
                      <a:pt x="7" y="8"/>
                    </a:lnTo>
                    <a:lnTo>
                      <a:pt x="11" y="13"/>
                    </a:lnTo>
                    <a:lnTo>
                      <a:pt x="16" y="20"/>
                    </a:lnTo>
                    <a:lnTo>
                      <a:pt x="20" y="26"/>
                    </a:lnTo>
                    <a:lnTo>
                      <a:pt x="22" y="32"/>
                    </a:lnTo>
                    <a:lnTo>
                      <a:pt x="23" y="36"/>
                    </a:lnTo>
                    <a:lnTo>
                      <a:pt x="21" y="37"/>
                    </a:lnTo>
                    <a:lnTo>
                      <a:pt x="15" y="33"/>
                    </a:lnTo>
                    <a:lnTo>
                      <a:pt x="9" y="21"/>
                    </a:lnTo>
                    <a:lnTo>
                      <a:pt x="3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2" name="Freeform 184"/>
              <p:cNvSpPr>
                <a:spLocks/>
              </p:cNvSpPr>
              <p:nvPr/>
            </p:nvSpPr>
            <p:spPr bwMode="auto">
              <a:xfrm>
                <a:off x="1136" y="57"/>
                <a:ext cx="30" cy="60"/>
              </a:xfrm>
              <a:custGeom>
                <a:avLst/>
                <a:gdLst>
                  <a:gd name="T0" fmla="*/ 29 w 30"/>
                  <a:gd name="T1" fmla="*/ 0 h 60"/>
                  <a:gd name="T2" fmla="*/ 30 w 30"/>
                  <a:gd name="T3" fmla="*/ 4 h 60"/>
                  <a:gd name="T4" fmla="*/ 29 w 30"/>
                  <a:gd name="T5" fmla="*/ 10 h 60"/>
                  <a:gd name="T6" fmla="*/ 25 w 30"/>
                  <a:gd name="T7" fmla="*/ 19 h 60"/>
                  <a:gd name="T8" fmla="*/ 22 w 30"/>
                  <a:gd name="T9" fmla="*/ 29 h 60"/>
                  <a:gd name="T10" fmla="*/ 17 w 30"/>
                  <a:gd name="T11" fmla="*/ 39 h 60"/>
                  <a:gd name="T12" fmla="*/ 12 w 30"/>
                  <a:gd name="T13" fmla="*/ 48 h 60"/>
                  <a:gd name="T14" fmla="*/ 6 w 30"/>
                  <a:gd name="T15" fmla="*/ 55 h 60"/>
                  <a:gd name="T16" fmla="*/ 0 w 30"/>
                  <a:gd name="T17" fmla="*/ 60 h 60"/>
                  <a:gd name="T18" fmla="*/ 2 w 30"/>
                  <a:gd name="T19" fmla="*/ 55 h 60"/>
                  <a:gd name="T20" fmla="*/ 6 w 30"/>
                  <a:gd name="T21" fmla="*/ 47 h 60"/>
                  <a:gd name="T22" fmla="*/ 10 w 30"/>
                  <a:gd name="T23" fmla="*/ 38 h 60"/>
                  <a:gd name="T24" fmla="*/ 14 w 30"/>
                  <a:gd name="T25" fmla="*/ 27 h 60"/>
                  <a:gd name="T26" fmla="*/ 19 w 30"/>
                  <a:gd name="T27" fmla="*/ 16 h 60"/>
                  <a:gd name="T28" fmla="*/ 24 w 30"/>
                  <a:gd name="T29" fmla="*/ 8 h 60"/>
                  <a:gd name="T30" fmla="*/ 27 w 30"/>
                  <a:gd name="T31" fmla="*/ 2 h 60"/>
                  <a:gd name="T32" fmla="*/ 29 w 30"/>
                  <a:gd name="T33" fmla="*/ 0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60"/>
                  <a:gd name="T53" fmla="*/ 30 w 30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60">
                    <a:moveTo>
                      <a:pt x="29" y="0"/>
                    </a:moveTo>
                    <a:lnTo>
                      <a:pt x="30" y="4"/>
                    </a:lnTo>
                    <a:lnTo>
                      <a:pt x="29" y="10"/>
                    </a:lnTo>
                    <a:lnTo>
                      <a:pt x="25" y="19"/>
                    </a:lnTo>
                    <a:lnTo>
                      <a:pt x="22" y="29"/>
                    </a:lnTo>
                    <a:lnTo>
                      <a:pt x="17" y="39"/>
                    </a:lnTo>
                    <a:lnTo>
                      <a:pt x="12" y="48"/>
                    </a:lnTo>
                    <a:lnTo>
                      <a:pt x="6" y="55"/>
                    </a:lnTo>
                    <a:lnTo>
                      <a:pt x="0" y="60"/>
                    </a:lnTo>
                    <a:lnTo>
                      <a:pt x="2" y="55"/>
                    </a:lnTo>
                    <a:lnTo>
                      <a:pt x="6" y="47"/>
                    </a:lnTo>
                    <a:lnTo>
                      <a:pt x="10" y="38"/>
                    </a:lnTo>
                    <a:lnTo>
                      <a:pt x="14" y="27"/>
                    </a:lnTo>
                    <a:lnTo>
                      <a:pt x="19" y="16"/>
                    </a:lnTo>
                    <a:lnTo>
                      <a:pt x="24" y="8"/>
                    </a:lnTo>
                    <a:lnTo>
                      <a:pt x="27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3" name="Freeform 185"/>
              <p:cNvSpPr>
                <a:spLocks/>
              </p:cNvSpPr>
              <p:nvPr/>
            </p:nvSpPr>
            <p:spPr bwMode="auto">
              <a:xfrm>
                <a:off x="1163" y="66"/>
                <a:ext cx="25" cy="46"/>
              </a:xfrm>
              <a:custGeom>
                <a:avLst/>
                <a:gdLst>
                  <a:gd name="T0" fmla="*/ 25 w 25"/>
                  <a:gd name="T1" fmla="*/ 0 h 46"/>
                  <a:gd name="T2" fmla="*/ 25 w 25"/>
                  <a:gd name="T3" fmla="*/ 2 h 46"/>
                  <a:gd name="T4" fmla="*/ 24 w 25"/>
                  <a:gd name="T5" fmla="*/ 6 h 46"/>
                  <a:gd name="T6" fmla="*/ 22 w 25"/>
                  <a:gd name="T7" fmla="*/ 13 h 46"/>
                  <a:gd name="T8" fmla="*/ 19 w 25"/>
                  <a:gd name="T9" fmla="*/ 20 h 46"/>
                  <a:gd name="T10" fmla="*/ 15 w 25"/>
                  <a:gd name="T11" fmla="*/ 29 h 46"/>
                  <a:gd name="T12" fmla="*/ 10 w 25"/>
                  <a:gd name="T13" fmla="*/ 35 h 46"/>
                  <a:gd name="T14" fmla="*/ 5 w 25"/>
                  <a:gd name="T15" fmla="*/ 42 h 46"/>
                  <a:gd name="T16" fmla="*/ 0 w 25"/>
                  <a:gd name="T17" fmla="*/ 46 h 46"/>
                  <a:gd name="T18" fmla="*/ 6 w 25"/>
                  <a:gd name="T19" fmla="*/ 34 h 46"/>
                  <a:gd name="T20" fmla="*/ 14 w 25"/>
                  <a:gd name="T21" fmla="*/ 18 h 46"/>
                  <a:gd name="T22" fmla="*/ 21 w 25"/>
                  <a:gd name="T23" fmla="*/ 4 h 46"/>
                  <a:gd name="T24" fmla="*/ 25 w 25"/>
                  <a:gd name="T25" fmla="*/ 0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46"/>
                  <a:gd name="T41" fmla="*/ 25 w 25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46">
                    <a:moveTo>
                      <a:pt x="25" y="0"/>
                    </a:moveTo>
                    <a:lnTo>
                      <a:pt x="25" y="2"/>
                    </a:lnTo>
                    <a:lnTo>
                      <a:pt x="24" y="6"/>
                    </a:lnTo>
                    <a:lnTo>
                      <a:pt x="22" y="13"/>
                    </a:lnTo>
                    <a:lnTo>
                      <a:pt x="19" y="20"/>
                    </a:lnTo>
                    <a:lnTo>
                      <a:pt x="15" y="29"/>
                    </a:lnTo>
                    <a:lnTo>
                      <a:pt x="10" y="35"/>
                    </a:lnTo>
                    <a:lnTo>
                      <a:pt x="5" y="42"/>
                    </a:lnTo>
                    <a:lnTo>
                      <a:pt x="0" y="46"/>
                    </a:lnTo>
                    <a:lnTo>
                      <a:pt x="6" y="34"/>
                    </a:lnTo>
                    <a:lnTo>
                      <a:pt x="14" y="18"/>
                    </a:lnTo>
                    <a:lnTo>
                      <a:pt x="21" y="4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4" name="Freeform 186"/>
              <p:cNvSpPr>
                <a:spLocks/>
              </p:cNvSpPr>
              <p:nvPr/>
            </p:nvSpPr>
            <p:spPr bwMode="auto">
              <a:xfrm>
                <a:off x="1167" y="109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3 w 26"/>
                  <a:gd name="T3" fmla="*/ 3 h 41"/>
                  <a:gd name="T4" fmla="*/ 7 w 26"/>
                  <a:gd name="T5" fmla="*/ 9 h 41"/>
                  <a:gd name="T6" fmla="*/ 12 w 26"/>
                  <a:gd name="T7" fmla="*/ 15 h 41"/>
                  <a:gd name="T8" fmla="*/ 17 w 26"/>
                  <a:gd name="T9" fmla="*/ 21 h 41"/>
                  <a:gd name="T10" fmla="*/ 21 w 26"/>
                  <a:gd name="T11" fmla="*/ 28 h 41"/>
                  <a:gd name="T12" fmla="*/ 24 w 26"/>
                  <a:gd name="T13" fmla="*/ 34 h 41"/>
                  <a:gd name="T14" fmla="*/ 26 w 26"/>
                  <a:gd name="T15" fmla="*/ 38 h 41"/>
                  <a:gd name="T16" fmla="*/ 25 w 26"/>
                  <a:gd name="T17" fmla="*/ 41 h 41"/>
                  <a:gd name="T18" fmla="*/ 23 w 26"/>
                  <a:gd name="T19" fmla="*/ 41 h 41"/>
                  <a:gd name="T20" fmla="*/ 19 w 26"/>
                  <a:gd name="T21" fmla="*/ 37 h 41"/>
                  <a:gd name="T22" fmla="*/ 15 w 26"/>
                  <a:gd name="T23" fmla="*/ 31 h 41"/>
                  <a:gd name="T24" fmla="*/ 12 w 26"/>
                  <a:gd name="T25" fmla="*/ 23 h 41"/>
                  <a:gd name="T26" fmla="*/ 8 w 26"/>
                  <a:gd name="T27" fmla="*/ 15 h 41"/>
                  <a:gd name="T28" fmla="*/ 5 w 26"/>
                  <a:gd name="T29" fmla="*/ 9 h 41"/>
                  <a:gd name="T30" fmla="*/ 1 w 26"/>
                  <a:gd name="T31" fmla="*/ 3 h 41"/>
                  <a:gd name="T32" fmla="*/ 0 w 26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41"/>
                  <a:gd name="T53" fmla="*/ 26 w 2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41">
                    <a:moveTo>
                      <a:pt x="0" y="0"/>
                    </a:moveTo>
                    <a:lnTo>
                      <a:pt x="3" y="3"/>
                    </a:lnTo>
                    <a:lnTo>
                      <a:pt x="7" y="9"/>
                    </a:lnTo>
                    <a:lnTo>
                      <a:pt x="12" y="15"/>
                    </a:lnTo>
                    <a:lnTo>
                      <a:pt x="17" y="21"/>
                    </a:lnTo>
                    <a:lnTo>
                      <a:pt x="21" y="28"/>
                    </a:lnTo>
                    <a:lnTo>
                      <a:pt x="24" y="34"/>
                    </a:lnTo>
                    <a:lnTo>
                      <a:pt x="26" y="38"/>
                    </a:lnTo>
                    <a:lnTo>
                      <a:pt x="25" y="41"/>
                    </a:lnTo>
                    <a:lnTo>
                      <a:pt x="23" y="41"/>
                    </a:lnTo>
                    <a:lnTo>
                      <a:pt x="19" y="37"/>
                    </a:lnTo>
                    <a:lnTo>
                      <a:pt x="15" y="31"/>
                    </a:lnTo>
                    <a:lnTo>
                      <a:pt x="12" y="23"/>
                    </a:lnTo>
                    <a:lnTo>
                      <a:pt x="8" y="15"/>
                    </a:lnTo>
                    <a:lnTo>
                      <a:pt x="5" y="9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5" name="Freeform 187"/>
              <p:cNvSpPr>
                <a:spLocks/>
              </p:cNvSpPr>
              <p:nvPr/>
            </p:nvSpPr>
            <p:spPr bwMode="auto">
              <a:xfrm>
                <a:off x="226" y="727"/>
                <a:ext cx="66" cy="191"/>
              </a:xfrm>
              <a:custGeom>
                <a:avLst/>
                <a:gdLst>
                  <a:gd name="T0" fmla="*/ 12 w 66"/>
                  <a:gd name="T1" fmla="*/ 0 h 191"/>
                  <a:gd name="T2" fmla="*/ 13 w 66"/>
                  <a:gd name="T3" fmla="*/ 0 h 191"/>
                  <a:gd name="T4" fmla="*/ 14 w 66"/>
                  <a:gd name="T5" fmla="*/ 2 h 191"/>
                  <a:gd name="T6" fmla="*/ 15 w 66"/>
                  <a:gd name="T7" fmla="*/ 4 h 191"/>
                  <a:gd name="T8" fmla="*/ 16 w 66"/>
                  <a:gd name="T9" fmla="*/ 5 h 191"/>
                  <a:gd name="T10" fmla="*/ 9 w 66"/>
                  <a:gd name="T11" fmla="*/ 35 h 191"/>
                  <a:gd name="T12" fmla="*/ 8 w 66"/>
                  <a:gd name="T13" fmla="*/ 64 h 191"/>
                  <a:gd name="T14" fmla="*/ 12 w 66"/>
                  <a:gd name="T15" fmla="*/ 91 h 191"/>
                  <a:gd name="T16" fmla="*/ 21 w 66"/>
                  <a:gd name="T17" fmla="*/ 115 h 191"/>
                  <a:gd name="T18" fmla="*/ 31 w 66"/>
                  <a:gd name="T19" fmla="*/ 138 h 191"/>
                  <a:gd name="T20" fmla="*/ 43 w 66"/>
                  <a:gd name="T21" fmla="*/ 159 h 191"/>
                  <a:gd name="T22" fmla="*/ 55 w 66"/>
                  <a:gd name="T23" fmla="*/ 177 h 191"/>
                  <a:gd name="T24" fmla="*/ 66 w 66"/>
                  <a:gd name="T25" fmla="*/ 191 h 191"/>
                  <a:gd name="T26" fmla="*/ 53 w 66"/>
                  <a:gd name="T27" fmla="*/ 184 h 191"/>
                  <a:gd name="T28" fmla="*/ 39 w 66"/>
                  <a:gd name="T29" fmla="*/ 166 h 191"/>
                  <a:gd name="T30" fmla="*/ 25 w 66"/>
                  <a:gd name="T31" fmla="*/ 143 h 191"/>
                  <a:gd name="T32" fmla="*/ 13 w 66"/>
                  <a:gd name="T33" fmla="*/ 114 h 191"/>
                  <a:gd name="T34" fmla="*/ 5 w 66"/>
                  <a:gd name="T35" fmla="*/ 84 h 191"/>
                  <a:gd name="T36" fmla="*/ 0 w 66"/>
                  <a:gd name="T37" fmla="*/ 54 h 191"/>
                  <a:gd name="T38" fmla="*/ 3 w 66"/>
                  <a:gd name="T39" fmla="*/ 25 h 191"/>
                  <a:gd name="T40" fmla="*/ 12 w 66"/>
                  <a:gd name="T41" fmla="*/ 0 h 19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6"/>
                  <a:gd name="T64" fmla="*/ 0 h 191"/>
                  <a:gd name="T65" fmla="*/ 66 w 66"/>
                  <a:gd name="T66" fmla="*/ 191 h 19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6" h="191">
                    <a:moveTo>
                      <a:pt x="12" y="0"/>
                    </a:moveTo>
                    <a:lnTo>
                      <a:pt x="13" y="0"/>
                    </a:lnTo>
                    <a:lnTo>
                      <a:pt x="14" y="2"/>
                    </a:lnTo>
                    <a:lnTo>
                      <a:pt x="15" y="4"/>
                    </a:lnTo>
                    <a:lnTo>
                      <a:pt x="16" y="5"/>
                    </a:lnTo>
                    <a:lnTo>
                      <a:pt x="9" y="35"/>
                    </a:lnTo>
                    <a:lnTo>
                      <a:pt x="8" y="64"/>
                    </a:lnTo>
                    <a:lnTo>
                      <a:pt x="12" y="91"/>
                    </a:lnTo>
                    <a:lnTo>
                      <a:pt x="21" y="115"/>
                    </a:lnTo>
                    <a:lnTo>
                      <a:pt x="31" y="138"/>
                    </a:lnTo>
                    <a:lnTo>
                      <a:pt x="43" y="159"/>
                    </a:lnTo>
                    <a:lnTo>
                      <a:pt x="55" y="177"/>
                    </a:lnTo>
                    <a:lnTo>
                      <a:pt x="66" y="191"/>
                    </a:lnTo>
                    <a:lnTo>
                      <a:pt x="53" y="184"/>
                    </a:lnTo>
                    <a:lnTo>
                      <a:pt x="39" y="166"/>
                    </a:lnTo>
                    <a:lnTo>
                      <a:pt x="25" y="143"/>
                    </a:lnTo>
                    <a:lnTo>
                      <a:pt x="13" y="114"/>
                    </a:lnTo>
                    <a:lnTo>
                      <a:pt x="5" y="84"/>
                    </a:lnTo>
                    <a:lnTo>
                      <a:pt x="0" y="54"/>
                    </a:lnTo>
                    <a:lnTo>
                      <a:pt x="3" y="2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6" name="Freeform 188"/>
              <p:cNvSpPr>
                <a:spLocks/>
              </p:cNvSpPr>
              <p:nvPr/>
            </p:nvSpPr>
            <p:spPr bwMode="auto">
              <a:xfrm>
                <a:off x="258" y="876"/>
                <a:ext cx="57" cy="14"/>
              </a:xfrm>
              <a:custGeom>
                <a:avLst/>
                <a:gdLst>
                  <a:gd name="T0" fmla="*/ 57 w 57"/>
                  <a:gd name="T1" fmla="*/ 12 h 14"/>
                  <a:gd name="T2" fmla="*/ 55 w 57"/>
                  <a:gd name="T3" fmla="*/ 13 h 14"/>
                  <a:gd name="T4" fmla="*/ 50 w 57"/>
                  <a:gd name="T5" fmla="*/ 14 h 14"/>
                  <a:gd name="T6" fmla="*/ 43 w 57"/>
                  <a:gd name="T7" fmla="*/ 14 h 14"/>
                  <a:gd name="T8" fmla="*/ 34 w 57"/>
                  <a:gd name="T9" fmla="*/ 13 h 14"/>
                  <a:gd name="T10" fmla="*/ 24 w 57"/>
                  <a:gd name="T11" fmla="*/ 12 h 14"/>
                  <a:gd name="T12" fmla="*/ 15 w 57"/>
                  <a:gd name="T13" fmla="*/ 9 h 14"/>
                  <a:gd name="T14" fmla="*/ 7 w 57"/>
                  <a:gd name="T15" fmla="*/ 5 h 14"/>
                  <a:gd name="T16" fmla="*/ 0 w 57"/>
                  <a:gd name="T17" fmla="*/ 0 h 14"/>
                  <a:gd name="T18" fmla="*/ 6 w 57"/>
                  <a:gd name="T19" fmla="*/ 1 h 14"/>
                  <a:gd name="T20" fmla="*/ 15 w 57"/>
                  <a:gd name="T21" fmla="*/ 3 h 14"/>
                  <a:gd name="T22" fmla="*/ 24 w 57"/>
                  <a:gd name="T23" fmla="*/ 4 h 14"/>
                  <a:gd name="T24" fmla="*/ 34 w 57"/>
                  <a:gd name="T25" fmla="*/ 6 h 14"/>
                  <a:gd name="T26" fmla="*/ 42 w 57"/>
                  <a:gd name="T27" fmla="*/ 7 h 14"/>
                  <a:gd name="T28" fmla="*/ 50 w 57"/>
                  <a:gd name="T29" fmla="*/ 9 h 14"/>
                  <a:gd name="T30" fmla="*/ 55 w 57"/>
                  <a:gd name="T31" fmla="*/ 10 h 14"/>
                  <a:gd name="T32" fmla="*/ 57 w 57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14"/>
                  <a:gd name="T53" fmla="*/ 57 w 57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14">
                    <a:moveTo>
                      <a:pt x="57" y="12"/>
                    </a:moveTo>
                    <a:lnTo>
                      <a:pt x="55" y="13"/>
                    </a:lnTo>
                    <a:lnTo>
                      <a:pt x="50" y="14"/>
                    </a:lnTo>
                    <a:lnTo>
                      <a:pt x="43" y="14"/>
                    </a:lnTo>
                    <a:lnTo>
                      <a:pt x="34" y="13"/>
                    </a:lnTo>
                    <a:lnTo>
                      <a:pt x="24" y="12"/>
                    </a:lnTo>
                    <a:lnTo>
                      <a:pt x="15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3"/>
                    </a:lnTo>
                    <a:lnTo>
                      <a:pt x="24" y="4"/>
                    </a:lnTo>
                    <a:lnTo>
                      <a:pt x="34" y="6"/>
                    </a:lnTo>
                    <a:lnTo>
                      <a:pt x="42" y="7"/>
                    </a:lnTo>
                    <a:lnTo>
                      <a:pt x="50" y="9"/>
                    </a:lnTo>
                    <a:lnTo>
                      <a:pt x="55" y="10"/>
                    </a:lnTo>
                    <a:lnTo>
                      <a:pt x="57" y="1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7" name="Freeform 189"/>
              <p:cNvSpPr>
                <a:spLocks/>
              </p:cNvSpPr>
              <p:nvPr/>
            </p:nvSpPr>
            <p:spPr bwMode="auto">
              <a:xfrm>
                <a:off x="249" y="859"/>
                <a:ext cx="68" cy="19"/>
              </a:xfrm>
              <a:custGeom>
                <a:avLst/>
                <a:gdLst>
                  <a:gd name="T0" fmla="*/ 68 w 68"/>
                  <a:gd name="T1" fmla="*/ 16 h 19"/>
                  <a:gd name="T2" fmla="*/ 65 w 68"/>
                  <a:gd name="T3" fmla="*/ 18 h 19"/>
                  <a:gd name="T4" fmla="*/ 59 w 68"/>
                  <a:gd name="T5" fmla="*/ 19 h 19"/>
                  <a:gd name="T6" fmla="*/ 49 w 68"/>
                  <a:gd name="T7" fmla="*/ 18 h 19"/>
                  <a:gd name="T8" fmla="*/ 39 w 68"/>
                  <a:gd name="T9" fmla="*/ 16 h 19"/>
                  <a:gd name="T10" fmla="*/ 28 w 68"/>
                  <a:gd name="T11" fmla="*/ 13 h 19"/>
                  <a:gd name="T12" fmla="*/ 17 w 68"/>
                  <a:gd name="T13" fmla="*/ 9 h 19"/>
                  <a:gd name="T14" fmla="*/ 7 w 68"/>
                  <a:gd name="T15" fmla="*/ 5 h 19"/>
                  <a:gd name="T16" fmla="*/ 0 w 68"/>
                  <a:gd name="T17" fmla="*/ 0 h 19"/>
                  <a:gd name="T18" fmla="*/ 5 w 68"/>
                  <a:gd name="T19" fmla="*/ 2 h 19"/>
                  <a:gd name="T20" fmla="*/ 14 w 68"/>
                  <a:gd name="T21" fmla="*/ 3 h 19"/>
                  <a:gd name="T22" fmla="*/ 25 w 68"/>
                  <a:gd name="T23" fmla="*/ 4 h 19"/>
                  <a:gd name="T24" fmla="*/ 37 w 68"/>
                  <a:gd name="T25" fmla="*/ 6 h 19"/>
                  <a:gd name="T26" fmla="*/ 49 w 68"/>
                  <a:gd name="T27" fmla="*/ 9 h 19"/>
                  <a:gd name="T28" fmla="*/ 58 w 68"/>
                  <a:gd name="T29" fmla="*/ 11 h 19"/>
                  <a:gd name="T30" fmla="*/ 65 w 68"/>
                  <a:gd name="T31" fmla="*/ 13 h 19"/>
                  <a:gd name="T32" fmla="*/ 68 w 68"/>
                  <a:gd name="T33" fmla="*/ 16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8"/>
                  <a:gd name="T52" fmla="*/ 0 h 19"/>
                  <a:gd name="T53" fmla="*/ 68 w 68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8" h="19">
                    <a:moveTo>
                      <a:pt x="68" y="16"/>
                    </a:moveTo>
                    <a:lnTo>
                      <a:pt x="65" y="18"/>
                    </a:lnTo>
                    <a:lnTo>
                      <a:pt x="59" y="19"/>
                    </a:lnTo>
                    <a:lnTo>
                      <a:pt x="49" y="18"/>
                    </a:lnTo>
                    <a:lnTo>
                      <a:pt x="39" y="16"/>
                    </a:lnTo>
                    <a:lnTo>
                      <a:pt x="28" y="13"/>
                    </a:lnTo>
                    <a:lnTo>
                      <a:pt x="17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4" y="3"/>
                    </a:lnTo>
                    <a:lnTo>
                      <a:pt x="25" y="4"/>
                    </a:lnTo>
                    <a:lnTo>
                      <a:pt x="37" y="6"/>
                    </a:lnTo>
                    <a:lnTo>
                      <a:pt x="49" y="9"/>
                    </a:lnTo>
                    <a:lnTo>
                      <a:pt x="58" y="11"/>
                    </a:lnTo>
                    <a:lnTo>
                      <a:pt x="65" y="13"/>
                    </a:lnTo>
                    <a:lnTo>
                      <a:pt x="68" y="1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8" name="Freeform 190"/>
              <p:cNvSpPr>
                <a:spLocks/>
              </p:cNvSpPr>
              <p:nvPr/>
            </p:nvSpPr>
            <p:spPr bwMode="auto">
              <a:xfrm>
                <a:off x="237" y="832"/>
                <a:ext cx="71" cy="14"/>
              </a:xfrm>
              <a:custGeom>
                <a:avLst/>
                <a:gdLst>
                  <a:gd name="T0" fmla="*/ 71 w 71"/>
                  <a:gd name="T1" fmla="*/ 10 h 14"/>
                  <a:gd name="T2" fmla="*/ 67 w 71"/>
                  <a:gd name="T3" fmla="*/ 12 h 14"/>
                  <a:gd name="T4" fmla="*/ 61 w 71"/>
                  <a:gd name="T5" fmla="*/ 14 h 14"/>
                  <a:gd name="T6" fmla="*/ 51 w 71"/>
                  <a:gd name="T7" fmla="*/ 14 h 14"/>
                  <a:gd name="T8" fmla="*/ 39 w 71"/>
                  <a:gd name="T9" fmla="*/ 13 h 14"/>
                  <a:gd name="T10" fmla="*/ 27 w 71"/>
                  <a:gd name="T11" fmla="*/ 11 h 14"/>
                  <a:gd name="T12" fmla="*/ 16 w 71"/>
                  <a:gd name="T13" fmla="*/ 8 h 14"/>
                  <a:gd name="T14" fmla="*/ 6 w 71"/>
                  <a:gd name="T15" fmla="*/ 4 h 14"/>
                  <a:gd name="T16" fmla="*/ 0 w 71"/>
                  <a:gd name="T17" fmla="*/ 0 h 14"/>
                  <a:gd name="T18" fmla="*/ 5 w 71"/>
                  <a:gd name="T19" fmla="*/ 1 h 14"/>
                  <a:gd name="T20" fmla="*/ 14 w 71"/>
                  <a:gd name="T21" fmla="*/ 1 h 14"/>
                  <a:gd name="T22" fmla="*/ 25 w 71"/>
                  <a:gd name="T23" fmla="*/ 3 h 14"/>
                  <a:gd name="T24" fmla="*/ 38 w 71"/>
                  <a:gd name="T25" fmla="*/ 4 h 14"/>
                  <a:gd name="T26" fmla="*/ 50 w 71"/>
                  <a:gd name="T27" fmla="*/ 5 h 14"/>
                  <a:gd name="T28" fmla="*/ 61 w 71"/>
                  <a:gd name="T29" fmla="*/ 6 h 14"/>
                  <a:gd name="T30" fmla="*/ 68 w 71"/>
                  <a:gd name="T31" fmla="*/ 8 h 14"/>
                  <a:gd name="T32" fmla="*/ 71 w 71"/>
                  <a:gd name="T33" fmla="*/ 1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1"/>
                  <a:gd name="T52" fmla="*/ 0 h 14"/>
                  <a:gd name="T53" fmla="*/ 71 w 71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1" h="14">
                    <a:moveTo>
                      <a:pt x="71" y="10"/>
                    </a:moveTo>
                    <a:lnTo>
                      <a:pt x="67" y="12"/>
                    </a:lnTo>
                    <a:lnTo>
                      <a:pt x="61" y="14"/>
                    </a:lnTo>
                    <a:lnTo>
                      <a:pt x="51" y="14"/>
                    </a:lnTo>
                    <a:lnTo>
                      <a:pt x="39" y="13"/>
                    </a:lnTo>
                    <a:lnTo>
                      <a:pt x="27" y="11"/>
                    </a:lnTo>
                    <a:lnTo>
                      <a:pt x="16" y="8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4" y="1"/>
                    </a:lnTo>
                    <a:lnTo>
                      <a:pt x="25" y="3"/>
                    </a:lnTo>
                    <a:lnTo>
                      <a:pt x="38" y="4"/>
                    </a:lnTo>
                    <a:lnTo>
                      <a:pt x="50" y="5"/>
                    </a:lnTo>
                    <a:lnTo>
                      <a:pt x="61" y="6"/>
                    </a:lnTo>
                    <a:lnTo>
                      <a:pt x="68" y="8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89" name="Freeform 191"/>
              <p:cNvSpPr>
                <a:spLocks/>
              </p:cNvSpPr>
              <p:nvPr/>
            </p:nvSpPr>
            <p:spPr bwMode="auto">
              <a:xfrm>
                <a:off x="233" y="814"/>
                <a:ext cx="63" cy="11"/>
              </a:xfrm>
              <a:custGeom>
                <a:avLst/>
                <a:gdLst>
                  <a:gd name="T0" fmla="*/ 63 w 63"/>
                  <a:gd name="T1" fmla="*/ 9 h 11"/>
                  <a:gd name="T2" fmla="*/ 61 w 63"/>
                  <a:gd name="T3" fmla="*/ 10 h 11"/>
                  <a:gd name="T4" fmla="*/ 54 w 63"/>
                  <a:gd name="T5" fmla="*/ 11 h 11"/>
                  <a:gd name="T6" fmla="*/ 46 w 63"/>
                  <a:gd name="T7" fmla="*/ 11 h 11"/>
                  <a:gd name="T8" fmla="*/ 35 w 63"/>
                  <a:gd name="T9" fmla="*/ 10 h 11"/>
                  <a:gd name="T10" fmla="*/ 23 w 63"/>
                  <a:gd name="T11" fmla="*/ 9 h 11"/>
                  <a:gd name="T12" fmla="*/ 13 w 63"/>
                  <a:gd name="T13" fmla="*/ 7 h 11"/>
                  <a:gd name="T14" fmla="*/ 5 w 63"/>
                  <a:gd name="T15" fmla="*/ 4 h 11"/>
                  <a:gd name="T16" fmla="*/ 0 w 63"/>
                  <a:gd name="T17" fmla="*/ 0 h 11"/>
                  <a:gd name="T18" fmla="*/ 6 w 63"/>
                  <a:gd name="T19" fmla="*/ 1 h 11"/>
                  <a:gd name="T20" fmla="*/ 15 w 63"/>
                  <a:gd name="T21" fmla="*/ 1 h 11"/>
                  <a:gd name="T22" fmla="*/ 25 w 63"/>
                  <a:gd name="T23" fmla="*/ 1 h 11"/>
                  <a:gd name="T24" fmla="*/ 35 w 63"/>
                  <a:gd name="T25" fmla="*/ 2 h 11"/>
                  <a:gd name="T26" fmla="*/ 47 w 63"/>
                  <a:gd name="T27" fmla="*/ 3 h 11"/>
                  <a:gd name="T28" fmla="*/ 55 w 63"/>
                  <a:gd name="T29" fmla="*/ 4 h 11"/>
                  <a:gd name="T30" fmla="*/ 61 w 63"/>
                  <a:gd name="T31" fmla="*/ 6 h 11"/>
                  <a:gd name="T32" fmla="*/ 63 w 63"/>
                  <a:gd name="T33" fmla="*/ 9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3"/>
                  <a:gd name="T52" fmla="*/ 0 h 11"/>
                  <a:gd name="T53" fmla="*/ 63 w 63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3" h="11">
                    <a:moveTo>
                      <a:pt x="63" y="9"/>
                    </a:moveTo>
                    <a:lnTo>
                      <a:pt x="61" y="10"/>
                    </a:lnTo>
                    <a:lnTo>
                      <a:pt x="54" y="11"/>
                    </a:lnTo>
                    <a:lnTo>
                      <a:pt x="46" y="11"/>
                    </a:lnTo>
                    <a:lnTo>
                      <a:pt x="35" y="10"/>
                    </a:lnTo>
                    <a:lnTo>
                      <a:pt x="23" y="9"/>
                    </a:lnTo>
                    <a:lnTo>
                      <a:pt x="13" y="7"/>
                    </a:lnTo>
                    <a:lnTo>
                      <a:pt x="5" y="4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1"/>
                    </a:lnTo>
                    <a:lnTo>
                      <a:pt x="25" y="1"/>
                    </a:lnTo>
                    <a:lnTo>
                      <a:pt x="35" y="2"/>
                    </a:lnTo>
                    <a:lnTo>
                      <a:pt x="47" y="3"/>
                    </a:lnTo>
                    <a:lnTo>
                      <a:pt x="55" y="4"/>
                    </a:lnTo>
                    <a:lnTo>
                      <a:pt x="61" y="6"/>
                    </a:lnTo>
                    <a:lnTo>
                      <a:pt x="63" y="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0" name="Freeform 192"/>
              <p:cNvSpPr>
                <a:spLocks/>
              </p:cNvSpPr>
              <p:nvPr/>
            </p:nvSpPr>
            <p:spPr bwMode="auto">
              <a:xfrm>
                <a:off x="228" y="782"/>
                <a:ext cx="54" cy="10"/>
              </a:xfrm>
              <a:custGeom>
                <a:avLst/>
                <a:gdLst>
                  <a:gd name="T0" fmla="*/ 54 w 54"/>
                  <a:gd name="T1" fmla="*/ 3 h 10"/>
                  <a:gd name="T2" fmla="*/ 52 w 54"/>
                  <a:gd name="T3" fmla="*/ 5 h 10"/>
                  <a:gd name="T4" fmla="*/ 47 w 54"/>
                  <a:gd name="T5" fmla="*/ 8 h 10"/>
                  <a:gd name="T6" fmla="*/ 40 w 54"/>
                  <a:gd name="T7" fmla="*/ 9 h 10"/>
                  <a:gd name="T8" fmla="*/ 33 w 54"/>
                  <a:gd name="T9" fmla="*/ 10 h 10"/>
                  <a:gd name="T10" fmla="*/ 23 w 54"/>
                  <a:gd name="T11" fmla="*/ 10 h 10"/>
                  <a:gd name="T12" fmla="*/ 15 w 54"/>
                  <a:gd name="T13" fmla="*/ 8 h 10"/>
                  <a:gd name="T14" fmla="*/ 7 w 54"/>
                  <a:gd name="T15" fmla="*/ 5 h 10"/>
                  <a:gd name="T16" fmla="*/ 0 w 54"/>
                  <a:gd name="T17" fmla="*/ 1 h 10"/>
                  <a:gd name="T18" fmla="*/ 5 w 54"/>
                  <a:gd name="T19" fmla="*/ 1 h 10"/>
                  <a:gd name="T20" fmla="*/ 13 w 54"/>
                  <a:gd name="T21" fmla="*/ 1 h 10"/>
                  <a:gd name="T22" fmla="*/ 22 w 54"/>
                  <a:gd name="T23" fmla="*/ 1 h 10"/>
                  <a:gd name="T24" fmla="*/ 31 w 54"/>
                  <a:gd name="T25" fmla="*/ 0 h 10"/>
                  <a:gd name="T26" fmla="*/ 40 w 54"/>
                  <a:gd name="T27" fmla="*/ 0 h 10"/>
                  <a:gd name="T28" fmla="*/ 47 w 54"/>
                  <a:gd name="T29" fmla="*/ 0 h 10"/>
                  <a:gd name="T30" fmla="*/ 52 w 54"/>
                  <a:gd name="T31" fmla="*/ 1 h 10"/>
                  <a:gd name="T32" fmla="*/ 54 w 54"/>
                  <a:gd name="T33" fmla="*/ 3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4"/>
                  <a:gd name="T52" fmla="*/ 0 h 10"/>
                  <a:gd name="T53" fmla="*/ 54 w 54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4" h="10">
                    <a:moveTo>
                      <a:pt x="54" y="3"/>
                    </a:moveTo>
                    <a:lnTo>
                      <a:pt x="52" y="5"/>
                    </a:lnTo>
                    <a:lnTo>
                      <a:pt x="47" y="8"/>
                    </a:lnTo>
                    <a:lnTo>
                      <a:pt x="40" y="9"/>
                    </a:lnTo>
                    <a:lnTo>
                      <a:pt x="33" y="10"/>
                    </a:lnTo>
                    <a:lnTo>
                      <a:pt x="23" y="10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5" y="1"/>
                    </a:lnTo>
                    <a:lnTo>
                      <a:pt x="13" y="1"/>
                    </a:lnTo>
                    <a:lnTo>
                      <a:pt x="22" y="1"/>
                    </a:lnTo>
                    <a:lnTo>
                      <a:pt x="31" y="0"/>
                    </a:lnTo>
                    <a:lnTo>
                      <a:pt x="40" y="0"/>
                    </a:lnTo>
                    <a:lnTo>
                      <a:pt x="47" y="0"/>
                    </a:lnTo>
                    <a:lnTo>
                      <a:pt x="52" y="1"/>
                    </a:lnTo>
                    <a:lnTo>
                      <a:pt x="54" y="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1" name="Freeform 193"/>
              <p:cNvSpPr>
                <a:spLocks/>
              </p:cNvSpPr>
              <p:nvPr/>
            </p:nvSpPr>
            <p:spPr bwMode="auto">
              <a:xfrm>
                <a:off x="235" y="732"/>
                <a:ext cx="26" cy="12"/>
              </a:xfrm>
              <a:custGeom>
                <a:avLst/>
                <a:gdLst>
                  <a:gd name="T0" fmla="*/ 26 w 26"/>
                  <a:gd name="T1" fmla="*/ 2 h 12"/>
                  <a:gd name="T2" fmla="*/ 25 w 26"/>
                  <a:gd name="T3" fmla="*/ 4 h 12"/>
                  <a:gd name="T4" fmla="*/ 22 w 26"/>
                  <a:gd name="T5" fmla="*/ 6 h 12"/>
                  <a:gd name="T6" fmla="*/ 19 w 26"/>
                  <a:gd name="T7" fmla="*/ 8 h 12"/>
                  <a:gd name="T8" fmla="*/ 14 w 26"/>
                  <a:gd name="T9" fmla="*/ 10 h 12"/>
                  <a:gd name="T10" fmla="*/ 10 w 26"/>
                  <a:gd name="T11" fmla="*/ 12 h 12"/>
                  <a:gd name="T12" fmla="*/ 6 w 26"/>
                  <a:gd name="T13" fmla="*/ 12 h 12"/>
                  <a:gd name="T14" fmla="*/ 2 w 26"/>
                  <a:gd name="T15" fmla="*/ 11 h 12"/>
                  <a:gd name="T16" fmla="*/ 0 w 26"/>
                  <a:gd name="T17" fmla="*/ 9 h 12"/>
                  <a:gd name="T18" fmla="*/ 3 w 26"/>
                  <a:gd name="T19" fmla="*/ 10 h 12"/>
                  <a:gd name="T20" fmla="*/ 8 w 26"/>
                  <a:gd name="T21" fmla="*/ 9 h 12"/>
                  <a:gd name="T22" fmla="*/ 12 w 26"/>
                  <a:gd name="T23" fmla="*/ 7 h 12"/>
                  <a:gd name="T24" fmla="*/ 16 w 26"/>
                  <a:gd name="T25" fmla="*/ 4 h 12"/>
                  <a:gd name="T26" fmla="*/ 20 w 26"/>
                  <a:gd name="T27" fmla="*/ 2 h 12"/>
                  <a:gd name="T28" fmla="*/ 23 w 26"/>
                  <a:gd name="T29" fmla="*/ 0 h 12"/>
                  <a:gd name="T30" fmla="*/ 25 w 26"/>
                  <a:gd name="T31" fmla="*/ 0 h 12"/>
                  <a:gd name="T32" fmla="*/ 26 w 26"/>
                  <a:gd name="T33" fmla="*/ 2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12"/>
                  <a:gd name="T53" fmla="*/ 26 w 26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12">
                    <a:moveTo>
                      <a:pt x="26" y="2"/>
                    </a:moveTo>
                    <a:lnTo>
                      <a:pt x="25" y="4"/>
                    </a:lnTo>
                    <a:lnTo>
                      <a:pt x="22" y="6"/>
                    </a:lnTo>
                    <a:lnTo>
                      <a:pt x="19" y="8"/>
                    </a:lnTo>
                    <a:lnTo>
                      <a:pt x="14" y="10"/>
                    </a:lnTo>
                    <a:lnTo>
                      <a:pt x="10" y="12"/>
                    </a:lnTo>
                    <a:lnTo>
                      <a:pt x="6" y="12"/>
                    </a:lnTo>
                    <a:lnTo>
                      <a:pt x="2" y="11"/>
                    </a:lnTo>
                    <a:lnTo>
                      <a:pt x="0" y="9"/>
                    </a:lnTo>
                    <a:lnTo>
                      <a:pt x="3" y="10"/>
                    </a:lnTo>
                    <a:lnTo>
                      <a:pt x="8" y="9"/>
                    </a:lnTo>
                    <a:lnTo>
                      <a:pt x="12" y="7"/>
                    </a:lnTo>
                    <a:lnTo>
                      <a:pt x="16" y="4"/>
                    </a:lnTo>
                    <a:lnTo>
                      <a:pt x="20" y="2"/>
                    </a:lnTo>
                    <a:lnTo>
                      <a:pt x="23" y="0"/>
                    </a:lnTo>
                    <a:lnTo>
                      <a:pt x="25" y="0"/>
                    </a:lnTo>
                    <a:lnTo>
                      <a:pt x="26" y="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2" name="Freeform 194"/>
              <p:cNvSpPr>
                <a:spLocks/>
              </p:cNvSpPr>
              <p:nvPr/>
            </p:nvSpPr>
            <p:spPr bwMode="auto">
              <a:xfrm>
                <a:off x="271" y="894"/>
                <a:ext cx="48" cy="14"/>
              </a:xfrm>
              <a:custGeom>
                <a:avLst/>
                <a:gdLst>
                  <a:gd name="T0" fmla="*/ 48 w 48"/>
                  <a:gd name="T1" fmla="*/ 12 h 14"/>
                  <a:gd name="T2" fmla="*/ 46 w 48"/>
                  <a:gd name="T3" fmla="*/ 13 h 14"/>
                  <a:gd name="T4" fmla="*/ 43 w 48"/>
                  <a:gd name="T5" fmla="*/ 14 h 14"/>
                  <a:gd name="T6" fmla="*/ 37 w 48"/>
                  <a:gd name="T7" fmla="*/ 14 h 14"/>
                  <a:gd name="T8" fmla="*/ 29 w 48"/>
                  <a:gd name="T9" fmla="*/ 13 h 14"/>
                  <a:gd name="T10" fmla="*/ 21 w 48"/>
                  <a:gd name="T11" fmla="*/ 12 h 14"/>
                  <a:gd name="T12" fmla="*/ 14 w 48"/>
                  <a:gd name="T13" fmla="*/ 9 h 14"/>
                  <a:gd name="T14" fmla="*/ 6 w 48"/>
                  <a:gd name="T15" fmla="*/ 5 h 14"/>
                  <a:gd name="T16" fmla="*/ 0 w 48"/>
                  <a:gd name="T17" fmla="*/ 0 h 14"/>
                  <a:gd name="T18" fmla="*/ 6 w 48"/>
                  <a:gd name="T19" fmla="*/ 2 h 14"/>
                  <a:gd name="T20" fmla="*/ 13 w 48"/>
                  <a:gd name="T21" fmla="*/ 3 h 14"/>
                  <a:gd name="T22" fmla="*/ 21 w 48"/>
                  <a:gd name="T23" fmla="*/ 5 h 14"/>
                  <a:gd name="T24" fmla="*/ 29 w 48"/>
                  <a:gd name="T25" fmla="*/ 6 h 14"/>
                  <a:gd name="T26" fmla="*/ 36 w 48"/>
                  <a:gd name="T27" fmla="*/ 7 h 14"/>
                  <a:gd name="T28" fmla="*/ 42 w 48"/>
                  <a:gd name="T29" fmla="*/ 9 h 14"/>
                  <a:gd name="T30" fmla="*/ 46 w 48"/>
                  <a:gd name="T31" fmla="*/ 10 h 14"/>
                  <a:gd name="T32" fmla="*/ 48 w 48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8"/>
                  <a:gd name="T52" fmla="*/ 0 h 14"/>
                  <a:gd name="T53" fmla="*/ 48 w 4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8" h="14">
                    <a:moveTo>
                      <a:pt x="48" y="12"/>
                    </a:moveTo>
                    <a:lnTo>
                      <a:pt x="46" y="13"/>
                    </a:lnTo>
                    <a:lnTo>
                      <a:pt x="43" y="14"/>
                    </a:lnTo>
                    <a:lnTo>
                      <a:pt x="37" y="14"/>
                    </a:lnTo>
                    <a:lnTo>
                      <a:pt x="29" y="13"/>
                    </a:lnTo>
                    <a:lnTo>
                      <a:pt x="21" y="12"/>
                    </a:lnTo>
                    <a:lnTo>
                      <a:pt x="14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3"/>
                    </a:lnTo>
                    <a:lnTo>
                      <a:pt x="21" y="5"/>
                    </a:lnTo>
                    <a:lnTo>
                      <a:pt x="29" y="6"/>
                    </a:lnTo>
                    <a:lnTo>
                      <a:pt x="36" y="7"/>
                    </a:lnTo>
                    <a:lnTo>
                      <a:pt x="42" y="9"/>
                    </a:lnTo>
                    <a:lnTo>
                      <a:pt x="46" y="10"/>
                    </a:lnTo>
                    <a:lnTo>
                      <a:pt x="48" y="1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3" name="Freeform 195"/>
              <p:cNvSpPr>
                <a:spLocks/>
              </p:cNvSpPr>
              <p:nvPr/>
            </p:nvSpPr>
            <p:spPr bwMode="auto">
              <a:xfrm>
                <a:off x="243" y="847"/>
                <a:ext cx="69" cy="15"/>
              </a:xfrm>
              <a:custGeom>
                <a:avLst/>
                <a:gdLst>
                  <a:gd name="T0" fmla="*/ 69 w 69"/>
                  <a:gd name="T1" fmla="*/ 11 h 15"/>
                  <a:gd name="T2" fmla="*/ 67 w 69"/>
                  <a:gd name="T3" fmla="*/ 13 h 15"/>
                  <a:gd name="T4" fmla="*/ 60 w 69"/>
                  <a:gd name="T5" fmla="*/ 15 h 15"/>
                  <a:gd name="T6" fmla="*/ 50 w 69"/>
                  <a:gd name="T7" fmla="*/ 15 h 15"/>
                  <a:gd name="T8" fmla="*/ 39 w 69"/>
                  <a:gd name="T9" fmla="*/ 14 h 15"/>
                  <a:gd name="T10" fmla="*/ 27 w 69"/>
                  <a:gd name="T11" fmla="*/ 12 h 15"/>
                  <a:gd name="T12" fmla="*/ 16 w 69"/>
                  <a:gd name="T13" fmla="*/ 9 h 15"/>
                  <a:gd name="T14" fmla="*/ 6 w 69"/>
                  <a:gd name="T15" fmla="*/ 5 h 15"/>
                  <a:gd name="T16" fmla="*/ 0 w 69"/>
                  <a:gd name="T17" fmla="*/ 0 h 15"/>
                  <a:gd name="T18" fmla="*/ 6 w 69"/>
                  <a:gd name="T19" fmla="*/ 0 h 15"/>
                  <a:gd name="T20" fmla="*/ 14 w 69"/>
                  <a:gd name="T21" fmla="*/ 1 h 15"/>
                  <a:gd name="T22" fmla="*/ 25 w 69"/>
                  <a:gd name="T23" fmla="*/ 2 h 15"/>
                  <a:gd name="T24" fmla="*/ 37 w 69"/>
                  <a:gd name="T25" fmla="*/ 4 h 15"/>
                  <a:gd name="T26" fmla="*/ 49 w 69"/>
                  <a:gd name="T27" fmla="*/ 5 h 15"/>
                  <a:gd name="T28" fmla="*/ 60 w 69"/>
                  <a:gd name="T29" fmla="*/ 7 h 15"/>
                  <a:gd name="T30" fmla="*/ 67 w 69"/>
                  <a:gd name="T31" fmla="*/ 9 h 15"/>
                  <a:gd name="T32" fmla="*/ 69 w 69"/>
                  <a:gd name="T33" fmla="*/ 11 h 1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9"/>
                  <a:gd name="T52" fmla="*/ 0 h 15"/>
                  <a:gd name="T53" fmla="*/ 69 w 69"/>
                  <a:gd name="T54" fmla="*/ 15 h 1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9" h="15">
                    <a:moveTo>
                      <a:pt x="69" y="11"/>
                    </a:moveTo>
                    <a:lnTo>
                      <a:pt x="67" y="13"/>
                    </a:lnTo>
                    <a:lnTo>
                      <a:pt x="60" y="15"/>
                    </a:lnTo>
                    <a:lnTo>
                      <a:pt x="50" y="15"/>
                    </a:lnTo>
                    <a:lnTo>
                      <a:pt x="39" y="14"/>
                    </a:lnTo>
                    <a:lnTo>
                      <a:pt x="27" y="12"/>
                    </a:lnTo>
                    <a:lnTo>
                      <a:pt x="16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4" y="1"/>
                    </a:lnTo>
                    <a:lnTo>
                      <a:pt x="25" y="2"/>
                    </a:lnTo>
                    <a:lnTo>
                      <a:pt x="37" y="4"/>
                    </a:lnTo>
                    <a:lnTo>
                      <a:pt x="49" y="5"/>
                    </a:lnTo>
                    <a:lnTo>
                      <a:pt x="60" y="7"/>
                    </a:lnTo>
                    <a:lnTo>
                      <a:pt x="67" y="9"/>
                    </a:lnTo>
                    <a:lnTo>
                      <a:pt x="69" y="1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4" name="Freeform 196"/>
              <p:cNvSpPr>
                <a:spLocks/>
              </p:cNvSpPr>
              <p:nvPr/>
            </p:nvSpPr>
            <p:spPr bwMode="auto">
              <a:xfrm>
                <a:off x="230" y="797"/>
                <a:ext cx="62" cy="9"/>
              </a:xfrm>
              <a:custGeom>
                <a:avLst/>
                <a:gdLst>
                  <a:gd name="T0" fmla="*/ 62 w 62"/>
                  <a:gd name="T1" fmla="*/ 3 h 9"/>
                  <a:gd name="T2" fmla="*/ 59 w 62"/>
                  <a:gd name="T3" fmla="*/ 5 h 9"/>
                  <a:gd name="T4" fmla="*/ 54 w 62"/>
                  <a:gd name="T5" fmla="*/ 7 h 9"/>
                  <a:gd name="T6" fmla="*/ 45 w 62"/>
                  <a:gd name="T7" fmla="*/ 9 h 9"/>
                  <a:gd name="T8" fmla="*/ 36 w 62"/>
                  <a:gd name="T9" fmla="*/ 9 h 9"/>
                  <a:gd name="T10" fmla="*/ 25 w 62"/>
                  <a:gd name="T11" fmla="*/ 9 h 9"/>
                  <a:gd name="T12" fmla="*/ 15 w 62"/>
                  <a:gd name="T13" fmla="*/ 8 h 9"/>
                  <a:gd name="T14" fmla="*/ 7 w 62"/>
                  <a:gd name="T15" fmla="*/ 5 h 9"/>
                  <a:gd name="T16" fmla="*/ 0 w 62"/>
                  <a:gd name="T17" fmla="*/ 1 h 9"/>
                  <a:gd name="T18" fmla="*/ 6 w 62"/>
                  <a:gd name="T19" fmla="*/ 1 h 9"/>
                  <a:gd name="T20" fmla="*/ 14 w 62"/>
                  <a:gd name="T21" fmla="*/ 1 h 9"/>
                  <a:gd name="T22" fmla="*/ 24 w 62"/>
                  <a:gd name="T23" fmla="*/ 1 h 9"/>
                  <a:gd name="T24" fmla="*/ 35 w 62"/>
                  <a:gd name="T25" fmla="*/ 0 h 9"/>
                  <a:gd name="T26" fmla="*/ 45 w 62"/>
                  <a:gd name="T27" fmla="*/ 0 h 9"/>
                  <a:gd name="T28" fmla="*/ 54 w 62"/>
                  <a:gd name="T29" fmla="*/ 0 h 9"/>
                  <a:gd name="T30" fmla="*/ 59 w 62"/>
                  <a:gd name="T31" fmla="*/ 1 h 9"/>
                  <a:gd name="T32" fmla="*/ 62 w 62"/>
                  <a:gd name="T33" fmla="*/ 3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2"/>
                  <a:gd name="T52" fmla="*/ 0 h 9"/>
                  <a:gd name="T53" fmla="*/ 62 w 6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2" h="9">
                    <a:moveTo>
                      <a:pt x="62" y="3"/>
                    </a:moveTo>
                    <a:lnTo>
                      <a:pt x="59" y="5"/>
                    </a:lnTo>
                    <a:lnTo>
                      <a:pt x="54" y="7"/>
                    </a:lnTo>
                    <a:lnTo>
                      <a:pt x="45" y="9"/>
                    </a:lnTo>
                    <a:lnTo>
                      <a:pt x="36" y="9"/>
                    </a:lnTo>
                    <a:lnTo>
                      <a:pt x="25" y="9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6" y="1"/>
                    </a:lnTo>
                    <a:lnTo>
                      <a:pt x="14" y="1"/>
                    </a:lnTo>
                    <a:lnTo>
                      <a:pt x="24" y="1"/>
                    </a:lnTo>
                    <a:lnTo>
                      <a:pt x="35" y="0"/>
                    </a:lnTo>
                    <a:lnTo>
                      <a:pt x="45" y="0"/>
                    </a:lnTo>
                    <a:lnTo>
                      <a:pt x="54" y="0"/>
                    </a:lnTo>
                    <a:lnTo>
                      <a:pt x="59" y="1"/>
                    </a:lnTo>
                    <a:lnTo>
                      <a:pt x="62" y="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5" name="Freeform 197"/>
              <p:cNvSpPr>
                <a:spLocks/>
              </p:cNvSpPr>
              <p:nvPr/>
            </p:nvSpPr>
            <p:spPr bwMode="auto">
              <a:xfrm>
                <a:off x="229" y="769"/>
                <a:ext cx="51" cy="8"/>
              </a:xfrm>
              <a:custGeom>
                <a:avLst/>
                <a:gdLst>
                  <a:gd name="T0" fmla="*/ 51 w 51"/>
                  <a:gd name="T1" fmla="*/ 5 h 8"/>
                  <a:gd name="T2" fmla="*/ 49 w 51"/>
                  <a:gd name="T3" fmla="*/ 7 h 8"/>
                  <a:gd name="T4" fmla="*/ 43 w 51"/>
                  <a:gd name="T5" fmla="*/ 8 h 8"/>
                  <a:gd name="T6" fmla="*/ 35 w 51"/>
                  <a:gd name="T7" fmla="*/ 8 h 8"/>
                  <a:gd name="T8" fmla="*/ 26 w 51"/>
                  <a:gd name="T9" fmla="*/ 8 h 8"/>
                  <a:gd name="T10" fmla="*/ 17 w 51"/>
                  <a:gd name="T11" fmla="*/ 7 h 8"/>
                  <a:gd name="T12" fmla="*/ 9 w 51"/>
                  <a:gd name="T13" fmla="*/ 5 h 8"/>
                  <a:gd name="T14" fmla="*/ 3 w 51"/>
                  <a:gd name="T15" fmla="*/ 3 h 8"/>
                  <a:gd name="T16" fmla="*/ 0 w 51"/>
                  <a:gd name="T17" fmla="*/ 0 h 8"/>
                  <a:gd name="T18" fmla="*/ 5 w 51"/>
                  <a:gd name="T19" fmla="*/ 0 h 8"/>
                  <a:gd name="T20" fmla="*/ 11 w 51"/>
                  <a:gd name="T21" fmla="*/ 0 h 8"/>
                  <a:gd name="T22" fmla="*/ 19 w 51"/>
                  <a:gd name="T23" fmla="*/ 1 h 8"/>
                  <a:gd name="T24" fmla="*/ 27 w 51"/>
                  <a:gd name="T25" fmla="*/ 1 h 8"/>
                  <a:gd name="T26" fmla="*/ 35 w 51"/>
                  <a:gd name="T27" fmla="*/ 1 h 8"/>
                  <a:gd name="T28" fmla="*/ 43 w 51"/>
                  <a:gd name="T29" fmla="*/ 2 h 8"/>
                  <a:gd name="T30" fmla="*/ 48 w 51"/>
                  <a:gd name="T31" fmla="*/ 3 h 8"/>
                  <a:gd name="T32" fmla="*/ 51 w 51"/>
                  <a:gd name="T33" fmla="*/ 5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"/>
                  <a:gd name="T52" fmla="*/ 0 h 8"/>
                  <a:gd name="T53" fmla="*/ 51 w 5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" h="8">
                    <a:moveTo>
                      <a:pt x="51" y="5"/>
                    </a:moveTo>
                    <a:lnTo>
                      <a:pt x="49" y="7"/>
                    </a:lnTo>
                    <a:lnTo>
                      <a:pt x="43" y="8"/>
                    </a:lnTo>
                    <a:lnTo>
                      <a:pt x="35" y="8"/>
                    </a:lnTo>
                    <a:lnTo>
                      <a:pt x="26" y="8"/>
                    </a:lnTo>
                    <a:lnTo>
                      <a:pt x="17" y="7"/>
                    </a:lnTo>
                    <a:lnTo>
                      <a:pt x="9" y="5"/>
                    </a:lnTo>
                    <a:lnTo>
                      <a:pt x="3" y="3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1" y="0"/>
                    </a:lnTo>
                    <a:lnTo>
                      <a:pt x="19" y="1"/>
                    </a:lnTo>
                    <a:lnTo>
                      <a:pt x="27" y="1"/>
                    </a:lnTo>
                    <a:lnTo>
                      <a:pt x="35" y="1"/>
                    </a:lnTo>
                    <a:lnTo>
                      <a:pt x="43" y="2"/>
                    </a:lnTo>
                    <a:lnTo>
                      <a:pt x="48" y="3"/>
                    </a:lnTo>
                    <a:lnTo>
                      <a:pt x="51" y="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6" name="Freeform 198"/>
              <p:cNvSpPr>
                <a:spLocks/>
              </p:cNvSpPr>
              <p:nvPr/>
            </p:nvSpPr>
            <p:spPr bwMode="auto">
              <a:xfrm>
                <a:off x="231" y="751"/>
                <a:ext cx="31" cy="8"/>
              </a:xfrm>
              <a:custGeom>
                <a:avLst/>
                <a:gdLst>
                  <a:gd name="T0" fmla="*/ 31 w 31"/>
                  <a:gd name="T1" fmla="*/ 2 h 8"/>
                  <a:gd name="T2" fmla="*/ 31 w 31"/>
                  <a:gd name="T3" fmla="*/ 3 h 8"/>
                  <a:gd name="T4" fmla="*/ 27 w 31"/>
                  <a:gd name="T5" fmla="*/ 5 h 8"/>
                  <a:gd name="T6" fmla="*/ 23 w 31"/>
                  <a:gd name="T7" fmla="*/ 6 h 8"/>
                  <a:gd name="T8" fmla="*/ 18 w 31"/>
                  <a:gd name="T9" fmla="*/ 8 h 8"/>
                  <a:gd name="T10" fmla="*/ 12 w 31"/>
                  <a:gd name="T11" fmla="*/ 8 h 8"/>
                  <a:gd name="T12" fmla="*/ 6 w 31"/>
                  <a:gd name="T13" fmla="*/ 8 h 8"/>
                  <a:gd name="T14" fmla="*/ 2 w 31"/>
                  <a:gd name="T15" fmla="*/ 7 h 8"/>
                  <a:gd name="T16" fmla="*/ 0 w 31"/>
                  <a:gd name="T17" fmla="*/ 4 h 8"/>
                  <a:gd name="T18" fmla="*/ 4 w 31"/>
                  <a:gd name="T19" fmla="*/ 5 h 8"/>
                  <a:gd name="T20" fmla="*/ 8 w 31"/>
                  <a:gd name="T21" fmla="*/ 5 h 8"/>
                  <a:gd name="T22" fmla="*/ 14 w 31"/>
                  <a:gd name="T23" fmla="*/ 3 h 8"/>
                  <a:gd name="T24" fmla="*/ 19 w 31"/>
                  <a:gd name="T25" fmla="*/ 2 h 8"/>
                  <a:gd name="T26" fmla="*/ 24 w 31"/>
                  <a:gd name="T27" fmla="*/ 1 h 8"/>
                  <a:gd name="T28" fmla="*/ 28 w 31"/>
                  <a:gd name="T29" fmla="*/ 0 h 8"/>
                  <a:gd name="T30" fmla="*/ 31 w 31"/>
                  <a:gd name="T31" fmla="*/ 0 h 8"/>
                  <a:gd name="T32" fmla="*/ 31 w 31"/>
                  <a:gd name="T33" fmla="*/ 2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31" y="2"/>
                    </a:moveTo>
                    <a:lnTo>
                      <a:pt x="31" y="3"/>
                    </a:lnTo>
                    <a:lnTo>
                      <a:pt x="27" y="5"/>
                    </a:lnTo>
                    <a:lnTo>
                      <a:pt x="23" y="6"/>
                    </a:lnTo>
                    <a:lnTo>
                      <a:pt x="18" y="8"/>
                    </a:lnTo>
                    <a:lnTo>
                      <a:pt x="12" y="8"/>
                    </a:lnTo>
                    <a:lnTo>
                      <a:pt x="6" y="8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4" y="5"/>
                    </a:lnTo>
                    <a:lnTo>
                      <a:pt x="8" y="5"/>
                    </a:lnTo>
                    <a:lnTo>
                      <a:pt x="14" y="3"/>
                    </a:lnTo>
                    <a:lnTo>
                      <a:pt x="19" y="2"/>
                    </a:lnTo>
                    <a:lnTo>
                      <a:pt x="24" y="1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1" y="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7" name="Freeform 199"/>
              <p:cNvSpPr>
                <a:spLocks/>
              </p:cNvSpPr>
              <p:nvPr/>
            </p:nvSpPr>
            <p:spPr bwMode="auto">
              <a:xfrm>
                <a:off x="281" y="910"/>
                <a:ext cx="31" cy="13"/>
              </a:xfrm>
              <a:custGeom>
                <a:avLst/>
                <a:gdLst>
                  <a:gd name="T0" fmla="*/ 0 w 31"/>
                  <a:gd name="T1" fmla="*/ 0 h 13"/>
                  <a:gd name="T2" fmla="*/ 3 w 31"/>
                  <a:gd name="T3" fmla="*/ 0 h 13"/>
                  <a:gd name="T4" fmla="*/ 7 w 31"/>
                  <a:gd name="T5" fmla="*/ 1 h 13"/>
                  <a:gd name="T6" fmla="*/ 12 w 31"/>
                  <a:gd name="T7" fmla="*/ 2 h 13"/>
                  <a:gd name="T8" fmla="*/ 18 w 31"/>
                  <a:gd name="T9" fmla="*/ 3 h 13"/>
                  <a:gd name="T10" fmla="*/ 23 w 31"/>
                  <a:gd name="T11" fmla="*/ 5 h 13"/>
                  <a:gd name="T12" fmla="*/ 28 w 31"/>
                  <a:gd name="T13" fmla="*/ 6 h 13"/>
                  <a:gd name="T14" fmla="*/ 30 w 31"/>
                  <a:gd name="T15" fmla="*/ 8 h 13"/>
                  <a:gd name="T16" fmla="*/ 31 w 31"/>
                  <a:gd name="T17" fmla="*/ 11 h 13"/>
                  <a:gd name="T18" fmla="*/ 30 w 31"/>
                  <a:gd name="T19" fmla="*/ 13 h 13"/>
                  <a:gd name="T20" fmla="*/ 26 w 31"/>
                  <a:gd name="T21" fmla="*/ 13 h 13"/>
                  <a:gd name="T22" fmla="*/ 21 w 31"/>
                  <a:gd name="T23" fmla="*/ 12 h 13"/>
                  <a:gd name="T24" fmla="*/ 17 w 31"/>
                  <a:gd name="T25" fmla="*/ 9 h 13"/>
                  <a:gd name="T26" fmla="*/ 11 w 31"/>
                  <a:gd name="T27" fmla="*/ 7 h 13"/>
                  <a:gd name="T28" fmla="*/ 7 w 31"/>
                  <a:gd name="T29" fmla="*/ 4 h 13"/>
                  <a:gd name="T30" fmla="*/ 3 w 31"/>
                  <a:gd name="T31" fmla="*/ 2 h 13"/>
                  <a:gd name="T32" fmla="*/ 0 w 3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13"/>
                  <a:gd name="T53" fmla="*/ 31 w 3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13">
                    <a:moveTo>
                      <a:pt x="0" y="0"/>
                    </a:moveTo>
                    <a:lnTo>
                      <a:pt x="3" y="0"/>
                    </a:lnTo>
                    <a:lnTo>
                      <a:pt x="7" y="1"/>
                    </a:lnTo>
                    <a:lnTo>
                      <a:pt x="12" y="2"/>
                    </a:lnTo>
                    <a:lnTo>
                      <a:pt x="18" y="3"/>
                    </a:lnTo>
                    <a:lnTo>
                      <a:pt x="23" y="5"/>
                    </a:lnTo>
                    <a:lnTo>
                      <a:pt x="28" y="6"/>
                    </a:lnTo>
                    <a:lnTo>
                      <a:pt x="30" y="8"/>
                    </a:lnTo>
                    <a:lnTo>
                      <a:pt x="31" y="11"/>
                    </a:lnTo>
                    <a:lnTo>
                      <a:pt x="30" y="13"/>
                    </a:lnTo>
                    <a:lnTo>
                      <a:pt x="26" y="13"/>
                    </a:lnTo>
                    <a:lnTo>
                      <a:pt x="21" y="12"/>
                    </a:lnTo>
                    <a:lnTo>
                      <a:pt x="17" y="9"/>
                    </a:lnTo>
                    <a:lnTo>
                      <a:pt x="11" y="7"/>
                    </a:lnTo>
                    <a:lnTo>
                      <a:pt x="7" y="4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8" name="Freeform 200"/>
              <p:cNvSpPr>
                <a:spLocks/>
              </p:cNvSpPr>
              <p:nvPr/>
            </p:nvSpPr>
            <p:spPr bwMode="auto">
              <a:xfrm>
                <a:off x="279" y="908"/>
                <a:ext cx="6" cy="33"/>
              </a:xfrm>
              <a:custGeom>
                <a:avLst/>
                <a:gdLst>
                  <a:gd name="T0" fmla="*/ 1 w 6"/>
                  <a:gd name="T1" fmla="*/ 0 h 33"/>
                  <a:gd name="T2" fmla="*/ 1 w 6"/>
                  <a:gd name="T3" fmla="*/ 6 h 33"/>
                  <a:gd name="T4" fmla="*/ 0 w 6"/>
                  <a:gd name="T5" fmla="*/ 17 h 33"/>
                  <a:gd name="T6" fmla="*/ 0 w 6"/>
                  <a:gd name="T7" fmla="*/ 28 h 33"/>
                  <a:gd name="T8" fmla="*/ 3 w 6"/>
                  <a:gd name="T9" fmla="*/ 33 h 33"/>
                  <a:gd name="T10" fmla="*/ 6 w 6"/>
                  <a:gd name="T11" fmla="*/ 29 h 33"/>
                  <a:gd name="T12" fmla="*/ 5 w 6"/>
                  <a:gd name="T13" fmla="*/ 19 h 33"/>
                  <a:gd name="T14" fmla="*/ 2 w 6"/>
                  <a:gd name="T15" fmla="*/ 8 h 33"/>
                  <a:gd name="T16" fmla="*/ 1 w 6"/>
                  <a:gd name="T17" fmla="*/ 0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3"/>
                  <a:gd name="T29" fmla="*/ 6 w 6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3">
                    <a:moveTo>
                      <a:pt x="1" y="0"/>
                    </a:moveTo>
                    <a:lnTo>
                      <a:pt x="1" y="6"/>
                    </a:lnTo>
                    <a:lnTo>
                      <a:pt x="0" y="17"/>
                    </a:lnTo>
                    <a:lnTo>
                      <a:pt x="0" y="28"/>
                    </a:lnTo>
                    <a:lnTo>
                      <a:pt x="3" y="33"/>
                    </a:lnTo>
                    <a:lnTo>
                      <a:pt x="6" y="29"/>
                    </a:lnTo>
                    <a:lnTo>
                      <a:pt x="5" y="19"/>
                    </a:lnTo>
                    <a:lnTo>
                      <a:pt x="2" y="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399" name="Freeform 201"/>
              <p:cNvSpPr>
                <a:spLocks/>
              </p:cNvSpPr>
              <p:nvPr/>
            </p:nvSpPr>
            <p:spPr bwMode="auto">
              <a:xfrm>
                <a:off x="290" y="918"/>
                <a:ext cx="18" cy="27"/>
              </a:xfrm>
              <a:custGeom>
                <a:avLst/>
                <a:gdLst>
                  <a:gd name="T0" fmla="*/ 0 w 18"/>
                  <a:gd name="T1" fmla="*/ 0 h 27"/>
                  <a:gd name="T2" fmla="*/ 2 w 18"/>
                  <a:gd name="T3" fmla="*/ 5 h 27"/>
                  <a:gd name="T4" fmla="*/ 8 w 18"/>
                  <a:gd name="T5" fmla="*/ 16 h 27"/>
                  <a:gd name="T6" fmla="*/ 12 w 18"/>
                  <a:gd name="T7" fmla="*/ 25 h 27"/>
                  <a:gd name="T8" fmla="*/ 17 w 18"/>
                  <a:gd name="T9" fmla="*/ 27 h 27"/>
                  <a:gd name="T10" fmla="*/ 18 w 18"/>
                  <a:gd name="T11" fmla="*/ 23 h 27"/>
                  <a:gd name="T12" fmla="*/ 13 w 18"/>
                  <a:gd name="T13" fmla="*/ 14 h 27"/>
                  <a:gd name="T14" fmla="*/ 5 w 18"/>
                  <a:gd name="T15" fmla="*/ 5 h 27"/>
                  <a:gd name="T16" fmla="*/ 0 w 18"/>
                  <a:gd name="T17" fmla="*/ 0 h 2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7"/>
                  <a:gd name="T29" fmla="*/ 18 w 18"/>
                  <a:gd name="T30" fmla="*/ 27 h 2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7">
                    <a:moveTo>
                      <a:pt x="0" y="0"/>
                    </a:moveTo>
                    <a:lnTo>
                      <a:pt x="2" y="5"/>
                    </a:lnTo>
                    <a:lnTo>
                      <a:pt x="8" y="16"/>
                    </a:lnTo>
                    <a:lnTo>
                      <a:pt x="12" y="25"/>
                    </a:lnTo>
                    <a:lnTo>
                      <a:pt x="17" y="27"/>
                    </a:lnTo>
                    <a:lnTo>
                      <a:pt x="18" y="23"/>
                    </a:lnTo>
                    <a:lnTo>
                      <a:pt x="13" y="14"/>
                    </a:lnTo>
                    <a:lnTo>
                      <a:pt x="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0" name="Freeform 202"/>
              <p:cNvSpPr>
                <a:spLocks/>
              </p:cNvSpPr>
              <p:nvPr/>
            </p:nvSpPr>
            <p:spPr bwMode="auto">
              <a:xfrm>
                <a:off x="195" y="754"/>
                <a:ext cx="39" cy="9"/>
              </a:xfrm>
              <a:custGeom>
                <a:avLst/>
                <a:gdLst>
                  <a:gd name="T0" fmla="*/ 39 w 39"/>
                  <a:gd name="T1" fmla="*/ 1 h 9"/>
                  <a:gd name="T2" fmla="*/ 35 w 39"/>
                  <a:gd name="T3" fmla="*/ 4 h 9"/>
                  <a:gd name="T4" fmla="*/ 30 w 39"/>
                  <a:gd name="T5" fmla="*/ 6 h 9"/>
                  <a:gd name="T6" fmla="*/ 24 w 39"/>
                  <a:gd name="T7" fmla="*/ 8 h 9"/>
                  <a:gd name="T8" fmla="*/ 18 w 39"/>
                  <a:gd name="T9" fmla="*/ 9 h 9"/>
                  <a:gd name="T10" fmla="*/ 11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0 h 9"/>
                  <a:gd name="T20" fmla="*/ 5 w 39"/>
                  <a:gd name="T21" fmla="*/ 0 h 9"/>
                  <a:gd name="T22" fmla="*/ 9 w 39"/>
                  <a:gd name="T23" fmla="*/ 0 h 9"/>
                  <a:gd name="T24" fmla="*/ 16 w 39"/>
                  <a:gd name="T25" fmla="*/ 0 h 9"/>
                  <a:gd name="T26" fmla="*/ 22 w 39"/>
                  <a:gd name="T27" fmla="*/ 0 h 9"/>
                  <a:gd name="T28" fmla="*/ 29 w 39"/>
                  <a:gd name="T29" fmla="*/ 0 h 9"/>
                  <a:gd name="T30" fmla="*/ 35 w 39"/>
                  <a:gd name="T31" fmla="*/ 1 h 9"/>
                  <a:gd name="T32" fmla="*/ 39 w 39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1"/>
                    </a:moveTo>
                    <a:lnTo>
                      <a:pt x="35" y="4"/>
                    </a:lnTo>
                    <a:lnTo>
                      <a:pt x="30" y="6"/>
                    </a:lnTo>
                    <a:lnTo>
                      <a:pt x="24" y="8"/>
                    </a:lnTo>
                    <a:lnTo>
                      <a:pt x="18" y="9"/>
                    </a:lnTo>
                    <a:lnTo>
                      <a:pt x="11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6" y="0"/>
                    </a:lnTo>
                    <a:lnTo>
                      <a:pt x="22" y="0"/>
                    </a:lnTo>
                    <a:lnTo>
                      <a:pt x="29" y="0"/>
                    </a:lnTo>
                    <a:lnTo>
                      <a:pt x="35" y="1"/>
                    </a:lnTo>
                    <a:lnTo>
                      <a:pt x="39" y="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1" name="Freeform 203"/>
              <p:cNvSpPr>
                <a:spLocks/>
              </p:cNvSpPr>
              <p:nvPr/>
            </p:nvSpPr>
            <p:spPr bwMode="auto">
              <a:xfrm>
                <a:off x="204" y="721"/>
                <a:ext cx="37" cy="17"/>
              </a:xfrm>
              <a:custGeom>
                <a:avLst/>
                <a:gdLst>
                  <a:gd name="T0" fmla="*/ 37 w 37"/>
                  <a:gd name="T1" fmla="*/ 17 h 17"/>
                  <a:gd name="T2" fmla="*/ 33 w 37"/>
                  <a:gd name="T3" fmla="*/ 17 h 17"/>
                  <a:gd name="T4" fmla="*/ 27 w 37"/>
                  <a:gd name="T5" fmla="*/ 16 h 17"/>
                  <a:gd name="T6" fmla="*/ 21 w 37"/>
                  <a:gd name="T7" fmla="*/ 14 h 17"/>
                  <a:gd name="T8" fmla="*/ 15 w 37"/>
                  <a:gd name="T9" fmla="*/ 12 h 17"/>
                  <a:gd name="T10" fmla="*/ 9 w 37"/>
                  <a:gd name="T11" fmla="*/ 10 h 17"/>
                  <a:gd name="T12" fmla="*/ 4 w 37"/>
                  <a:gd name="T13" fmla="*/ 7 h 17"/>
                  <a:gd name="T14" fmla="*/ 1 w 37"/>
                  <a:gd name="T15" fmla="*/ 5 h 17"/>
                  <a:gd name="T16" fmla="*/ 0 w 37"/>
                  <a:gd name="T17" fmla="*/ 2 h 17"/>
                  <a:gd name="T18" fmla="*/ 2 w 37"/>
                  <a:gd name="T19" fmla="*/ 0 h 17"/>
                  <a:gd name="T20" fmla="*/ 5 w 37"/>
                  <a:gd name="T21" fmla="*/ 0 h 17"/>
                  <a:gd name="T22" fmla="*/ 10 w 37"/>
                  <a:gd name="T23" fmla="*/ 2 h 17"/>
                  <a:gd name="T24" fmla="*/ 17 w 37"/>
                  <a:gd name="T25" fmla="*/ 5 h 17"/>
                  <a:gd name="T26" fmla="*/ 23 w 37"/>
                  <a:gd name="T27" fmla="*/ 8 h 17"/>
                  <a:gd name="T28" fmla="*/ 29 w 37"/>
                  <a:gd name="T29" fmla="*/ 12 h 17"/>
                  <a:gd name="T30" fmla="*/ 34 w 37"/>
                  <a:gd name="T31" fmla="*/ 15 h 17"/>
                  <a:gd name="T32" fmla="*/ 37 w 37"/>
                  <a:gd name="T33" fmla="*/ 17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7"/>
                  <a:gd name="T53" fmla="*/ 37 w 37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7">
                    <a:moveTo>
                      <a:pt x="37" y="17"/>
                    </a:moveTo>
                    <a:lnTo>
                      <a:pt x="33" y="17"/>
                    </a:lnTo>
                    <a:lnTo>
                      <a:pt x="27" y="16"/>
                    </a:lnTo>
                    <a:lnTo>
                      <a:pt x="21" y="14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4" y="7"/>
                    </a:lnTo>
                    <a:lnTo>
                      <a:pt x="1" y="5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10" y="2"/>
                    </a:lnTo>
                    <a:lnTo>
                      <a:pt x="17" y="5"/>
                    </a:lnTo>
                    <a:lnTo>
                      <a:pt x="23" y="8"/>
                    </a:lnTo>
                    <a:lnTo>
                      <a:pt x="29" y="12"/>
                    </a:lnTo>
                    <a:lnTo>
                      <a:pt x="34" y="15"/>
                    </a:lnTo>
                    <a:lnTo>
                      <a:pt x="37" y="1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2" name="Freeform 204"/>
              <p:cNvSpPr>
                <a:spLocks/>
              </p:cNvSpPr>
              <p:nvPr/>
            </p:nvSpPr>
            <p:spPr bwMode="auto">
              <a:xfrm>
                <a:off x="195" y="769"/>
                <a:ext cx="36" cy="10"/>
              </a:xfrm>
              <a:custGeom>
                <a:avLst/>
                <a:gdLst>
                  <a:gd name="T0" fmla="*/ 36 w 36"/>
                  <a:gd name="T1" fmla="*/ 0 h 10"/>
                  <a:gd name="T2" fmla="*/ 34 w 36"/>
                  <a:gd name="T3" fmla="*/ 3 h 10"/>
                  <a:gd name="T4" fmla="*/ 30 w 36"/>
                  <a:gd name="T5" fmla="*/ 6 h 10"/>
                  <a:gd name="T6" fmla="*/ 25 w 36"/>
                  <a:gd name="T7" fmla="*/ 8 h 10"/>
                  <a:gd name="T8" fmla="*/ 19 w 36"/>
                  <a:gd name="T9" fmla="*/ 10 h 10"/>
                  <a:gd name="T10" fmla="*/ 13 w 36"/>
                  <a:gd name="T11" fmla="*/ 10 h 10"/>
                  <a:gd name="T12" fmla="*/ 8 w 36"/>
                  <a:gd name="T13" fmla="*/ 10 h 10"/>
                  <a:gd name="T14" fmla="*/ 3 w 36"/>
                  <a:gd name="T15" fmla="*/ 8 h 10"/>
                  <a:gd name="T16" fmla="*/ 0 w 36"/>
                  <a:gd name="T17" fmla="*/ 6 h 10"/>
                  <a:gd name="T18" fmla="*/ 0 w 36"/>
                  <a:gd name="T19" fmla="*/ 4 h 10"/>
                  <a:gd name="T20" fmla="*/ 2 w 36"/>
                  <a:gd name="T21" fmla="*/ 2 h 10"/>
                  <a:gd name="T22" fmla="*/ 6 w 36"/>
                  <a:gd name="T23" fmla="*/ 1 h 10"/>
                  <a:gd name="T24" fmla="*/ 12 w 36"/>
                  <a:gd name="T25" fmla="*/ 1 h 10"/>
                  <a:gd name="T26" fmla="*/ 19 w 36"/>
                  <a:gd name="T27" fmla="*/ 1 h 10"/>
                  <a:gd name="T28" fmla="*/ 25 w 36"/>
                  <a:gd name="T29" fmla="*/ 1 h 10"/>
                  <a:gd name="T30" fmla="*/ 31 w 36"/>
                  <a:gd name="T31" fmla="*/ 1 h 10"/>
                  <a:gd name="T32" fmla="*/ 36 w 36"/>
                  <a:gd name="T33" fmla="*/ 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0"/>
                    </a:moveTo>
                    <a:lnTo>
                      <a:pt x="34" y="3"/>
                    </a:lnTo>
                    <a:lnTo>
                      <a:pt x="30" y="6"/>
                    </a:lnTo>
                    <a:lnTo>
                      <a:pt x="25" y="8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8" y="10"/>
                    </a:lnTo>
                    <a:lnTo>
                      <a:pt x="3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6" y="1"/>
                    </a:lnTo>
                    <a:lnTo>
                      <a:pt x="12" y="1"/>
                    </a:lnTo>
                    <a:lnTo>
                      <a:pt x="19" y="1"/>
                    </a:lnTo>
                    <a:lnTo>
                      <a:pt x="25" y="1"/>
                    </a:lnTo>
                    <a:lnTo>
                      <a:pt x="31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3" name="Freeform 205"/>
              <p:cNvSpPr>
                <a:spLocks/>
              </p:cNvSpPr>
              <p:nvPr/>
            </p:nvSpPr>
            <p:spPr bwMode="auto">
              <a:xfrm>
                <a:off x="193" y="783"/>
                <a:ext cx="38" cy="14"/>
              </a:xfrm>
              <a:custGeom>
                <a:avLst/>
                <a:gdLst>
                  <a:gd name="T0" fmla="*/ 38 w 38"/>
                  <a:gd name="T1" fmla="*/ 0 h 14"/>
                  <a:gd name="T2" fmla="*/ 35 w 38"/>
                  <a:gd name="T3" fmla="*/ 4 h 14"/>
                  <a:gd name="T4" fmla="*/ 31 w 38"/>
                  <a:gd name="T5" fmla="*/ 7 h 14"/>
                  <a:gd name="T6" fmla="*/ 26 w 38"/>
                  <a:gd name="T7" fmla="*/ 10 h 14"/>
                  <a:gd name="T8" fmla="*/ 19 w 38"/>
                  <a:gd name="T9" fmla="*/ 12 h 14"/>
                  <a:gd name="T10" fmla="*/ 13 w 38"/>
                  <a:gd name="T11" fmla="*/ 13 h 14"/>
                  <a:gd name="T12" fmla="*/ 7 w 38"/>
                  <a:gd name="T13" fmla="*/ 14 h 14"/>
                  <a:gd name="T14" fmla="*/ 2 w 38"/>
                  <a:gd name="T15" fmla="*/ 13 h 14"/>
                  <a:gd name="T16" fmla="*/ 0 w 38"/>
                  <a:gd name="T17" fmla="*/ 11 h 14"/>
                  <a:gd name="T18" fmla="*/ 0 w 38"/>
                  <a:gd name="T19" fmla="*/ 9 h 14"/>
                  <a:gd name="T20" fmla="*/ 2 w 38"/>
                  <a:gd name="T21" fmla="*/ 8 h 14"/>
                  <a:gd name="T22" fmla="*/ 7 w 38"/>
                  <a:gd name="T23" fmla="*/ 6 h 14"/>
                  <a:gd name="T24" fmla="*/ 12 w 38"/>
                  <a:gd name="T25" fmla="*/ 5 h 14"/>
                  <a:gd name="T26" fmla="*/ 19 w 38"/>
                  <a:gd name="T27" fmla="*/ 5 h 14"/>
                  <a:gd name="T28" fmla="*/ 26 w 38"/>
                  <a:gd name="T29" fmla="*/ 3 h 14"/>
                  <a:gd name="T30" fmla="*/ 32 w 38"/>
                  <a:gd name="T31" fmla="*/ 2 h 14"/>
                  <a:gd name="T32" fmla="*/ 38 w 38"/>
                  <a:gd name="T33" fmla="*/ 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14"/>
                  <a:gd name="T53" fmla="*/ 38 w 3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14">
                    <a:moveTo>
                      <a:pt x="38" y="0"/>
                    </a:moveTo>
                    <a:lnTo>
                      <a:pt x="35" y="4"/>
                    </a:lnTo>
                    <a:lnTo>
                      <a:pt x="31" y="7"/>
                    </a:lnTo>
                    <a:lnTo>
                      <a:pt x="26" y="10"/>
                    </a:lnTo>
                    <a:lnTo>
                      <a:pt x="19" y="12"/>
                    </a:lnTo>
                    <a:lnTo>
                      <a:pt x="13" y="13"/>
                    </a:lnTo>
                    <a:lnTo>
                      <a:pt x="7" y="14"/>
                    </a:lnTo>
                    <a:lnTo>
                      <a:pt x="2" y="13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2" y="8"/>
                    </a:lnTo>
                    <a:lnTo>
                      <a:pt x="7" y="6"/>
                    </a:lnTo>
                    <a:lnTo>
                      <a:pt x="12" y="5"/>
                    </a:lnTo>
                    <a:lnTo>
                      <a:pt x="19" y="5"/>
                    </a:lnTo>
                    <a:lnTo>
                      <a:pt x="26" y="3"/>
                    </a:lnTo>
                    <a:lnTo>
                      <a:pt x="32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4" name="Freeform 206"/>
              <p:cNvSpPr>
                <a:spLocks/>
              </p:cNvSpPr>
              <p:nvPr/>
            </p:nvSpPr>
            <p:spPr bwMode="auto">
              <a:xfrm>
                <a:off x="195" y="796"/>
                <a:ext cx="36" cy="17"/>
              </a:xfrm>
              <a:custGeom>
                <a:avLst/>
                <a:gdLst>
                  <a:gd name="T0" fmla="*/ 36 w 36"/>
                  <a:gd name="T1" fmla="*/ 0 h 17"/>
                  <a:gd name="T2" fmla="*/ 34 w 36"/>
                  <a:gd name="T3" fmla="*/ 4 h 17"/>
                  <a:gd name="T4" fmla="*/ 29 w 36"/>
                  <a:gd name="T5" fmla="*/ 9 h 17"/>
                  <a:gd name="T6" fmla="*/ 24 w 36"/>
                  <a:gd name="T7" fmla="*/ 12 h 17"/>
                  <a:gd name="T8" fmla="*/ 18 w 36"/>
                  <a:gd name="T9" fmla="*/ 14 h 17"/>
                  <a:gd name="T10" fmla="*/ 12 w 36"/>
                  <a:gd name="T11" fmla="*/ 16 h 17"/>
                  <a:gd name="T12" fmla="*/ 6 w 36"/>
                  <a:gd name="T13" fmla="*/ 17 h 17"/>
                  <a:gd name="T14" fmla="*/ 2 w 36"/>
                  <a:gd name="T15" fmla="*/ 17 h 17"/>
                  <a:gd name="T16" fmla="*/ 0 w 36"/>
                  <a:gd name="T17" fmla="*/ 15 h 17"/>
                  <a:gd name="T18" fmla="*/ 1 w 36"/>
                  <a:gd name="T19" fmla="*/ 13 h 17"/>
                  <a:gd name="T20" fmla="*/ 4 w 36"/>
                  <a:gd name="T21" fmla="*/ 11 h 17"/>
                  <a:gd name="T22" fmla="*/ 8 w 36"/>
                  <a:gd name="T23" fmla="*/ 9 h 17"/>
                  <a:gd name="T24" fmla="*/ 14 w 36"/>
                  <a:gd name="T25" fmla="*/ 8 h 17"/>
                  <a:gd name="T26" fmla="*/ 20 w 36"/>
                  <a:gd name="T27" fmla="*/ 6 h 17"/>
                  <a:gd name="T28" fmla="*/ 26 w 36"/>
                  <a:gd name="T29" fmla="*/ 4 h 17"/>
                  <a:gd name="T30" fmla="*/ 32 w 36"/>
                  <a:gd name="T31" fmla="*/ 2 h 17"/>
                  <a:gd name="T32" fmla="*/ 36 w 36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7"/>
                  <a:gd name="T53" fmla="*/ 36 w 36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7">
                    <a:moveTo>
                      <a:pt x="36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4" y="12"/>
                    </a:lnTo>
                    <a:lnTo>
                      <a:pt x="18" y="14"/>
                    </a:lnTo>
                    <a:lnTo>
                      <a:pt x="12" y="16"/>
                    </a:lnTo>
                    <a:lnTo>
                      <a:pt x="6" y="17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1" y="13"/>
                    </a:lnTo>
                    <a:lnTo>
                      <a:pt x="4" y="11"/>
                    </a:lnTo>
                    <a:lnTo>
                      <a:pt x="8" y="9"/>
                    </a:lnTo>
                    <a:lnTo>
                      <a:pt x="14" y="8"/>
                    </a:lnTo>
                    <a:lnTo>
                      <a:pt x="20" y="6"/>
                    </a:lnTo>
                    <a:lnTo>
                      <a:pt x="26" y="4"/>
                    </a:lnTo>
                    <a:lnTo>
                      <a:pt x="32" y="2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5" name="Freeform 207"/>
              <p:cNvSpPr>
                <a:spLocks/>
              </p:cNvSpPr>
              <p:nvPr/>
            </p:nvSpPr>
            <p:spPr bwMode="auto">
              <a:xfrm>
                <a:off x="197" y="811"/>
                <a:ext cx="38" cy="26"/>
              </a:xfrm>
              <a:custGeom>
                <a:avLst/>
                <a:gdLst>
                  <a:gd name="T0" fmla="*/ 38 w 38"/>
                  <a:gd name="T1" fmla="*/ 0 h 26"/>
                  <a:gd name="T2" fmla="*/ 34 w 38"/>
                  <a:gd name="T3" fmla="*/ 4 h 26"/>
                  <a:gd name="T4" fmla="*/ 29 w 38"/>
                  <a:gd name="T5" fmla="*/ 9 h 26"/>
                  <a:gd name="T6" fmla="*/ 23 w 38"/>
                  <a:gd name="T7" fmla="*/ 15 h 26"/>
                  <a:gd name="T8" fmla="*/ 17 w 38"/>
                  <a:gd name="T9" fmla="*/ 20 h 26"/>
                  <a:gd name="T10" fmla="*/ 11 w 38"/>
                  <a:gd name="T11" fmla="*/ 24 h 26"/>
                  <a:gd name="T12" fmla="*/ 7 w 38"/>
                  <a:gd name="T13" fmla="*/ 25 h 26"/>
                  <a:gd name="T14" fmla="*/ 3 w 38"/>
                  <a:gd name="T15" fmla="*/ 26 h 26"/>
                  <a:gd name="T16" fmla="*/ 0 w 38"/>
                  <a:gd name="T17" fmla="*/ 25 h 26"/>
                  <a:gd name="T18" fmla="*/ 0 w 38"/>
                  <a:gd name="T19" fmla="*/ 22 h 26"/>
                  <a:gd name="T20" fmla="*/ 3 w 38"/>
                  <a:gd name="T21" fmla="*/ 18 h 26"/>
                  <a:gd name="T22" fmla="*/ 8 w 38"/>
                  <a:gd name="T23" fmla="*/ 15 h 26"/>
                  <a:gd name="T24" fmla="*/ 15 w 38"/>
                  <a:gd name="T25" fmla="*/ 11 h 26"/>
                  <a:gd name="T26" fmla="*/ 22 w 38"/>
                  <a:gd name="T27" fmla="*/ 8 h 26"/>
                  <a:gd name="T28" fmla="*/ 28 w 38"/>
                  <a:gd name="T29" fmla="*/ 5 h 26"/>
                  <a:gd name="T30" fmla="*/ 34 w 38"/>
                  <a:gd name="T31" fmla="*/ 2 h 26"/>
                  <a:gd name="T32" fmla="*/ 38 w 38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26"/>
                  <a:gd name="T53" fmla="*/ 38 w 38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26">
                    <a:moveTo>
                      <a:pt x="38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3" y="15"/>
                    </a:lnTo>
                    <a:lnTo>
                      <a:pt x="17" y="20"/>
                    </a:lnTo>
                    <a:lnTo>
                      <a:pt x="11" y="24"/>
                    </a:lnTo>
                    <a:lnTo>
                      <a:pt x="7" y="25"/>
                    </a:lnTo>
                    <a:lnTo>
                      <a:pt x="3" y="26"/>
                    </a:lnTo>
                    <a:lnTo>
                      <a:pt x="0" y="25"/>
                    </a:lnTo>
                    <a:lnTo>
                      <a:pt x="0" y="22"/>
                    </a:lnTo>
                    <a:lnTo>
                      <a:pt x="3" y="18"/>
                    </a:lnTo>
                    <a:lnTo>
                      <a:pt x="8" y="15"/>
                    </a:lnTo>
                    <a:lnTo>
                      <a:pt x="15" y="11"/>
                    </a:lnTo>
                    <a:lnTo>
                      <a:pt x="22" y="8"/>
                    </a:lnTo>
                    <a:lnTo>
                      <a:pt x="28" y="5"/>
                    </a:lnTo>
                    <a:lnTo>
                      <a:pt x="34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6" name="Freeform 208"/>
              <p:cNvSpPr>
                <a:spLocks/>
              </p:cNvSpPr>
              <p:nvPr/>
            </p:nvSpPr>
            <p:spPr bwMode="auto">
              <a:xfrm>
                <a:off x="204" y="829"/>
                <a:ext cx="37" cy="35"/>
              </a:xfrm>
              <a:custGeom>
                <a:avLst/>
                <a:gdLst>
                  <a:gd name="T0" fmla="*/ 37 w 37"/>
                  <a:gd name="T1" fmla="*/ 0 h 35"/>
                  <a:gd name="T2" fmla="*/ 33 w 37"/>
                  <a:gd name="T3" fmla="*/ 4 h 35"/>
                  <a:gd name="T4" fmla="*/ 29 w 37"/>
                  <a:gd name="T5" fmla="*/ 9 h 35"/>
                  <a:gd name="T6" fmla="*/ 23 w 37"/>
                  <a:gd name="T7" fmla="*/ 16 h 35"/>
                  <a:gd name="T8" fmla="*/ 17 w 37"/>
                  <a:gd name="T9" fmla="*/ 23 h 35"/>
                  <a:gd name="T10" fmla="*/ 11 w 37"/>
                  <a:gd name="T11" fmla="*/ 29 h 35"/>
                  <a:gd name="T12" fmla="*/ 6 w 37"/>
                  <a:gd name="T13" fmla="*/ 34 h 35"/>
                  <a:gd name="T14" fmla="*/ 2 w 37"/>
                  <a:gd name="T15" fmla="*/ 35 h 35"/>
                  <a:gd name="T16" fmla="*/ 0 w 37"/>
                  <a:gd name="T17" fmla="*/ 34 h 35"/>
                  <a:gd name="T18" fmla="*/ 1 w 37"/>
                  <a:gd name="T19" fmla="*/ 30 h 35"/>
                  <a:gd name="T20" fmla="*/ 4 w 37"/>
                  <a:gd name="T21" fmla="*/ 25 h 35"/>
                  <a:gd name="T22" fmla="*/ 9 w 37"/>
                  <a:gd name="T23" fmla="*/ 20 h 35"/>
                  <a:gd name="T24" fmla="*/ 16 w 37"/>
                  <a:gd name="T25" fmla="*/ 15 h 35"/>
                  <a:gd name="T26" fmla="*/ 22 w 37"/>
                  <a:gd name="T27" fmla="*/ 10 h 35"/>
                  <a:gd name="T28" fmla="*/ 29 w 37"/>
                  <a:gd name="T29" fmla="*/ 6 h 35"/>
                  <a:gd name="T30" fmla="*/ 34 w 37"/>
                  <a:gd name="T31" fmla="*/ 3 h 35"/>
                  <a:gd name="T32" fmla="*/ 37 w 3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5"/>
                  <a:gd name="T53" fmla="*/ 37 w 3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5">
                    <a:moveTo>
                      <a:pt x="37" y="0"/>
                    </a:moveTo>
                    <a:lnTo>
                      <a:pt x="33" y="4"/>
                    </a:lnTo>
                    <a:lnTo>
                      <a:pt x="29" y="9"/>
                    </a:lnTo>
                    <a:lnTo>
                      <a:pt x="23" y="16"/>
                    </a:lnTo>
                    <a:lnTo>
                      <a:pt x="17" y="23"/>
                    </a:lnTo>
                    <a:lnTo>
                      <a:pt x="11" y="29"/>
                    </a:lnTo>
                    <a:lnTo>
                      <a:pt x="6" y="34"/>
                    </a:lnTo>
                    <a:lnTo>
                      <a:pt x="2" y="35"/>
                    </a:lnTo>
                    <a:lnTo>
                      <a:pt x="0" y="34"/>
                    </a:lnTo>
                    <a:lnTo>
                      <a:pt x="1" y="30"/>
                    </a:lnTo>
                    <a:lnTo>
                      <a:pt x="4" y="25"/>
                    </a:lnTo>
                    <a:lnTo>
                      <a:pt x="9" y="20"/>
                    </a:lnTo>
                    <a:lnTo>
                      <a:pt x="16" y="15"/>
                    </a:lnTo>
                    <a:lnTo>
                      <a:pt x="22" y="10"/>
                    </a:lnTo>
                    <a:lnTo>
                      <a:pt x="29" y="6"/>
                    </a:lnTo>
                    <a:lnTo>
                      <a:pt x="34" y="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7" name="Freeform 209"/>
              <p:cNvSpPr>
                <a:spLocks/>
              </p:cNvSpPr>
              <p:nvPr/>
            </p:nvSpPr>
            <p:spPr bwMode="auto">
              <a:xfrm>
                <a:off x="209" y="849"/>
                <a:ext cx="38" cy="41"/>
              </a:xfrm>
              <a:custGeom>
                <a:avLst/>
                <a:gdLst>
                  <a:gd name="T0" fmla="*/ 38 w 38"/>
                  <a:gd name="T1" fmla="*/ 0 h 41"/>
                  <a:gd name="T2" fmla="*/ 35 w 38"/>
                  <a:gd name="T3" fmla="*/ 5 h 41"/>
                  <a:gd name="T4" fmla="*/ 31 w 38"/>
                  <a:gd name="T5" fmla="*/ 12 h 41"/>
                  <a:gd name="T6" fmla="*/ 25 w 38"/>
                  <a:gd name="T7" fmla="*/ 19 h 41"/>
                  <a:gd name="T8" fmla="*/ 19 w 38"/>
                  <a:gd name="T9" fmla="*/ 27 h 41"/>
                  <a:gd name="T10" fmla="*/ 13 w 38"/>
                  <a:gd name="T11" fmla="*/ 34 h 41"/>
                  <a:gd name="T12" fmla="*/ 8 w 38"/>
                  <a:gd name="T13" fmla="*/ 39 h 41"/>
                  <a:gd name="T14" fmla="*/ 3 w 38"/>
                  <a:gd name="T15" fmla="*/ 41 h 41"/>
                  <a:gd name="T16" fmla="*/ 0 w 38"/>
                  <a:gd name="T17" fmla="*/ 39 h 41"/>
                  <a:gd name="T18" fmla="*/ 0 w 38"/>
                  <a:gd name="T19" fmla="*/ 35 h 41"/>
                  <a:gd name="T20" fmla="*/ 3 w 38"/>
                  <a:gd name="T21" fmla="*/ 30 h 41"/>
                  <a:gd name="T22" fmla="*/ 9 w 38"/>
                  <a:gd name="T23" fmla="*/ 25 h 41"/>
                  <a:gd name="T24" fmla="*/ 16 w 38"/>
                  <a:gd name="T25" fmla="*/ 19 h 41"/>
                  <a:gd name="T26" fmla="*/ 22 w 38"/>
                  <a:gd name="T27" fmla="*/ 14 h 41"/>
                  <a:gd name="T28" fmla="*/ 29 w 38"/>
                  <a:gd name="T29" fmla="*/ 9 h 41"/>
                  <a:gd name="T30" fmla="*/ 34 w 38"/>
                  <a:gd name="T31" fmla="*/ 4 h 41"/>
                  <a:gd name="T32" fmla="*/ 38 w 38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1"/>
                  <a:gd name="T53" fmla="*/ 38 w 38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1">
                    <a:moveTo>
                      <a:pt x="38" y="0"/>
                    </a:moveTo>
                    <a:lnTo>
                      <a:pt x="35" y="5"/>
                    </a:lnTo>
                    <a:lnTo>
                      <a:pt x="31" y="12"/>
                    </a:lnTo>
                    <a:lnTo>
                      <a:pt x="25" y="19"/>
                    </a:lnTo>
                    <a:lnTo>
                      <a:pt x="19" y="27"/>
                    </a:lnTo>
                    <a:lnTo>
                      <a:pt x="13" y="34"/>
                    </a:lnTo>
                    <a:lnTo>
                      <a:pt x="8" y="39"/>
                    </a:lnTo>
                    <a:lnTo>
                      <a:pt x="3" y="41"/>
                    </a:lnTo>
                    <a:lnTo>
                      <a:pt x="0" y="39"/>
                    </a:lnTo>
                    <a:lnTo>
                      <a:pt x="0" y="35"/>
                    </a:lnTo>
                    <a:lnTo>
                      <a:pt x="3" y="30"/>
                    </a:lnTo>
                    <a:lnTo>
                      <a:pt x="9" y="25"/>
                    </a:lnTo>
                    <a:lnTo>
                      <a:pt x="16" y="19"/>
                    </a:lnTo>
                    <a:lnTo>
                      <a:pt x="22" y="14"/>
                    </a:lnTo>
                    <a:lnTo>
                      <a:pt x="29" y="9"/>
                    </a:lnTo>
                    <a:lnTo>
                      <a:pt x="34" y="4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8" name="Freeform 210"/>
              <p:cNvSpPr>
                <a:spLocks/>
              </p:cNvSpPr>
              <p:nvPr/>
            </p:nvSpPr>
            <p:spPr bwMode="auto">
              <a:xfrm>
                <a:off x="219" y="864"/>
                <a:ext cx="36" cy="47"/>
              </a:xfrm>
              <a:custGeom>
                <a:avLst/>
                <a:gdLst>
                  <a:gd name="T0" fmla="*/ 36 w 36"/>
                  <a:gd name="T1" fmla="*/ 0 h 47"/>
                  <a:gd name="T2" fmla="*/ 35 w 36"/>
                  <a:gd name="T3" fmla="*/ 6 h 47"/>
                  <a:gd name="T4" fmla="*/ 31 w 36"/>
                  <a:gd name="T5" fmla="*/ 14 h 47"/>
                  <a:gd name="T6" fmla="*/ 27 w 36"/>
                  <a:gd name="T7" fmla="*/ 22 h 47"/>
                  <a:gd name="T8" fmla="*/ 23 w 36"/>
                  <a:gd name="T9" fmla="*/ 29 h 47"/>
                  <a:gd name="T10" fmla="*/ 18 w 36"/>
                  <a:gd name="T11" fmla="*/ 36 h 47"/>
                  <a:gd name="T12" fmla="*/ 12 w 36"/>
                  <a:gd name="T13" fmla="*/ 42 h 47"/>
                  <a:gd name="T14" fmla="*/ 6 w 36"/>
                  <a:gd name="T15" fmla="*/ 46 h 47"/>
                  <a:gd name="T16" fmla="*/ 1 w 36"/>
                  <a:gd name="T17" fmla="*/ 47 h 47"/>
                  <a:gd name="T18" fmla="*/ 0 w 36"/>
                  <a:gd name="T19" fmla="*/ 45 h 47"/>
                  <a:gd name="T20" fmla="*/ 2 w 36"/>
                  <a:gd name="T21" fmla="*/ 40 h 47"/>
                  <a:gd name="T22" fmla="*/ 7 w 36"/>
                  <a:gd name="T23" fmla="*/ 33 h 47"/>
                  <a:gd name="T24" fmla="*/ 13 w 36"/>
                  <a:gd name="T25" fmla="*/ 26 h 47"/>
                  <a:gd name="T26" fmla="*/ 20 w 36"/>
                  <a:gd name="T27" fmla="*/ 18 h 47"/>
                  <a:gd name="T28" fmla="*/ 27 w 36"/>
                  <a:gd name="T29" fmla="*/ 10 h 47"/>
                  <a:gd name="T30" fmla="*/ 33 w 36"/>
                  <a:gd name="T31" fmla="*/ 4 h 47"/>
                  <a:gd name="T32" fmla="*/ 36 w 36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7"/>
                  <a:gd name="T53" fmla="*/ 36 w 3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7">
                    <a:moveTo>
                      <a:pt x="36" y="0"/>
                    </a:moveTo>
                    <a:lnTo>
                      <a:pt x="35" y="6"/>
                    </a:lnTo>
                    <a:lnTo>
                      <a:pt x="31" y="14"/>
                    </a:lnTo>
                    <a:lnTo>
                      <a:pt x="27" y="22"/>
                    </a:lnTo>
                    <a:lnTo>
                      <a:pt x="23" y="29"/>
                    </a:lnTo>
                    <a:lnTo>
                      <a:pt x="18" y="36"/>
                    </a:lnTo>
                    <a:lnTo>
                      <a:pt x="12" y="42"/>
                    </a:lnTo>
                    <a:lnTo>
                      <a:pt x="6" y="46"/>
                    </a:lnTo>
                    <a:lnTo>
                      <a:pt x="1" y="47"/>
                    </a:lnTo>
                    <a:lnTo>
                      <a:pt x="0" y="45"/>
                    </a:lnTo>
                    <a:lnTo>
                      <a:pt x="2" y="40"/>
                    </a:lnTo>
                    <a:lnTo>
                      <a:pt x="7" y="33"/>
                    </a:lnTo>
                    <a:lnTo>
                      <a:pt x="13" y="26"/>
                    </a:lnTo>
                    <a:lnTo>
                      <a:pt x="20" y="18"/>
                    </a:lnTo>
                    <a:lnTo>
                      <a:pt x="27" y="10"/>
                    </a:lnTo>
                    <a:lnTo>
                      <a:pt x="33" y="4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09" name="Freeform 211"/>
              <p:cNvSpPr>
                <a:spLocks/>
              </p:cNvSpPr>
              <p:nvPr/>
            </p:nvSpPr>
            <p:spPr bwMode="auto">
              <a:xfrm>
                <a:off x="243" y="876"/>
                <a:ext cx="16" cy="51"/>
              </a:xfrm>
              <a:custGeom>
                <a:avLst/>
                <a:gdLst>
                  <a:gd name="T0" fmla="*/ 0 w 16"/>
                  <a:gd name="T1" fmla="*/ 51 h 51"/>
                  <a:gd name="T2" fmla="*/ 0 w 16"/>
                  <a:gd name="T3" fmla="*/ 43 h 51"/>
                  <a:gd name="T4" fmla="*/ 5 w 16"/>
                  <a:gd name="T5" fmla="*/ 28 h 51"/>
                  <a:gd name="T6" fmla="*/ 11 w 16"/>
                  <a:gd name="T7" fmla="*/ 12 h 51"/>
                  <a:gd name="T8" fmla="*/ 15 w 16"/>
                  <a:gd name="T9" fmla="*/ 0 h 51"/>
                  <a:gd name="T10" fmla="*/ 16 w 16"/>
                  <a:gd name="T11" fmla="*/ 15 h 51"/>
                  <a:gd name="T12" fmla="*/ 12 w 16"/>
                  <a:gd name="T13" fmla="*/ 34 h 51"/>
                  <a:gd name="T14" fmla="*/ 7 w 16"/>
                  <a:gd name="T15" fmla="*/ 47 h 51"/>
                  <a:gd name="T16" fmla="*/ 0 w 16"/>
                  <a:gd name="T17" fmla="*/ 51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51"/>
                    </a:moveTo>
                    <a:lnTo>
                      <a:pt x="0" y="43"/>
                    </a:lnTo>
                    <a:lnTo>
                      <a:pt x="5" y="28"/>
                    </a:lnTo>
                    <a:lnTo>
                      <a:pt x="11" y="12"/>
                    </a:lnTo>
                    <a:lnTo>
                      <a:pt x="15" y="0"/>
                    </a:lnTo>
                    <a:lnTo>
                      <a:pt x="16" y="15"/>
                    </a:lnTo>
                    <a:lnTo>
                      <a:pt x="12" y="34"/>
                    </a:lnTo>
                    <a:lnTo>
                      <a:pt x="7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0" name="Freeform 212"/>
              <p:cNvSpPr>
                <a:spLocks/>
              </p:cNvSpPr>
              <p:nvPr/>
            </p:nvSpPr>
            <p:spPr bwMode="auto">
              <a:xfrm>
                <a:off x="255" y="893"/>
                <a:ext cx="17" cy="50"/>
              </a:xfrm>
              <a:custGeom>
                <a:avLst/>
                <a:gdLst>
                  <a:gd name="T0" fmla="*/ 0 w 17"/>
                  <a:gd name="T1" fmla="*/ 50 h 50"/>
                  <a:gd name="T2" fmla="*/ 1 w 17"/>
                  <a:gd name="T3" fmla="*/ 42 h 50"/>
                  <a:gd name="T4" fmla="*/ 7 w 17"/>
                  <a:gd name="T5" fmla="*/ 26 h 50"/>
                  <a:gd name="T6" fmla="*/ 13 w 17"/>
                  <a:gd name="T7" fmla="*/ 11 h 50"/>
                  <a:gd name="T8" fmla="*/ 16 w 17"/>
                  <a:gd name="T9" fmla="*/ 0 h 50"/>
                  <a:gd name="T10" fmla="*/ 17 w 17"/>
                  <a:gd name="T11" fmla="*/ 16 h 50"/>
                  <a:gd name="T12" fmla="*/ 13 w 17"/>
                  <a:gd name="T13" fmla="*/ 33 h 50"/>
                  <a:gd name="T14" fmla="*/ 8 w 17"/>
                  <a:gd name="T15" fmla="*/ 47 h 50"/>
                  <a:gd name="T16" fmla="*/ 0 w 17"/>
                  <a:gd name="T17" fmla="*/ 50 h 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50"/>
                  <a:gd name="T29" fmla="*/ 17 w 17"/>
                  <a:gd name="T30" fmla="*/ 50 h 5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50">
                    <a:moveTo>
                      <a:pt x="0" y="50"/>
                    </a:moveTo>
                    <a:lnTo>
                      <a:pt x="1" y="42"/>
                    </a:lnTo>
                    <a:lnTo>
                      <a:pt x="7" y="26"/>
                    </a:lnTo>
                    <a:lnTo>
                      <a:pt x="13" y="11"/>
                    </a:lnTo>
                    <a:lnTo>
                      <a:pt x="16" y="0"/>
                    </a:lnTo>
                    <a:lnTo>
                      <a:pt x="17" y="16"/>
                    </a:lnTo>
                    <a:lnTo>
                      <a:pt x="13" y="33"/>
                    </a:lnTo>
                    <a:lnTo>
                      <a:pt x="8" y="47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1" name="Freeform 213"/>
              <p:cNvSpPr>
                <a:spLocks/>
              </p:cNvSpPr>
              <p:nvPr/>
            </p:nvSpPr>
            <p:spPr bwMode="auto">
              <a:xfrm>
                <a:off x="188" y="843"/>
                <a:ext cx="48" cy="250"/>
              </a:xfrm>
              <a:custGeom>
                <a:avLst/>
                <a:gdLst>
                  <a:gd name="T0" fmla="*/ 6 w 48"/>
                  <a:gd name="T1" fmla="*/ 3 h 250"/>
                  <a:gd name="T2" fmla="*/ 5 w 48"/>
                  <a:gd name="T3" fmla="*/ 2 h 250"/>
                  <a:gd name="T4" fmla="*/ 3 w 48"/>
                  <a:gd name="T5" fmla="*/ 1 h 250"/>
                  <a:gd name="T6" fmla="*/ 1 w 48"/>
                  <a:gd name="T7" fmla="*/ 1 h 250"/>
                  <a:gd name="T8" fmla="*/ 0 w 48"/>
                  <a:gd name="T9" fmla="*/ 0 h 250"/>
                  <a:gd name="T10" fmla="*/ 16 w 48"/>
                  <a:gd name="T11" fmla="*/ 37 h 250"/>
                  <a:gd name="T12" fmla="*/ 28 w 48"/>
                  <a:gd name="T13" fmla="*/ 73 h 250"/>
                  <a:gd name="T14" fmla="*/ 36 w 48"/>
                  <a:gd name="T15" fmla="*/ 107 h 250"/>
                  <a:gd name="T16" fmla="*/ 40 w 48"/>
                  <a:gd name="T17" fmla="*/ 140 h 250"/>
                  <a:gd name="T18" fmla="*/ 42 w 48"/>
                  <a:gd name="T19" fmla="*/ 171 h 250"/>
                  <a:gd name="T20" fmla="*/ 43 w 48"/>
                  <a:gd name="T21" fmla="*/ 200 h 250"/>
                  <a:gd name="T22" fmla="*/ 43 w 48"/>
                  <a:gd name="T23" fmla="*/ 226 h 250"/>
                  <a:gd name="T24" fmla="*/ 42 w 48"/>
                  <a:gd name="T25" fmla="*/ 250 h 250"/>
                  <a:gd name="T26" fmla="*/ 45 w 48"/>
                  <a:gd name="T27" fmla="*/ 232 h 250"/>
                  <a:gd name="T28" fmla="*/ 48 w 48"/>
                  <a:gd name="T29" fmla="*/ 206 h 250"/>
                  <a:gd name="T30" fmla="*/ 48 w 48"/>
                  <a:gd name="T31" fmla="*/ 172 h 250"/>
                  <a:gd name="T32" fmla="*/ 46 w 48"/>
                  <a:gd name="T33" fmla="*/ 135 h 250"/>
                  <a:gd name="T34" fmla="*/ 41 w 48"/>
                  <a:gd name="T35" fmla="*/ 98 h 250"/>
                  <a:gd name="T36" fmla="*/ 33 w 48"/>
                  <a:gd name="T37" fmla="*/ 61 h 250"/>
                  <a:gd name="T38" fmla="*/ 22 w 48"/>
                  <a:gd name="T39" fmla="*/ 29 h 250"/>
                  <a:gd name="T40" fmla="*/ 6 w 48"/>
                  <a:gd name="T41" fmla="*/ 3 h 25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8"/>
                  <a:gd name="T64" fmla="*/ 0 h 250"/>
                  <a:gd name="T65" fmla="*/ 48 w 48"/>
                  <a:gd name="T66" fmla="*/ 250 h 25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8" h="250">
                    <a:moveTo>
                      <a:pt x="6" y="3"/>
                    </a:moveTo>
                    <a:lnTo>
                      <a:pt x="5" y="2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16" y="37"/>
                    </a:lnTo>
                    <a:lnTo>
                      <a:pt x="28" y="73"/>
                    </a:lnTo>
                    <a:lnTo>
                      <a:pt x="36" y="107"/>
                    </a:lnTo>
                    <a:lnTo>
                      <a:pt x="40" y="140"/>
                    </a:lnTo>
                    <a:lnTo>
                      <a:pt x="42" y="171"/>
                    </a:lnTo>
                    <a:lnTo>
                      <a:pt x="43" y="200"/>
                    </a:lnTo>
                    <a:lnTo>
                      <a:pt x="43" y="226"/>
                    </a:lnTo>
                    <a:lnTo>
                      <a:pt x="42" y="250"/>
                    </a:lnTo>
                    <a:lnTo>
                      <a:pt x="45" y="232"/>
                    </a:lnTo>
                    <a:lnTo>
                      <a:pt x="48" y="206"/>
                    </a:lnTo>
                    <a:lnTo>
                      <a:pt x="48" y="172"/>
                    </a:lnTo>
                    <a:lnTo>
                      <a:pt x="46" y="135"/>
                    </a:lnTo>
                    <a:lnTo>
                      <a:pt x="41" y="98"/>
                    </a:lnTo>
                    <a:lnTo>
                      <a:pt x="33" y="61"/>
                    </a:lnTo>
                    <a:lnTo>
                      <a:pt x="22" y="29"/>
                    </a:lnTo>
                    <a:lnTo>
                      <a:pt x="6" y="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2" name="Freeform 214"/>
              <p:cNvSpPr>
                <a:spLocks/>
              </p:cNvSpPr>
              <p:nvPr/>
            </p:nvSpPr>
            <p:spPr bwMode="auto">
              <a:xfrm>
                <a:off x="200" y="1041"/>
                <a:ext cx="33" cy="37"/>
              </a:xfrm>
              <a:custGeom>
                <a:avLst/>
                <a:gdLst>
                  <a:gd name="T0" fmla="*/ 0 w 33"/>
                  <a:gd name="T1" fmla="*/ 36 h 37"/>
                  <a:gd name="T2" fmla="*/ 1 w 33"/>
                  <a:gd name="T3" fmla="*/ 37 h 37"/>
                  <a:gd name="T4" fmla="*/ 5 w 33"/>
                  <a:gd name="T5" fmla="*/ 36 h 37"/>
                  <a:gd name="T6" fmla="*/ 10 w 33"/>
                  <a:gd name="T7" fmla="*/ 33 h 37"/>
                  <a:gd name="T8" fmla="*/ 16 w 33"/>
                  <a:gd name="T9" fmla="*/ 29 h 37"/>
                  <a:gd name="T10" fmla="*/ 21 w 33"/>
                  <a:gd name="T11" fmla="*/ 23 h 37"/>
                  <a:gd name="T12" fmla="*/ 27 w 33"/>
                  <a:gd name="T13" fmla="*/ 16 h 37"/>
                  <a:gd name="T14" fmla="*/ 31 w 33"/>
                  <a:gd name="T15" fmla="*/ 9 h 37"/>
                  <a:gd name="T16" fmla="*/ 33 w 33"/>
                  <a:gd name="T17" fmla="*/ 0 h 37"/>
                  <a:gd name="T18" fmla="*/ 30 w 33"/>
                  <a:gd name="T19" fmla="*/ 5 h 37"/>
                  <a:gd name="T20" fmla="*/ 25 w 33"/>
                  <a:gd name="T21" fmla="*/ 10 h 37"/>
                  <a:gd name="T22" fmla="*/ 19 w 33"/>
                  <a:gd name="T23" fmla="*/ 14 h 37"/>
                  <a:gd name="T24" fmla="*/ 13 w 33"/>
                  <a:gd name="T25" fmla="*/ 19 h 37"/>
                  <a:gd name="T26" fmla="*/ 7 w 33"/>
                  <a:gd name="T27" fmla="*/ 25 h 37"/>
                  <a:gd name="T28" fmla="*/ 3 w 33"/>
                  <a:gd name="T29" fmla="*/ 29 h 37"/>
                  <a:gd name="T30" fmla="*/ 0 w 33"/>
                  <a:gd name="T31" fmla="*/ 33 h 37"/>
                  <a:gd name="T32" fmla="*/ 0 w 33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7"/>
                  <a:gd name="T53" fmla="*/ 33 w 3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7">
                    <a:moveTo>
                      <a:pt x="0" y="36"/>
                    </a:moveTo>
                    <a:lnTo>
                      <a:pt x="1" y="37"/>
                    </a:lnTo>
                    <a:lnTo>
                      <a:pt x="5" y="36"/>
                    </a:lnTo>
                    <a:lnTo>
                      <a:pt x="10" y="33"/>
                    </a:lnTo>
                    <a:lnTo>
                      <a:pt x="16" y="29"/>
                    </a:lnTo>
                    <a:lnTo>
                      <a:pt x="21" y="23"/>
                    </a:lnTo>
                    <a:lnTo>
                      <a:pt x="27" y="16"/>
                    </a:lnTo>
                    <a:lnTo>
                      <a:pt x="31" y="9"/>
                    </a:lnTo>
                    <a:lnTo>
                      <a:pt x="33" y="0"/>
                    </a:lnTo>
                    <a:lnTo>
                      <a:pt x="30" y="5"/>
                    </a:lnTo>
                    <a:lnTo>
                      <a:pt x="25" y="10"/>
                    </a:lnTo>
                    <a:lnTo>
                      <a:pt x="19" y="14"/>
                    </a:lnTo>
                    <a:lnTo>
                      <a:pt x="13" y="19"/>
                    </a:lnTo>
                    <a:lnTo>
                      <a:pt x="7" y="25"/>
                    </a:lnTo>
                    <a:lnTo>
                      <a:pt x="3" y="29"/>
                    </a:lnTo>
                    <a:lnTo>
                      <a:pt x="0" y="33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3" name="Freeform 215"/>
              <p:cNvSpPr>
                <a:spLocks/>
              </p:cNvSpPr>
              <p:nvPr/>
            </p:nvSpPr>
            <p:spPr bwMode="auto">
              <a:xfrm>
                <a:off x="196" y="997"/>
                <a:ext cx="39" cy="46"/>
              </a:xfrm>
              <a:custGeom>
                <a:avLst/>
                <a:gdLst>
                  <a:gd name="T0" fmla="*/ 0 w 39"/>
                  <a:gd name="T1" fmla="*/ 45 h 46"/>
                  <a:gd name="T2" fmla="*/ 3 w 39"/>
                  <a:gd name="T3" fmla="*/ 46 h 46"/>
                  <a:gd name="T4" fmla="*/ 7 w 39"/>
                  <a:gd name="T5" fmla="*/ 45 h 46"/>
                  <a:gd name="T6" fmla="*/ 12 w 39"/>
                  <a:gd name="T7" fmla="*/ 40 h 46"/>
                  <a:gd name="T8" fmla="*/ 19 w 39"/>
                  <a:gd name="T9" fmla="*/ 34 h 46"/>
                  <a:gd name="T10" fmla="*/ 25 w 39"/>
                  <a:gd name="T11" fmla="*/ 27 h 46"/>
                  <a:gd name="T12" fmla="*/ 31 w 39"/>
                  <a:gd name="T13" fmla="*/ 18 h 46"/>
                  <a:gd name="T14" fmla="*/ 36 w 39"/>
                  <a:gd name="T15" fmla="*/ 9 h 46"/>
                  <a:gd name="T16" fmla="*/ 39 w 39"/>
                  <a:gd name="T17" fmla="*/ 0 h 46"/>
                  <a:gd name="T18" fmla="*/ 36 w 39"/>
                  <a:gd name="T19" fmla="*/ 3 h 46"/>
                  <a:gd name="T20" fmla="*/ 30 w 39"/>
                  <a:gd name="T21" fmla="*/ 8 h 46"/>
                  <a:gd name="T22" fmla="*/ 24 w 39"/>
                  <a:gd name="T23" fmla="*/ 15 h 46"/>
                  <a:gd name="T24" fmla="*/ 17 w 39"/>
                  <a:gd name="T25" fmla="*/ 22 h 46"/>
                  <a:gd name="T26" fmla="*/ 11 w 39"/>
                  <a:gd name="T27" fmla="*/ 29 h 46"/>
                  <a:gd name="T28" fmla="*/ 4 w 39"/>
                  <a:gd name="T29" fmla="*/ 35 h 46"/>
                  <a:gd name="T30" fmla="*/ 1 w 39"/>
                  <a:gd name="T31" fmla="*/ 41 h 46"/>
                  <a:gd name="T32" fmla="*/ 0 w 39"/>
                  <a:gd name="T33" fmla="*/ 45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6"/>
                  <a:gd name="T53" fmla="*/ 39 w 39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6">
                    <a:moveTo>
                      <a:pt x="0" y="45"/>
                    </a:moveTo>
                    <a:lnTo>
                      <a:pt x="3" y="46"/>
                    </a:lnTo>
                    <a:lnTo>
                      <a:pt x="7" y="45"/>
                    </a:lnTo>
                    <a:lnTo>
                      <a:pt x="12" y="40"/>
                    </a:lnTo>
                    <a:lnTo>
                      <a:pt x="19" y="34"/>
                    </a:lnTo>
                    <a:lnTo>
                      <a:pt x="25" y="27"/>
                    </a:lnTo>
                    <a:lnTo>
                      <a:pt x="31" y="18"/>
                    </a:lnTo>
                    <a:lnTo>
                      <a:pt x="36" y="9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8"/>
                    </a:lnTo>
                    <a:lnTo>
                      <a:pt x="24" y="15"/>
                    </a:lnTo>
                    <a:lnTo>
                      <a:pt x="17" y="22"/>
                    </a:lnTo>
                    <a:lnTo>
                      <a:pt x="11" y="29"/>
                    </a:lnTo>
                    <a:lnTo>
                      <a:pt x="4" y="35"/>
                    </a:lnTo>
                    <a:lnTo>
                      <a:pt x="1" y="41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4" name="Freeform 216"/>
              <p:cNvSpPr>
                <a:spLocks/>
              </p:cNvSpPr>
              <p:nvPr/>
            </p:nvSpPr>
            <p:spPr bwMode="auto">
              <a:xfrm>
                <a:off x="188" y="974"/>
                <a:ext cx="43" cy="41"/>
              </a:xfrm>
              <a:custGeom>
                <a:avLst/>
                <a:gdLst>
                  <a:gd name="T0" fmla="*/ 0 w 43"/>
                  <a:gd name="T1" fmla="*/ 39 h 41"/>
                  <a:gd name="T2" fmla="*/ 3 w 43"/>
                  <a:gd name="T3" fmla="*/ 41 h 41"/>
                  <a:gd name="T4" fmla="*/ 9 w 43"/>
                  <a:gd name="T5" fmla="*/ 40 h 41"/>
                  <a:gd name="T6" fmla="*/ 15 w 43"/>
                  <a:gd name="T7" fmla="*/ 36 h 41"/>
                  <a:gd name="T8" fmla="*/ 23 w 43"/>
                  <a:gd name="T9" fmla="*/ 31 h 41"/>
                  <a:gd name="T10" fmla="*/ 30 w 43"/>
                  <a:gd name="T11" fmla="*/ 25 h 41"/>
                  <a:gd name="T12" fmla="*/ 37 w 43"/>
                  <a:gd name="T13" fmla="*/ 17 h 41"/>
                  <a:gd name="T14" fmla="*/ 41 w 43"/>
                  <a:gd name="T15" fmla="*/ 8 h 41"/>
                  <a:gd name="T16" fmla="*/ 43 w 43"/>
                  <a:gd name="T17" fmla="*/ 0 h 41"/>
                  <a:gd name="T18" fmla="*/ 40 w 43"/>
                  <a:gd name="T19" fmla="*/ 2 h 41"/>
                  <a:gd name="T20" fmla="*/ 35 w 43"/>
                  <a:gd name="T21" fmla="*/ 7 h 41"/>
                  <a:gd name="T22" fmla="*/ 27 w 43"/>
                  <a:gd name="T23" fmla="*/ 12 h 41"/>
                  <a:gd name="T24" fmla="*/ 19 w 43"/>
                  <a:gd name="T25" fmla="*/ 19 h 41"/>
                  <a:gd name="T26" fmla="*/ 12 w 43"/>
                  <a:gd name="T27" fmla="*/ 25 h 41"/>
                  <a:gd name="T28" fmla="*/ 6 w 43"/>
                  <a:gd name="T29" fmla="*/ 31 h 41"/>
                  <a:gd name="T30" fmla="*/ 1 w 43"/>
                  <a:gd name="T31" fmla="*/ 36 h 41"/>
                  <a:gd name="T32" fmla="*/ 0 w 43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1"/>
                  <a:gd name="T53" fmla="*/ 43 w 43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1">
                    <a:moveTo>
                      <a:pt x="0" y="39"/>
                    </a:moveTo>
                    <a:lnTo>
                      <a:pt x="3" y="41"/>
                    </a:lnTo>
                    <a:lnTo>
                      <a:pt x="9" y="40"/>
                    </a:lnTo>
                    <a:lnTo>
                      <a:pt x="15" y="36"/>
                    </a:lnTo>
                    <a:lnTo>
                      <a:pt x="23" y="31"/>
                    </a:lnTo>
                    <a:lnTo>
                      <a:pt x="30" y="25"/>
                    </a:lnTo>
                    <a:lnTo>
                      <a:pt x="37" y="17"/>
                    </a:lnTo>
                    <a:lnTo>
                      <a:pt x="41" y="8"/>
                    </a:lnTo>
                    <a:lnTo>
                      <a:pt x="43" y="0"/>
                    </a:lnTo>
                    <a:lnTo>
                      <a:pt x="40" y="2"/>
                    </a:lnTo>
                    <a:lnTo>
                      <a:pt x="35" y="7"/>
                    </a:lnTo>
                    <a:lnTo>
                      <a:pt x="27" y="12"/>
                    </a:lnTo>
                    <a:lnTo>
                      <a:pt x="19" y="19"/>
                    </a:lnTo>
                    <a:lnTo>
                      <a:pt x="12" y="25"/>
                    </a:lnTo>
                    <a:lnTo>
                      <a:pt x="6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5" name="Freeform 217"/>
              <p:cNvSpPr>
                <a:spLocks/>
              </p:cNvSpPr>
              <p:nvPr/>
            </p:nvSpPr>
            <p:spPr bwMode="auto">
              <a:xfrm>
                <a:off x="188" y="932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1 w 39"/>
                  <a:gd name="T3" fmla="*/ 35 h 35"/>
                  <a:gd name="T4" fmla="*/ 6 w 39"/>
                  <a:gd name="T5" fmla="*/ 34 h 35"/>
                  <a:gd name="T6" fmla="*/ 12 w 39"/>
                  <a:gd name="T7" fmla="*/ 30 h 35"/>
                  <a:gd name="T8" fmla="*/ 19 w 39"/>
                  <a:gd name="T9" fmla="*/ 25 h 35"/>
                  <a:gd name="T10" fmla="*/ 26 w 39"/>
                  <a:gd name="T11" fmla="*/ 19 h 35"/>
                  <a:gd name="T12" fmla="*/ 32 w 39"/>
                  <a:gd name="T13" fmla="*/ 13 h 35"/>
                  <a:gd name="T14" fmla="*/ 37 w 39"/>
                  <a:gd name="T15" fmla="*/ 7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7 h 35"/>
                  <a:gd name="T22" fmla="*/ 23 w 39"/>
                  <a:gd name="T23" fmla="*/ 11 h 35"/>
                  <a:gd name="T24" fmla="*/ 16 w 39"/>
                  <a:gd name="T25" fmla="*/ 15 h 35"/>
                  <a:gd name="T26" fmla="*/ 9 w 39"/>
                  <a:gd name="T27" fmla="*/ 20 h 35"/>
                  <a:gd name="T28" fmla="*/ 3 w 39"/>
                  <a:gd name="T29" fmla="*/ 25 h 35"/>
                  <a:gd name="T30" fmla="*/ 0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1" y="35"/>
                    </a:lnTo>
                    <a:lnTo>
                      <a:pt x="6" y="34"/>
                    </a:lnTo>
                    <a:lnTo>
                      <a:pt x="12" y="30"/>
                    </a:lnTo>
                    <a:lnTo>
                      <a:pt x="19" y="25"/>
                    </a:lnTo>
                    <a:lnTo>
                      <a:pt x="26" y="19"/>
                    </a:lnTo>
                    <a:lnTo>
                      <a:pt x="32" y="13"/>
                    </a:lnTo>
                    <a:lnTo>
                      <a:pt x="37" y="7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7"/>
                    </a:lnTo>
                    <a:lnTo>
                      <a:pt x="23" y="11"/>
                    </a:lnTo>
                    <a:lnTo>
                      <a:pt x="16" y="15"/>
                    </a:lnTo>
                    <a:lnTo>
                      <a:pt x="9" y="20"/>
                    </a:lnTo>
                    <a:lnTo>
                      <a:pt x="3" y="25"/>
                    </a:lnTo>
                    <a:lnTo>
                      <a:pt x="0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6" name="Freeform 218"/>
              <p:cNvSpPr>
                <a:spLocks/>
              </p:cNvSpPr>
              <p:nvPr/>
            </p:nvSpPr>
            <p:spPr bwMode="auto">
              <a:xfrm>
                <a:off x="186" y="915"/>
                <a:ext cx="36" cy="25"/>
              </a:xfrm>
              <a:custGeom>
                <a:avLst/>
                <a:gdLst>
                  <a:gd name="T0" fmla="*/ 0 w 36"/>
                  <a:gd name="T1" fmla="*/ 22 h 25"/>
                  <a:gd name="T2" fmla="*/ 2 w 36"/>
                  <a:gd name="T3" fmla="*/ 24 h 25"/>
                  <a:gd name="T4" fmla="*/ 6 w 36"/>
                  <a:gd name="T5" fmla="*/ 25 h 25"/>
                  <a:gd name="T6" fmla="*/ 11 w 36"/>
                  <a:gd name="T7" fmla="*/ 24 h 25"/>
                  <a:gd name="T8" fmla="*/ 17 w 36"/>
                  <a:gd name="T9" fmla="*/ 22 h 25"/>
                  <a:gd name="T10" fmla="*/ 23 w 36"/>
                  <a:gd name="T11" fmla="*/ 18 h 25"/>
                  <a:gd name="T12" fmla="*/ 29 w 36"/>
                  <a:gd name="T13" fmla="*/ 13 h 25"/>
                  <a:gd name="T14" fmla="*/ 33 w 36"/>
                  <a:gd name="T15" fmla="*/ 7 h 25"/>
                  <a:gd name="T16" fmla="*/ 36 w 36"/>
                  <a:gd name="T17" fmla="*/ 0 h 25"/>
                  <a:gd name="T18" fmla="*/ 33 w 36"/>
                  <a:gd name="T19" fmla="*/ 2 h 25"/>
                  <a:gd name="T20" fmla="*/ 27 w 36"/>
                  <a:gd name="T21" fmla="*/ 4 h 25"/>
                  <a:gd name="T22" fmla="*/ 21 w 36"/>
                  <a:gd name="T23" fmla="*/ 7 h 25"/>
                  <a:gd name="T24" fmla="*/ 14 w 36"/>
                  <a:gd name="T25" fmla="*/ 10 h 25"/>
                  <a:gd name="T26" fmla="*/ 8 w 36"/>
                  <a:gd name="T27" fmla="*/ 13 h 25"/>
                  <a:gd name="T28" fmla="*/ 3 w 36"/>
                  <a:gd name="T29" fmla="*/ 16 h 25"/>
                  <a:gd name="T30" fmla="*/ 1 w 36"/>
                  <a:gd name="T31" fmla="*/ 19 h 25"/>
                  <a:gd name="T32" fmla="*/ 0 w 36"/>
                  <a:gd name="T33" fmla="*/ 22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25"/>
                  <a:gd name="T53" fmla="*/ 36 w 36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25">
                    <a:moveTo>
                      <a:pt x="0" y="22"/>
                    </a:moveTo>
                    <a:lnTo>
                      <a:pt x="2" y="24"/>
                    </a:lnTo>
                    <a:lnTo>
                      <a:pt x="6" y="25"/>
                    </a:lnTo>
                    <a:lnTo>
                      <a:pt x="11" y="24"/>
                    </a:lnTo>
                    <a:lnTo>
                      <a:pt x="17" y="22"/>
                    </a:lnTo>
                    <a:lnTo>
                      <a:pt x="23" y="18"/>
                    </a:lnTo>
                    <a:lnTo>
                      <a:pt x="29" y="13"/>
                    </a:lnTo>
                    <a:lnTo>
                      <a:pt x="33" y="7"/>
                    </a:lnTo>
                    <a:lnTo>
                      <a:pt x="36" y="0"/>
                    </a:lnTo>
                    <a:lnTo>
                      <a:pt x="33" y="2"/>
                    </a:lnTo>
                    <a:lnTo>
                      <a:pt x="27" y="4"/>
                    </a:lnTo>
                    <a:lnTo>
                      <a:pt x="21" y="7"/>
                    </a:lnTo>
                    <a:lnTo>
                      <a:pt x="14" y="10"/>
                    </a:lnTo>
                    <a:lnTo>
                      <a:pt x="8" y="13"/>
                    </a:lnTo>
                    <a:lnTo>
                      <a:pt x="3" y="16"/>
                    </a:lnTo>
                    <a:lnTo>
                      <a:pt x="1" y="19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7" name="Freeform 219"/>
              <p:cNvSpPr>
                <a:spLocks/>
              </p:cNvSpPr>
              <p:nvPr/>
            </p:nvSpPr>
            <p:spPr bwMode="auto">
              <a:xfrm>
                <a:off x="181" y="876"/>
                <a:ext cx="27" cy="19"/>
              </a:xfrm>
              <a:custGeom>
                <a:avLst/>
                <a:gdLst>
                  <a:gd name="T0" fmla="*/ 0 w 27"/>
                  <a:gd name="T1" fmla="*/ 17 h 19"/>
                  <a:gd name="T2" fmla="*/ 1 w 27"/>
                  <a:gd name="T3" fmla="*/ 19 h 19"/>
                  <a:gd name="T4" fmla="*/ 5 w 27"/>
                  <a:gd name="T5" fmla="*/ 19 h 19"/>
                  <a:gd name="T6" fmla="*/ 9 w 27"/>
                  <a:gd name="T7" fmla="*/ 17 h 19"/>
                  <a:gd name="T8" fmla="*/ 14 w 27"/>
                  <a:gd name="T9" fmla="*/ 15 h 19"/>
                  <a:gd name="T10" fmla="*/ 19 w 27"/>
                  <a:gd name="T11" fmla="*/ 12 h 19"/>
                  <a:gd name="T12" fmla="*/ 23 w 27"/>
                  <a:gd name="T13" fmla="*/ 8 h 19"/>
                  <a:gd name="T14" fmla="*/ 26 w 27"/>
                  <a:gd name="T15" fmla="*/ 4 h 19"/>
                  <a:gd name="T16" fmla="*/ 27 w 27"/>
                  <a:gd name="T17" fmla="*/ 0 h 19"/>
                  <a:gd name="T18" fmla="*/ 25 w 27"/>
                  <a:gd name="T19" fmla="*/ 2 h 19"/>
                  <a:gd name="T20" fmla="*/ 20 w 27"/>
                  <a:gd name="T21" fmla="*/ 4 h 19"/>
                  <a:gd name="T22" fmla="*/ 16 w 27"/>
                  <a:gd name="T23" fmla="*/ 6 h 19"/>
                  <a:gd name="T24" fmla="*/ 12 w 27"/>
                  <a:gd name="T25" fmla="*/ 8 h 19"/>
                  <a:gd name="T26" fmla="*/ 7 w 27"/>
                  <a:gd name="T27" fmla="*/ 10 h 19"/>
                  <a:gd name="T28" fmla="*/ 3 w 27"/>
                  <a:gd name="T29" fmla="*/ 13 h 19"/>
                  <a:gd name="T30" fmla="*/ 1 w 27"/>
                  <a:gd name="T31" fmla="*/ 15 h 19"/>
                  <a:gd name="T32" fmla="*/ 0 w 27"/>
                  <a:gd name="T33" fmla="*/ 17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9"/>
                  <a:gd name="T53" fmla="*/ 27 w 2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9">
                    <a:moveTo>
                      <a:pt x="0" y="17"/>
                    </a:moveTo>
                    <a:lnTo>
                      <a:pt x="1" y="19"/>
                    </a:lnTo>
                    <a:lnTo>
                      <a:pt x="5" y="19"/>
                    </a:lnTo>
                    <a:lnTo>
                      <a:pt x="9" y="17"/>
                    </a:lnTo>
                    <a:lnTo>
                      <a:pt x="14" y="15"/>
                    </a:lnTo>
                    <a:lnTo>
                      <a:pt x="19" y="12"/>
                    </a:lnTo>
                    <a:lnTo>
                      <a:pt x="23" y="8"/>
                    </a:lnTo>
                    <a:lnTo>
                      <a:pt x="26" y="4"/>
                    </a:lnTo>
                    <a:lnTo>
                      <a:pt x="27" y="0"/>
                    </a:lnTo>
                    <a:lnTo>
                      <a:pt x="25" y="2"/>
                    </a:lnTo>
                    <a:lnTo>
                      <a:pt x="20" y="4"/>
                    </a:lnTo>
                    <a:lnTo>
                      <a:pt x="16" y="6"/>
                    </a:lnTo>
                    <a:lnTo>
                      <a:pt x="12" y="8"/>
                    </a:lnTo>
                    <a:lnTo>
                      <a:pt x="7" y="10"/>
                    </a:lnTo>
                    <a:lnTo>
                      <a:pt x="3" y="13"/>
                    </a:lnTo>
                    <a:lnTo>
                      <a:pt x="1" y="1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8" name="Freeform 220"/>
              <p:cNvSpPr>
                <a:spLocks/>
              </p:cNvSpPr>
              <p:nvPr/>
            </p:nvSpPr>
            <p:spPr bwMode="auto">
              <a:xfrm>
                <a:off x="183" y="859"/>
                <a:ext cx="18" cy="14"/>
              </a:xfrm>
              <a:custGeom>
                <a:avLst/>
                <a:gdLst>
                  <a:gd name="T0" fmla="*/ 1 w 18"/>
                  <a:gd name="T1" fmla="*/ 13 h 14"/>
                  <a:gd name="T2" fmla="*/ 6 w 18"/>
                  <a:gd name="T3" fmla="*/ 14 h 14"/>
                  <a:gd name="T4" fmla="*/ 13 w 18"/>
                  <a:gd name="T5" fmla="*/ 12 h 14"/>
                  <a:gd name="T6" fmla="*/ 18 w 18"/>
                  <a:gd name="T7" fmla="*/ 6 h 14"/>
                  <a:gd name="T8" fmla="*/ 17 w 18"/>
                  <a:gd name="T9" fmla="*/ 0 h 14"/>
                  <a:gd name="T10" fmla="*/ 14 w 18"/>
                  <a:gd name="T11" fmla="*/ 5 h 14"/>
                  <a:gd name="T12" fmla="*/ 7 w 18"/>
                  <a:gd name="T13" fmla="*/ 7 h 14"/>
                  <a:gd name="T14" fmla="*/ 0 w 18"/>
                  <a:gd name="T15" fmla="*/ 9 h 14"/>
                  <a:gd name="T16" fmla="*/ 1 w 18"/>
                  <a:gd name="T17" fmla="*/ 13 h 1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4"/>
                  <a:gd name="T29" fmla="*/ 18 w 18"/>
                  <a:gd name="T30" fmla="*/ 14 h 1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4">
                    <a:moveTo>
                      <a:pt x="1" y="13"/>
                    </a:moveTo>
                    <a:lnTo>
                      <a:pt x="6" y="14"/>
                    </a:lnTo>
                    <a:lnTo>
                      <a:pt x="13" y="12"/>
                    </a:lnTo>
                    <a:lnTo>
                      <a:pt x="18" y="6"/>
                    </a:lnTo>
                    <a:lnTo>
                      <a:pt x="17" y="0"/>
                    </a:lnTo>
                    <a:lnTo>
                      <a:pt x="14" y="5"/>
                    </a:lnTo>
                    <a:lnTo>
                      <a:pt x="7" y="7"/>
                    </a:lnTo>
                    <a:lnTo>
                      <a:pt x="0" y="9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19" name="Freeform 221"/>
              <p:cNvSpPr>
                <a:spLocks/>
              </p:cNvSpPr>
              <p:nvPr/>
            </p:nvSpPr>
            <p:spPr bwMode="auto">
              <a:xfrm>
                <a:off x="198" y="1018"/>
                <a:ext cx="36" cy="41"/>
              </a:xfrm>
              <a:custGeom>
                <a:avLst/>
                <a:gdLst>
                  <a:gd name="T0" fmla="*/ 0 w 36"/>
                  <a:gd name="T1" fmla="*/ 39 h 41"/>
                  <a:gd name="T2" fmla="*/ 2 w 36"/>
                  <a:gd name="T3" fmla="*/ 41 h 41"/>
                  <a:gd name="T4" fmla="*/ 7 w 36"/>
                  <a:gd name="T5" fmla="*/ 39 h 41"/>
                  <a:gd name="T6" fmla="*/ 12 w 36"/>
                  <a:gd name="T7" fmla="*/ 37 h 41"/>
                  <a:gd name="T8" fmla="*/ 18 w 36"/>
                  <a:gd name="T9" fmla="*/ 32 h 41"/>
                  <a:gd name="T10" fmla="*/ 24 w 36"/>
                  <a:gd name="T11" fmla="*/ 25 h 41"/>
                  <a:gd name="T12" fmla="*/ 29 w 36"/>
                  <a:gd name="T13" fmla="*/ 17 h 41"/>
                  <a:gd name="T14" fmla="*/ 33 w 36"/>
                  <a:gd name="T15" fmla="*/ 9 h 41"/>
                  <a:gd name="T16" fmla="*/ 36 w 36"/>
                  <a:gd name="T17" fmla="*/ 0 h 41"/>
                  <a:gd name="T18" fmla="*/ 33 w 36"/>
                  <a:gd name="T19" fmla="*/ 3 h 41"/>
                  <a:gd name="T20" fmla="*/ 28 w 36"/>
                  <a:gd name="T21" fmla="*/ 8 h 41"/>
                  <a:gd name="T22" fmla="*/ 22 w 36"/>
                  <a:gd name="T23" fmla="*/ 13 h 41"/>
                  <a:gd name="T24" fmla="*/ 15 w 36"/>
                  <a:gd name="T25" fmla="*/ 19 h 41"/>
                  <a:gd name="T26" fmla="*/ 9 w 36"/>
                  <a:gd name="T27" fmla="*/ 25 h 41"/>
                  <a:gd name="T28" fmla="*/ 4 w 36"/>
                  <a:gd name="T29" fmla="*/ 31 h 41"/>
                  <a:gd name="T30" fmla="*/ 1 w 36"/>
                  <a:gd name="T31" fmla="*/ 36 h 41"/>
                  <a:gd name="T32" fmla="*/ 0 w 36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1"/>
                  <a:gd name="T53" fmla="*/ 36 w 3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1">
                    <a:moveTo>
                      <a:pt x="0" y="39"/>
                    </a:moveTo>
                    <a:lnTo>
                      <a:pt x="2" y="41"/>
                    </a:lnTo>
                    <a:lnTo>
                      <a:pt x="7" y="39"/>
                    </a:lnTo>
                    <a:lnTo>
                      <a:pt x="12" y="37"/>
                    </a:lnTo>
                    <a:lnTo>
                      <a:pt x="18" y="32"/>
                    </a:lnTo>
                    <a:lnTo>
                      <a:pt x="24" y="25"/>
                    </a:lnTo>
                    <a:lnTo>
                      <a:pt x="29" y="17"/>
                    </a:lnTo>
                    <a:lnTo>
                      <a:pt x="33" y="9"/>
                    </a:lnTo>
                    <a:lnTo>
                      <a:pt x="36" y="0"/>
                    </a:lnTo>
                    <a:lnTo>
                      <a:pt x="33" y="3"/>
                    </a:lnTo>
                    <a:lnTo>
                      <a:pt x="28" y="8"/>
                    </a:lnTo>
                    <a:lnTo>
                      <a:pt x="22" y="13"/>
                    </a:lnTo>
                    <a:lnTo>
                      <a:pt x="15" y="19"/>
                    </a:lnTo>
                    <a:lnTo>
                      <a:pt x="9" y="25"/>
                    </a:lnTo>
                    <a:lnTo>
                      <a:pt x="4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0" name="Freeform 222"/>
              <p:cNvSpPr>
                <a:spLocks/>
              </p:cNvSpPr>
              <p:nvPr/>
            </p:nvSpPr>
            <p:spPr bwMode="auto">
              <a:xfrm>
                <a:off x="205" y="1063"/>
                <a:ext cx="28" cy="32"/>
              </a:xfrm>
              <a:custGeom>
                <a:avLst/>
                <a:gdLst>
                  <a:gd name="T0" fmla="*/ 0 w 28"/>
                  <a:gd name="T1" fmla="*/ 31 h 32"/>
                  <a:gd name="T2" fmla="*/ 2 w 28"/>
                  <a:gd name="T3" fmla="*/ 32 h 32"/>
                  <a:gd name="T4" fmla="*/ 4 w 28"/>
                  <a:gd name="T5" fmla="*/ 32 h 32"/>
                  <a:gd name="T6" fmla="*/ 8 w 28"/>
                  <a:gd name="T7" fmla="*/ 30 h 32"/>
                  <a:gd name="T8" fmla="*/ 14 w 28"/>
                  <a:gd name="T9" fmla="*/ 27 h 32"/>
                  <a:gd name="T10" fmla="*/ 18 w 28"/>
                  <a:gd name="T11" fmla="*/ 22 h 32"/>
                  <a:gd name="T12" fmla="*/ 22 w 28"/>
                  <a:gd name="T13" fmla="*/ 16 h 32"/>
                  <a:gd name="T14" fmla="*/ 26 w 28"/>
                  <a:gd name="T15" fmla="*/ 9 h 32"/>
                  <a:gd name="T16" fmla="*/ 28 w 28"/>
                  <a:gd name="T17" fmla="*/ 0 h 32"/>
                  <a:gd name="T18" fmla="*/ 25 w 28"/>
                  <a:gd name="T19" fmla="*/ 4 h 32"/>
                  <a:gd name="T20" fmla="*/ 20 w 28"/>
                  <a:gd name="T21" fmla="*/ 9 h 32"/>
                  <a:gd name="T22" fmla="*/ 15 w 28"/>
                  <a:gd name="T23" fmla="*/ 13 h 32"/>
                  <a:gd name="T24" fmla="*/ 10 w 28"/>
                  <a:gd name="T25" fmla="*/ 18 h 32"/>
                  <a:gd name="T26" fmla="*/ 6 w 28"/>
                  <a:gd name="T27" fmla="*/ 21 h 32"/>
                  <a:gd name="T28" fmla="*/ 2 w 28"/>
                  <a:gd name="T29" fmla="*/ 25 h 32"/>
                  <a:gd name="T30" fmla="*/ 0 w 28"/>
                  <a:gd name="T31" fmla="*/ 29 h 32"/>
                  <a:gd name="T32" fmla="*/ 0 w 28"/>
                  <a:gd name="T33" fmla="*/ 31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32"/>
                  <a:gd name="T53" fmla="*/ 28 w 28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32">
                    <a:moveTo>
                      <a:pt x="0" y="31"/>
                    </a:moveTo>
                    <a:lnTo>
                      <a:pt x="2" y="32"/>
                    </a:lnTo>
                    <a:lnTo>
                      <a:pt x="4" y="32"/>
                    </a:lnTo>
                    <a:lnTo>
                      <a:pt x="8" y="30"/>
                    </a:lnTo>
                    <a:lnTo>
                      <a:pt x="14" y="27"/>
                    </a:lnTo>
                    <a:lnTo>
                      <a:pt x="18" y="22"/>
                    </a:lnTo>
                    <a:lnTo>
                      <a:pt x="22" y="16"/>
                    </a:lnTo>
                    <a:lnTo>
                      <a:pt x="26" y="9"/>
                    </a:lnTo>
                    <a:lnTo>
                      <a:pt x="28" y="0"/>
                    </a:lnTo>
                    <a:lnTo>
                      <a:pt x="25" y="4"/>
                    </a:lnTo>
                    <a:lnTo>
                      <a:pt x="20" y="9"/>
                    </a:lnTo>
                    <a:lnTo>
                      <a:pt x="15" y="13"/>
                    </a:lnTo>
                    <a:lnTo>
                      <a:pt x="10" y="18"/>
                    </a:lnTo>
                    <a:lnTo>
                      <a:pt x="6" y="21"/>
                    </a:lnTo>
                    <a:lnTo>
                      <a:pt x="2" y="25"/>
                    </a:lnTo>
                    <a:lnTo>
                      <a:pt x="0" y="2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1" name="Freeform 223"/>
              <p:cNvSpPr>
                <a:spLocks/>
              </p:cNvSpPr>
              <p:nvPr/>
            </p:nvSpPr>
            <p:spPr bwMode="auto">
              <a:xfrm>
                <a:off x="192" y="950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2 w 39"/>
                  <a:gd name="T3" fmla="*/ 35 h 35"/>
                  <a:gd name="T4" fmla="*/ 7 w 39"/>
                  <a:gd name="T5" fmla="*/ 33 h 35"/>
                  <a:gd name="T6" fmla="*/ 13 w 39"/>
                  <a:gd name="T7" fmla="*/ 30 h 35"/>
                  <a:gd name="T8" fmla="*/ 20 w 39"/>
                  <a:gd name="T9" fmla="*/ 25 h 35"/>
                  <a:gd name="T10" fmla="*/ 27 w 39"/>
                  <a:gd name="T11" fmla="*/ 20 h 35"/>
                  <a:gd name="T12" fmla="*/ 33 w 39"/>
                  <a:gd name="T13" fmla="*/ 13 h 35"/>
                  <a:gd name="T14" fmla="*/ 38 w 39"/>
                  <a:gd name="T15" fmla="*/ 6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6 h 35"/>
                  <a:gd name="T22" fmla="*/ 23 w 39"/>
                  <a:gd name="T23" fmla="*/ 11 h 35"/>
                  <a:gd name="T24" fmla="*/ 16 w 39"/>
                  <a:gd name="T25" fmla="*/ 16 h 35"/>
                  <a:gd name="T26" fmla="*/ 9 w 39"/>
                  <a:gd name="T27" fmla="*/ 21 h 35"/>
                  <a:gd name="T28" fmla="*/ 3 w 39"/>
                  <a:gd name="T29" fmla="*/ 25 h 35"/>
                  <a:gd name="T30" fmla="*/ 1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2" y="35"/>
                    </a:lnTo>
                    <a:lnTo>
                      <a:pt x="7" y="33"/>
                    </a:lnTo>
                    <a:lnTo>
                      <a:pt x="13" y="30"/>
                    </a:lnTo>
                    <a:lnTo>
                      <a:pt x="20" y="25"/>
                    </a:lnTo>
                    <a:lnTo>
                      <a:pt x="27" y="20"/>
                    </a:lnTo>
                    <a:lnTo>
                      <a:pt x="33" y="13"/>
                    </a:lnTo>
                    <a:lnTo>
                      <a:pt x="38" y="6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6"/>
                    </a:lnTo>
                    <a:lnTo>
                      <a:pt x="23" y="11"/>
                    </a:lnTo>
                    <a:lnTo>
                      <a:pt x="16" y="16"/>
                    </a:lnTo>
                    <a:lnTo>
                      <a:pt x="9" y="21"/>
                    </a:lnTo>
                    <a:lnTo>
                      <a:pt x="3" y="25"/>
                    </a:lnTo>
                    <a:lnTo>
                      <a:pt x="1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2" name="Freeform 224"/>
              <p:cNvSpPr>
                <a:spLocks/>
              </p:cNvSpPr>
              <p:nvPr/>
            </p:nvSpPr>
            <p:spPr bwMode="auto">
              <a:xfrm>
                <a:off x="183" y="894"/>
                <a:ext cx="33" cy="26"/>
              </a:xfrm>
              <a:custGeom>
                <a:avLst/>
                <a:gdLst>
                  <a:gd name="T0" fmla="*/ 0 w 33"/>
                  <a:gd name="T1" fmla="*/ 24 h 26"/>
                  <a:gd name="T2" fmla="*/ 3 w 33"/>
                  <a:gd name="T3" fmla="*/ 26 h 26"/>
                  <a:gd name="T4" fmla="*/ 6 w 33"/>
                  <a:gd name="T5" fmla="*/ 25 h 26"/>
                  <a:gd name="T6" fmla="*/ 12 w 33"/>
                  <a:gd name="T7" fmla="*/ 23 h 26"/>
                  <a:gd name="T8" fmla="*/ 18 w 33"/>
                  <a:gd name="T9" fmla="*/ 19 h 26"/>
                  <a:gd name="T10" fmla="*/ 24 w 33"/>
                  <a:gd name="T11" fmla="*/ 14 h 26"/>
                  <a:gd name="T12" fmla="*/ 29 w 33"/>
                  <a:gd name="T13" fmla="*/ 9 h 26"/>
                  <a:gd name="T14" fmla="*/ 32 w 33"/>
                  <a:gd name="T15" fmla="*/ 4 h 26"/>
                  <a:gd name="T16" fmla="*/ 33 w 33"/>
                  <a:gd name="T17" fmla="*/ 0 h 26"/>
                  <a:gd name="T18" fmla="*/ 30 w 33"/>
                  <a:gd name="T19" fmla="*/ 2 h 26"/>
                  <a:gd name="T20" fmla="*/ 26 w 33"/>
                  <a:gd name="T21" fmla="*/ 5 h 26"/>
                  <a:gd name="T22" fmla="*/ 21 w 33"/>
                  <a:gd name="T23" fmla="*/ 8 h 26"/>
                  <a:gd name="T24" fmla="*/ 15 w 33"/>
                  <a:gd name="T25" fmla="*/ 11 h 26"/>
                  <a:gd name="T26" fmla="*/ 10 w 33"/>
                  <a:gd name="T27" fmla="*/ 15 h 26"/>
                  <a:gd name="T28" fmla="*/ 5 w 33"/>
                  <a:gd name="T29" fmla="*/ 19 h 26"/>
                  <a:gd name="T30" fmla="*/ 2 w 33"/>
                  <a:gd name="T31" fmla="*/ 22 h 26"/>
                  <a:gd name="T32" fmla="*/ 0 w 33"/>
                  <a:gd name="T33" fmla="*/ 24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26"/>
                  <a:gd name="T53" fmla="*/ 33 w 33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26">
                    <a:moveTo>
                      <a:pt x="0" y="24"/>
                    </a:moveTo>
                    <a:lnTo>
                      <a:pt x="3" y="26"/>
                    </a:lnTo>
                    <a:lnTo>
                      <a:pt x="6" y="25"/>
                    </a:lnTo>
                    <a:lnTo>
                      <a:pt x="12" y="23"/>
                    </a:lnTo>
                    <a:lnTo>
                      <a:pt x="18" y="19"/>
                    </a:lnTo>
                    <a:lnTo>
                      <a:pt x="24" y="14"/>
                    </a:lnTo>
                    <a:lnTo>
                      <a:pt x="29" y="9"/>
                    </a:lnTo>
                    <a:lnTo>
                      <a:pt x="32" y="4"/>
                    </a:lnTo>
                    <a:lnTo>
                      <a:pt x="33" y="0"/>
                    </a:lnTo>
                    <a:lnTo>
                      <a:pt x="30" y="2"/>
                    </a:lnTo>
                    <a:lnTo>
                      <a:pt x="26" y="5"/>
                    </a:lnTo>
                    <a:lnTo>
                      <a:pt x="21" y="8"/>
                    </a:lnTo>
                    <a:lnTo>
                      <a:pt x="15" y="11"/>
                    </a:lnTo>
                    <a:lnTo>
                      <a:pt x="10" y="15"/>
                    </a:lnTo>
                    <a:lnTo>
                      <a:pt x="5" y="19"/>
                    </a:lnTo>
                    <a:lnTo>
                      <a:pt x="2" y="2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3" name="Freeform 225"/>
              <p:cNvSpPr>
                <a:spLocks/>
              </p:cNvSpPr>
              <p:nvPr/>
            </p:nvSpPr>
            <p:spPr bwMode="auto">
              <a:xfrm>
                <a:off x="228" y="1080"/>
                <a:ext cx="5" cy="37"/>
              </a:xfrm>
              <a:custGeom>
                <a:avLst/>
                <a:gdLst>
                  <a:gd name="T0" fmla="*/ 3 w 5"/>
                  <a:gd name="T1" fmla="*/ 0 h 37"/>
                  <a:gd name="T2" fmla="*/ 3 w 5"/>
                  <a:gd name="T3" fmla="*/ 7 h 37"/>
                  <a:gd name="T4" fmla="*/ 4 w 5"/>
                  <a:gd name="T5" fmla="*/ 21 h 37"/>
                  <a:gd name="T6" fmla="*/ 5 w 5"/>
                  <a:gd name="T7" fmla="*/ 32 h 37"/>
                  <a:gd name="T8" fmla="*/ 3 w 5"/>
                  <a:gd name="T9" fmla="*/ 37 h 37"/>
                  <a:gd name="T10" fmla="*/ 0 w 5"/>
                  <a:gd name="T11" fmla="*/ 32 h 37"/>
                  <a:gd name="T12" fmla="*/ 0 w 5"/>
                  <a:gd name="T13" fmla="*/ 21 h 37"/>
                  <a:gd name="T14" fmla="*/ 2 w 5"/>
                  <a:gd name="T15" fmla="*/ 8 h 37"/>
                  <a:gd name="T16" fmla="*/ 3 w 5"/>
                  <a:gd name="T17" fmla="*/ 0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"/>
                  <a:gd name="T28" fmla="*/ 0 h 37"/>
                  <a:gd name="T29" fmla="*/ 5 w 5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" h="37">
                    <a:moveTo>
                      <a:pt x="3" y="0"/>
                    </a:moveTo>
                    <a:lnTo>
                      <a:pt x="3" y="7"/>
                    </a:lnTo>
                    <a:lnTo>
                      <a:pt x="4" y="21"/>
                    </a:lnTo>
                    <a:lnTo>
                      <a:pt x="5" y="32"/>
                    </a:lnTo>
                    <a:lnTo>
                      <a:pt x="3" y="37"/>
                    </a:lnTo>
                    <a:lnTo>
                      <a:pt x="0" y="32"/>
                    </a:lnTo>
                    <a:lnTo>
                      <a:pt x="0" y="21"/>
                    </a:lnTo>
                    <a:lnTo>
                      <a:pt x="2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4" name="Freeform 226"/>
              <p:cNvSpPr>
                <a:spLocks/>
              </p:cNvSpPr>
              <p:nvPr/>
            </p:nvSpPr>
            <p:spPr bwMode="auto">
              <a:xfrm>
                <a:off x="234" y="1036"/>
                <a:ext cx="37" cy="53"/>
              </a:xfrm>
              <a:custGeom>
                <a:avLst/>
                <a:gdLst>
                  <a:gd name="T0" fmla="*/ 0 w 37"/>
                  <a:gd name="T1" fmla="*/ 0 h 53"/>
                  <a:gd name="T2" fmla="*/ 3 w 37"/>
                  <a:gd name="T3" fmla="*/ 6 h 53"/>
                  <a:gd name="T4" fmla="*/ 7 w 37"/>
                  <a:gd name="T5" fmla="*/ 15 h 53"/>
                  <a:gd name="T6" fmla="*/ 12 w 37"/>
                  <a:gd name="T7" fmla="*/ 24 h 53"/>
                  <a:gd name="T8" fmla="*/ 18 w 37"/>
                  <a:gd name="T9" fmla="*/ 34 h 53"/>
                  <a:gd name="T10" fmla="*/ 24 w 37"/>
                  <a:gd name="T11" fmla="*/ 43 h 53"/>
                  <a:gd name="T12" fmla="*/ 29 w 37"/>
                  <a:gd name="T13" fmla="*/ 49 h 53"/>
                  <a:gd name="T14" fmla="*/ 34 w 37"/>
                  <a:gd name="T15" fmla="*/ 53 h 53"/>
                  <a:gd name="T16" fmla="*/ 37 w 37"/>
                  <a:gd name="T17" fmla="*/ 52 h 53"/>
                  <a:gd name="T18" fmla="*/ 37 w 37"/>
                  <a:gd name="T19" fmla="*/ 48 h 53"/>
                  <a:gd name="T20" fmla="*/ 34 w 37"/>
                  <a:gd name="T21" fmla="*/ 42 h 53"/>
                  <a:gd name="T22" fmla="*/ 29 w 37"/>
                  <a:gd name="T23" fmla="*/ 35 h 53"/>
                  <a:gd name="T24" fmla="*/ 22 w 37"/>
                  <a:gd name="T25" fmla="*/ 27 h 53"/>
                  <a:gd name="T26" fmla="*/ 15 w 37"/>
                  <a:gd name="T27" fmla="*/ 19 h 53"/>
                  <a:gd name="T28" fmla="*/ 9 w 37"/>
                  <a:gd name="T29" fmla="*/ 12 h 53"/>
                  <a:gd name="T30" fmla="*/ 3 w 37"/>
                  <a:gd name="T31" fmla="*/ 5 h 53"/>
                  <a:gd name="T32" fmla="*/ 0 w 37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3"/>
                  <a:gd name="T53" fmla="*/ 37 w 37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3">
                    <a:moveTo>
                      <a:pt x="0" y="0"/>
                    </a:moveTo>
                    <a:lnTo>
                      <a:pt x="3" y="6"/>
                    </a:lnTo>
                    <a:lnTo>
                      <a:pt x="7" y="15"/>
                    </a:lnTo>
                    <a:lnTo>
                      <a:pt x="12" y="24"/>
                    </a:lnTo>
                    <a:lnTo>
                      <a:pt x="18" y="34"/>
                    </a:lnTo>
                    <a:lnTo>
                      <a:pt x="24" y="43"/>
                    </a:lnTo>
                    <a:lnTo>
                      <a:pt x="29" y="49"/>
                    </a:lnTo>
                    <a:lnTo>
                      <a:pt x="34" y="53"/>
                    </a:lnTo>
                    <a:lnTo>
                      <a:pt x="37" y="52"/>
                    </a:lnTo>
                    <a:lnTo>
                      <a:pt x="37" y="48"/>
                    </a:lnTo>
                    <a:lnTo>
                      <a:pt x="34" y="42"/>
                    </a:lnTo>
                    <a:lnTo>
                      <a:pt x="29" y="35"/>
                    </a:lnTo>
                    <a:lnTo>
                      <a:pt x="22" y="27"/>
                    </a:lnTo>
                    <a:lnTo>
                      <a:pt x="15" y="19"/>
                    </a:lnTo>
                    <a:lnTo>
                      <a:pt x="9" y="12"/>
                    </a:lnTo>
                    <a:lnTo>
                      <a:pt x="3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5" name="Freeform 227"/>
              <p:cNvSpPr>
                <a:spLocks/>
              </p:cNvSpPr>
              <p:nvPr/>
            </p:nvSpPr>
            <p:spPr bwMode="auto">
              <a:xfrm>
                <a:off x="233" y="1018"/>
                <a:ext cx="40" cy="48"/>
              </a:xfrm>
              <a:custGeom>
                <a:avLst/>
                <a:gdLst>
                  <a:gd name="T0" fmla="*/ 0 w 40"/>
                  <a:gd name="T1" fmla="*/ 0 h 48"/>
                  <a:gd name="T2" fmla="*/ 4 w 40"/>
                  <a:gd name="T3" fmla="*/ 6 h 48"/>
                  <a:gd name="T4" fmla="*/ 9 w 40"/>
                  <a:gd name="T5" fmla="*/ 14 h 48"/>
                  <a:gd name="T6" fmla="*/ 15 w 40"/>
                  <a:gd name="T7" fmla="*/ 23 h 48"/>
                  <a:gd name="T8" fmla="*/ 22 w 40"/>
                  <a:gd name="T9" fmla="*/ 32 h 48"/>
                  <a:gd name="T10" fmla="*/ 28 w 40"/>
                  <a:gd name="T11" fmla="*/ 39 h 48"/>
                  <a:gd name="T12" fmla="*/ 34 w 40"/>
                  <a:gd name="T13" fmla="*/ 45 h 48"/>
                  <a:gd name="T14" fmla="*/ 38 w 40"/>
                  <a:gd name="T15" fmla="*/ 48 h 48"/>
                  <a:gd name="T16" fmla="*/ 40 w 40"/>
                  <a:gd name="T17" fmla="*/ 47 h 48"/>
                  <a:gd name="T18" fmla="*/ 39 w 40"/>
                  <a:gd name="T19" fmla="*/ 42 h 48"/>
                  <a:gd name="T20" fmla="*/ 35 w 40"/>
                  <a:gd name="T21" fmla="*/ 37 h 48"/>
                  <a:gd name="T22" fmla="*/ 29 w 40"/>
                  <a:gd name="T23" fmla="*/ 30 h 48"/>
                  <a:gd name="T24" fmla="*/ 22 w 40"/>
                  <a:gd name="T25" fmla="*/ 22 h 48"/>
                  <a:gd name="T26" fmla="*/ 15 w 40"/>
                  <a:gd name="T27" fmla="*/ 15 h 48"/>
                  <a:gd name="T28" fmla="*/ 8 w 40"/>
                  <a:gd name="T29" fmla="*/ 9 h 48"/>
                  <a:gd name="T30" fmla="*/ 3 w 40"/>
                  <a:gd name="T31" fmla="*/ 4 h 48"/>
                  <a:gd name="T32" fmla="*/ 0 w 40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48"/>
                  <a:gd name="T53" fmla="*/ 40 w 40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48">
                    <a:moveTo>
                      <a:pt x="0" y="0"/>
                    </a:moveTo>
                    <a:lnTo>
                      <a:pt x="4" y="6"/>
                    </a:lnTo>
                    <a:lnTo>
                      <a:pt x="9" y="14"/>
                    </a:lnTo>
                    <a:lnTo>
                      <a:pt x="15" y="23"/>
                    </a:lnTo>
                    <a:lnTo>
                      <a:pt x="22" y="32"/>
                    </a:lnTo>
                    <a:lnTo>
                      <a:pt x="28" y="39"/>
                    </a:lnTo>
                    <a:lnTo>
                      <a:pt x="34" y="45"/>
                    </a:lnTo>
                    <a:lnTo>
                      <a:pt x="38" y="48"/>
                    </a:lnTo>
                    <a:lnTo>
                      <a:pt x="40" y="47"/>
                    </a:lnTo>
                    <a:lnTo>
                      <a:pt x="39" y="42"/>
                    </a:lnTo>
                    <a:lnTo>
                      <a:pt x="35" y="37"/>
                    </a:lnTo>
                    <a:lnTo>
                      <a:pt x="29" y="30"/>
                    </a:lnTo>
                    <a:lnTo>
                      <a:pt x="22" y="22"/>
                    </a:lnTo>
                    <a:lnTo>
                      <a:pt x="15" y="15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6" name="Freeform 228"/>
              <p:cNvSpPr>
                <a:spLocks/>
              </p:cNvSpPr>
              <p:nvPr/>
            </p:nvSpPr>
            <p:spPr bwMode="auto">
              <a:xfrm>
                <a:off x="233" y="997"/>
                <a:ext cx="41" cy="42"/>
              </a:xfrm>
              <a:custGeom>
                <a:avLst/>
                <a:gdLst>
                  <a:gd name="T0" fmla="*/ 0 w 41"/>
                  <a:gd name="T1" fmla="*/ 0 h 42"/>
                  <a:gd name="T2" fmla="*/ 4 w 41"/>
                  <a:gd name="T3" fmla="*/ 6 h 42"/>
                  <a:gd name="T4" fmla="*/ 10 w 41"/>
                  <a:gd name="T5" fmla="*/ 14 h 42"/>
                  <a:gd name="T6" fmla="*/ 16 w 41"/>
                  <a:gd name="T7" fmla="*/ 22 h 42"/>
                  <a:gd name="T8" fmla="*/ 23 w 41"/>
                  <a:gd name="T9" fmla="*/ 30 h 42"/>
                  <a:gd name="T10" fmla="*/ 29 w 41"/>
                  <a:gd name="T11" fmla="*/ 36 h 42"/>
                  <a:gd name="T12" fmla="*/ 35 w 41"/>
                  <a:gd name="T13" fmla="*/ 40 h 42"/>
                  <a:gd name="T14" fmla="*/ 40 w 41"/>
                  <a:gd name="T15" fmla="*/ 42 h 42"/>
                  <a:gd name="T16" fmla="*/ 41 w 41"/>
                  <a:gd name="T17" fmla="*/ 41 h 42"/>
                  <a:gd name="T18" fmla="*/ 41 w 41"/>
                  <a:gd name="T19" fmla="*/ 37 h 42"/>
                  <a:gd name="T20" fmla="*/ 36 w 41"/>
                  <a:gd name="T21" fmla="*/ 32 h 42"/>
                  <a:gd name="T22" fmla="*/ 30 w 41"/>
                  <a:gd name="T23" fmla="*/ 27 h 42"/>
                  <a:gd name="T24" fmla="*/ 23 w 41"/>
                  <a:gd name="T25" fmla="*/ 21 h 42"/>
                  <a:gd name="T26" fmla="*/ 16 w 41"/>
                  <a:gd name="T27" fmla="*/ 15 h 42"/>
                  <a:gd name="T28" fmla="*/ 9 w 41"/>
                  <a:gd name="T29" fmla="*/ 9 h 42"/>
                  <a:gd name="T30" fmla="*/ 4 w 41"/>
                  <a:gd name="T31" fmla="*/ 4 h 42"/>
                  <a:gd name="T32" fmla="*/ 0 w 41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2"/>
                  <a:gd name="T53" fmla="*/ 41 w 41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2">
                    <a:moveTo>
                      <a:pt x="0" y="0"/>
                    </a:moveTo>
                    <a:lnTo>
                      <a:pt x="4" y="6"/>
                    </a:lnTo>
                    <a:lnTo>
                      <a:pt x="10" y="14"/>
                    </a:lnTo>
                    <a:lnTo>
                      <a:pt x="16" y="22"/>
                    </a:lnTo>
                    <a:lnTo>
                      <a:pt x="23" y="30"/>
                    </a:lnTo>
                    <a:lnTo>
                      <a:pt x="29" y="36"/>
                    </a:lnTo>
                    <a:lnTo>
                      <a:pt x="35" y="40"/>
                    </a:lnTo>
                    <a:lnTo>
                      <a:pt x="40" y="42"/>
                    </a:lnTo>
                    <a:lnTo>
                      <a:pt x="41" y="41"/>
                    </a:lnTo>
                    <a:lnTo>
                      <a:pt x="41" y="37"/>
                    </a:lnTo>
                    <a:lnTo>
                      <a:pt x="36" y="32"/>
                    </a:lnTo>
                    <a:lnTo>
                      <a:pt x="30" y="27"/>
                    </a:lnTo>
                    <a:lnTo>
                      <a:pt x="23" y="21"/>
                    </a:lnTo>
                    <a:lnTo>
                      <a:pt x="16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7" name="Freeform 229"/>
              <p:cNvSpPr>
                <a:spLocks/>
              </p:cNvSpPr>
              <p:nvPr/>
            </p:nvSpPr>
            <p:spPr bwMode="auto">
              <a:xfrm>
                <a:off x="230" y="975"/>
                <a:ext cx="39" cy="33"/>
              </a:xfrm>
              <a:custGeom>
                <a:avLst/>
                <a:gdLst>
                  <a:gd name="T0" fmla="*/ 0 w 39"/>
                  <a:gd name="T1" fmla="*/ 0 h 33"/>
                  <a:gd name="T2" fmla="*/ 3 w 39"/>
                  <a:gd name="T3" fmla="*/ 5 h 33"/>
                  <a:gd name="T4" fmla="*/ 8 w 39"/>
                  <a:gd name="T5" fmla="*/ 11 h 33"/>
                  <a:gd name="T6" fmla="*/ 15 w 39"/>
                  <a:gd name="T7" fmla="*/ 18 h 33"/>
                  <a:gd name="T8" fmla="*/ 22 w 39"/>
                  <a:gd name="T9" fmla="*/ 24 h 33"/>
                  <a:gd name="T10" fmla="*/ 28 w 39"/>
                  <a:gd name="T11" fmla="*/ 29 h 33"/>
                  <a:gd name="T12" fmla="*/ 34 w 39"/>
                  <a:gd name="T13" fmla="*/ 32 h 33"/>
                  <a:gd name="T14" fmla="*/ 38 w 39"/>
                  <a:gd name="T15" fmla="*/ 33 h 33"/>
                  <a:gd name="T16" fmla="*/ 39 w 39"/>
                  <a:gd name="T17" fmla="*/ 30 h 33"/>
                  <a:gd name="T18" fmla="*/ 38 w 39"/>
                  <a:gd name="T19" fmla="*/ 25 h 33"/>
                  <a:gd name="T20" fmla="*/ 34 w 39"/>
                  <a:gd name="T21" fmla="*/ 22 h 33"/>
                  <a:gd name="T22" fmla="*/ 29 w 39"/>
                  <a:gd name="T23" fmla="*/ 18 h 33"/>
                  <a:gd name="T24" fmla="*/ 22 w 39"/>
                  <a:gd name="T25" fmla="*/ 14 h 33"/>
                  <a:gd name="T26" fmla="*/ 15 w 39"/>
                  <a:gd name="T27" fmla="*/ 10 h 33"/>
                  <a:gd name="T28" fmla="*/ 9 w 39"/>
                  <a:gd name="T29" fmla="*/ 7 h 33"/>
                  <a:gd name="T30" fmla="*/ 3 w 39"/>
                  <a:gd name="T31" fmla="*/ 3 h 33"/>
                  <a:gd name="T32" fmla="*/ 0 w 39"/>
                  <a:gd name="T33" fmla="*/ 0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3"/>
                  <a:gd name="T53" fmla="*/ 39 w 39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3">
                    <a:moveTo>
                      <a:pt x="0" y="0"/>
                    </a:moveTo>
                    <a:lnTo>
                      <a:pt x="3" y="5"/>
                    </a:lnTo>
                    <a:lnTo>
                      <a:pt x="8" y="11"/>
                    </a:lnTo>
                    <a:lnTo>
                      <a:pt x="15" y="18"/>
                    </a:lnTo>
                    <a:lnTo>
                      <a:pt x="22" y="24"/>
                    </a:lnTo>
                    <a:lnTo>
                      <a:pt x="28" y="29"/>
                    </a:lnTo>
                    <a:lnTo>
                      <a:pt x="34" y="32"/>
                    </a:lnTo>
                    <a:lnTo>
                      <a:pt x="38" y="33"/>
                    </a:lnTo>
                    <a:lnTo>
                      <a:pt x="39" y="30"/>
                    </a:lnTo>
                    <a:lnTo>
                      <a:pt x="38" y="25"/>
                    </a:lnTo>
                    <a:lnTo>
                      <a:pt x="34" y="22"/>
                    </a:lnTo>
                    <a:lnTo>
                      <a:pt x="29" y="18"/>
                    </a:lnTo>
                    <a:lnTo>
                      <a:pt x="22" y="14"/>
                    </a:lnTo>
                    <a:lnTo>
                      <a:pt x="15" y="10"/>
                    </a:lnTo>
                    <a:lnTo>
                      <a:pt x="9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8" name="Freeform 230"/>
              <p:cNvSpPr>
                <a:spLocks/>
              </p:cNvSpPr>
              <p:nvPr/>
            </p:nvSpPr>
            <p:spPr bwMode="auto">
              <a:xfrm>
                <a:off x="227" y="951"/>
                <a:ext cx="39" cy="30"/>
              </a:xfrm>
              <a:custGeom>
                <a:avLst/>
                <a:gdLst>
                  <a:gd name="T0" fmla="*/ 0 w 39"/>
                  <a:gd name="T1" fmla="*/ 0 h 30"/>
                  <a:gd name="T2" fmla="*/ 4 w 39"/>
                  <a:gd name="T3" fmla="*/ 4 h 30"/>
                  <a:gd name="T4" fmla="*/ 10 w 39"/>
                  <a:gd name="T5" fmla="*/ 10 h 30"/>
                  <a:gd name="T6" fmla="*/ 16 w 39"/>
                  <a:gd name="T7" fmla="*/ 16 h 30"/>
                  <a:gd name="T8" fmla="*/ 23 w 39"/>
                  <a:gd name="T9" fmla="*/ 22 h 30"/>
                  <a:gd name="T10" fmla="*/ 29 w 39"/>
                  <a:gd name="T11" fmla="*/ 26 h 30"/>
                  <a:gd name="T12" fmla="*/ 35 w 39"/>
                  <a:gd name="T13" fmla="*/ 29 h 30"/>
                  <a:gd name="T14" fmla="*/ 38 w 39"/>
                  <a:gd name="T15" fmla="*/ 30 h 30"/>
                  <a:gd name="T16" fmla="*/ 39 w 39"/>
                  <a:gd name="T17" fmla="*/ 27 h 30"/>
                  <a:gd name="T18" fmla="*/ 37 w 39"/>
                  <a:gd name="T19" fmla="*/ 22 h 30"/>
                  <a:gd name="T20" fmla="*/ 33 w 39"/>
                  <a:gd name="T21" fmla="*/ 19 h 30"/>
                  <a:gd name="T22" fmla="*/ 27 w 39"/>
                  <a:gd name="T23" fmla="*/ 15 h 30"/>
                  <a:gd name="T24" fmla="*/ 21 w 39"/>
                  <a:gd name="T25" fmla="*/ 11 h 30"/>
                  <a:gd name="T26" fmla="*/ 14 w 39"/>
                  <a:gd name="T27" fmla="*/ 8 h 30"/>
                  <a:gd name="T28" fmla="*/ 8 w 39"/>
                  <a:gd name="T29" fmla="*/ 5 h 30"/>
                  <a:gd name="T30" fmla="*/ 3 w 39"/>
                  <a:gd name="T31" fmla="*/ 2 h 30"/>
                  <a:gd name="T32" fmla="*/ 0 w 39"/>
                  <a:gd name="T33" fmla="*/ 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0"/>
                  <a:gd name="T53" fmla="*/ 39 w 39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0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6" y="16"/>
                    </a:lnTo>
                    <a:lnTo>
                      <a:pt x="23" y="22"/>
                    </a:lnTo>
                    <a:lnTo>
                      <a:pt x="29" y="26"/>
                    </a:lnTo>
                    <a:lnTo>
                      <a:pt x="35" y="29"/>
                    </a:lnTo>
                    <a:lnTo>
                      <a:pt x="38" y="30"/>
                    </a:lnTo>
                    <a:lnTo>
                      <a:pt x="39" y="27"/>
                    </a:lnTo>
                    <a:lnTo>
                      <a:pt x="37" y="22"/>
                    </a:lnTo>
                    <a:lnTo>
                      <a:pt x="33" y="19"/>
                    </a:lnTo>
                    <a:lnTo>
                      <a:pt x="27" y="15"/>
                    </a:lnTo>
                    <a:lnTo>
                      <a:pt x="21" y="11"/>
                    </a:lnTo>
                    <a:lnTo>
                      <a:pt x="14" y="8"/>
                    </a:lnTo>
                    <a:lnTo>
                      <a:pt x="8" y="5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29" name="Freeform 231"/>
              <p:cNvSpPr>
                <a:spLocks/>
              </p:cNvSpPr>
              <p:nvPr/>
            </p:nvSpPr>
            <p:spPr bwMode="auto">
              <a:xfrm>
                <a:off x="224" y="929"/>
                <a:ext cx="33" cy="16"/>
              </a:xfrm>
              <a:custGeom>
                <a:avLst/>
                <a:gdLst>
                  <a:gd name="T0" fmla="*/ 0 w 33"/>
                  <a:gd name="T1" fmla="*/ 0 h 16"/>
                  <a:gd name="T2" fmla="*/ 4 w 33"/>
                  <a:gd name="T3" fmla="*/ 4 h 16"/>
                  <a:gd name="T4" fmla="*/ 9 w 33"/>
                  <a:gd name="T5" fmla="*/ 7 h 16"/>
                  <a:gd name="T6" fmla="*/ 14 w 33"/>
                  <a:gd name="T7" fmla="*/ 11 h 16"/>
                  <a:gd name="T8" fmla="*/ 20 w 33"/>
                  <a:gd name="T9" fmla="*/ 14 h 16"/>
                  <a:gd name="T10" fmla="*/ 25 w 33"/>
                  <a:gd name="T11" fmla="*/ 16 h 16"/>
                  <a:gd name="T12" fmla="*/ 30 w 33"/>
                  <a:gd name="T13" fmla="*/ 16 h 16"/>
                  <a:gd name="T14" fmla="*/ 32 w 33"/>
                  <a:gd name="T15" fmla="*/ 15 h 16"/>
                  <a:gd name="T16" fmla="*/ 33 w 33"/>
                  <a:gd name="T17" fmla="*/ 12 h 16"/>
                  <a:gd name="T18" fmla="*/ 31 w 33"/>
                  <a:gd name="T19" fmla="*/ 8 h 16"/>
                  <a:gd name="T20" fmla="*/ 29 w 33"/>
                  <a:gd name="T21" fmla="*/ 5 h 16"/>
                  <a:gd name="T22" fmla="*/ 25 w 33"/>
                  <a:gd name="T23" fmla="*/ 4 h 16"/>
                  <a:gd name="T24" fmla="*/ 19 w 33"/>
                  <a:gd name="T25" fmla="*/ 3 h 16"/>
                  <a:gd name="T26" fmla="*/ 13 w 33"/>
                  <a:gd name="T27" fmla="*/ 3 h 16"/>
                  <a:gd name="T28" fmla="*/ 8 w 33"/>
                  <a:gd name="T29" fmla="*/ 2 h 16"/>
                  <a:gd name="T30" fmla="*/ 3 w 33"/>
                  <a:gd name="T31" fmla="*/ 1 h 16"/>
                  <a:gd name="T32" fmla="*/ 0 w 33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16"/>
                  <a:gd name="T53" fmla="*/ 33 w 33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16">
                    <a:moveTo>
                      <a:pt x="0" y="0"/>
                    </a:moveTo>
                    <a:lnTo>
                      <a:pt x="4" y="4"/>
                    </a:lnTo>
                    <a:lnTo>
                      <a:pt x="9" y="7"/>
                    </a:lnTo>
                    <a:lnTo>
                      <a:pt x="14" y="11"/>
                    </a:lnTo>
                    <a:lnTo>
                      <a:pt x="20" y="14"/>
                    </a:lnTo>
                    <a:lnTo>
                      <a:pt x="25" y="16"/>
                    </a:lnTo>
                    <a:lnTo>
                      <a:pt x="30" y="16"/>
                    </a:lnTo>
                    <a:lnTo>
                      <a:pt x="32" y="15"/>
                    </a:lnTo>
                    <a:lnTo>
                      <a:pt x="33" y="12"/>
                    </a:lnTo>
                    <a:lnTo>
                      <a:pt x="31" y="8"/>
                    </a:lnTo>
                    <a:lnTo>
                      <a:pt x="29" y="5"/>
                    </a:lnTo>
                    <a:lnTo>
                      <a:pt x="25" y="4"/>
                    </a:lnTo>
                    <a:lnTo>
                      <a:pt x="19" y="3"/>
                    </a:lnTo>
                    <a:lnTo>
                      <a:pt x="13" y="3"/>
                    </a:lnTo>
                    <a:lnTo>
                      <a:pt x="8" y="2"/>
                    </a:lnTo>
                    <a:lnTo>
                      <a:pt x="3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0" name="Freeform 232"/>
              <p:cNvSpPr>
                <a:spLocks/>
              </p:cNvSpPr>
              <p:nvPr/>
            </p:nvSpPr>
            <p:spPr bwMode="auto">
              <a:xfrm>
                <a:off x="220" y="912"/>
                <a:ext cx="29" cy="7"/>
              </a:xfrm>
              <a:custGeom>
                <a:avLst/>
                <a:gdLst>
                  <a:gd name="T0" fmla="*/ 0 w 29"/>
                  <a:gd name="T1" fmla="*/ 0 h 7"/>
                  <a:gd name="T2" fmla="*/ 4 w 29"/>
                  <a:gd name="T3" fmla="*/ 1 h 7"/>
                  <a:gd name="T4" fmla="*/ 7 w 29"/>
                  <a:gd name="T5" fmla="*/ 3 h 7"/>
                  <a:gd name="T6" fmla="*/ 12 w 29"/>
                  <a:gd name="T7" fmla="*/ 5 h 7"/>
                  <a:gd name="T8" fmla="*/ 17 w 29"/>
                  <a:gd name="T9" fmla="*/ 6 h 7"/>
                  <a:gd name="T10" fmla="*/ 23 w 29"/>
                  <a:gd name="T11" fmla="*/ 7 h 7"/>
                  <a:gd name="T12" fmla="*/ 26 w 29"/>
                  <a:gd name="T13" fmla="*/ 7 h 7"/>
                  <a:gd name="T14" fmla="*/ 29 w 29"/>
                  <a:gd name="T15" fmla="*/ 6 h 7"/>
                  <a:gd name="T16" fmla="*/ 29 w 29"/>
                  <a:gd name="T17" fmla="*/ 4 h 7"/>
                  <a:gd name="T18" fmla="*/ 28 w 29"/>
                  <a:gd name="T19" fmla="*/ 1 h 7"/>
                  <a:gd name="T20" fmla="*/ 25 w 29"/>
                  <a:gd name="T21" fmla="*/ 0 h 7"/>
                  <a:gd name="T22" fmla="*/ 22 w 29"/>
                  <a:gd name="T23" fmla="*/ 0 h 7"/>
                  <a:gd name="T24" fmla="*/ 17 w 29"/>
                  <a:gd name="T25" fmla="*/ 0 h 7"/>
                  <a:gd name="T26" fmla="*/ 13 w 29"/>
                  <a:gd name="T27" fmla="*/ 1 h 7"/>
                  <a:gd name="T28" fmla="*/ 8 w 29"/>
                  <a:gd name="T29" fmla="*/ 1 h 7"/>
                  <a:gd name="T30" fmla="*/ 4 w 29"/>
                  <a:gd name="T31" fmla="*/ 1 h 7"/>
                  <a:gd name="T32" fmla="*/ 0 w 2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7"/>
                  <a:gd name="T53" fmla="*/ 29 w 2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7">
                    <a:moveTo>
                      <a:pt x="0" y="0"/>
                    </a:moveTo>
                    <a:lnTo>
                      <a:pt x="4" y="1"/>
                    </a:lnTo>
                    <a:lnTo>
                      <a:pt x="7" y="3"/>
                    </a:lnTo>
                    <a:lnTo>
                      <a:pt x="12" y="5"/>
                    </a:lnTo>
                    <a:lnTo>
                      <a:pt x="17" y="6"/>
                    </a:lnTo>
                    <a:lnTo>
                      <a:pt x="23" y="7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4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0"/>
                    </a:lnTo>
                    <a:lnTo>
                      <a:pt x="13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1" name="Freeform 233"/>
              <p:cNvSpPr>
                <a:spLocks/>
              </p:cNvSpPr>
              <p:nvPr/>
            </p:nvSpPr>
            <p:spPr bwMode="auto">
              <a:xfrm>
                <a:off x="215" y="891"/>
                <a:ext cx="29" cy="9"/>
              </a:xfrm>
              <a:custGeom>
                <a:avLst/>
                <a:gdLst>
                  <a:gd name="T0" fmla="*/ 0 w 29"/>
                  <a:gd name="T1" fmla="*/ 4 h 9"/>
                  <a:gd name="T2" fmla="*/ 3 w 29"/>
                  <a:gd name="T3" fmla="*/ 6 h 9"/>
                  <a:gd name="T4" fmla="*/ 7 w 29"/>
                  <a:gd name="T5" fmla="*/ 7 h 9"/>
                  <a:gd name="T6" fmla="*/ 11 w 29"/>
                  <a:gd name="T7" fmla="*/ 8 h 9"/>
                  <a:gd name="T8" fmla="*/ 16 w 29"/>
                  <a:gd name="T9" fmla="*/ 9 h 9"/>
                  <a:gd name="T10" fmla="*/ 21 w 29"/>
                  <a:gd name="T11" fmla="*/ 8 h 9"/>
                  <a:gd name="T12" fmla="*/ 25 w 29"/>
                  <a:gd name="T13" fmla="*/ 7 h 9"/>
                  <a:gd name="T14" fmla="*/ 28 w 29"/>
                  <a:gd name="T15" fmla="*/ 5 h 9"/>
                  <a:gd name="T16" fmla="*/ 29 w 29"/>
                  <a:gd name="T17" fmla="*/ 2 h 9"/>
                  <a:gd name="T18" fmla="*/ 28 w 29"/>
                  <a:gd name="T19" fmla="*/ 0 h 9"/>
                  <a:gd name="T20" fmla="*/ 27 w 29"/>
                  <a:gd name="T21" fmla="*/ 0 h 9"/>
                  <a:gd name="T22" fmla="*/ 23 w 29"/>
                  <a:gd name="T23" fmla="*/ 0 h 9"/>
                  <a:gd name="T24" fmla="*/ 19 w 29"/>
                  <a:gd name="T25" fmla="*/ 0 h 9"/>
                  <a:gd name="T26" fmla="*/ 14 w 29"/>
                  <a:gd name="T27" fmla="*/ 1 h 9"/>
                  <a:gd name="T28" fmla="*/ 10 w 29"/>
                  <a:gd name="T29" fmla="*/ 3 h 9"/>
                  <a:gd name="T30" fmla="*/ 4 w 29"/>
                  <a:gd name="T31" fmla="*/ 4 h 9"/>
                  <a:gd name="T32" fmla="*/ 0 w 29"/>
                  <a:gd name="T33" fmla="*/ 4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9"/>
                  <a:gd name="T53" fmla="*/ 29 w 2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9">
                    <a:moveTo>
                      <a:pt x="0" y="4"/>
                    </a:moveTo>
                    <a:lnTo>
                      <a:pt x="3" y="6"/>
                    </a:lnTo>
                    <a:lnTo>
                      <a:pt x="7" y="7"/>
                    </a:lnTo>
                    <a:lnTo>
                      <a:pt x="11" y="8"/>
                    </a:lnTo>
                    <a:lnTo>
                      <a:pt x="16" y="9"/>
                    </a:lnTo>
                    <a:lnTo>
                      <a:pt x="21" y="8"/>
                    </a:lnTo>
                    <a:lnTo>
                      <a:pt x="25" y="7"/>
                    </a:lnTo>
                    <a:lnTo>
                      <a:pt x="28" y="5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9" y="0"/>
                    </a:lnTo>
                    <a:lnTo>
                      <a:pt x="14" y="1"/>
                    </a:lnTo>
                    <a:lnTo>
                      <a:pt x="10" y="3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2" name="Freeform 234"/>
              <p:cNvSpPr>
                <a:spLocks/>
              </p:cNvSpPr>
              <p:nvPr/>
            </p:nvSpPr>
            <p:spPr bwMode="auto">
              <a:xfrm>
                <a:off x="200" y="862"/>
                <a:ext cx="32" cy="9"/>
              </a:xfrm>
              <a:custGeom>
                <a:avLst/>
                <a:gdLst>
                  <a:gd name="T0" fmla="*/ 0 w 32"/>
                  <a:gd name="T1" fmla="*/ 1 h 9"/>
                  <a:gd name="T2" fmla="*/ 3 w 32"/>
                  <a:gd name="T3" fmla="*/ 2 h 9"/>
                  <a:gd name="T4" fmla="*/ 7 w 32"/>
                  <a:gd name="T5" fmla="*/ 4 h 9"/>
                  <a:gd name="T6" fmla="*/ 12 w 32"/>
                  <a:gd name="T7" fmla="*/ 6 h 9"/>
                  <a:gd name="T8" fmla="*/ 17 w 32"/>
                  <a:gd name="T9" fmla="*/ 8 h 9"/>
                  <a:gd name="T10" fmla="*/ 21 w 32"/>
                  <a:gd name="T11" fmla="*/ 9 h 9"/>
                  <a:gd name="T12" fmla="*/ 25 w 32"/>
                  <a:gd name="T13" fmla="*/ 9 h 9"/>
                  <a:gd name="T14" fmla="*/ 30 w 32"/>
                  <a:gd name="T15" fmla="*/ 8 h 9"/>
                  <a:gd name="T16" fmla="*/ 32 w 32"/>
                  <a:gd name="T17" fmla="*/ 6 h 9"/>
                  <a:gd name="T18" fmla="*/ 32 w 32"/>
                  <a:gd name="T19" fmla="*/ 3 h 9"/>
                  <a:gd name="T20" fmla="*/ 31 w 32"/>
                  <a:gd name="T21" fmla="*/ 1 h 9"/>
                  <a:gd name="T22" fmla="*/ 26 w 32"/>
                  <a:gd name="T23" fmla="*/ 1 h 9"/>
                  <a:gd name="T24" fmla="*/ 20 w 32"/>
                  <a:gd name="T25" fmla="*/ 0 h 9"/>
                  <a:gd name="T26" fmla="*/ 14 w 32"/>
                  <a:gd name="T27" fmla="*/ 1 h 9"/>
                  <a:gd name="T28" fmla="*/ 8 w 32"/>
                  <a:gd name="T29" fmla="*/ 1 h 9"/>
                  <a:gd name="T30" fmla="*/ 4 w 32"/>
                  <a:gd name="T31" fmla="*/ 1 h 9"/>
                  <a:gd name="T32" fmla="*/ 0 w 32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9"/>
                  <a:gd name="T53" fmla="*/ 32 w 3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9">
                    <a:moveTo>
                      <a:pt x="0" y="1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2" y="6"/>
                    </a:lnTo>
                    <a:lnTo>
                      <a:pt x="17" y="8"/>
                    </a:lnTo>
                    <a:lnTo>
                      <a:pt x="21" y="9"/>
                    </a:lnTo>
                    <a:lnTo>
                      <a:pt x="25" y="9"/>
                    </a:lnTo>
                    <a:lnTo>
                      <a:pt x="30" y="8"/>
                    </a:lnTo>
                    <a:lnTo>
                      <a:pt x="32" y="6"/>
                    </a:lnTo>
                    <a:lnTo>
                      <a:pt x="32" y="3"/>
                    </a:lnTo>
                    <a:lnTo>
                      <a:pt x="31" y="1"/>
                    </a:lnTo>
                    <a:lnTo>
                      <a:pt x="26" y="1"/>
                    </a:lnTo>
                    <a:lnTo>
                      <a:pt x="20" y="0"/>
                    </a:lnTo>
                    <a:lnTo>
                      <a:pt x="14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3" name="Freeform 235"/>
              <p:cNvSpPr>
                <a:spLocks/>
              </p:cNvSpPr>
              <p:nvPr/>
            </p:nvSpPr>
            <p:spPr bwMode="auto">
              <a:xfrm>
                <a:off x="233" y="1056"/>
                <a:ext cx="30" cy="55"/>
              </a:xfrm>
              <a:custGeom>
                <a:avLst/>
                <a:gdLst>
                  <a:gd name="T0" fmla="*/ 30 w 30"/>
                  <a:gd name="T1" fmla="*/ 54 h 55"/>
                  <a:gd name="T2" fmla="*/ 29 w 30"/>
                  <a:gd name="T3" fmla="*/ 51 h 55"/>
                  <a:gd name="T4" fmla="*/ 26 w 30"/>
                  <a:gd name="T5" fmla="*/ 46 h 55"/>
                  <a:gd name="T6" fmla="*/ 22 w 30"/>
                  <a:gd name="T7" fmla="*/ 39 h 55"/>
                  <a:gd name="T8" fmla="*/ 16 w 30"/>
                  <a:gd name="T9" fmla="*/ 31 h 55"/>
                  <a:gd name="T10" fmla="*/ 10 w 30"/>
                  <a:gd name="T11" fmla="*/ 24 h 55"/>
                  <a:gd name="T12" fmla="*/ 5 w 30"/>
                  <a:gd name="T13" fmla="*/ 15 h 55"/>
                  <a:gd name="T14" fmla="*/ 2 w 30"/>
                  <a:gd name="T15" fmla="*/ 7 h 55"/>
                  <a:gd name="T16" fmla="*/ 0 w 30"/>
                  <a:gd name="T17" fmla="*/ 0 h 55"/>
                  <a:gd name="T18" fmla="*/ 2 w 30"/>
                  <a:gd name="T19" fmla="*/ 9 h 55"/>
                  <a:gd name="T20" fmla="*/ 5 w 30"/>
                  <a:gd name="T21" fmla="*/ 19 h 55"/>
                  <a:gd name="T22" fmla="*/ 10 w 30"/>
                  <a:gd name="T23" fmla="*/ 29 h 55"/>
                  <a:gd name="T24" fmla="*/ 15 w 30"/>
                  <a:gd name="T25" fmla="*/ 39 h 55"/>
                  <a:gd name="T26" fmla="*/ 20 w 30"/>
                  <a:gd name="T27" fmla="*/ 47 h 55"/>
                  <a:gd name="T28" fmla="*/ 24 w 30"/>
                  <a:gd name="T29" fmla="*/ 53 h 55"/>
                  <a:gd name="T30" fmla="*/ 28 w 30"/>
                  <a:gd name="T31" fmla="*/ 55 h 55"/>
                  <a:gd name="T32" fmla="*/ 30 w 30"/>
                  <a:gd name="T33" fmla="*/ 54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30" y="54"/>
                    </a:moveTo>
                    <a:lnTo>
                      <a:pt x="29" y="51"/>
                    </a:lnTo>
                    <a:lnTo>
                      <a:pt x="26" y="46"/>
                    </a:lnTo>
                    <a:lnTo>
                      <a:pt x="22" y="39"/>
                    </a:lnTo>
                    <a:lnTo>
                      <a:pt x="16" y="31"/>
                    </a:lnTo>
                    <a:lnTo>
                      <a:pt x="10" y="24"/>
                    </a:lnTo>
                    <a:lnTo>
                      <a:pt x="5" y="15"/>
                    </a:lnTo>
                    <a:lnTo>
                      <a:pt x="2" y="7"/>
                    </a:lnTo>
                    <a:lnTo>
                      <a:pt x="0" y="0"/>
                    </a:lnTo>
                    <a:lnTo>
                      <a:pt x="2" y="9"/>
                    </a:lnTo>
                    <a:lnTo>
                      <a:pt x="5" y="19"/>
                    </a:lnTo>
                    <a:lnTo>
                      <a:pt x="10" y="29"/>
                    </a:lnTo>
                    <a:lnTo>
                      <a:pt x="15" y="39"/>
                    </a:lnTo>
                    <a:lnTo>
                      <a:pt x="20" y="47"/>
                    </a:lnTo>
                    <a:lnTo>
                      <a:pt x="24" y="53"/>
                    </a:lnTo>
                    <a:lnTo>
                      <a:pt x="28" y="55"/>
                    </a:lnTo>
                    <a:lnTo>
                      <a:pt x="30" y="5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4" name="Freeform 236"/>
              <p:cNvSpPr>
                <a:spLocks/>
              </p:cNvSpPr>
              <p:nvPr/>
            </p:nvSpPr>
            <p:spPr bwMode="auto">
              <a:xfrm>
                <a:off x="231" y="1080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4 w 18"/>
                  <a:gd name="T3" fmla="*/ 12 h 39"/>
                  <a:gd name="T4" fmla="*/ 10 w 18"/>
                  <a:gd name="T5" fmla="*/ 26 h 39"/>
                  <a:gd name="T6" fmla="*/ 15 w 18"/>
                  <a:gd name="T7" fmla="*/ 37 h 39"/>
                  <a:gd name="T8" fmla="*/ 18 w 18"/>
                  <a:gd name="T9" fmla="*/ 39 h 39"/>
                  <a:gd name="T10" fmla="*/ 17 w 18"/>
                  <a:gd name="T11" fmla="*/ 31 h 39"/>
                  <a:gd name="T12" fmla="*/ 12 w 18"/>
                  <a:gd name="T13" fmla="*/ 20 h 39"/>
                  <a:gd name="T14" fmla="*/ 5 w 18"/>
                  <a:gd name="T15" fmla="*/ 8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4" y="12"/>
                    </a:lnTo>
                    <a:lnTo>
                      <a:pt x="10" y="26"/>
                    </a:lnTo>
                    <a:lnTo>
                      <a:pt x="15" y="37"/>
                    </a:lnTo>
                    <a:lnTo>
                      <a:pt x="18" y="39"/>
                    </a:lnTo>
                    <a:lnTo>
                      <a:pt x="17" y="31"/>
                    </a:lnTo>
                    <a:lnTo>
                      <a:pt x="12" y="20"/>
                    </a:lnTo>
                    <a:lnTo>
                      <a:pt x="5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5" name="Freeform 237"/>
              <p:cNvSpPr>
                <a:spLocks/>
              </p:cNvSpPr>
              <p:nvPr/>
            </p:nvSpPr>
            <p:spPr bwMode="auto">
              <a:xfrm>
                <a:off x="91" y="763"/>
                <a:ext cx="52" cy="210"/>
              </a:xfrm>
              <a:custGeom>
                <a:avLst/>
                <a:gdLst>
                  <a:gd name="T0" fmla="*/ 45 w 52"/>
                  <a:gd name="T1" fmla="*/ 0 h 210"/>
                  <a:gd name="T2" fmla="*/ 47 w 52"/>
                  <a:gd name="T3" fmla="*/ 0 h 210"/>
                  <a:gd name="T4" fmla="*/ 48 w 52"/>
                  <a:gd name="T5" fmla="*/ 0 h 210"/>
                  <a:gd name="T6" fmla="*/ 50 w 52"/>
                  <a:gd name="T7" fmla="*/ 1 h 210"/>
                  <a:gd name="T8" fmla="*/ 52 w 52"/>
                  <a:gd name="T9" fmla="*/ 1 h 210"/>
                  <a:gd name="T10" fmla="*/ 32 w 52"/>
                  <a:gd name="T11" fmla="*/ 27 h 210"/>
                  <a:gd name="T12" fmla="*/ 19 w 52"/>
                  <a:gd name="T13" fmla="*/ 55 h 210"/>
                  <a:gd name="T14" fmla="*/ 11 w 52"/>
                  <a:gd name="T15" fmla="*/ 84 h 210"/>
                  <a:gd name="T16" fmla="*/ 7 w 52"/>
                  <a:gd name="T17" fmla="*/ 113 h 210"/>
                  <a:gd name="T18" fmla="*/ 6 w 52"/>
                  <a:gd name="T19" fmla="*/ 141 h 210"/>
                  <a:gd name="T20" fmla="*/ 8 w 52"/>
                  <a:gd name="T21" fmla="*/ 167 h 210"/>
                  <a:gd name="T22" fmla="*/ 12 w 52"/>
                  <a:gd name="T23" fmla="*/ 190 h 210"/>
                  <a:gd name="T24" fmla="*/ 14 w 52"/>
                  <a:gd name="T25" fmla="*/ 210 h 210"/>
                  <a:gd name="T26" fmla="*/ 7 w 52"/>
                  <a:gd name="T27" fmla="*/ 194 h 210"/>
                  <a:gd name="T28" fmla="*/ 2 w 52"/>
                  <a:gd name="T29" fmla="*/ 170 h 210"/>
                  <a:gd name="T30" fmla="*/ 0 w 52"/>
                  <a:gd name="T31" fmla="*/ 140 h 210"/>
                  <a:gd name="T32" fmla="*/ 2 w 52"/>
                  <a:gd name="T33" fmla="*/ 107 h 210"/>
                  <a:gd name="T34" fmla="*/ 7 w 52"/>
                  <a:gd name="T35" fmla="*/ 74 h 210"/>
                  <a:gd name="T36" fmla="*/ 16 w 52"/>
                  <a:gd name="T37" fmla="*/ 44 h 210"/>
                  <a:gd name="T38" fmla="*/ 28 w 52"/>
                  <a:gd name="T39" fmla="*/ 18 h 210"/>
                  <a:gd name="T40" fmla="*/ 45 w 52"/>
                  <a:gd name="T41" fmla="*/ 0 h 2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2"/>
                  <a:gd name="T64" fmla="*/ 0 h 210"/>
                  <a:gd name="T65" fmla="*/ 52 w 52"/>
                  <a:gd name="T66" fmla="*/ 210 h 21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2" h="210">
                    <a:moveTo>
                      <a:pt x="45" y="0"/>
                    </a:moveTo>
                    <a:lnTo>
                      <a:pt x="47" y="0"/>
                    </a:lnTo>
                    <a:lnTo>
                      <a:pt x="48" y="0"/>
                    </a:lnTo>
                    <a:lnTo>
                      <a:pt x="50" y="1"/>
                    </a:lnTo>
                    <a:lnTo>
                      <a:pt x="52" y="1"/>
                    </a:lnTo>
                    <a:lnTo>
                      <a:pt x="32" y="27"/>
                    </a:lnTo>
                    <a:lnTo>
                      <a:pt x="19" y="55"/>
                    </a:lnTo>
                    <a:lnTo>
                      <a:pt x="11" y="84"/>
                    </a:lnTo>
                    <a:lnTo>
                      <a:pt x="7" y="113"/>
                    </a:lnTo>
                    <a:lnTo>
                      <a:pt x="6" y="141"/>
                    </a:lnTo>
                    <a:lnTo>
                      <a:pt x="8" y="167"/>
                    </a:lnTo>
                    <a:lnTo>
                      <a:pt x="12" y="190"/>
                    </a:lnTo>
                    <a:lnTo>
                      <a:pt x="14" y="210"/>
                    </a:lnTo>
                    <a:lnTo>
                      <a:pt x="7" y="194"/>
                    </a:lnTo>
                    <a:lnTo>
                      <a:pt x="2" y="170"/>
                    </a:lnTo>
                    <a:lnTo>
                      <a:pt x="0" y="140"/>
                    </a:lnTo>
                    <a:lnTo>
                      <a:pt x="2" y="107"/>
                    </a:lnTo>
                    <a:lnTo>
                      <a:pt x="7" y="74"/>
                    </a:lnTo>
                    <a:lnTo>
                      <a:pt x="16" y="44"/>
                    </a:lnTo>
                    <a:lnTo>
                      <a:pt x="28" y="18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6" name="Freeform 238"/>
              <p:cNvSpPr>
                <a:spLocks/>
              </p:cNvSpPr>
              <p:nvPr/>
            </p:nvSpPr>
            <p:spPr bwMode="auto">
              <a:xfrm>
                <a:off x="97" y="940"/>
                <a:ext cx="37" cy="28"/>
              </a:xfrm>
              <a:custGeom>
                <a:avLst/>
                <a:gdLst>
                  <a:gd name="T0" fmla="*/ 0 w 37"/>
                  <a:gd name="T1" fmla="*/ 0 h 28"/>
                  <a:gd name="T2" fmla="*/ 4 w 37"/>
                  <a:gd name="T3" fmla="*/ 5 h 28"/>
                  <a:gd name="T4" fmla="*/ 9 w 37"/>
                  <a:gd name="T5" fmla="*/ 11 h 28"/>
                  <a:gd name="T6" fmla="*/ 14 w 37"/>
                  <a:gd name="T7" fmla="*/ 16 h 28"/>
                  <a:gd name="T8" fmla="*/ 20 w 37"/>
                  <a:gd name="T9" fmla="*/ 21 h 28"/>
                  <a:gd name="T10" fmla="*/ 26 w 37"/>
                  <a:gd name="T11" fmla="*/ 25 h 28"/>
                  <a:gd name="T12" fmla="*/ 31 w 37"/>
                  <a:gd name="T13" fmla="*/ 27 h 28"/>
                  <a:gd name="T14" fmla="*/ 36 w 37"/>
                  <a:gd name="T15" fmla="*/ 28 h 28"/>
                  <a:gd name="T16" fmla="*/ 37 w 37"/>
                  <a:gd name="T17" fmla="*/ 27 h 28"/>
                  <a:gd name="T18" fmla="*/ 37 w 37"/>
                  <a:gd name="T19" fmla="*/ 25 h 28"/>
                  <a:gd name="T20" fmla="*/ 34 w 37"/>
                  <a:gd name="T21" fmla="*/ 22 h 28"/>
                  <a:gd name="T22" fmla="*/ 30 w 37"/>
                  <a:gd name="T23" fmla="*/ 19 h 28"/>
                  <a:gd name="T24" fmla="*/ 24 w 37"/>
                  <a:gd name="T25" fmla="*/ 16 h 28"/>
                  <a:gd name="T26" fmla="*/ 18 w 37"/>
                  <a:gd name="T27" fmla="*/ 12 h 28"/>
                  <a:gd name="T28" fmla="*/ 12 w 37"/>
                  <a:gd name="T29" fmla="*/ 8 h 28"/>
                  <a:gd name="T30" fmla="*/ 6 w 37"/>
                  <a:gd name="T31" fmla="*/ 5 h 28"/>
                  <a:gd name="T32" fmla="*/ 0 w 37"/>
                  <a:gd name="T33" fmla="*/ 0 h 2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28"/>
                  <a:gd name="T53" fmla="*/ 37 w 37"/>
                  <a:gd name="T54" fmla="*/ 28 h 2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28">
                    <a:moveTo>
                      <a:pt x="0" y="0"/>
                    </a:moveTo>
                    <a:lnTo>
                      <a:pt x="4" y="5"/>
                    </a:lnTo>
                    <a:lnTo>
                      <a:pt x="9" y="11"/>
                    </a:lnTo>
                    <a:lnTo>
                      <a:pt x="14" y="16"/>
                    </a:lnTo>
                    <a:lnTo>
                      <a:pt x="20" y="21"/>
                    </a:lnTo>
                    <a:lnTo>
                      <a:pt x="26" y="25"/>
                    </a:lnTo>
                    <a:lnTo>
                      <a:pt x="31" y="27"/>
                    </a:lnTo>
                    <a:lnTo>
                      <a:pt x="36" y="28"/>
                    </a:lnTo>
                    <a:lnTo>
                      <a:pt x="37" y="27"/>
                    </a:lnTo>
                    <a:lnTo>
                      <a:pt x="37" y="25"/>
                    </a:lnTo>
                    <a:lnTo>
                      <a:pt x="34" y="22"/>
                    </a:lnTo>
                    <a:lnTo>
                      <a:pt x="30" y="19"/>
                    </a:lnTo>
                    <a:lnTo>
                      <a:pt x="24" y="16"/>
                    </a:lnTo>
                    <a:lnTo>
                      <a:pt x="18" y="12"/>
                    </a:lnTo>
                    <a:lnTo>
                      <a:pt x="12" y="8"/>
                    </a:lnTo>
                    <a:lnTo>
                      <a:pt x="6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7" name="Freeform 239"/>
              <p:cNvSpPr>
                <a:spLocks/>
              </p:cNvSpPr>
              <p:nvPr/>
            </p:nvSpPr>
            <p:spPr bwMode="auto">
              <a:xfrm>
                <a:off x="96" y="919"/>
                <a:ext cx="43" cy="42"/>
              </a:xfrm>
              <a:custGeom>
                <a:avLst/>
                <a:gdLst>
                  <a:gd name="T0" fmla="*/ 43 w 43"/>
                  <a:gd name="T1" fmla="*/ 42 h 42"/>
                  <a:gd name="T2" fmla="*/ 41 w 43"/>
                  <a:gd name="T3" fmla="*/ 42 h 42"/>
                  <a:gd name="T4" fmla="*/ 37 w 43"/>
                  <a:gd name="T5" fmla="*/ 40 h 42"/>
                  <a:gd name="T6" fmla="*/ 31 w 43"/>
                  <a:gd name="T7" fmla="*/ 36 h 42"/>
                  <a:gd name="T8" fmla="*/ 23 w 43"/>
                  <a:gd name="T9" fmla="*/ 31 h 42"/>
                  <a:gd name="T10" fmla="*/ 15 w 43"/>
                  <a:gd name="T11" fmla="*/ 25 h 42"/>
                  <a:gd name="T12" fmla="*/ 8 w 43"/>
                  <a:gd name="T13" fmla="*/ 17 h 42"/>
                  <a:gd name="T14" fmla="*/ 3 w 43"/>
                  <a:gd name="T15" fmla="*/ 9 h 42"/>
                  <a:gd name="T16" fmla="*/ 0 w 43"/>
                  <a:gd name="T17" fmla="*/ 0 h 42"/>
                  <a:gd name="T18" fmla="*/ 4 w 43"/>
                  <a:gd name="T19" fmla="*/ 5 h 42"/>
                  <a:gd name="T20" fmla="*/ 11 w 43"/>
                  <a:gd name="T21" fmla="*/ 11 h 42"/>
                  <a:gd name="T22" fmla="*/ 19 w 43"/>
                  <a:gd name="T23" fmla="*/ 18 h 42"/>
                  <a:gd name="T24" fmla="*/ 26 w 43"/>
                  <a:gd name="T25" fmla="*/ 24 h 42"/>
                  <a:gd name="T26" fmla="*/ 33 w 43"/>
                  <a:gd name="T27" fmla="*/ 29 h 42"/>
                  <a:gd name="T28" fmla="*/ 39 w 43"/>
                  <a:gd name="T29" fmla="*/ 35 h 42"/>
                  <a:gd name="T30" fmla="*/ 43 w 43"/>
                  <a:gd name="T31" fmla="*/ 39 h 42"/>
                  <a:gd name="T32" fmla="*/ 43 w 43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43" y="42"/>
                    </a:moveTo>
                    <a:lnTo>
                      <a:pt x="41" y="42"/>
                    </a:lnTo>
                    <a:lnTo>
                      <a:pt x="37" y="40"/>
                    </a:lnTo>
                    <a:lnTo>
                      <a:pt x="31" y="36"/>
                    </a:lnTo>
                    <a:lnTo>
                      <a:pt x="23" y="31"/>
                    </a:lnTo>
                    <a:lnTo>
                      <a:pt x="15" y="25"/>
                    </a:lnTo>
                    <a:lnTo>
                      <a:pt x="8" y="17"/>
                    </a:lnTo>
                    <a:lnTo>
                      <a:pt x="3" y="9"/>
                    </a:lnTo>
                    <a:lnTo>
                      <a:pt x="0" y="0"/>
                    </a:lnTo>
                    <a:lnTo>
                      <a:pt x="4" y="5"/>
                    </a:lnTo>
                    <a:lnTo>
                      <a:pt x="11" y="11"/>
                    </a:lnTo>
                    <a:lnTo>
                      <a:pt x="19" y="18"/>
                    </a:lnTo>
                    <a:lnTo>
                      <a:pt x="26" y="24"/>
                    </a:lnTo>
                    <a:lnTo>
                      <a:pt x="33" y="29"/>
                    </a:lnTo>
                    <a:lnTo>
                      <a:pt x="39" y="35"/>
                    </a:lnTo>
                    <a:lnTo>
                      <a:pt x="43" y="39"/>
                    </a:lnTo>
                    <a:lnTo>
                      <a:pt x="43" y="4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8" name="Freeform 240"/>
              <p:cNvSpPr>
                <a:spLocks/>
              </p:cNvSpPr>
              <p:nvPr/>
            </p:nvSpPr>
            <p:spPr bwMode="auto">
              <a:xfrm>
                <a:off x="94" y="880"/>
                <a:ext cx="52" cy="54"/>
              </a:xfrm>
              <a:custGeom>
                <a:avLst/>
                <a:gdLst>
                  <a:gd name="T0" fmla="*/ 52 w 52"/>
                  <a:gd name="T1" fmla="*/ 53 h 54"/>
                  <a:gd name="T2" fmla="*/ 50 w 52"/>
                  <a:gd name="T3" fmla="*/ 54 h 54"/>
                  <a:gd name="T4" fmla="*/ 44 w 52"/>
                  <a:gd name="T5" fmla="*/ 51 h 54"/>
                  <a:gd name="T6" fmla="*/ 36 w 52"/>
                  <a:gd name="T7" fmla="*/ 45 h 54"/>
                  <a:gd name="T8" fmla="*/ 27 w 52"/>
                  <a:gd name="T9" fmla="*/ 38 h 54"/>
                  <a:gd name="T10" fmla="*/ 19 w 52"/>
                  <a:gd name="T11" fmla="*/ 28 h 54"/>
                  <a:gd name="T12" fmla="*/ 10 w 52"/>
                  <a:gd name="T13" fmla="*/ 18 h 54"/>
                  <a:gd name="T14" fmla="*/ 4 w 52"/>
                  <a:gd name="T15" fmla="*/ 9 h 54"/>
                  <a:gd name="T16" fmla="*/ 0 w 52"/>
                  <a:gd name="T17" fmla="*/ 0 h 54"/>
                  <a:gd name="T18" fmla="*/ 4 w 52"/>
                  <a:gd name="T19" fmla="*/ 4 h 54"/>
                  <a:gd name="T20" fmla="*/ 11 w 52"/>
                  <a:gd name="T21" fmla="*/ 11 h 54"/>
                  <a:gd name="T22" fmla="*/ 20 w 52"/>
                  <a:gd name="T23" fmla="*/ 18 h 54"/>
                  <a:gd name="T24" fmla="*/ 30 w 52"/>
                  <a:gd name="T25" fmla="*/ 27 h 54"/>
                  <a:gd name="T26" fmla="*/ 39 w 52"/>
                  <a:gd name="T27" fmla="*/ 36 h 54"/>
                  <a:gd name="T28" fmla="*/ 46 w 52"/>
                  <a:gd name="T29" fmla="*/ 43 h 54"/>
                  <a:gd name="T30" fmla="*/ 51 w 52"/>
                  <a:gd name="T31" fmla="*/ 49 h 54"/>
                  <a:gd name="T32" fmla="*/ 52 w 52"/>
                  <a:gd name="T33" fmla="*/ 53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4"/>
                  <a:gd name="T53" fmla="*/ 52 w 52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4">
                    <a:moveTo>
                      <a:pt x="52" y="53"/>
                    </a:moveTo>
                    <a:lnTo>
                      <a:pt x="50" y="54"/>
                    </a:lnTo>
                    <a:lnTo>
                      <a:pt x="44" y="51"/>
                    </a:lnTo>
                    <a:lnTo>
                      <a:pt x="36" y="45"/>
                    </a:lnTo>
                    <a:lnTo>
                      <a:pt x="27" y="38"/>
                    </a:lnTo>
                    <a:lnTo>
                      <a:pt x="19" y="28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11"/>
                    </a:lnTo>
                    <a:lnTo>
                      <a:pt x="20" y="18"/>
                    </a:lnTo>
                    <a:lnTo>
                      <a:pt x="30" y="27"/>
                    </a:lnTo>
                    <a:lnTo>
                      <a:pt x="39" y="36"/>
                    </a:lnTo>
                    <a:lnTo>
                      <a:pt x="46" y="43"/>
                    </a:lnTo>
                    <a:lnTo>
                      <a:pt x="51" y="49"/>
                    </a:lnTo>
                    <a:lnTo>
                      <a:pt x="52" y="5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39" name="Freeform 241"/>
              <p:cNvSpPr>
                <a:spLocks/>
              </p:cNvSpPr>
              <p:nvPr/>
            </p:nvSpPr>
            <p:spPr bwMode="auto">
              <a:xfrm>
                <a:off x="98" y="842"/>
                <a:ext cx="57" cy="49"/>
              </a:xfrm>
              <a:custGeom>
                <a:avLst/>
                <a:gdLst>
                  <a:gd name="T0" fmla="*/ 57 w 57"/>
                  <a:gd name="T1" fmla="*/ 49 h 49"/>
                  <a:gd name="T2" fmla="*/ 53 w 57"/>
                  <a:gd name="T3" fmla="*/ 49 h 49"/>
                  <a:gd name="T4" fmla="*/ 47 w 57"/>
                  <a:gd name="T5" fmla="*/ 47 h 49"/>
                  <a:gd name="T6" fmla="*/ 38 w 57"/>
                  <a:gd name="T7" fmla="*/ 42 h 49"/>
                  <a:gd name="T8" fmla="*/ 29 w 57"/>
                  <a:gd name="T9" fmla="*/ 34 h 49"/>
                  <a:gd name="T10" fmla="*/ 19 w 57"/>
                  <a:gd name="T11" fmla="*/ 25 h 49"/>
                  <a:gd name="T12" fmla="*/ 11 w 57"/>
                  <a:gd name="T13" fmla="*/ 17 h 49"/>
                  <a:gd name="T14" fmla="*/ 4 w 57"/>
                  <a:gd name="T15" fmla="*/ 8 h 49"/>
                  <a:gd name="T16" fmla="*/ 0 w 57"/>
                  <a:gd name="T17" fmla="*/ 0 h 49"/>
                  <a:gd name="T18" fmla="*/ 5 w 57"/>
                  <a:gd name="T19" fmla="*/ 3 h 49"/>
                  <a:gd name="T20" fmla="*/ 12 w 57"/>
                  <a:gd name="T21" fmla="*/ 9 h 49"/>
                  <a:gd name="T22" fmla="*/ 22 w 57"/>
                  <a:gd name="T23" fmla="*/ 16 h 49"/>
                  <a:gd name="T24" fmla="*/ 32 w 57"/>
                  <a:gd name="T25" fmla="*/ 24 h 49"/>
                  <a:gd name="T26" fmla="*/ 41 w 57"/>
                  <a:gd name="T27" fmla="*/ 32 h 49"/>
                  <a:gd name="T28" fmla="*/ 50 w 57"/>
                  <a:gd name="T29" fmla="*/ 40 h 49"/>
                  <a:gd name="T30" fmla="*/ 55 w 57"/>
                  <a:gd name="T31" fmla="*/ 46 h 49"/>
                  <a:gd name="T32" fmla="*/ 57 w 57"/>
                  <a:gd name="T33" fmla="*/ 49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49"/>
                  <a:gd name="T53" fmla="*/ 57 w 57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49">
                    <a:moveTo>
                      <a:pt x="57" y="49"/>
                    </a:moveTo>
                    <a:lnTo>
                      <a:pt x="53" y="49"/>
                    </a:lnTo>
                    <a:lnTo>
                      <a:pt x="47" y="47"/>
                    </a:lnTo>
                    <a:lnTo>
                      <a:pt x="38" y="42"/>
                    </a:lnTo>
                    <a:lnTo>
                      <a:pt x="29" y="34"/>
                    </a:lnTo>
                    <a:lnTo>
                      <a:pt x="19" y="25"/>
                    </a:lnTo>
                    <a:lnTo>
                      <a:pt x="11" y="17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3"/>
                    </a:lnTo>
                    <a:lnTo>
                      <a:pt x="12" y="9"/>
                    </a:lnTo>
                    <a:lnTo>
                      <a:pt x="22" y="16"/>
                    </a:lnTo>
                    <a:lnTo>
                      <a:pt x="32" y="24"/>
                    </a:lnTo>
                    <a:lnTo>
                      <a:pt x="41" y="32"/>
                    </a:lnTo>
                    <a:lnTo>
                      <a:pt x="50" y="40"/>
                    </a:lnTo>
                    <a:lnTo>
                      <a:pt x="55" y="46"/>
                    </a:lnTo>
                    <a:lnTo>
                      <a:pt x="57" y="4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0" name="Freeform 242"/>
              <p:cNvSpPr>
                <a:spLocks/>
              </p:cNvSpPr>
              <p:nvPr/>
            </p:nvSpPr>
            <p:spPr bwMode="auto">
              <a:xfrm>
                <a:off x="105" y="827"/>
                <a:ext cx="52" cy="42"/>
              </a:xfrm>
              <a:custGeom>
                <a:avLst/>
                <a:gdLst>
                  <a:gd name="T0" fmla="*/ 52 w 52"/>
                  <a:gd name="T1" fmla="*/ 42 h 42"/>
                  <a:gd name="T2" fmla="*/ 49 w 52"/>
                  <a:gd name="T3" fmla="*/ 42 h 42"/>
                  <a:gd name="T4" fmla="*/ 43 w 52"/>
                  <a:gd name="T5" fmla="*/ 39 h 42"/>
                  <a:gd name="T6" fmla="*/ 35 w 52"/>
                  <a:gd name="T7" fmla="*/ 35 h 42"/>
                  <a:gd name="T8" fmla="*/ 26 w 52"/>
                  <a:gd name="T9" fmla="*/ 28 h 42"/>
                  <a:gd name="T10" fmla="*/ 16 w 52"/>
                  <a:gd name="T11" fmla="*/ 21 h 42"/>
                  <a:gd name="T12" fmla="*/ 9 w 52"/>
                  <a:gd name="T13" fmla="*/ 13 h 42"/>
                  <a:gd name="T14" fmla="*/ 3 w 52"/>
                  <a:gd name="T15" fmla="*/ 6 h 42"/>
                  <a:gd name="T16" fmla="*/ 0 w 52"/>
                  <a:gd name="T17" fmla="*/ 0 h 42"/>
                  <a:gd name="T18" fmla="*/ 5 w 52"/>
                  <a:gd name="T19" fmla="*/ 4 h 42"/>
                  <a:gd name="T20" fmla="*/ 12 w 52"/>
                  <a:gd name="T21" fmla="*/ 9 h 42"/>
                  <a:gd name="T22" fmla="*/ 22 w 52"/>
                  <a:gd name="T23" fmla="*/ 14 h 42"/>
                  <a:gd name="T24" fmla="*/ 31 w 52"/>
                  <a:gd name="T25" fmla="*/ 20 h 42"/>
                  <a:gd name="T26" fmla="*/ 40 w 52"/>
                  <a:gd name="T27" fmla="*/ 27 h 42"/>
                  <a:gd name="T28" fmla="*/ 46 w 52"/>
                  <a:gd name="T29" fmla="*/ 33 h 42"/>
                  <a:gd name="T30" fmla="*/ 51 w 52"/>
                  <a:gd name="T31" fmla="*/ 38 h 42"/>
                  <a:gd name="T32" fmla="*/ 52 w 52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42"/>
                  <a:gd name="T53" fmla="*/ 52 w 52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42">
                    <a:moveTo>
                      <a:pt x="52" y="42"/>
                    </a:moveTo>
                    <a:lnTo>
                      <a:pt x="49" y="42"/>
                    </a:lnTo>
                    <a:lnTo>
                      <a:pt x="43" y="39"/>
                    </a:lnTo>
                    <a:lnTo>
                      <a:pt x="35" y="35"/>
                    </a:lnTo>
                    <a:lnTo>
                      <a:pt x="26" y="28"/>
                    </a:lnTo>
                    <a:lnTo>
                      <a:pt x="16" y="21"/>
                    </a:lnTo>
                    <a:lnTo>
                      <a:pt x="9" y="13"/>
                    </a:lnTo>
                    <a:lnTo>
                      <a:pt x="3" y="6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2" y="9"/>
                    </a:lnTo>
                    <a:lnTo>
                      <a:pt x="22" y="14"/>
                    </a:lnTo>
                    <a:lnTo>
                      <a:pt x="31" y="20"/>
                    </a:lnTo>
                    <a:lnTo>
                      <a:pt x="40" y="27"/>
                    </a:lnTo>
                    <a:lnTo>
                      <a:pt x="46" y="33"/>
                    </a:lnTo>
                    <a:lnTo>
                      <a:pt x="51" y="38"/>
                    </a:lnTo>
                    <a:lnTo>
                      <a:pt x="52" y="4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1" name="Freeform 243"/>
              <p:cNvSpPr>
                <a:spLocks/>
              </p:cNvSpPr>
              <p:nvPr/>
            </p:nvSpPr>
            <p:spPr bwMode="auto">
              <a:xfrm>
                <a:off x="112" y="797"/>
                <a:ext cx="44" cy="36"/>
              </a:xfrm>
              <a:custGeom>
                <a:avLst/>
                <a:gdLst>
                  <a:gd name="T0" fmla="*/ 44 w 44"/>
                  <a:gd name="T1" fmla="*/ 35 h 36"/>
                  <a:gd name="T2" fmla="*/ 41 w 44"/>
                  <a:gd name="T3" fmla="*/ 36 h 36"/>
                  <a:gd name="T4" fmla="*/ 36 w 44"/>
                  <a:gd name="T5" fmla="*/ 35 h 36"/>
                  <a:gd name="T6" fmla="*/ 30 w 44"/>
                  <a:gd name="T7" fmla="*/ 32 h 36"/>
                  <a:gd name="T8" fmla="*/ 22 w 44"/>
                  <a:gd name="T9" fmla="*/ 27 h 36"/>
                  <a:gd name="T10" fmla="*/ 15 w 44"/>
                  <a:gd name="T11" fmla="*/ 22 h 36"/>
                  <a:gd name="T12" fmla="*/ 9 w 44"/>
                  <a:gd name="T13" fmla="*/ 15 h 36"/>
                  <a:gd name="T14" fmla="*/ 3 w 44"/>
                  <a:gd name="T15" fmla="*/ 8 h 36"/>
                  <a:gd name="T16" fmla="*/ 0 w 44"/>
                  <a:gd name="T17" fmla="*/ 0 h 36"/>
                  <a:gd name="T18" fmla="*/ 4 w 44"/>
                  <a:gd name="T19" fmla="*/ 4 h 36"/>
                  <a:gd name="T20" fmla="*/ 11 w 44"/>
                  <a:gd name="T21" fmla="*/ 8 h 36"/>
                  <a:gd name="T22" fmla="*/ 19 w 44"/>
                  <a:gd name="T23" fmla="*/ 13 h 36"/>
                  <a:gd name="T24" fmla="*/ 27 w 44"/>
                  <a:gd name="T25" fmla="*/ 18 h 36"/>
                  <a:gd name="T26" fmla="*/ 33 w 44"/>
                  <a:gd name="T27" fmla="*/ 24 h 36"/>
                  <a:gd name="T28" fmla="*/ 39 w 44"/>
                  <a:gd name="T29" fmla="*/ 28 h 36"/>
                  <a:gd name="T30" fmla="*/ 43 w 44"/>
                  <a:gd name="T31" fmla="*/ 32 h 36"/>
                  <a:gd name="T32" fmla="*/ 44 w 44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6"/>
                  <a:gd name="T53" fmla="*/ 44 w 44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6">
                    <a:moveTo>
                      <a:pt x="44" y="35"/>
                    </a:moveTo>
                    <a:lnTo>
                      <a:pt x="41" y="36"/>
                    </a:lnTo>
                    <a:lnTo>
                      <a:pt x="36" y="35"/>
                    </a:lnTo>
                    <a:lnTo>
                      <a:pt x="30" y="32"/>
                    </a:lnTo>
                    <a:lnTo>
                      <a:pt x="22" y="27"/>
                    </a:lnTo>
                    <a:lnTo>
                      <a:pt x="15" y="22"/>
                    </a:lnTo>
                    <a:lnTo>
                      <a:pt x="9" y="15"/>
                    </a:lnTo>
                    <a:lnTo>
                      <a:pt x="3" y="8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8"/>
                    </a:lnTo>
                    <a:lnTo>
                      <a:pt x="19" y="13"/>
                    </a:lnTo>
                    <a:lnTo>
                      <a:pt x="27" y="18"/>
                    </a:lnTo>
                    <a:lnTo>
                      <a:pt x="33" y="24"/>
                    </a:lnTo>
                    <a:lnTo>
                      <a:pt x="39" y="28"/>
                    </a:lnTo>
                    <a:lnTo>
                      <a:pt x="43" y="32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2" name="Freeform 244"/>
              <p:cNvSpPr>
                <a:spLocks/>
              </p:cNvSpPr>
              <p:nvPr/>
            </p:nvSpPr>
            <p:spPr bwMode="auto">
              <a:xfrm>
                <a:off x="139" y="771"/>
                <a:ext cx="25" cy="10"/>
              </a:xfrm>
              <a:custGeom>
                <a:avLst/>
                <a:gdLst>
                  <a:gd name="T0" fmla="*/ 25 w 25"/>
                  <a:gd name="T1" fmla="*/ 7 h 10"/>
                  <a:gd name="T2" fmla="*/ 24 w 25"/>
                  <a:gd name="T3" fmla="*/ 9 h 10"/>
                  <a:gd name="T4" fmla="*/ 20 w 25"/>
                  <a:gd name="T5" fmla="*/ 10 h 10"/>
                  <a:gd name="T6" fmla="*/ 17 w 25"/>
                  <a:gd name="T7" fmla="*/ 10 h 10"/>
                  <a:gd name="T8" fmla="*/ 12 w 25"/>
                  <a:gd name="T9" fmla="*/ 10 h 10"/>
                  <a:gd name="T10" fmla="*/ 7 w 25"/>
                  <a:gd name="T11" fmla="*/ 9 h 10"/>
                  <a:gd name="T12" fmla="*/ 3 w 25"/>
                  <a:gd name="T13" fmla="*/ 7 h 10"/>
                  <a:gd name="T14" fmla="*/ 0 w 25"/>
                  <a:gd name="T15" fmla="*/ 4 h 10"/>
                  <a:gd name="T16" fmla="*/ 0 w 25"/>
                  <a:gd name="T17" fmla="*/ 0 h 10"/>
                  <a:gd name="T18" fmla="*/ 3 w 25"/>
                  <a:gd name="T19" fmla="*/ 3 h 10"/>
                  <a:gd name="T20" fmla="*/ 6 w 25"/>
                  <a:gd name="T21" fmla="*/ 4 h 10"/>
                  <a:gd name="T22" fmla="*/ 12 w 25"/>
                  <a:gd name="T23" fmla="*/ 4 h 10"/>
                  <a:gd name="T24" fmla="*/ 17 w 25"/>
                  <a:gd name="T25" fmla="*/ 4 h 10"/>
                  <a:gd name="T26" fmla="*/ 21 w 25"/>
                  <a:gd name="T27" fmla="*/ 4 h 10"/>
                  <a:gd name="T28" fmla="*/ 24 w 25"/>
                  <a:gd name="T29" fmla="*/ 4 h 10"/>
                  <a:gd name="T30" fmla="*/ 25 w 25"/>
                  <a:gd name="T31" fmla="*/ 5 h 10"/>
                  <a:gd name="T32" fmla="*/ 25 w 25"/>
                  <a:gd name="T33" fmla="*/ 7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0"/>
                  <a:gd name="T53" fmla="*/ 25 w 25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0">
                    <a:moveTo>
                      <a:pt x="25" y="7"/>
                    </a:moveTo>
                    <a:lnTo>
                      <a:pt x="24" y="9"/>
                    </a:lnTo>
                    <a:lnTo>
                      <a:pt x="20" y="10"/>
                    </a:lnTo>
                    <a:lnTo>
                      <a:pt x="17" y="10"/>
                    </a:lnTo>
                    <a:lnTo>
                      <a:pt x="12" y="10"/>
                    </a:lnTo>
                    <a:lnTo>
                      <a:pt x="7" y="9"/>
                    </a:lnTo>
                    <a:lnTo>
                      <a:pt x="3" y="7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6" y="4"/>
                    </a:lnTo>
                    <a:lnTo>
                      <a:pt x="12" y="4"/>
                    </a:lnTo>
                    <a:lnTo>
                      <a:pt x="17" y="4"/>
                    </a:lnTo>
                    <a:lnTo>
                      <a:pt x="21" y="4"/>
                    </a:lnTo>
                    <a:lnTo>
                      <a:pt x="24" y="4"/>
                    </a:lnTo>
                    <a:lnTo>
                      <a:pt x="25" y="5"/>
                    </a:lnTo>
                    <a:lnTo>
                      <a:pt x="25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3" name="Freeform 245"/>
              <p:cNvSpPr>
                <a:spLocks/>
              </p:cNvSpPr>
              <p:nvPr/>
            </p:nvSpPr>
            <p:spPr bwMode="auto">
              <a:xfrm>
                <a:off x="93" y="898"/>
                <a:ext cx="49" cy="47"/>
              </a:xfrm>
              <a:custGeom>
                <a:avLst/>
                <a:gdLst>
                  <a:gd name="T0" fmla="*/ 49 w 49"/>
                  <a:gd name="T1" fmla="*/ 47 h 47"/>
                  <a:gd name="T2" fmla="*/ 46 w 49"/>
                  <a:gd name="T3" fmla="*/ 47 h 47"/>
                  <a:gd name="T4" fmla="*/ 41 w 49"/>
                  <a:gd name="T5" fmla="*/ 45 h 47"/>
                  <a:gd name="T6" fmla="*/ 34 w 49"/>
                  <a:gd name="T7" fmla="*/ 41 h 47"/>
                  <a:gd name="T8" fmla="*/ 26 w 49"/>
                  <a:gd name="T9" fmla="*/ 34 h 47"/>
                  <a:gd name="T10" fmla="*/ 17 w 49"/>
                  <a:gd name="T11" fmla="*/ 26 h 47"/>
                  <a:gd name="T12" fmla="*/ 10 w 49"/>
                  <a:gd name="T13" fmla="*/ 18 h 47"/>
                  <a:gd name="T14" fmla="*/ 4 w 49"/>
                  <a:gd name="T15" fmla="*/ 9 h 47"/>
                  <a:gd name="T16" fmla="*/ 0 w 49"/>
                  <a:gd name="T17" fmla="*/ 0 h 47"/>
                  <a:gd name="T18" fmla="*/ 4 w 49"/>
                  <a:gd name="T19" fmla="*/ 4 h 47"/>
                  <a:gd name="T20" fmla="*/ 10 w 49"/>
                  <a:gd name="T21" fmla="*/ 9 h 47"/>
                  <a:gd name="T22" fmla="*/ 19 w 49"/>
                  <a:gd name="T23" fmla="*/ 16 h 47"/>
                  <a:gd name="T24" fmla="*/ 28 w 49"/>
                  <a:gd name="T25" fmla="*/ 23 h 47"/>
                  <a:gd name="T26" fmla="*/ 36 w 49"/>
                  <a:gd name="T27" fmla="*/ 31 h 47"/>
                  <a:gd name="T28" fmla="*/ 43 w 49"/>
                  <a:gd name="T29" fmla="*/ 38 h 47"/>
                  <a:gd name="T30" fmla="*/ 48 w 49"/>
                  <a:gd name="T31" fmla="*/ 43 h 47"/>
                  <a:gd name="T32" fmla="*/ 49 w 49"/>
                  <a:gd name="T33" fmla="*/ 47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47"/>
                  <a:gd name="T53" fmla="*/ 49 w 49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47">
                    <a:moveTo>
                      <a:pt x="49" y="47"/>
                    </a:moveTo>
                    <a:lnTo>
                      <a:pt x="46" y="47"/>
                    </a:lnTo>
                    <a:lnTo>
                      <a:pt x="41" y="45"/>
                    </a:lnTo>
                    <a:lnTo>
                      <a:pt x="34" y="41"/>
                    </a:lnTo>
                    <a:lnTo>
                      <a:pt x="26" y="34"/>
                    </a:lnTo>
                    <a:lnTo>
                      <a:pt x="17" y="26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0" y="9"/>
                    </a:lnTo>
                    <a:lnTo>
                      <a:pt x="19" y="16"/>
                    </a:lnTo>
                    <a:lnTo>
                      <a:pt x="28" y="23"/>
                    </a:lnTo>
                    <a:lnTo>
                      <a:pt x="36" y="31"/>
                    </a:lnTo>
                    <a:lnTo>
                      <a:pt x="43" y="38"/>
                    </a:lnTo>
                    <a:lnTo>
                      <a:pt x="48" y="43"/>
                    </a:lnTo>
                    <a:lnTo>
                      <a:pt x="49" y="4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4" name="Freeform 246"/>
              <p:cNvSpPr>
                <a:spLocks/>
              </p:cNvSpPr>
              <p:nvPr/>
            </p:nvSpPr>
            <p:spPr bwMode="auto">
              <a:xfrm>
                <a:off x="95" y="863"/>
                <a:ext cx="56" cy="47"/>
              </a:xfrm>
              <a:custGeom>
                <a:avLst/>
                <a:gdLst>
                  <a:gd name="T0" fmla="*/ 56 w 56"/>
                  <a:gd name="T1" fmla="*/ 46 h 47"/>
                  <a:gd name="T2" fmla="*/ 52 w 56"/>
                  <a:gd name="T3" fmla="*/ 47 h 47"/>
                  <a:gd name="T4" fmla="*/ 45 w 56"/>
                  <a:gd name="T5" fmla="*/ 44 h 47"/>
                  <a:gd name="T6" fmla="*/ 38 w 56"/>
                  <a:gd name="T7" fmla="*/ 39 h 47"/>
                  <a:gd name="T8" fmla="*/ 28 w 56"/>
                  <a:gd name="T9" fmla="*/ 32 h 47"/>
                  <a:gd name="T10" fmla="*/ 18 w 56"/>
                  <a:gd name="T11" fmla="*/ 25 h 47"/>
                  <a:gd name="T12" fmla="*/ 10 w 56"/>
                  <a:gd name="T13" fmla="*/ 16 h 47"/>
                  <a:gd name="T14" fmla="*/ 3 w 56"/>
                  <a:gd name="T15" fmla="*/ 7 h 47"/>
                  <a:gd name="T16" fmla="*/ 0 w 56"/>
                  <a:gd name="T17" fmla="*/ 0 h 47"/>
                  <a:gd name="T18" fmla="*/ 4 w 56"/>
                  <a:gd name="T19" fmla="*/ 2 h 47"/>
                  <a:gd name="T20" fmla="*/ 12 w 56"/>
                  <a:gd name="T21" fmla="*/ 7 h 47"/>
                  <a:gd name="T22" fmla="*/ 20 w 56"/>
                  <a:gd name="T23" fmla="*/ 15 h 47"/>
                  <a:gd name="T24" fmla="*/ 31 w 56"/>
                  <a:gd name="T25" fmla="*/ 23 h 47"/>
                  <a:gd name="T26" fmla="*/ 41 w 56"/>
                  <a:gd name="T27" fmla="*/ 30 h 47"/>
                  <a:gd name="T28" fmla="*/ 49 w 56"/>
                  <a:gd name="T29" fmla="*/ 37 h 47"/>
                  <a:gd name="T30" fmla="*/ 54 w 56"/>
                  <a:gd name="T31" fmla="*/ 43 h 47"/>
                  <a:gd name="T32" fmla="*/ 56 w 56"/>
                  <a:gd name="T33" fmla="*/ 46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47"/>
                  <a:gd name="T53" fmla="*/ 56 w 5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47">
                    <a:moveTo>
                      <a:pt x="56" y="46"/>
                    </a:moveTo>
                    <a:lnTo>
                      <a:pt x="52" y="47"/>
                    </a:lnTo>
                    <a:lnTo>
                      <a:pt x="45" y="44"/>
                    </a:lnTo>
                    <a:lnTo>
                      <a:pt x="38" y="39"/>
                    </a:lnTo>
                    <a:lnTo>
                      <a:pt x="28" y="32"/>
                    </a:lnTo>
                    <a:lnTo>
                      <a:pt x="18" y="25"/>
                    </a:lnTo>
                    <a:lnTo>
                      <a:pt x="10" y="16"/>
                    </a:lnTo>
                    <a:lnTo>
                      <a:pt x="3" y="7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12" y="7"/>
                    </a:lnTo>
                    <a:lnTo>
                      <a:pt x="20" y="15"/>
                    </a:lnTo>
                    <a:lnTo>
                      <a:pt x="31" y="23"/>
                    </a:lnTo>
                    <a:lnTo>
                      <a:pt x="41" y="30"/>
                    </a:lnTo>
                    <a:lnTo>
                      <a:pt x="49" y="37"/>
                    </a:lnTo>
                    <a:lnTo>
                      <a:pt x="54" y="43"/>
                    </a:lnTo>
                    <a:lnTo>
                      <a:pt x="56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5" name="Freeform 247"/>
              <p:cNvSpPr>
                <a:spLocks/>
              </p:cNvSpPr>
              <p:nvPr/>
            </p:nvSpPr>
            <p:spPr bwMode="auto">
              <a:xfrm>
                <a:off x="105" y="811"/>
                <a:ext cx="53" cy="36"/>
              </a:xfrm>
              <a:custGeom>
                <a:avLst/>
                <a:gdLst>
                  <a:gd name="T0" fmla="*/ 53 w 53"/>
                  <a:gd name="T1" fmla="*/ 35 h 36"/>
                  <a:gd name="T2" fmla="*/ 51 w 53"/>
                  <a:gd name="T3" fmla="*/ 36 h 36"/>
                  <a:gd name="T4" fmla="*/ 45 w 53"/>
                  <a:gd name="T5" fmla="*/ 35 h 36"/>
                  <a:gd name="T6" fmla="*/ 37 w 53"/>
                  <a:gd name="T7" fmla="*/ 32 h 36"/>
                  <a:gd name="T8" fmla="*/ 28 w 53"/>
                  <a:gd name="T9" fmla="*/ 27 h 36"/>
                  <a:gd name="T10" fmla="*/ 19 w 53"/>
                  <a:gd name="T11" fmla="*/ 22 h 36"/>
                  <a:gd name="T12" fmla="*/ 10 w 53"/>
                  <a:gd name="T13" fmla="*/ 16 h 36"/>
                  <a:gd name="T14" fmla="*/ 4 w 53"/>
                  <a:gd name="T15" fmla="*/ 8 h 36"/>
                  <a:gd name="T16" fmla="*/ 0 w 53"/>
                  <a:gd name="T17" fmla="*/ 0 h 36"/>
                  <a:gd name="T18" fmla="*/ 5 w 53"/>
                  <a:gd name="T19" fmla="*/ 4 h 36"/>
                  <a:gd name="T20" fmla="*/ 13 w 53"/>
                  <a:gd name="T21" fmla="*/ 8 h 36"/>
                  <a:gd name="T22" fmla="*/ 22 w 53"/>
                  <a:gd name="T23" fmla="*/ 13 h 36"/>
                  <a:gd name="T24" fmla="*/ 32 w 53"/>
                  <a:gd name="T25" fmla="*/ 19 h 36"/>
                  <a:gd name="T26" fmla="*/ 40 w 53"/>
                  <a:gd name="T27" fmla="*/ 24 h 36"/>
                  <a:gd name="T28" fmla="*/ 48 w 53"/>
                  <a:gd name="T29" fmla="*/ 28 h 36"/>
                  <a:gd name="T30" fmla="*/ 53 w 53"/>
                  <a:gd name="T31" fmla="*/ 32 h 36"/>
                  <a:gd name="T32" fmla="*/ 53 w 53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36"/>
                  <a:gd name="T53" fmla="*/ 53 w 53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36">
                    <a:moveTo>
                      <a:pt x="53" y="35"/>
                    </a:moveTo>
                    <a:lnTo>
                      <a:pt x="51" y="36"/>
                    </a:lnTo>
                    <a:lnTo>
                      <a:pt x="45" y="35"/>
                    </a:lnTo>
                    <a:lnTo>
                      <a:pt x="37" y="32"/>
                    </a:lnTo>
                    <a:lnTo>
                      <a:pt x="28" y="27"/>
                    </a:lnTo>
                    <a:lnTo>
                      <a:pt x="19" y="22"/>
                    </a:lnTo>
                    <a:lnTo>
                      <a:pt x="10" y="16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3" y="8"/>
                    </a:lnTo>
                    <a:lnTo>
                      <a:pt x="22" y="13"/>
                    </a:lnTo>
                    <a:lnTo>
                      <a:pt x="32" y="19"/>
                    </a:lnTo>
                    <a:lnTo>
                      <a:pt x="40" y="24"/>
                    </a:lnTo>
                    <a:lnTo>
                      <a:pt x="48" y="28"/>
                    </a:lnTo>
                    <a:lnTo>
                      <a:pt x="53" y="32"/>
                    </a:lnTo>
                    <a:lnTo>
                      <a:pt x="53" y="3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6" name="Freeform 248"/>
              <p:cNvSpPr>
                <a:spLocks/>
              </p:cNvSpPr>
              <p:nvPr/>
            </p:nvSpPr>
            <p:spPr bwMode="auto">
              <a:xfrm>
                <a:off x="119" y="785"/>
                <a:ext cx="39" cy="37"/>
              </a:xfrm>
              <a:custGeom>
                <a:avLst/>
                <a:gdLst>
                  <a:gd name="T0" fmla="*/ 39 w 39"/>
                  <a:gd name="T1" fmla="*/ 36 h 37"/>
                  <a:gd name="T2" fmla="*/ 37 w 39"/>
                  <a:gd name="T3" fmla="*/ 37 h 37"/>
                  <a:gd name="T4" fmla="*/ 32 w 39"/>
                  <a:gd name="T5" fmla="*/ 34 h 37"/>
                  <a:gd name="T6" fmla="*/ 26 w 39"/>
                  <a:gd name="T7" fmla="*/ 29 h 37"/>
                  <a:gd name="T8" fmla="*/ 19 w 39"/>
                  <a:gd name="T9" fmla="*/ 23 h 37"/>
                  <a:gd name="T10" fmla="*/ 11 w 39"/>
                  <a:gd name="T11" fmla="*/ 17 h 37"/>
                  <a:gd name="T12" fmla="*/ 5 w 39"/>
                  <a:gd name="T13" fmla="*/ 10 h 37"/>
                  <a:gd name="T14" fmla="*/ 2 w 39"/>
                  <a:gd name="T15" fmla="*/ 4 h 37"/>
                  <a:gd name="T16" fmla="*/ 0 w 39"/>
                  <a:gd name="T17" fmla="*/ 0 h 37"/>
                  <a:gd name="T18" fmla="*/ 4 w 39"/>
                  <a:gd name="T19" fmla="*/ 3 h 37"/>
                  <a:gd name="T20" fmla="*/ 9 w 39"/>
                  <a:gd name="T21" fmla="*/ 7 h 37"/>
                  <a:gd name="T22" fmla="*/ 16 w 39"/>
                  <a:gd name="T23" fmla="*/ 12 h 37"/>
                  <a:gd name="T24" fmla="*/ 22 w 39"/>
                  <a:gd name="T25" fmla="*/ 18 h 37"/>
                  <a:gd name="T26" fmla="*/ 29 w 39"/>
                  <a:gd name="T27" fmla="*/ 23 h 37"/>
                  <a:gd name="T28" fmla="*/ 34 w 39"/>
                  <a:gd name="T29" fmla="*/ 28 h 37"/>
                  <a:gd name="T30" fmla="*/ 38 w 39"/>
                  <a:gd name="T31" fmla="*/ 33 h 37"/>
                  <a:gd name="T32" fmla="*/ 39 w 39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9" y="36"/>
                    </a:moveTo>
                    <a:lnTo>
                      <a:pt x="37" y="37"/>
                    </a:lnTo>
                    <a:lnTo>
                      <a:pt x="32" y="34"/>
                    </a:lnTo>
                    <a:lnTo>
                      <a:pt x="26" y="29"/>
                    </a:lnTo>
                    <a:lnTo>
                      <a:pt x="19" y="23"/>
                    </a:lnTo>
                    <a:lnTo>
                      <a:pt x="11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9" y="7"/>
                    </a:lnTo>
                    <a:lnTo>
                      <a:pt x="16" y="12"/>
                    </a:lnTo>
                    <a:lnTo>
                      <a:pt x="22" y="18"/>
                    </a:lnTo>
                    <a:lnTo>
                      <a:pt x="29" y="23"/>
                    </a:lnTo>
                    <a:lnTo>
                      <a:pt x="34" y="28"/>
                    </a:lnTo>
                    <a:lnTo>
                      <a:pt x="38" y="33"/>
                    </a:lnTo>
                    <a:lnTo>
                      <a:pt x="39" y="3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7" name="Freeform 249"/>
              <p:cNvSpPr>
                <a:spLocks/>
              </p:cNvSpPr>
              <p:nvPr/>
            </p:nvSpPr>
            <p:spPr bwMode="auto">
              <a:xfrm>
                <a:off x="124" y="780"/>
                <a:ext cx="29" cy="14"/>
              </a:xfrm>
              <a:custGeom>
                <a:avLst/>
                <a:gdLst>
                  <a:gd name="T0" fmla="*/ 29 w 29"/>
                  <a:gd name="T1" fmla="*/ 12 h 14"/>
                  <a:gd name="T2" fmla="*/ 27 w 29"/>
                  <a:gd name="T3" fmla="*/ 13 h 14"/>
                  <a:gd name="T4" fmla="*/ 24 w 29"/>
                  <a:gd name="T5" fmla="*/ 14 h 14"/>
                  <a:gd name="T6" fmla="*/ 20 w 29"/>
                  <a:gd name="T7" fmla="*/ 13 h 14"/>
                  <a:gd name="T8" fmla="*/ 15 w 29"/>
                  <a:gd name="T9" fmla="*/ 12 h 14"/>
                  <a:gd name="T10" fmla="*/ 9 w 29"/>
                  <a:gd name="T11" fmla="*/ 10 h 14"/>
                  <a:gd name="T12" fmla="*/ 5 w 29"/>
                  <a:gd name="T13" fmla="*/ 7 h 14"/>
                  <a:gd name="T14" fmla="*/ 2 w 29"/>
                  <a:gd name="T15" fmla="*/ 3 h 14"/>
                  <a:gd name="T16" fmla="*/ 0 w 29"/>
                  <a:gd name="T17" fmla="*/ 0 h 14"/>
                  <a:gd name="T18" fmla="*/ 3 w 29"/>
                  <a:gd name="T19" fmla="*/ 2 h 14"/>
                  <a:gd name="T20" fmla="*/ 8 w 29"/>
                  <a:gd name="T21" fmla="*/ 4 h 14"/>
                  <a:gd name="T22" fmla="*/ 14 w 29"/>
                  <a:gd name="T23" fmla="*/ 5 h 14"/>
                  <a:gd name="T24" fmla="*/ 19 w 29"/>
                  <a:gd name="T25" fmla="*/ 6 h 14"/>
                  <a:gd name="T26" fmla="*/ 24 w 29"/>
                  <a:gd name="T27" fmla="*/ 7 h 14"/>
                  <a:gd name="T28" fmla="*/ 27 w 29"/>
                  <a:gd name="T29" fmla="*/ 8 h 14"/>
                  <a:gd name="T30" fmla="*/ 29 w 29"/>
                  <a:gd name="T31" fmla="*/ 10 h 14"/>
                  <a:gd name="T32" fmla="*/ 29 w 29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4"/>
                  <a:gd name="T53" fmla="*/ 29 w 29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4">
                    <a:moveTo>
                      <a:pt x="29" y="12"/>
                    </a:moveTo>
                    <a:lnTo>
                      <a:pt x="27" y="13"/>
                    </a:lnTo>
                    <a:lnTo>
                      <a:pt x="24" y="14"/>
                    </a:lnTo>
                    <a:lnTo>
                      <a:pt x="20" y="13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5" y="7"/>
                    </a:lnTo>
                    <a:lnTo>
                      <a:pt x="2" y="3"/>
                    </a:lnTo>
                    <a:lnTo>
                      <a:pt x="0" y="0"/>
                    </a:lnTo>
                    <a:lnTo>
                      <a:pt x="3" y="2"/>
                    </a:lnTo>
                    <a:lnTo>
                      <a:pt x="8" y="4"/>
                    </a:lnTo>
                    <a:lnTo>
                      <a:pt x="14" y="5"/>
                    </a:lnTo>
                    <a:lnTo>
                      <a:pt x="19" y="6"/>
                    </a:lnTo>
                    <a:lnTo>
                      <a:pt x="24" y="7"/>
                    </a:lnTo>
                    <a:lnTo>
                      <a:pt x="27" y="8"/>
                    </a:lnTo>
                    <a:lnTo>
                      <a:pt x="29" y="10"/>
                    </a:lnTo>
                    <a:lnTo>
                      <a:pt x="29" y="1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8" name="Freeform 250"/>
              <p:cNvSpPr>
                <a:spLocks/>
              </p:cNvSpPr>
              <p:nvPr/>
            </p:nvSpPr>
            <p:spPr bwMode="auto">
              <a:xfrm>
                <a:off x="101" y="956"/>
                <a:ext cx="23" cy="28"/>
              </a:xfrm>
              <a:custGeom>
                <a:avLst/>
                <a:gdLst>
                  <a:gd name="T0" fmla="*/ 0 w 23"/>
                  <a:gd name="T1" fmla="*/ 0 h 28"/>
                  <a:gd name="T2" fmla="*/ 2 w 23"/>
                  <a:gd name="T3" fmla="*/ 2 h 28"/>
                  <a:gd name="T4" fmla="*/ 6 w 23"/>
                  <a:gd name="T5" fmla="*/ 5 h 28"/>
                  <a:gd name="T6" fmla="*/ 10 w 23"/>
                  <a:gd name="T7" fmla="*/ 9 h 28"/>
                  <a:gd name="T8" fmla="*/ 14 w 23"/>
                  <a:gd name="T9" fmla="*/ 13 h 28"/>
                  <a:gd name="T10" fmla="*/ 19 w 23"/>
                  <a:gd name="T11" fmla="*/ 17 h 28"/>
                  <a:gd name="T12" fmla="*/ 21 w 23"/>
                  <a:gd name="T13" fmla="*/ 21 h 28"/>
                  <a:gd name="T14" fmla="*/ 23 w 23"/>
                  <a:gd name="T15" fmla="*/ 25 h 28"/>
                  <a:gd name="T16" fmla="*/ 22 w 23"/>
                  <a:gd name="T17" fmla="*/ 28 h 28"/>
                  <a:gd name="T18" fmla="*/ 17 w 23"/>
                  <a:gd name="T19" fmla="*/ 27 h 28"/>
                  <a:gd name="T20" fmla="*/ 10 w 23"/>
                  <a:gd name="T21" fmla="*/ 18 h 28"/>
                  <a:gd name="T22" fmla="*/ 4 w 23"/>
                  <a:gd name="T23" fmla="*/ 8 h 28"/>
                  <a:gd name="T24" fmla="*/ 0 w 23"/>
                  <a:gd name="T25" fmla="*/ 0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28"/>
                  <a:gd name="T41" fmla="*/ 23 w 23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28">
                    <a:moveTo>
                      <a:pt x="0" y="0"/>
                    </a:moveTo>
                    <a:lnTo>
                      <a:pt x="2" y="2"/>
                    </a:lnTo>
                    <a:lnTo>
                      <a:pt x="6" y="5"/>
                    </a:lnTo>
                    <a:lnTo>
                      <a:pt x="10" y="9"/>
                    </a:lnTo>
                    <a:lnTo>
                      <a:pt x="14" y="13"/>
                    </a:lnTo>
                    <a:lnTo>
                      <a:pt x="19" y="17"/>
                    </a:lnTo>
                    <a:lnTo>
                      <a:pt x="21" y="21"/>
                    </a:lnTo>
                    <a:lnTo>
                      <a:pt x="23" y="25"/>
                    </a:lnTo>
                    <a:lnTo>
                      <a:pt x="22" y="28"/>
                    </a:lnTo>
                    <a:lnTo>
                      <a:pt x="17" y="27"/>
                    </a:lnTo>
                    <a:lnTo>
                      <a:pt x="10" y="18"/>
                    </a:lnTo>
                    <a:lnTo>
                      <a:pt x="4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49" name="Freeform 251"/>
              <p:cNvSpPr>
                <a:spLocks/>
              </p:cNvSpPr>
              <p:nvPr/>
            </p:nvSpPr>
            <p:spPr bwMode="auto">
              <a:xfrm>
                <a:off x="100" y="962"/>
                <a:ext cx="6" cy="35"/>
              </a:xfrm>
              <a:custGeom>
                <a:avLst/>
                <a:gdLst>
                  <a:gd name="T0" fmla="*/ 2 w 6"/>
                  <a:gd name="T1" fmla="*/ 0 h 35"/>
                  <a:gd name="T2" fmla="*/ 2 w 6"/>
                  <a:gd name="T3" fmla="*/ 7 h 35"/>
                  <a:gd name="T4" fmla="*/ 0 w 6"/>
                  <a:gd name="T5" fmla="*/ 18 h 35"/>
                  <a:gd name="T6" fmla="*/ 0 w 6"/>
                  <a:gd name="T7" fmla="*/ 30 h 35"/>
                  <a:gd name="T8" fmla="*/ 3 w 6"/>
                  <a:gd name="T9" fmla="*/ 35 h 35"/>
                  <a:gd name="T10" fmla="*/ 6 w 6"/>
                  <a:gd name="T11" fmla="*/ 30 h 35"/>
                  <a:gd name="T12" fmla="*/ 6 w 6"/>
                  <a:gd name="T13" fmla="*/ 20 h 35"/>
                  <a:gd name="T14" fmla="*/ 3 w 6"/>
                  <a:gd name="T15" fmla="*/ 9 h 35"/>
                  <a:gd name="T16" fmla="*/ 2 w 6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5"/>
                  <a:gd name="T29" fmla="*/ 6 w 6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5">
                    <a:moveTo>
                      <a:pt x="2" y="0"/>
                    </a:moveTo>
                    <a:lnTo>
                      <a:pt x="2" y="7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6" y="20"/>
                    </a:lnTo>
                    <a:lnTo>
                      <a:pt x="3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50" name="Freeform 252"/>
              <p:cNvSpPr>
                <a:spLocks/>
              </p:cNvSpPr>
              <p:nvPr/>
            </p:nvSpPr>
            <p:spPr bwMode="auto">
              <a:xfrm>
                <a:off x="77" y="955"/>
                <a:ext cx="25" cy="32"/>
              </a:xfrm>
              <a:custGeom>
                <a:avLst/>
                <a:gdLst>
                  <a:gd name="T0" fmla="*/ 25 w 25"/>
                  <a:gd name="T1" fmla="*/ 0 h 32"/>
                  <a:gd name="T2" fmla="*/ 19 w 25"/>
                  <a:gd name="T3" fmla="*/ 10 h 32"/>
                  <a:gd name="T4" fmla="*/ 11 w 25"/>
                  <a:gd name="T5" fmla="*/ 21 h 32"/>
                  <a:gd name="T6" fmla="*/ 4 w 25"/>
                  <a:gd name="T7" fmla="*/ 31 h 32"/>
                  <a:gd name="T8" fmla="*/ 0 w 25"/>
                  <a:gd name="T9" fmla="*/ 32 h 32"/>
                  <a:gd name="T10" fmla="*/ 0 w 25"/>
                  <a:gd name="T11" fmla="*/ 29 h 32"/>
                  <a:gd name="T12" fmla="*/ 1 w 25"/>
                  <a:gd name="T13" fmla="*/ 25 h 32"/>
                  <a:gd name="T14" fmla="*/ 5 w 25"/>
                  <a:gd name="T15" fmla="*/ 21 h 32"/>
                  <a:gd name="T16" fmla="*/ 9 w 25"/>
                  <a:gd name="T17" fmla="*/ 16 h 32"/>
                  <a:gd name="T18" fmla="*/ 14 w 25"/>
                  <a:gd name="T19" fmla="*/ 11 h 32"/>
                  <a:gd name="T20" fmla="*/ 19 w 25"/>
                  <a:gd name="T21" fmla="*/ 7 h 32"/>
                  <a:gd name="T22" fmla="*/ 22 w 25"/>
                  <a:gd name="T23" fmla="*/ 3 h 32"/>
                  <a:gd name="T24" fmla="*/ 25 w 25"/>
                  <a:gd name="T25" fmla="*/ 0 h 3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2"/>
                  <a:gd name="T41" fmla="*/ 25 w 25"/>
                  <a:gd name="T42" fmla="*/ 32 h 3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2">
                    <a:moveTo>
                      <a:pt x="25" y="0"/>
                    </a:moveTo>
                    <a:lnTo>
                      <a:pt x="19" y="10"/>
                    </a:lnTo>
                    <a:lnTo>
                      <a:pt x="11" y="21"/>
                    </a:lnTo>
                    <a:lnTo>
                      <a:pt x="4" y="31"/>
                    </a:lnTo>
                    <a:lnTo>
                      <a:pt x="0" y="32"/>
                    </a:lnTo>
                    <a:lnTo>
                      <a:pt x="0" y="29"/>
                    </a:lnTo>
                    <a:lnTo>
                      <a:pt x="1" y="25"/>
                    </a:lnTo>
                    <a:lnTo>
                      <a:pt x="5" y="21"/>
                    </a:lnTo>
                    <a:lnTo>
                      <a:pt x="9" y="16"/>
                    </a:lnTo>
                    <a:lnTo>
                      <a:pt x="14" y="11"/>
                    </a:lnTo>
                    <a:lnTo>
                      <a:pt x="19" y="7"/>
                    </a:lnTo>
                    <a:lnTo>
                      <a:pt x="22" y="3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51" name="Freeform 253"/>
              <p:cNvSpPr>
                <a:spLocks/>
              </p:cNvSpPr>
              <p:nvPr/>
            </p:nvSpPr>
            <p:spPr bwMode="auto">
              <a:xfrm>
                <a:off x="82" y="779"/>
                <a:ext cx="39" cy="9"/>
              </a:xfrm>
              <a:custGeom>
                <a:avLst/>
                <a:gdLst>
                  <a:gd name="T0" fmla="*/ 39 w 39"/>
                  <a:gd name="T1" fmla="*/ 7 h 9"/>
                  <a:gd name="T2" fmla="*/ 34 w 39"/>
                  <a:gd name="T3" fmla="*/ 8 h 9"/>
                  <a:gd name="T4" fmla="*/ 28 w 39"/>
                  <a:gd name="T5" fmla="*/ 9 h 9"/>
                  <a:gd name="T6" fmla="*/ 22 w 39"/>
                  <a:gd name="T7" fmla="*/ 9 h 9"/>
                  <a:gd name="T8" fmla="*/ 16 w 39"/>
                  <a:gd name="T9" fmla="*/ 9 h 9"/>
                  <a:gd name="T10" fmla="*/ 10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1 h 9"/>
                  <a:gd name="T20" fmla="*/ 4 w 39"/>
                  <a:gd name="T21" fmla="*/ 0 h 9"/>
                  <a:gd name="T22" fmla="*/ 9 w 39"/>
                  <a:gd name="T23" fmla="*/ 1 h 9"/>
                  <a:gd name="T24" fmla="*/ 15 w 39"/>
                  <a:gd name="T25" fmla="*/ 2 h 9"/>
                  <a:gd name="T26" fmla="*/ 21 w 39"/>
                  <a:gd name="T27" fmla="*/ 3 h 9"/>
                  <a:gd name="T28" fmla="*/ 28 w 39"/>
                  <a:gd name="T29" fmla="*/ 5 h 9"/>
                  <a:gd name="T30" fmla="*/ 34 w 39"/>
                  <a:gd name="T31" fmla="*/ 6 h 9"/>
                  <a:gd name="T32" fmla="*/ 39 w 39"/>
                  <a:gd name="T33" fmla="*/ 7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7"/>
                    </a:moveTo>
                    <a:lnTo>
                      <a:pt x="34" y="8"/>
                    </a:lnTo>
                    <a:lnTo>
                      <a:pt x="28" y="9"/>
                    </a:lnTo>
                    <a:lnTo>
                      <a:pt x="22" y="9"/>
                    </a:lnTo>
                    <a:lnTo>
                      <a:pt x="16" y="9"/>
                    </a:lnTo>
                    <a:lnTo>
                      <a:pt x="10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4" y="0"/>
                    </a:lnTo>
                    <a:lnTo>
                      <a:pt x="9" y="1"/>
                    </a:lnTo>
                    <a:lnTo>
                      <a:pt x="15" y="2"/>
                    </a:lnTo>
                    <a:lnTo>
                      <a:pt x="21" y="3"/>
                    </a:lnTo>
                    <a:lnTo>
                      <a:pt x="28" y="5"/>
                    </a:lnTo>
                    <a:lnTo>
                      <a:pt x="34" y="6"/>
                    </a:lnTo>
                    <a:lnTo>
                      <a:pt x="39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52" name="Freeform 254"/>
              <p:cNvSpPr>
                <a:spLocks/>
              </p:cNvSpPr>
              <p:nvPr/>
            </p:nvSpPr>
            <p:spPr bwMode="auto">
              <a:xfrm>
                <a:off x="90" y="760"/>
                <a:ext cx="37" cy="19"/>
              </a:xfrm>
              <a:custGeom>
                <a:avLst/>
                <a:gdLst>
                  <a:gd name="T0" fmla="*/ 37 w 37"/>
                  <a:gd name="T1" fmla="*/ 19 h 19"/>
                  <a:gd name="T2" fmla="*/ 33 w 37"/>
                  <a:gd name="T3" fmla="*/ 19 h 19"/>
                  <a:gd name="T4" fmla="*/ 28 w 37"/>
                  <a:gd name="T5" fmla="*/ 18 h 19"/>
                  <a:gd name="T6" fmla="*/ 22 w 37"/>
                  <a:gd name="T7" fmla="*/ 16 h 19"/>
                  <a:gd name="T8" fmla="*/ 16 w 37"/>
                  <a:gd name="T9" fmla="*/ 14 h 19"/>
                  <a:gd name="T10" fmla="*/ 11 w 37"/>
                  <a:gd name="T11" fmla="*/ 11 h 19"/>
                  <a:gd name="T12" fmla="*/ 6 w 37"/>
                  <a:gd name="T13" fmla="*/ 8 h 19"/>
                  <a:gd name="T14" fmla="*/ 2 w 37"/>
                  <a:gd name="T15" fmla="*/ 5 h 19"/>
                  <a:gd name="T16" fmla="*/ 0 w 37"/>
                  <a:gd name="T17" fmla="*/ 2 h 19"/>
                  <a:gd name="T18" fmla="*/ 1 w 37"/>
                  <a:gd name="T19" fmla="*/ 0 h 19"/>
                  <a:gd name="T20" fmla="*/ 5 w 37"/>
                  <a:gd name="T21" fmla="*/ 0 h 19"/>
                  <a:gd name="T22" fmla="*/ 11 w 37"/>
                  <a:gd name="T23" fmla="*/ 2 h 19"/>
                  <a:gd name="T24" fmla="*/ 17 w 37"/>
                  <a:gd name="T25" fmla="*/ 6 h 19"/>
                  <a:gd name="T26" fmla="*/ 23 w 37"/>
                  <a:gd name="T27" fmla="*/ 10 h 19"/>
                  <a:gd name="T28" fmla="*/ 29 w 37"/>
                  <a:gd name="T29" fmla="*/ 14 h 19"/>
                  <a:gd name="T30" fmla="*/ 34 w 37"/>
                  <a:gd name="T31" fmla="*/ 17 h 19"/>
                  <a:gd name="T32" fmla="*/ 37 w 37"/>
                  <a:gd name="T33" fmla="*/ 19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9"/>
                  <a:gd name="T53" fmla="*/ 37 w 3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9">
                    <a:moveTo>
                      <a:pt x="37" y="19"/>
                    </a:moveTo>
                    <a:lnTo>
                      <a:pt x="33" y="19"/>
                    </a:lnTo>
                    <a:lnTo>
                      <a:pt x="28" y="18"/>
                    </a:lnTo>
                    <a:lnTo>
                      <a:pt x="22" y="16"/>
                    </a:lnTo>
                    <a:lnTo>
                      <a:pt x="16" y="14"/>
                    </a:lnTo>
                    <a:lnTo>
                      <a:pt x="11" y="11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11" y="2"/>
                    </a:lnTo>
                    <a:lnTo>
                      <a:pt x="17" y="6"/>
                    </a:lnTo>
                    <a:lnTo>
                      <a:pt x="23" y="10"/>
                    </a:lnTo>
                    <a:lnTo>
                      <a:pt x="29" y="14"/>
                    </a:lnTo>
                    <a:lnTo>
                      <a:pt x="34" y="17"/>
                    </a:lnTo>
                    <a:lnTo>
                      <a:pt x="37" y="1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53" name="Freeform 255"/>
              <p:cNvSpPr>
                <a:spLocks/>
              </p:cNvSpPr>
              <p:nvPr/>
            </p:nvSpPr>
            <p:spPr bwMode="auto">
              <a:xfrm>
                <a:off x="82" y="797"/>
                <a:ext cx="36" cy="10"/>
              </a:xfrm>
              <a:custGeom>
                <a:avLst/>
                <a:gdLst>
                  <a:gd name="T0" fmla="*/ 36 w 36"/>
                  <a:gd name="T1" fmla="*/ 4 h 10"/>
                  <a:gd name="T2" fmla="*/ 34 w 36"/>
                  <a:gd name="T3" fmla="*/ 6 h 10"/>
                  <a:gd name="T4" fmla="*/ 31 w 36"/>
                  <a:gd name="T5" fmla="*/ 8 h 10"/>
                  <a:gd name="T6" fmla="*/ 25 w 36"/>
                  <a:gd name="T7" fmla="*/ 9 h 10"/>
                  <a:gd name="T8" fmla="*/ 19 w 36"/>
                  <a:gd name="T9" fmla="*/ 10 h 10"/>
                  <a:gd name="T10" fmla="*/ 13 w 36"/>
                  <a:gd name="T11" fmla="*/ 10 h 10"/>
                  <a:gd name="T12" fmla="*/ 7 w 36"/>
                  <a:gd name="T13" fmla="*/ 9 h 10"/>
                  <a:gd name="T14" fmla="*/ 2 w 36"/>
                  <a:gd name="T15" fmla="*/ 7 h 10"/>
                  <a:gd name="T16" fmla="*/ 0 w 36"/>
                  <a:gd name="T17" fmla="*/ 4 h 10"/>
                  <a:gd name="T18" fmla="*/ 0 w 36"/>
                  <a:gd name="T19" fmla="*/ 1 h 10"/>
                  <a:gd name="T20" fmla="*/ 2 w 36"/>
                  <a:gd name="T21" fmla="*/ 0 h 10"/>
                  <a:gd name="T22" fmla="*/ 8 w 36"/>
                  <a:gd name="T23" fmla="*/ 0 h 10"/>
                  <a:gd name="T24" fmla="*/ 13 w 36"/>
                  <a:gd name="T25" fmla="*/ 1 h 10"/>
                  <a:gd name="T26" fmla="*/ 20 w 36"/>
                  <a:gd name="T27" fmla="*/ 2 h 10"/>
                  <a:gd name="T28" fmla="*/ 26 w 36"/>
                  <a:gd name="T29" fmla="*/ 3 h 10"/>
                  <a:gd name="T30" fmla="*/ 32 w 36"/>
                  <a:gd name="T31" fmla="*/ 4 h 10"/>
                  <a:gd name="T32" fmla="*/ 36 w 36"/>
                  <a:gd name="T33" fmla="*/ 4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4"/>
                    </a:moveTo>
                    <a:lnTo>
                      <a:pt x="34" y="6"/>
                    </a:lnTo>
                    <a:lnTo>
                      <a:pt x="31" y="8"/>
                    </a:lnTo>
                    <a:lnTo>
                      <a:pt x="25" y="9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7" y="9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13" y="1"/>
                    </a:lnTo>
                    <a:lnTo>
                      <a:pt x="20" y="2"/>
                    </a:lnTo>
                    <a:lnTo>
                      <a:pt x="26" y="3"/>
                    </a:lnTo>
                    <a:lnTo>
                      <a:pt x="32" y="4"/>
                    </a:lnTo>
                    <a:lnTo>
                      <a:pt x="36" y="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54" name="Freeform 256"/>
              <p:cNvSpPr>
                <a:spLocks/>
              </p:cNvSpPr>
              <p:nvPr/>
            </p:nvSpPr>
            <p:spPr bwMode="auto">
              <a:xfrm>
                <a:off x="72" y="814"/>
                <a:ext cx="39" cy="7"/>
              </a:xfrm>
              <a:custGeom>
                <a:avLst/>
                <a:gdLst>
                  <a:gd name="T0" fmla="*/ 39 w 39"/>
                  <a:gd name="T1" fmla="*/ 0 h 7"/>
                  <a:gd name="T2" fmla="*/ 36 w 39"/>
                  <a:gd name="T3" fmla="*/ 2 h 7"/>
                  <a:gd name="T4" fmla="*/ 31 w 39"/>
                  <a:gd name="T5" fmla="*/ 3 h 7"/>
                  <a:gd name="T6" fmla="*/ 25 w 39"/>
                  <a:gd name="T7" fmla="*/ 5 h 7"/>
                  <a:gd name="T8" fmla="*/ 18 w 39"/>
                  <a:gd name="T9" fmla="*/ 6 h 7"/>
                  <a:gd name="T10" fmla="*/ 12 w 39"/>
                  <a:gd name="T11" fmla="*/ 7 h 7"/>
                  <a:gd name="T12" fmla="*/ 6 w 39"/>
                  <a:gd name="T13" fmla="*/ 7 h 7"/>
                  <a:gd name="T14" fmla="*/ 3 w 39"/>
                  <a:gd name="T15" fmla="*/ 6 h 7"/>
                  <a:gd name="T16" fmla="*/ 0 w 39"/>
                  <a:gd name="T17" fmla="*/ 4 h 7"/>
                  <a:gd name="T18" fmla="*/ 0 w 39"/>
                  <a:gd name="T19" fmla="*/ 2 h 7"/>
                  <a:gd name="T20" fmla="*/ 3 w 39"/>
                  <a:gd name="T21" fmla="*/ 0 h 7"/>
                  <a:gd name="T22" fmla="*/ 7 w 39"/>
                  <a:gd name="T23" fmla="*/ 0 h 7"/>
                  <a:gd name="T24" fmla="*/ 13 w 39"/>
                  <a:gd name="T25" fmla="*/ 0 h 7"/>
                  <a:gd name="T26" fmla="*/ 20 w 39"/>
                  <a:gd name="T27" fmla="*/ 0 h 7"/>
                  <a:gd name="T28" fmla="*/ 27 w 39"/>
                  <a:gd name="T29" fmla="*/ 1 h 7"/>
                  <a:gd name="T30" fmla="*/ 33 w 39"/>
                  <a:gd name="T31" fmla="*/ 1 h 7"/>
                  <a:gd name="T32" fmla="*/ 39 w 3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7"/>
                  <a:gd name="T53" fmla="*/ 39 w 3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7">
                    <a:moveTo>
                      <a:pt x="39" y="0"/>
                    </a:moveTo>
                    <a:lnTo>
                      <a:pt x="36" y="2"/>
                    </a:lnTo>
                    <a:lnTo>
                      <a:pt x="31" y="3"/>
                    </a:lnTo>
                    <a:lnTo>
                      <a:pt x="25" y="5"/>
                    </a:lnTo>
                    <a:lnTo>
                      <a:pt x="18" y="6"/>
                    </a:lnTo>
                    <a:lnTo>
                      <a:pt x="12" y="7"/>
                    </a:lnTo>
                    <a:lnTo>
                      <a:pt x="6" y="7"/>
                    </a:lnTo>
                    <a:lnTo>
                      <a:pt x="3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3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55" name="Freeform 257"/>
              <p:cNvSpPr>
                <a:spLocks/>
              </p:cNvSpPr>
              <p:nvPr/>
            </p:nvSpPr>
            <p:spPr bwMode="auto">
              <a:xfrm>
                <a:off x="66" y="829"/>
                <a:ext cx="38" cy="9"/>
              </a:xfrm>
              <a:custGeom>
                <a:avLst/>
                <a:gdLst>
                  <a:gd name="T0" fmla="*/ 38 w 38"/>
                  <a:gd name="T1" fmla="*/ 0 h 9"/>
                  <a:gd name="T2" fmla="*/ 35 w 38"/>
                  <a:gd name="T3" fmla="*/ 1 h 9"/>
                  <a:gd name="T4" fmla="*/ 30 w 38"/>
                  <a:gd name="T5" fmla="*/ 3 h 9"/>
                  <a:gd name="T6" fmla="*/ 23 w 38"/>
                  <a:gd name="T7" fmla="*/ 6 h 9"/>
                  <a:gd name="T8" fmla="*/ 17 w 38"/>
                  <a:gd name="T9" fmla="*/ 7 h 9"/>
                  <a:gd name="T10" fmla="*/ 10 w 38"/>
                  <a:gd name="T11" fmla="*/ 8 h 9"/>
                  <a:gd name="T12" fmla="*/ 5 w 38"/>
                  <a:gd name="T13" fmla="*/ 9 h 9"/>
                  <a:gd name="T14" fmla="*/ 1 w 38"/>
                  <a:gd name="T15" fmla="*/ 8 h 9"/>
                  <a:gd name="T16" fmla="*/ 0 w 38"/>
                  <a:gd name="T17" fmla="*/ 7 h 9"/>
                  <a:gd name="T18" fmla="*/ 0 w 38"/>
                  <a:gd name="T19" fmla="*/ 4 h 9"/>
                  <a:gd name="T20" fmla="*/ 4 w 38"/>
                  <a:gd name="T21" fmla="*/ 3 h 9"/>
                  <a:gd name="T22" fmla="*/ 9 w 38"/>
                  <a:gd name="T23" fmla="*/ 2 h 9"/>
                  <a:gd name="T24" fmla="*/ 15 w 38"/>
                  <a:gd name="T25" fmla="*/ 1 h 9"/>
                  <a:gd name="T26" fmla="*/ 21 w 38"/>
                  <a:gd name="T27" fmla="*/ 1 h 9"/>
                  <a:gd name="T28" fmla="*/ 27 w 38"/>
                  <a:gd name="T29" fmla="*/ 1 h 9"/>
                  <a:gd name="T30" fmla="*/ 33 w 38"/>
                  <a:gd name="T31" fmla="*/ 1 h 9"/>
                  <a:gd name="T32" fmla="*/ 38 w 38"/>
                  <a:gd name="T33" fmla="*/ 0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9"/>
                  <a:gd name="T53" fmla="*/ 38 w 38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9">
                    <a:moveTo>
                      <a:pt x="38" y="0"/>
                    </a:moveTo>
                    <a:lnTo>
                      <a:pt x="35" y="1"/>
                    </a:lnTo>
                    <a:lnTo>
                      <a:pt x="30" y="3"/>
                    </a:lnTo>
                    <a:lnTo>
                      <a:pt x="23" y="6"/>
                    </a:lnTo>
                    <a:lnTo>
                      <a:pt x="17" y="7"/>
                    </a:lnTo>
                    <a:lnTo>
                      <a:pt x="10" y="8"/>
                    </a:lnTo>
                    <a:lnTo>
                      <a:pt x="5" y="9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4" y="3"/>
                    </a:lnTo>
                    <a:lnTo>
                      <a:pt x="9" y="2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56" name="Freeform 258"/>
              <p:cNvSpPr>
                <a:spLocks/>
              </p:cNvSpPr>
              <p:nvPr/>
            </p:nvSpPr>
            <p:spPr bwMode="auto">
              <a:xfrm>
                <a:off x="58" y="844"/>
                <a:ext cx="43" cy="12"/>
              </a:xfrm>
              <a:custGeom>
                <a:avLst/>
                <a:gdLst>
                  <a:gd name="T0" fmla="*/ 43 w 43"/>
                  <a:gd name="T1" fmla="*/ 0 h 12"/>
                  <a:gd name="T2" fmla="*/ 38 w 43"/>
                  <a:gd name="T3" fmla="*/ 3 h 12"/>
                  <a:gd name="T4" fmla="*/ 32 w 43"/>
                  <a:gd name="T5" fmla="*/ 6 h 12"/>
                  <a:gd name="T6" fmla="*/ 25 w 43"/>
                  <a:gd name="T7" fmla="*/ 8 h 12"/>
                  <a:gd name="T8" fmla="*/ 18 w 43"/>
                  <a:gd name="T9" fmla="*/ 11 h 12"/>
                  <a:gd name="T10" fmla="*/ 11 w 43"/>
                  <a:gd name="T11" fmla="*/ 12 h 12"/>
                  <a:gd name="T12" fmla="*/ 5 w 43"/>
                  <a:gd name="T13" fmla="*/ 12 h 12"/>
                  <a:gd name="T14" fmla="*/ 2 w 43"/>
                  <a:gd name="T15" fmla="*/ 10 h 12"/>
                  <a:gd name="T16" fmla="*/ 0 w 43"/>
                  <a:gd name="T17" fmla="*/ 7 h 12"/>
                  <a:gd name="T18" fmla="*/ 1 w 43"/>
                  <a:gd name="T19" fmla="*/ 4 h 12"/>
                  <a:gd name="T20" fmla="*/ 5 w 43"/>
                  <a:gd name="T21" fmla="*/ 2 h 12"/>
                  <a:gd name="T22" fmla="*/ 11 w 43"/>
                  <a:gd name="T23" fmla="*/ 1 h 12"/>
                  <a:gd name="T24" fmla="*/ 18 w 43"/>
                  <a:gd name="T25" fmla="*/ 0 h 12"/>
                  <a:gd name="T26" fmla="*/ 26 w 43"/>
                  <a:gd name="T27" fmla="*/ 1 h 12"/>
                  <a:gd name="T28" fmla="*/ 32 w 43"/>
                  <a:gd name="T29" fmla="*/ 1 h 12"/>
                  <a:gd name="T30" fmla="*/ 38 w 43"/>
                  <a:gd name="T31" fmla="*/ 1 h 12"/>
                  <a:gd name="T32" fmla="*/ 43 w 43"/>
                  <a:gd name="T33" fmla="*/ 0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12"/>
                  <a:gd name="T53" fmla="*/ 43 w 43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12">
                    <a:moveTo>
                      <a:pt x="43" y="0"/>
                    </a:moveTo>
                    <a:lnTo>
                      <a:pt x="38" y="3"/>
                    </a:lnTo>
                    <a:lnTo>
                      <a:pt x="32" y="6"/>
                    </a:lnTo>
                    <a:lnTo>
                      <a:pt x="25" y="8"/>
                    </a:lnTo>
                    <a:lnTo>
                      <a:pt x="18" y="11"/>
                    </a:lnTo>
                    <a:lnTo>
                      <a:pt x="11" y="12"/>
                    </a:lnTo>
                    <a:lnTo>
                      <a:pt x="5" y="12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1" y="4"/>
                    </a:lnTo>
                    <a:lnTo>
                      <a:pt x="5" y="2"/>
                    </a:lnTo>
                    <a:lnTo>
                      <a:pt x="11" y="1"/>
                    </a:lnTo>
                    <a:lnTo>
                      <a:pt x="18" y="0"/>
                    </a:lnTo>
                    <a:lnTo>
                      <a:pt x="26" y="1"/>
                    </a:lnTo>
                    <a:lnTo>
                      <a:pt x="32" y="1"/>
                    </a:lnTo>
                    <a:lnTo>
                      <a:pt x="38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57" name="Freeform 259"/>
              <p:cNvSpPr>
                <a:spLocks/>
              </p:cNvSpPr>
              <p:nvPr/>
            </p:nvSpPr>
            <p:spPr bwMode="auto">
              <a:xfrm>
                <a:off x="51" y="862"/>
                <a:ext cx="47" cy="16"/>
              </a:xfrm>
              <a:custGeom>
                <a:avLst/>
                <a:gdLst>
                  <a:gd name="T0" fmla="*/ 47 w 47"/>
                  <a:gd name="T1" fmla="*/ 0 h 16"/>
                  <a:gd name="T2" fmla="*/ 43 w 47"/>
                  <a:gd name="T3" fmla="*/ 1 h 16"/>
                  <a:gd name="T4" fmla="*/ 36 w 47"/>
                  <a:gd name="T5" fmla="*/ 5 h 16"/>
                  <a:gd name="T6" fmla="*/ 27 w 47"/>
                  <a:gd name="T7" fmla="*/ 9 h 16"/>
                  <a:gd name="T8" fmla="*/ 20 w 47"/>
                  <a:gd name="T9" fmla="*/ 12 h 16"/>
                  <a:gd name="T10" fmla="*/ 11 w 47"/>
                  <a:gd name="T11" fmla="*/ 15 h 16"/>
                  <a:gd name="T12" fmla="*/ 5 w 47"/>
                  <a:gd name="T13" fmla="*/ 16 h 16"/>
                  <a:gd name="T14" fmla="*/ 1 w 47"/>
                  <a:gd name="T15" fmla="*/ 16 h 16"/>
                  <a:gd name="T16" fmla="*/ 0 w 47"/>
                  <a:gd name="T17" fmla="*/ 13 h 16"/>
                  <a:gd name="T18" fmla="*/ 3 w 47"/>
                  <a:gd name="T19" fmla="*/ 9 h 16"/>
                  <a:gd name="T20" fmla="*/ 7 w 47"/>
                  <a:gd name="T21" fmla="*/ 7 h 16"/>
                  <a:gd name="T22" fmla="*/ 14 w 47"/>
                  <a:gd name="T23" fmla="*/ 5 h 16"/>
                  <a:gd name="T24" fmla="*/ 22 w 47"/>
                  <a:gd name="T25" fmla="*/ 3 h 16"/>
                  <a:gd name="T26" fmla="*/ 30 w 47"/>
                  <a:gd name="T27" fmla="*/ 2 h 16"/>
                  <a:gd name="T28" fmla="*/ 38 w 47"/>
                  <a:gd name="T29" fmla="*/ 1 h 16"/>
                  <a:gd name="T30" fmla="*/ 44 w 47"/>
                  <a:gd name="T31" fmla="*/ 1 h 16"/>
                  <a:gd name="T32" fmla="*/ 47 w 47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16"/>
                  <a:gd name="T53" fmla="*/ 47 w 47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16">
                    <a:moveTo>
                      <a:pt x="47" y="0"/>
                    </a:moveTo>
                    <a:lnTo>
                      <a:pt x="43" y="1"/>
                    </a:lnTo>
                    <a:lnTo>
                      <a:pt x="36" y="5"/>
                    </a:lnTo>
                    <a:lnTo>
                      <a:pt x="27" y="9"/>
                    </a:lnTo>
                    <a:lnTo>
                      <a:pt x="20" y="12"/>
                    </a:lnTo>
                    <a:lnTo>
                      <a:pt x="11" y="15"/>
                    </a:lnTo>
                    <a:lnTo>
                      <a:pt x="5" y="16"/>
                    </a:lnTo>
                    <a:lnTo>
                      <a:pt x="1" y="16"/>
                    </a:lnTo>
                    <a:lnTo>
                      <a:pt x="0" y="13"/>
                    </a:lnTo>
                    <a:lnTo>
                      <a:pt x="3" y="9"/>
                    </a:lnTo>
                    <a:lnTo>
                      <a:pt x="7" y="7"/>
                    </a:lnTo>
                    <a:lnTo>
                      <a:pt x="14" y="5"/>
                    </a:lnTo>
                    <a:lnTo>
                      <a:pt x="22" y="3"/>
                    </a:lnTo>
                    <a:lnTo>
                      <a:pt x="30" y="2"/>
                    </a:lnTo>
                    <a:lnTo>
                      <a:pt x="38" y="1"/>
                    </a:lnTo>
                    <a:lnTo>
                      <a:pt x="44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5458" name="Freeform 260"/>
              <p:cNvSpPr>
                <a:spLocks/>
              </p:cNvSpPr>
              <p:nvPr/>
            </p:nvSpPr>
            <p:spPr bwMode="auto">
              <a:xfrm>
                <a:off x="47" y="875"/>
                <a:ext cx="50" cy="22"/>
              </a:xfrm>
              <a:custGeom>
                <a:avLst/>
                <a:gdLst>
                  <a:gd name="T0" fmla="*/ 50 w 50"/>
                  <a:gd name="T1" fmla="*/ 0 h 22"/>
                  <a:gd name="T2" fmla="*/ 46 w 50"/>
                  <a:gd name="T3" fmla="*/ 5 h 22"/>
                  <a:gd name="T4" fmla="*/ 39 w 50"/>
                  <a:gd name="T5" fmla="*/ 11 h 22"/>
                  <a:gd name="T6" fmla="*/ 31 w 50"/>
                  <a:gd name="T7" fmla="*/ 15 h 22"/>
                  <a:gd name="T8" fmla="*/ 22 w 50"/>
                  <a:gd name="T9" fmla="*/ 18 h 22"/>
                  <a:gd name="T10" fmla="*/ 13 w 50"/>
                  <a:gd name="T11" fmla="*/ 21 h 22"/>
                  <a:gd name="T12" fmla="*/ 7 w 50"/>
                  <a:gd name="T13" fmla="*/ 22 h 22"/>
                  <a:gd name="T14" fmla="*/ 1 w 50"/>
                  <a:gd name="T15" fmla="*/ 21 h 22"/>
                  <a:gd name="T16" fmla="*/ 0 w 50"/>
                  <a:gd name="T17" fmla="*/ 18 h 22"/>
                  <a:gd name="T18" fmla="*/ 0 w 50"/>
                  <a:gd name="T19" fmla="*/ 15 h 22"/>
                  <a:gd name="T20" fmla="*/ 6 w 50"/>
                  <a:gd name="T21" fmla="*/ 11 h 22"/>
                  <a:gd name="T22" fmla="*/ 12 w 50"/>
                  <a:gd name="T23" fmla="*/ 8 h 22"/>
                  <a:gd name="T24" fmla="*/ 20 w 50"/>
                  <a:gd name="T25" fmla="*/ 6 h 22"/>
                  <a:gd name="T26" fmla="*/ 29 w 50"/>
                  <a:gd name="T27" fmla="*/ 4 h 22"/>
                  <a:gd name="T28" fmla="*/ 37 w 50"/>
                  <a:gd name="T29" fmla="*/ 2 h 22"/>
                  <a:gd name="T30" fmla="*/ 45 w 50"/>
                  <a:gd name="T31" fmla="*/ 1 h 22"/>
                  <a:gd name="T32" fmla="*/ 50 w 50"/>
                  <a:gd name="T33" fmla="*/ 0 h 2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0"/>
                  <a:gd name="T52" fmla="*/ 0 h 22"/>
                  <a:gd name="T53" fmla="*/ 50 w 50"/>
                  <a:gd name="T54" fmla="*/ 22 h 2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0" h="22">
                    <a:moveTo>
                      <a:pt x="50" y="0"/>
                    </a:moveTo>
                    <a:lnTo>
                      <a:pt x="46" y="5"/>
                    </a:lnTo>
                    <a:lnTo>
                      <a:pt x="39" y="11"/>
                    </a:lnTo>
                    <a:lnTo>
                      <a:pt x="31" y="15"/>
                    </a:lnTo>
                    <a:lnTo>
                      <a:pt x="22" y="18"/>
                    </a:lnTo>
                    <a:lnTo>
                      <a:pt x="13" y="21"/>
                    </a:lnTo>
                    <a:lnTo>
                      <a:pt x="7" y="22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6" y="11"/>
                    </a:lnTo>
                    <a:lnTo>
                      <a:pt x="12" y="8"/>
                    </a:lnTo>
                    <a:lnTo>
                      <a:pt x="20" y="6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5" y="1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5139" name="Freeform 261"/>
            <p:cNvSpPr>
              <a:spLocks/>
            </p:cNvSpPr>
            <p:nvPr/>
          </p:nvSpPr>
          <p:spPr bwMode="auto">
            <a:xfrm>
              <a:off x="50" y="897"/>
              <a:ext cx="48" cy="36"/>
            </a:xfrm>
            <a:custGeom>
              <a:avLst/>
              <a:gdLst>
                <a:gd name="T0" fmla="*/ 48 w 48"/>
                <a:gd name="T1" fmla="*/ 0 h 36"/>
                <a:gd name="T2" fmla="*/ 44 w 48"/>
                <a:gd name="T3" fmla="*/ 6 h 36"/>
                <a:gd name="T4" fmla="*/ 38 w 48"/>
                <a:gd name="T5" fmla="*/ 12 h 36"/>
                <a:gd name="T6" fmla="*/ 30 w 48"/>
                <a:gd name="T7" fmla="*/ 19 h 36"/>
                <a:gd name="T8" fmla="*/ 22 w 48"/>
                <a:gd name="T9" fmla="*/ 25 h 36"/>
                <a:gd name="T10" fmla="*/ 15 w 48"/>
                <a:gd name="T11" fmla="*/ 30 h 36"/>
                <a:gd name="T12" fmla="*/ 8 w 48"/>
                <a:gd name="T13" fmla="*/ 34 h 36"/>
                <a:gd name="T14" fmla="*/ 3 w 48"/>
                <a:gd name="T15" fmla="*/ 36 h 36"/>
                <a:gd name="T16" fmla="*/ 0 w 48"/>
                <a:gd name="T17" fmla="*/ 34 h 36"/>
                <a:gd name="T18" fmla="*/ 1 w 48"/>
                <a:gd name="T19" fmla="*/ 30 h 36"/>
                <a:gd name="T20" fmla="*/ 4 w 48"/>
                <a:gd name="T21" fmla="*/ 25 h 36"/>
                <a:gd name="T22" fmla="*/ 10 w 48"/>
                <a:gd name="T23" fmla="*/ 21 h 36"/>
                <a:gd name="T24" fmla="*/ 17 w 48"/>
                <a:gd name="T25" fmla="*/ 15 h 36"/>
                <a:gd name="T26" fmla="*/ 25 w 48"/>
                <a:gd name="T27" fmla="*/ 10 h 36"/>
                <a:gd name="T28" fmla="*/ 34 w 48"/>
                <a:gd name="T29" fmla="*/ 5 h 36"/>
                <a:gd name="T30" fmla="*/ 41 w 48"/>
                <a:gd name="T31" fmla="*/ 2 h 36"/>
                <a:gd name="T32" fmla="*/ 48 w 48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6"/>
                <a:gd name="T53" fmla="*/ 48 w 4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6">
                  <a:moveTo>
                    <a:pt x="48" y="0"/>
                  </a:moveTo>
                  <a:lnTo>
                    <a:pt x="44" y="6"/>
                  </a:lnTo>
                  <a:lnTo>
                    <a:pt x="38" y="12"/>
                  </a:lnTo>
                  <a:lnTo>
                    <a:pt x="30" y="19"/>
                  </a:lnTo>
                  <a:lnTo>
                    <a:pt x="22" y="25"/>
                  </a:lnTo>
                  <a:lnTo>
                    <a:pt x="15" y="30"/>
                  </a:lnTo>
                  <a:lnTo>
                    <a:pt x="8" y="34"/>
                  </a:lnTo>
                  <a:lnTo>
                    <a:pt x="3" y="36"/>
                  </a:lnTo>
                  <a:lnTo>
                    <a:pt x="0" y="34"/>
                  </a:lnTo>
                  <a:lnTo>
                    <a:pt x="1" y="30"/>
                  </a:lnTo>
                  <a:lnTo>
                    <a:pt x="4" y="25"/>
                  </a:lnTo>
                  <a:lnTo>
                    <a:pt x="10" y="21"/>
                  </a:lnTo>
                  <a:lnTo>
                    <a:pt x="17" y="15"/>
                  </a:lnTo>
                  <a:lnTo>
                    <a:pt x="25" y="10"/>
                  </a:lnTo>
                  <a:lnTo>
                    <a:pt x="34" y="5"/>
                  </a:lnTo>
                  <a:lnTo>
                    <a:pt x="41" y="2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0" name="Freeform 262"/>
            <p:cNvSpPr>
              <a:spLocks/>
            </p:cNvSpPr>
            <p:nvPr/>
          </p:nvSpPr>
          <p:spPr bwMode="auto">
            <a:xfrm>
              <a:off x="58" y="918"/>
              <a:ext cx="40" cy="45"/>
            </a:xfrm>
            <a:custGeom>
              <a:avLst/>
              <a:gdLst>
                <a:gd name="T0" fmla="*/ 40 w 40"/>
                <a:gd name="T1" fmla="*/ 0 h 45"/>
                <a:gd name="T2" fmla="*/ 38 w 40"/>
                <a:gd name="T3" fmla="*/ 5 h 45"/>
                <a:gd name="T4" fmla="*/ 32 w 40"/>
                <a:gd name="T5" fmla="*/ 12 h 45"/>
                <a:gd name="T6" fmla="*/ 26 w 40"/>
                <a:gd name="T7" fmla="*/ 21 h 45"/>
                <a:gd name="T8" fmla="*/ 20 w 40"/>
                <a:gd name="T9" fmla="*/ 28 h 45"/>
                <a:gd name="T10" fmla="*/ 14 w 40"/>
                <a:gd name="T11" fmla="*/ 36 h 45"/>
                <a:gd name="T12" fmla="*/ 8 w 40"/>
                <a:gd name="T13" fmla="*/ 42 h 45"/>
                <a:gd name="T14" fmla="*/ 2 w 40"/>
                <a:gd name="T15" fmla="*/ 45 h 45"/>
                <a:gd name="T16" fmla="*/ 0 w 40"/>
                <a:gd name="T17" fmla="*/ 44 h 45"/>
                <a:gd name="T18" fmla="*/ 0 w 40"/>
                <a:gd name="T19" fmla="*/ 39 h 45"/>
                <a:gd name="T20" fmla="*/ 3 w 40"/>
                <a:gd name="T21" fmla="*/ 33 h 45"/>
                <a:gd name="T22" fmla="*/ 8 w 40"/>
                <a:gd name="T23" fmla="*/ 26 h 45"/>
                <a:gd name="T24" fmla="*/ 15 w 40"/>
                <a:gd name="T25" fmla="*/ 19 h 45"/>
                <a:gd name="T26" fmla="*/ 23 w 40"/>
                <a:gd name="T27" fmla="*/ 11 h 45"/>
                <a:gd name="T28" fmla="*/ 30 w 40"/>
                <a:gd name="T29" fmla="*/ 5 h 45"/>
                <a:gd name="T30" fmla="*/ 36 w 40"/>
                <a:gd name="T31" fmla="*/ 1 h 45"/>
                <a:gd name="T32" fmla="*/ 40 w 40"/>
                <a:gd name="T33" fmla="*/ 0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5"/>
                <a:gd name="T53" fmla="*/ 40 w 40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5">
                  <a:moveTo>
                    <a:pt x="40" y="0"/>
                  </a:moveTo>
                  <a:lnTo>
                    <a:pt x="38" y="5"/>
                  </a:lnTo>
                  <a:lnTo>
                    <a:pt x="32" y="12"/>
                  </a:lnTo>
                  <a:lnTo>
                    <a:pt x="26" y="21"/>
                  </a:lnTo>
                  <a:lnTo>
                    <a:pt x="20" y="28"/>
                  </a:lnTo>
                  <a:lnTo>
                    <a:pt x="14" y="36"/>
                  </a:lnTo>
                  <a:lnTo>
                    <a:pt x="8" y="42"/>
                  </a:lnTo>
                  <a:lnTo>
                    <a:pt x="2" y="45"/>
                  </a:lnTo>
                  <a:lnTo>
                    <a:pt x="0" y="44"/>
                  </a:lnTo>
                  <a:lnTo>
                    <a:pt x="0" y="39"/>
                  </a:lnTo>
                  <a:lnTo>
                    <a:pt x="3" y="33"/>
                  </a:lnTo>
                  <a:lnTo>
                    <a:pt x="8" y="26"/>
                  </a:lnTo>
                  <a:lnTo>
                    <a:pt x="15" y="19"/>
                  </a:lnTo>
                  <a:lnTo>
                    <a:pt x="23" y="11"/>
                  </a:lnTo>
                  <a:lnTo>
                    <a:pt x="30" y="5"/>
                  </a:lnTo>
                  <a:lnTo>
                    <a:pt x="36" y="1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1" name="Freeform 263"/>
            <p:cNvSpPr>
              <a:spLocks/>
            </p:cNvSpPr>
            <p:nvPr/>
          </p:nvSpPr>
          <p:spPr bwMode="auto">
            <a:xfrm>
              <a:off x="63" y="937"/>
              <a:ext cx="37" cy="40"/>
            </a:xfrm>
            <a:custGeom>
              <a:avLst/>
              <a:gdLst>
                <a:gd name="T0" fmla="*/ 0 w 37"/>
                <a:gd name="T1" fmla="*/ 38 h 40"/>
                <a:gd name="T2" fmla="*/ 1 w 37"/>
                <a:gd name="T3" fmla="*/ 36 h 40"/>
                <a:gd name="T4" fmla="*/ 4 w 37"/>
                <a:gd name="T5" fmla="*/ 32 h 40"/>
                <a:gd name="T6" fmla="*/ 9 w 37"/>
                <a:gd name="T7" fmla="*/ 28 h 40"/>
                <a:gd name="T8" fmla="*/ 15 w 37"/>
                <a:gd name="T9" fmla="*/ 22 h 40"/>
                <a:gd name="T10" fmla="*/ 22 w 37"/>
                <a:gd name="T11" fmla="*/ 16 h 40"/>
                <a:gd name="T12" fmla="*/ 28 w 37"/>
                <a:gd name="T13" fmla="*/ 10 h 40"/>
                <a:gd name="T14" fmla="*/ 33 w 37"/>
                <a:gd name="T15" fmla="*/ 5 h 40"/>
                <a:gd name="T16" fmla="*/ 37 w 37"/>
                <a:gd name="T17" fmla="*/ 0 h 40"/>
                <a:gd name="T18" fmla="*/ 35 w 37"/>
                <a:gd name="T19" fmla="*/ 7 h 40"/>
                <a:gd name="T20" fmla="*/ 31 w 37"/>
                <a:gd name="T21" fmla="*/ 14 h 40"/>
                <a:gd name="T22" fmla="*/ 26 w 37"/>
                <a:gd name="T23" fmla="*/ 22 h 40"/>
                <a:gd name="T24" fmla="*/ 20 w 37"/>
                <a:gd name="T25" fmla="*/ 30 h 40"/>
                <a:gd name="T26" fmla="*/ 14 w 37"/>
                <a:gd name="T27" fmla="*/ 36 h 40"/>
                <a:gd name="T28" fmla="*/ 9 w 37"/>
                <a:gd name="T29" fmla="*/ 39 h 40"/>
                <a:gd name="T30" fmla="*/ 3 w 37"/>
                <a:gd name="T31" fmla="*/ 40 h 40"/>
                <a:gd name="T32" fmla="*/ 0 w 37"/>
                <a:gd name="T33" fmla="*/ 38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40"/>
                <a:gd name="T53" fmla="*/ 37 w 37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40">
                  <a:moveTo>
                    <a:pt x="0" y="38"/>
                  </a:moveTo>
                  <a:lnTo>
                    <a:pt x="1" y="36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15" y="22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3" y="5"/>
                  </a:lnTo>
                  <a:lnTo>
                    <a:pt x="37" y="0"/>
                  </a:lnTo>
                  <a:lnTo>
                    <a:pt x="35" y="7"/>
                  </a:lnTo>
                  <a:lnTo>
                    <a:pt x="31" y="14"/>
                  </a:lnTo>
                  <a:lnTo>
                    <a:pt x="26" y="22"/>
                  </a:lnTo>
                  <a:lnTo>
                    <a:pt x="20" y="30"/>
                  </a:lnTo>
                  <a:lnTo>
                    <a:pt x="14" y="36"/>
                  </a:lnTo>
                  <a:lnTo>
                    <a:pt x="9" y="39"/>
                  </a:lnTo>
                  <a:lnTo>
                    <a:pt x="3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2" name="Freeform 264"/>
            <p:cNvSpPr>
              <a:spLocks/>
            </p:cNvSpPr>
            <p:nvPr/>
          </p:nvSpPr>
          <p:spPr bwMode="auto">
            <a:xfrm>
              <a:off x="134" y="979"/>
              <a:ext cx="44" cy="198"/>
            </a:xfrm>
            <a:custGeom>
              <a:avLst/>
              <a:gdLst>
                <a:gd name="T0" fmla="*/ 40 w 44"/>
                <a:gd name="T1" fmla="*/ 0 h 198"/>
                <a:gd name="T2" fmla="*/ 41 w 44"/>
                <a:gd name="T3" fmla="*/ 0 h 198"/>
                <a:gd name="T4" fmla="*/ 42 w 44"/>
                <a:gd name="T5" fmla="*/ 1 h 198"/>
                <a:gd name="T6" fmla="*/ 43 w 44"/>
                <a:gd name="T7" fmla="*/ 3 h 198"/>
                <a:gd name="T8" fmla="*/ 44 w 44"/>
                <a:gd name="T9" fmla="*/ 5 h 198"/>
                <a:gd name="T10" fmla="*/ 27 w 44"/>
                <a:gd name="T11" fmla="*/ 29 h 198"/>
                <a:gd name="T12" fmla="*/ 16 w 44"/>
                <a:gd name="T13" fmla="*/ 55 h 198"/>
                <a:gd name="T14" fmla="*/ 10 w 44"/>
                <a:gd name="T15" fmla="*/ 82 h 198"/>
                <a:gd name="T16" fmla="*/ 9 w 44"/>
                <a:gd name="T17" fmla="*/ 108 h 198"/>
                <a:gd name="T18" fmla="*/ 10 w 44"/>
                <a:gd name="T19" fmla="*/ 134 h 198"/>
                <a:gd name="T20" fmla="*/ 13 w 44"/>
                <a:gd name="T21" fmla="*/ 158 h 198"/>
                <a:gd name="T22" fmla="*/ 17 w 44"/>
                <a:gd name="T23" fmla="*/ 180 h 198"/>
                <a:gd name="T24" fmla="*/ 22 w 44"/>
                <a:gd name="T25" fmla="*/ 198 h 198"/>
                <a:gd name="T26" fmla="*/ 12 w 44"/>
                <a:gd name="T27" fmla="*/ 185 h 198"/>
                <a:gd name="T28" fmla="*/ 5 w 44"/>
                <a:gd name="T29" fmla="*/ 164 h 198"/>
                <a:gd name="T30" fmla="*/ 1 w 44"/>
                <a:gd name="T31" fmla="*/ 137 h 198"/>
                <a:gd name="T32" fmla="*/ 0 w 44"/>
                <a:gd name="T33" fmla="*/ 106 h 198"/>
                <a:gd name="T34" fmla="*/ 4 w 44"/>
                <a:gd name="T35" fmla="*/ 75 h 198"/>
                <a:gd name="T36" fmla="*/ 11 w 44"/>
                <a:gd name="T37" fmla="*/ 44 h 198"/>
                <a:gd name="T38" fmla="*/ 23 w 44"/>
                <a:gd name="T39" fmla="*/ 19 h 198"/>
                <a:gd name="T40" fmla="*/ 40 w 44"/>
                <a:gd name="T41" fmla="*/ 0 h 1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"/>
                <a:gd name="T64" fmla="*/ 0 h 198"/>
                <a:gd name="T65" fmla="*/ 44 w 44"/>
                <a:gd name="T66" fmla="*/ 198 h 1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" h="198">
                  <a:moveTo>
                    <a:pt x="40" y="0"/>
                  </a:moveTo>
                  <a:lnTo>
                    <a:pt x="41" y="0"/>
                  </a:lnTo>
                  <a:lnTo>
                    <a:pt x="42" y="1"/>
                  </a:lnTo>
                  <a:lnTo>
                    <a:pt x="43" y="3"/>
                  </a:lnTo>
                  <a:lnTo>
                    <a:pt x="44" y="5"/>
                  </a:lnTo>
                  <a:lnTo>
                    <a:pt x="27" y="29"/>
                  </a:lnTo>
                  <a:lnTo>
                    <a:pt x="16" y="55"/>
                  </a:lnTo>
                  <a:lnTo>
                    <a:pt x="10" y="82"/>
                  </a:lnTo>
                  <a:lnTo>
                    <a:pt x="9" y="108"/>
                  </a:lnTo>
                  <a:lnTo>
                    <a:pt x="10" y="134"/>
                  </a:lnTo>
                  <a:lnTo>
                    <a:pt x="13" y="158"/>
                  </a:lnTo>
                  <a:lnTo>
                    <a:pt x="17" y="180"/>
                  </a:lnTo>
                  <a:lnTo>
                    <a:pt x="22" y="198"/>
                  </a:lnTo>
                  <a:lnTo>
                    <a:pt x="12" y="185"/>
                  </a:lnTo>
                  <a:lnTo>
                    <a:pt x="5" y="164"/>
                  </a:lnTo>
                  <a:lnTo>
                    <a:pt x="1" y="137"/>
                  </a:lnTo>
                  <a:lnTo>
                    <a:pt x="0" y="106"/>
                  </a:lnTo>
                  <a:lnTo>
                    <a:pt x="4" y="75"/>
                  </a:lnTo>
                  <a:lnTo>
                    <a:pt x="11" y="44"/>
                  </a:lnTo>
                  <a:lnTo>
                    <a:pt x="23" y="1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3" name="Freeform 265"/>
            <p:cNvSpPr>
              <a:spLocks/>
            </p:cNvSpPr>
            <p:nvPr/>
          </p:nvSpPr>
          <p:spPr bwMode="auto">
            <a:xfrm>
              <a:off x="145" y="1150"/>
              <a:ext cx="37" cy="24"/>
            </a:xfrm>
            <a:custGeom>
              <a:avLst/>
              <a:gdLst>
                <a:gd name="T0" fmla="*/ 0 w 37"/>
                <a:gd name="T1" fmla="*/ 0 h 24"/>
                <a:gd name="T2" fmla="*/ 4 w 37"/>
                <a:gd name="T3" fmla="*/ 5 h 24"/>
                <a:gd name="T4" fmla="*/ 9 w 37"/>
                <a:gd name="T5" fmla="*/ 10 h 24"/>
                <a:gd name="T6" fmla="*/ 15 w 37"/>
                <a:gd name="T7" fmla="*/ 14 h 24"/>
                <a:gd name="T8" fmla="*/ 21 w 37"/>
                <a:gd name="T9" fmla="*/ 18 h 24"/>
                <a:gd name="T10" fmla="*/ 27 w 37"/>
                <a:gd name="T11" fmla="*/ 21 h 24"/>
                <a:gd name="T12" fmla="*/ 32 w 37"/>
                <a:gd name="T13" fmla="*/ 24 h 24"/>
                <a:gd name="T14" fmla="*/ 36 w 37"/>
                <a:gd name="T15" fmla="*/ 24 h 24"/>
                <a:gd name="T16" fmla="*/ 37 w 37"/>
                <a:gd name="T17" fmla="*/ 23 h 24"/>
                <a:gd name="T18" fmla="*/ 37 w 37"/>
                <a:gd name="T19" fmla="*/ 21 h 24"/>
                <a:gd name="T20" fmla="*/ 34 w 37"/>
                <a:gd name="T21" fmla="*/ 19 h 24"/>
                <a:gd name="T22" fmla="*/ 30 w 37"/>
                <a:gd name="T23" fmla="*/ 16 h 24"/>
                <a:gd name="T24" fmla="*/ 24 w 37"/>
                <a:gd name="T25" fmla="*/ 14 h 24"/>
                <a:gd name="T26" fmla="*/ 18 w 37"/>
                <a:gd name="T27" fmla="*/ 11 h 24"/>
                <a:gd name="T28" fmla="*/ 11 w 37"/>
                <a:gd name="T29" fmla="*/ 8 h 24"/>
                <a:gd name="T30" fmla="*/ 5 w 37"/>
                <a:gd name="T31" fmla="*/ 4 h 24"/>
                <a:gd name="T32" fmla="*/ 0 w 37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24"/>
                <a:gd name="T53" fmla="*/ 37 w 37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24">
                  <a:moveTo>
                    <a:pt x="0" y="0"/>
                  </a:moveTo>
                  <a:lnTo>
                    <a:pt x="4" y="5"/>
                  </a:lnTo>
                  <a:lnTo>
                    <a:pt x="9" y="10"/>
                  </a:lnTo>
                  <a:lnTo>
                    <a:pt x="15" y="14"/>
                  </a:lnTo>
                  <a:lnTo>
                    <a:pt x="21" y="18"/>
                  </a:lnTo>
                  <a:lnTo>
                    <a:pt x="27" y="21"/>
                  </a:lnTo>
                  <a:lnTo>
                    <a:pt x="32" y="24"/>
                  </a:lnTo>
                  <a:lnTo>
                    <a:pt x="36" y="24"/>
                  </a:lnTo>
                  <a:lnTo>
                    <a:pt x="37" y="23"/>
                  </a:lnTo>
                  <a:lnTo>
                    <a:pt x="37" y="21"/>
                  </a:lnTo>
                  <a:lnTo>
                    <a:pt x="34" y="19"/>
                  </a:lnTo>
                  <a:lnTo>
                    <a:pt x="30" y="16"/>
                  </a:lnTo>
                  <a:lnTo>
                    <a:pt x="24" y="14"/>
                  </a:lnTo>
                  <a:lnTo>
                    <a:pt x="18" y="11"/>
                  </a:lnTo>
                  <a:lnTo>
                    <a:pt x="11" y="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4" name="Freeform 266"/>
            <p:cNvSpPr>
              <a:spLocks/>
            </p:cNvSpPr>
            <p:nvPr/>
          </p:nvSpPr>
          <p:spPr bwMode="auto">
            <a:xfrm>
              <a:off x="140" y="1133"/>
              <a:ext cx="43" cy="29"/>
            </a:xfrm>
            <a:custGeom>
              <a:avLst/>
              <a:gdLst>
                <a:gd name="T0" fmla="*/ 43 w 43"/>
                <a:gd name="T1" fmla="*/ 28 h 29"/>
                <a:gd name="T2" fmla="*/ 42 w 43"/>
                <a:gd name="T3" fmla="*/ 29 h 29"/>
                <a:gd name="T4" fmla="*/ 37 w 43"/>
                <a:gd name="T5" fmla="*/ 28 h 29"/>
                <a:gd name="T6" fmla="*/ 32 w 43"/>
                <a:gd name="T7" fmla="*/ 26 h 29"/>
                <a:gd name="T8" fmla="*/ 25 w 43"/>
                <a:gd name="T9" fmla="*/ 22 h 29"/>
                <a:gd name="T10" fmla="*/ 18 w 43"/>
                <a:gd name="T11" fmla="*/ 18 h 29"/>
                <a:gd name="T12" fmla="*/ 11 w 43"/>
                <a:gd name="T13" fmla="*/ 13 h 29"/>
                <a:gd name="T14" fmla="*/ 5 w 43"/>
                <a:gd name="T15" fmla="*/ 6 h 29"/>
                <a:gd name="T16" fmla="*/ 0 w 43"/>
                <a:gd name="T17" fmla="*/ 0 h 29"/>
                <a:gd name="T18" fmla="*/ 5 w 43"/>
                <a:gd name="T19" fmla="*/ 3 h 29"/>
                <a:gd name="T20" fmla="*/ 12 w 43"/>
                <a:gd name="T21" fmla="*/ 6 h 29"/>
                <a:gd name="T22" fmla="*/ 19 w 43"/>
                <a:gd name="T23" fmla="*/ 10 h 29"/>
                <a:gd name="T24" fmla="*/ 27 w 43"/>
                <a:gd name="T25" fmla="*/ 15 h 29"/>
                <a:gd name="T26" fmla="*/ 33 w 43"/>
                <a:gd name="T27" fmla="*/ 19 h 29"/>
                <a:gd name="T28" fmla="*/ 39 w 43"/>
                <a:gd name="T29" fmla="*/ 22 h 29"/>
                <a:gd name="T30" fmla="*/ 42 w 43"/>
                <a:gd name="T31" fmla="*/ 26 h 29"/>
                <a:gd name="T32" fmla="*/ 43 w 43"/>
                <a:gd name="T33" fmla="*/ 28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3"/>
                <a:gd name="T52" fmla="*/ 0 h 29"/>
                <a:gd name="T53" fmla="*/ 43 w 43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3" h="29">
                  <a:moveTo>
                    <a:pt x="43" y="28"/>
                  </a:moveTo>
                  <a:lnTo>
                    <a:pt x="42" y="29"/>
                  </a:lnTo>
                  <a:lnTo>
                    <a:pt x="37" y="28"/>
                  </a:lnTo>
                  <a:lnTo>
                    <a:pt x="32" y="26"/>
                  </a:lnTo>
                  <a:lnTo>
                    <a:pt x="25" y="22"/>
                  </a:lnTo>
                  <a:lnTo>
                    <a:pt x="18" y="18"/>
                  </a:lnTo>
                  <a:lnTo>
                    <a:pt x="11" y="13"/>
                  </a:lnTo>
                  <a:lnTo>
                    <a:pt x="5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2" y="6"/>
                  </a:lnTo>
                  <a:lnTo>
                    <a:pt x="19" y="10"/>
                  </a:lnTo>
                  <a:lnTo>
                    <a:pt x="27" y="15"/>
                  </a:lnTo>
                  <a:lnTo>
                    <a:pt x="33" y="19"/>
                  </a:lnTo>
                  <a:lnTo>
                    <a:pt x="39" y="22"/>
                  </a:lnTo>
                  <a:lnTo>
                    <a:pt x="42" y="26"/>
                  </a:lnTo>
                  <a:lnTo>
                    <a:pt x="43" y="2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5" name="Freeform 267"/>
            <p:cNvSpPr>
              <a:spLocks/>
            </p:cNvSpPr>
            <p:nvPr/>
          </p:nvSpPr>
          <p:spPr bwMode="auto">
            <a:xfrm>
              <a:off x="137" y="1093"/>
              <a:ext cx="55" cy="39"/>
            </a:xfrm>
            <a:custGeom>
              <a:avLst/>
              <a:gdLst>
                <a:gd name="T0" fmla="*/ 55 w 55"/>
                <a:gd name="T1" fmla="*/ 38 h 39"/>
                <a:gd name="T2" fmla="*/ 52 w 55"/>
                <a:gd name="T3" fmla="*/ 39 h 39"/>
                <a:gd name="T4" fmla="*/ 46 w 55"/>
                <a:gd name="T5" fmla="*/ 37 h 39"/>
                <a:gd name="T6" fmla="*/ 39 w 55"/>
                <a:gd name="T7" fmla="*/ 34 h 39"/>
                <a:gd name="T8" fmla="*/ 30 w 55"/>
                <a:gd name="T9" fmla="*/ 29 h 39"/>
                <a:gd name="T10" fmla="*/ 21 w 55"/>
                <a:gd name="T11" fmla="*/ 22 h 39"/>
                <a:gd name="T12" fmla="*/ 12 w 55"/>
                <a:gd name="T13" fmla="*/ 16 h 39"/>
                <a:gd name="T14" fmla="*/ 4 w 55"/>
                <a:gd name="T15" fmla="*/ 8 h 39"/>
                <a:gd name="T16" fmla="*/ 0 w 55"/>
                <a:gd name="T17" fmla="*/ 0 h 39"/>
                <a:gd name="T18" fmla="*/ 4 w 55"/>
                <a:gd name="T19" fmla="*/ 3 h 39"/>
                <a:gd name="T20" fmla="*/ 11 w 55"/>
                <a:gd name="T21" fmla="*/ 8 h 39"/>
                <a:gd name="T22" fmla="*/ 21 w 55"/>
                <a:gd name="T23" fmla="*/ 14 h 39"/>
                <a:gd name="T24" fmla="*/ 31 w 55"/>
                <a:gd name="T25" fmla="*/ 19 h 39"/>
                <a:gd name="T26" fmla="*/ 40 w 55"/>
                <a:gd name="T27" fmla="*/ 25 h 39"/>
                <a:gd name="T28" fmla="*/ 48 w 55"/>
                <a:gd name="T29" fmla="*/ 30 h 39"/>
                <a:gd name="T30" fmla="*/ 53 w 55"/>
                <a:gd name="T31" fmla="*/ 35 h 39"/>
                <a:gd name="T32" fmla="*/ 55 w 55"/>
                <a:gd name="T33" fmla="*/ 38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39"/>
                <a:gd name="T53" fmla="*/ 55 w 55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39">
                  <a:moveTo>
                    <a:pt x="55" y="38"/>
                  </a:moveTo>
                  <a:lnTo>
                    <a:pt x="52" y="39"/>
                  </a:lnTo>
                  <a:lnTo>
                    <a:pt x="46" y="37"/>
                  </a:lnTo>
                  <a:lnTo>
                    <a:pt x="39" y="34"/>
                  </a:lnTo>
                  <a:lnTo>
                    <a:pt x="30" y="29"/>
                  </a:lnTo>
                  <a:lnTo>
                    <a:pt x="21" y="22"/>
                  </a:lnTo>
                  <a:lnTo>
                    <a:pt x="12" y="16"/>
                  </a:lnTo>
                  <a:lnTo>
                    <a:pt x="4" y="8"/>
                  </a:lnTo>
                  <a:lnTo>
                    <a:pt x="0" y="0"/>
                  </a:lnTo>
                  <a:lnTo>
                    <a:pt x="4" y="3"/>
                  </a:lnTo>
                  <a:lnTo>
                    <a:pt x="11" y="8"/>
                  </a:lnTo>
                  <a:lnTo>
                    <a:pt x="21" y="14"/>
                  </a:lnTo>
                  <a:lnTo>
                    <a:pt x="31" y="19"/>
                  </a:lnTo>
                  <a:lnTo>
                    <a:pt x="40" y="25"/>
                  </a:lnTo>
                  <a:lnTo>
                    <a:pt x="48" y="30"/>
                  </a:lnTo>
                  <a:lnTo>
                    <a:pt x="53" y="35"/>
                  </a:lnTo>
                  <a:lnTo>
                    <a:pt x="55" y="3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6" name="Freeform 268"/>
            <p:cNvSpPr>
              <a:spLocks/>
            </p:cNvSpPr>
            <p:nvPr/>
          </p:nvSpPr>
          <p:spPr bwMode="auto">
            <a:xfrm>
              <a:off x="139" y="1056"/>
              <a:ext cx="61" cy="43"/>
            </a:xfrm>
            <a:custGeom>
              <a:avLst/>
              <a:gdLst>
                <a:gd name="T0" fmla="*/ 61 w 61"/>
                <a:gd name="T1" fmla="*/ 42 h 43"/>
                <a:gd name="T2" fmla="*/ 57 w 61"/>
                <a:gd name="T3" fmla="*/ 43 h 43"/>
                <a:gd name="T4" fmla="*/ 50 w 61"/>
                <a:gd name="T5" fmla="*/ 41 h 43"/>
                <a:gd name="T6" fmla="*/ 42 w 61"/>
                <a:gd name="T7" fmla="*/ 36 h 43"/>
                <a:gd name="T8" fmla="*/ 31 w 61"/>
                <a:gd name="T9" fmla="*/ 30 h 43"/>
                <a:gd name="T10" fmla="*/ 21 w 61"/>
                <a:gd name="T11" fmla="*/ 24 h 43"/>
                <a:gd name="T12" fmla="*/ 12 w 61"/>
                <a:gd name="T13" fmla="*/ 16 h 43"/>
                <a:gd name="T14" fmla="*/ 5 w 61"/>
                <a:gd name="T15" fmla="*/ 8 h 43"/>
                <a:gd name="T16" fmla="*/ 0 w 61"/>
                <a:gd name="T17" fmla="*/ 0 h 43"/>
                <a:gd name="T18" fmla="*/ 5 w 61"/>
                <a:gd name="T19" fmla="*/ 3 h 43"/>
                <a:gd name="T20" fmla="*/ 13 w 61"/>
                <a:gd name="T21" fmla="*/ 8 h 43"/>
                <a:gd name="T22" fmla="*/ 23 w 61"/>
                <a:gd name="T23" fmla="*/ 14 h 43"/>
                <a:gd name="T24" fmla="*/ 34 w 61"/>
                <a:gd name="T25" fmla="*/ 21 h 43"/>
                <a:gd name="T26" fmla="*/ 44 w 61"/>
                <a:gd name="T27" fmla="*/ 28 h 43"/>
                <a:gd name="T28" fmla="*/ 53 w 61"/>
                <a:gd name="T29" fmla="*/ 34 h 43"/>
                <a:gd name="T30" fmla="*/ 59 w 61"/>
                <a:gd name="T31" fmla="*/ 39 h 43"/>
                <a:gd name="T32" fmla="*/ 61 w 61"/>
                <a:gd name="T33" fmla="*/ 42 h 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43"/>
                <a:gd name="T53" fmla="*/ 61 w 61"/>
                <a:gd name="T54" fmla="*/ 43 h 4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43">
                  <a:moveTo>
                    <a:pt x="61" y="42"/>
                  </a:moveTo>
                  <a:lnTo>
                    <a:pt x="57" y="43"/>
                  </a:lnTo>
                  <a:lnTo>
                    <a:pt x="50" y="41"/>
                  </a:lnTo>
                  <a:lnTo>
                    <a:pt x="42" y="36"/>
                  </a:lnTo>
                  <a:lnTo>
                    <a:pt x="31" y="30"/>
                  </a:lnTo>
                  <a:lnTo>
                    <a:pt x="21" y="24"/>
                  </a:lnTo>
                  <a:lnTo>
                    <a:pt x="12" y="16"/>
                  </a:lnTo>
                  <a:lnTo>
                    <a:pt x="5" y="8"/>
                  </a:lnTo>
                  <a:lnTo>
                    <a:pt x="0" y="0"/>
                  </a:lnTo>
                  <a:lnTo>
                    <a:pt x="5" y="3"/>
                  </a:lnTo>
                  <a:lnTo>
                    <a:pt x="13" y="8"/>
                  </a:lnTo>
                  <a:lnTo>
                    <a:pt x="23" y="14"/>
                  </a:lnTo>
                  <a:lnTo>
                    <a:pt x="34" y="21"/>
                  </a:lnTo>
                  <a:lnTo>
                    <a:pt x="44" y="28"/>
                  </a:lnTo>
                  <a:lnTo>
                    <a:pt x="53" y="34"/>
                  </a:lnTo>
                  <a:lnTo>
                    <a:pt x="59" y="39"/>
                  </a:lnTo>
                  <a:lnTo>
                    <a:pt x="61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7" name="Freeform 269"/>
            <p:cNvSpPr>
              <a:spLocks/>
            </p:cNvSpPr>
            <p:nvPr/>
          </p:nvSpPr>
          <p:spPr bwMode="auto">
            <a:xfrm>
              <a:off x="145" y="1032"/>
              <a:ext cx="49" cy="46"/>
            </a:xfrm>
            <a:custGeom>
              <a:avLst/>
              <a:gdLst>
                <a:gd name="T0" fmla="*/ 49 w 49"/>
                <a:gd name="T1" fmla="*/ 46 h 46"/>
                <a:gd name="T2" fmla="*/ 46 w 49"/>
                <a:gd name="T3" fmla="*/ 46 h 46"/>
                <a:gd name="T4" fmla="*/ 41 w 49"/>
                <a:gd name="T5" fmla="*/ 43 h 46"/>
                <a:gd name="T6" fmla="*/ 33 w 49"/>
                <a:gd name="T7" fmla="*/ 37 h 46"/>
                <a:gd name="T8" fmla="*/ 25 w 49"/>
                <a:gd name="T9" fmla="*/ 30 h 46"/>
                <a:gd name="T10" fmla="*/ 16 w 49"/>
                <a:gd name="T11" fmla="*/ 22 h 46"/>
                <a:gd name="T12" fmla="*/ 8 w 49"/>
                <a:gd name="T13" fmla="*/ 14 h 46"/>
                <a:gd name="T14" fmla="*/ 3 w 49"/>
                <a:gd name="T15" fmla="*/ 6 h 46"/>
                <a:gd name="T16" fmla="*/ 0 w 49"/>
                <a:gd name="T17" fmla="*/ 0 h 46"/>
                <a:gd name="T18" fmla="*/ 5 w 49"/>
                <a:gd name="T19" fmla="*/ 4 h 46"/>
                <a:gd name="T20" fmla="*/ 12 w 49"/>
                <a:gd name="T21" fmla="*/ 10 h 46"/>
                <a:gd name="T22" fmla="*/ 20 w 49"/>
                <a:gd name="T23" fmla="*/ 17 h 46"/>
                <a:gd name="T24" fmla="*/ 30 w 49"/>
                <a:gd name="T25" fmla="*/ 23 h 46"/>
                <a:gd name="T26" fmla="*/ 37 w 49"/>
                <a:gd name="T27" fmla="*/ 30 h 46"/>
                <a:gd name="T28" fmla="*/ 44 w 49"/>
                <a:gd name="T29" fmla="*/ 37 h 46"/>
                <a:gd name="T30" fmla="*/ 49 w 49"/>
                <a:gd name="T31" fmla="*/ 42 h 46"/>
                <a:gd name="T32" fmla="*/ 49 w 49"/>
                <a:gd name="T33" fmla="*/ 46 h 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46"/>
                <a:gd name="T53" fmla="*/ 49 w 49"/>
                <a:gd name="T54" fmla="*/ 46 h 4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46">
                  <a:moveTo>
                    <a:pt x="49" y="46"/>
                  </a:moveTo>
                  <a:lnTo>
                    <a:pt x="46" y="46"/>
                  </a:lnTo>
                  <a:lnTo>
                    <a:pt x="41" y="43"/>
                  </a:lnTo>
                  <a:lnTo>
                    <a:pt x="33" y="37"/>
                  </a:lnTo>
                  <a:lnTo>
                    <a:pt x="25" y="30"/>
                  </a:lnTo>
                  <a:lnTo>
                    <a:pt x="16" y="22"/>
                  </a:lnTo>
                  <a:lnTo>
                    <a:pt x="8" y="14"/>
                  </a:lnTo>
                  <a:lnTo>
                    <a:pt x="3" y="6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10"/>
                  </a:lnTo>
                  <a:lnTo>
                    <a:pt x="20" y="17"/>
                  </a:lnTo>
                  <a:lnTo>
                    <a:pt x="30" y="23"/>
                  </a:lnTo>
                  <a:lnTo>
                    <a:pt x="37" y="30"/>
                  </a:lnTo>
                  <a:lnTo>
                    <a:pt x="44" y="37"/>
                  </a:lnTo>
                  <a:lnTo>
                    <a:pt x="49" y="42"/>
                  </a:lnTo>
                  <a:lnTo>
                    <a:pt x="49" y="4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8" name="Freeform 270"/>
            <p:cNvSpPr>
              <a:spLocks/>
            </p:cNvSpPr>
            <p:nvPr/>
          </p:nvSpPr>
          <p:spPr bwMode="auto">
            <a:xfrm>
              <a:off x="151" y="1014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8 w 41"/>
                <a:gd name="T3" fmla="*/ 39 h 39"/>
                <a:gd name="T4" fmla="*/ 34 w 41"/>
                <a:gd name="T5" fmla="*/ 38 h 39"/>
                <a:gd name="T6" fmla="*/ 28 w 41"/>
                <a:gd name="T7" fmla="*/ 34 h 39"/>
                <a:gd name="T8" fmla="*/ 21 w 41"/>
                <a:gd name="T9" fmla="*/ 29 h 39"/>
                <a:gd name="T10" fmla="*/ 14 w 41"/>
                <a:gd name="T11" fmla="*/ 22 h 39"/>
                <a:gd name="T12" fmla="*/ 8 w 41"/>
                <a:gd name="T13" fmla="*/ 15 h 39"/>
                <a:gd name="T14" fmla="*/ 3 w 41"/>
                <a:gd name="T15" fmla="*/ 8 h 39"/>
                <a:gd name="T16" fmla="*/ 0 w 41"/>
                <a:gd name="T17" fmla="*/ 0 h 39"/>
                <a:gd name="T18" fmla="*/ 5 w 41"/>
                <a:gd name="T19" fmla="*/ 4 h 39"/>
                <a:gd name="T20" fmla="*/ 11 w 41"/>
                <a:gd name="T21" fmla="*/ 10 h 39"/>
                <a:gd name="T22" fmla="*/ 18 w 41"/>
                <a:gd name="T23" fmla="*/ 15 h 39"/>
                <a:gd name="T24" fmla="*/ 25 w 41"/>
                <a:gd name="T25" fmla="*/ 21 h 39"/>
                <a:gd name="T26" fmla="*/ 32 w 41"/>
                <a:gd name="T27" fmla="*/ 27 h 39"/>
                <a:gd name="T28" fmla="*/ 37 w 41"/>
                <a:gd name="T29" fmla="*/ 32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8" y="39"/>
                  </a:lnTo>
                  <a:lnTo>
                    <a:pt x="34" y="38"/>
                  </a:lnTo>
                  <a:lnTo>
                    <a:pt x="28" y="34"/>
                  </a:lnTo>
                  <a:lnTo>
                    <a:pt x="21" y="29"/>
                  </a:lnTo>
                  <a:lnTo>
                    <a:pt x="14" y="22"/>
                  </a:lnTo>
                  <a:lnTo>
                    <a:pt x="8" y="15"/>
                  </a:lnTo>
                  <a:lnTo>
                    <a:pt x="3" y="8"/>
                  </a:lnTo>
                  <a:lnTo>
                    <a:pt x="0" y="0"/>
                  </a:lnTo>
                  <a:lnTo>
                    <a:pt x="5" y="4"/>
                  </a:lnTo>
                  <a:lnTo>
                    <a:pt x="11" y="10"/>
                  </a:lnTo>
                  <a:lnTo>
                    <a:pt x="18" y="15"/>
                  </a:lnTo>
                  <a:lnTo>
                    <a:pt x="25" y="21"/>
                  </a:lnTo>
                  <a:lnTo>
                    <a:pt x="32" y="27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49" name="Freeform 271"/>
            <p:cNvSpPr>
              <a:spLocks/>
            </p:cNvSpPr>
            <p:nvPr/>
          </p:nvSpPr>
          <p:spPr bwMode="auto">
            <a:xfrm>
              <a:off x="164" y="996"/>
              <a:ext cx="28" cy="33"/>
            </a:xfrm>
            <a:custGeom>
              <a:avLst/>
              <a:gdLst>
                <a:gd name="T0" fmla="*/ 28 w 28"/>
                <a:gd name="T1" fmla="*/ 33 h 33"/>
                <a:gd name="T2" fmla="*/ 25 w 28"/>
                <a:gd name="T3" fmla="*/ 33 h 33"/>
                <a:gd name="T4" fmla="*/ 22 w 28"/>
                <a:gd name="T5" fmla="*/ 31 h 33"/>
                <a:gd name="T6" fmla="*/ 17 w 28"/>
                <a:gd name="T7" fmla="*/ 27 h 33"/>
                <a:gd name="T8" fmla="*/ 12 w 28"/>
                <a:gd name="T9" fmla="*/ 21 h 33"/>
                <a:gd name="T10" fmla="*/ 7 w 28"/>
                <a:gd name="T11" fmla="*/ 15 h 33"/>
                <a:gd name="T12" fmla="*/ 3 w 28"/>
                <a:gd name="T13" fmla="*/ 8 h 33"/>
                <a:gd name="T14" fmla="*/ 0 w 28"/>
                <a:gd name="T15" fmla="*/ 4 h 33"/>
                <a:gd name="T16" fmla="*/ 0 w 28"/>
                <a:gd name="T17" fmla="*/ 0 h 33"/>
                <a:gd name="T18" fmla="*/ 2 w 28"/>
                <a:gd name="T19" fmla="*/ 4 h 33"/>
                <a:gd name="T20" fmla="*/ 6 w 28"/>
                <a:gd name="T21" fmla="*/ 7 h 33"/>
                <a:gd name="T22" fmla="*/ 12 w 28"/>
                <a:gd name="T23" fmla="*/ 12 h 33"/>
                <a:gd name="T24" fmla="*/ 16 w 28"/>
                <a:gd name="T25" fmla="*/ 17 h 33"/>
                <a:gd name="T26" fmla="*/ 20 w 28"/>
                <a:gd name="T27" fmla="*/ 22 h 33"/>
                <a:gd name="T28" fmla="*/ 24 w 28"/>
                <a:gd name="T29" fmla="*/ 27 h 33"/>
                <a:gd name="T30" fmla="*/ 27 w 28"/>
                <a:gd name="T31" fmla="*/ 31 h 33"/>
                <a:gd name="T32" fmla="*/ 28 w 28"/>
                <a:gd name="T33" fmla="*/ 33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"/>
                <a:gd name="T52" fmla="*/ 0 h 33"/>
                <a:gd name="T53" fmla="*/ 28 w 28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" h="33">
                  <a:moveTo>
                    <a:pt x="28" y="33"/>
                  </a:moveTo>
                  <a:lnTo>
                    <a:pt x="25" y="33"/>
                  </a:lnTo>
                  <a:lnTo>
                    <a:pt x="22" y="31"/>
                  </a:lnTo>
                  <a:lnTo>
                    <a:pt x="17" y="27"/>
                  </a:lnTo>
                  <a:lnTo>
                    <a:pt x="12" y="21"/>
                  </a:lnTo>
                  <a:lnTo>
                    <a:pt x="7" y="15"/>
                  </a:lnTo>
                  <a:lnTo>
                    <a:pt x="3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2" y="4"/>
                  </a:lnTo>
                  <a:lnTo>
                    <a:pt x="6" y="7"/>
                  </a:lnTo>
                  <a:lnTo>
                    <a:pt x="12" y="12"/>
                  </a:lnTo>
                  <a:lnTo>
                    <a:pt x="16" y="17"/>
                  </a:lnTo>
                  <a:lnTo>
                    <a:pt x="20" y="22"/>
                  </a:lnTo>
                  <a:lnTo>
                    <a:pt x="24" y="27"/>
                  </a:lnTo>
                  <a:lnTo>
                    <a:pt x="27" y="31"/>
                  </a:lnTo>
                  <a:lnTo>
                    <a:pt x="28" y="3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0" name="Freeform 272"/>
            <p:cNvSpPr>
              <a:spLocks/>
            </p:cNvSpPr>
            <p:nvPr/>
          </p:nvSpPr>
          <p:spPr bwMode="auto">
            <a:xfrm>
              <a:off x="170" y="985"/>
              <a:ext cx="18" cy="22"/>
            </a:xfrm>
            <a:custGeom>
              <a:avLst/>
              <a:gdLst>
                <a:gd name="T0" fmla="*/ 18 w 18"/>
                <a:gd name="T1" fmla="*/ 22 h 22"/>
                <a:gd name="T2" fmla="*/ 13 w 18"/>
                <a:gd name="T3" fmla="*/ 21 h 22"/>
                <a:gd name="T4" fmla="*/ 6 w 18"/>
                <a:gd name="T5" fmla="*/ 15 h 22"/>
                <a:gd name="T6" fmla="*/ 0 w 18"/>
                <a:gd name="T7" fmla="*/ 8 h 22"/>
                <a:gd name="T8" fmla="*/ 0 w 18"/>
                <a:gd name="T9" fmla="*/ 0 h 22"/>
                <a:gd name="T10" fmla="*/ 5 w 18"/>
                <a:gd name="T11" fmla="*/ 8 h 22"/>
                <a:gd name="T12" fmla="*/ 12 w 18"/>
                <a:gd name="T13" fmla="*/ 14 h 22"/>
                <a:gd name="T14" fmla="*/ 18 w 18"/>
                <a:gd name="T15" fmla="*/ 18 h 22"/>
                <a:gd name="T16" fmla="*/ 18 w 18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2"/>
                <a:gd name="T29" fmla="*/ 18 w 18"/>
                <a:gd name="T30" fmla="*/ 22 h 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2">
                  <a:moveTo>
                    <a:pt x="18" y="22"/>
                  </a:moveTo>
                  <a:lnTo>
                    <a:pt x="13" y="21"/>
                  </a:lnTo>
                  <a:lnTo>
                    <a:pt x="6" y="15"/>
                  </a:lnTo>
                  <a:lnTo>
                    <a:pt x="0" y="8"/>
                  </a:lnTo>
                  <a:lnTo>
                    <a:pt x="0" y="0"/>
                  </a:lnTo>
                  <a:lnTo>
                    <a:pt x="5" y="8"/>
                  </a:lnTo>
                  <a:lnTo>
                    <a:pt x="12" y="14"/>
                  </a:lnTo>
                  <a:lnTo>
                    <a:pt x="18" y="18"/>
                  </a:lnTo>
                  <a:lnTo>
                    <a:pt x="18" y="2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1" name="Freeform 273"/>
            <p:cNvSpPr>
              <a:spLocks/>
            </p:cNvSpPr>
            <p:nvPr/>
          </p:nvSpPr>
          <p:spPr bwMode="auto">
            <a:xfrm>
              <a:off x="151" y="1165"/>
              <a:ext cx="25" cy="25"/>
            </a:xfrm>
            <a:custGeom>
              <a:avLst/>
              <a:gdLst>
                <a:gd name="T0" fmla="*/ 0 w 25"/>
                <a:gd name="T1" fmla="*/ 0 h 25"/>
                <a:gd name="T2" fmla="*/ 2 w 25"/>
                <a:gd name="T3" fmla="*/ 2 h 25"/>
                <a:gd name="T4" fmla="*/ 6 w 25"/>
                <a:gd name="T5" fmla="*/ 4 h 25"/>
                <a:gd name="T6" fmla="*/ 11 w 25"/>
                <a:gd name="T7" fmla="*/ 8 h 25"/>
                <a:gd name="T8" fmla="*/ 15 w 25"/>
                <a:gd name="T9" fmla="*/ 11 h 25"/>
                <a:gd name="T10" fmla="*/ 20 w 25"/>
                <a:gd name="T11" fmla="*/ 15 h 25"/>
                <a:gd name="T12" fmla="*/ 24 w 25"/>
                <a:gd name="T13" fmla="*/ 19 h 25"/>
                <a:gd name="T14" fmla="*/ 25 w 25"/>
                <a:gd name="T15" fmla="*/ 22 h 25"/>
                <a:gd name="T16" fmla="*/ 25 w 25"/>
                <a:gd name="T17" fmla="*/ 25 h 25"/>
                <a:gd name="T18" fmla="*/ 19 w 25"/>
                <a:gd name="T19" fmla="*/ 25 h 25"/>
                <a:gd name="T20" fmla="*/ 13 w 25"/>
                <a:gd name="T21" fmla="*/ 17 h 25"/>
                <a:gd name="T22" fmla="*/ 6 w 25"/>
                <a:gd name="T23" fmla="*/ 7 h 25"/>
                <a:gd name="T24" fmla="*/ 0 w 25"/>
                <a:gd name="T25" fmla="*/ 0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5"/>
                <a:gd name="T40" fmla="*/ 0 h 25"/>
                <a:gd name="T41" fmla="*/ 25 w 25"/>
                <a:gd name="T42" fmla="*/ 25 h 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5" h="25">
                  <a:moveTo>
                    <a:pt x="0" y="0"/>
                  </a:moveTo>
                  <a:lnTo>
                    <a:pt x="2" y="2"/>
                  </a:lnTo>
                  <a:lnTo>
                    <a:pt x="6" y="4"/>
                  </a:lnTo>
                  <a:lnTo>
                    <a:pt x="11" y="8"/>
                  </a:lnTo>
                  <a:lnTo>
                    <a:pt x="15" y="11"/>
                  </a:lnTo>
                  <a:lnTo>
                    <a:pt x="20" y="15"/>
                  </a:lnTo>
                  <a:lnTo>
                    <a:pt x="24" y="19"/>
                  </a:lnTo>
                  <a:lnTo>
                    <a:pt x="25" y="22"/>
                  </a:lnTo>
                  <a:lnTo>
                    <a:pt x="25" y="25"/>
                  </a:lnTo>
                  <a:lnTo>
                    <a:pt x="19" y="25"/>
                  </a:lnTo>
                  <a:lnTo>
                    <a:pt x="13" y="17"/>
                  </a:lnTo>
                  <a:lnTo>
                    <a:pt x="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2" name="Freeform 274"/>
            <p:cNvSpPr>
              <a:spLocks/>
            </p:cNvSpPr>
            <p:nvPr/>
          </p:nvSpPr>
          <p:spPr bwMode="auto">
            <a:xfrm>
              <a:off x="139" y="1164"/>
              <a:ext cx="12" cy="30"/>
            </a:xfrm>
            <a:custGeom>
              <a:avLst/>
              <a:gdLst>
                <a:gd name="T0" fmla="*/ 12 w 12"/>
                <a:gd name="T1" fmla="*/ 0 h 30"/>
                <a:gd name="T2" fmla="*/ 9 w 12"/>
                <a:gd name="T3" fmla="*/ 5 h 30"/>
                <a:gd name="T4" fmla="*/ 4 w 12"/>
                <a:gd name="T5" fmla="*/ 15 h 30"/>
                <a:gd name="T6" fmla="*/ 0 w 12"/>
                <a:gd name="T7" fmla="*/ 24 h 30"/>
                <a:gd name="T8" fmla="*/ 0 w 12"/>
                <a:gd name="T9" fmla="*/ 30 h 30"/>
                <a:gd name="T10" fmla="*/ 4 w 12"/>
                <a:gd name="T11" fmla="*/ 28 h 30"/>
                <a:gd name="T12" fmla="*/ 7 w 12"/>
                <a:gd name="T13" fmla="*/ 20 h 30"/>
                <a:gd name="T14" fmla="*/ 10 w 12"/>
                <a:gd name="T15" fmla="*/ 8 h 30"/>
                <a:gd name="T16" fmla="*/ 12 w 12"/>
                <a:gd name="T17" fmla="*/ 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12" y="0"/>
                  </a:moveTo>
                  <a:lnTo>
                    <a:pt x="9" y="5"/>
                  </a:lnTo>
                  <a:lnTo>
                    <a:pt x="4" y="15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4" y="28"/>
                  </a:lnTo>
                  <a:lnTo>
                    <a:pt x="7" y="20"/>
                  </a:lnTo>
                  <a:lnTo>
                    <a:pt x="10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3" name="Freeform 275"/>
            <p:cNvSpPr>
              <a:spLocks/>
            </p:cNvSpPr>
            <p:nvPr/>
          </p:nvSpPr>
          <p:spPr bwMode="auto">
            <a:xfrm>
              <a:off x="152" y="1170"/>
              <a:ext cx="8" cy="34"/>
            </a:xfrm>
            <a:custGeom>
              <a:avLst/>
              <a:gdLst>
                <a:gd name="T0" fmla="*/ 0 w 8"/>
                <a:gd name="T1" fmla="*/ 0 h 34"/>
                <a:gd name="T2" fmla="*/ 1 w 8"/>
                <a:gd name="T3" fmla="*/ 7 h 34"/>
                <a:gd name="T4" fmla="*/ 1 w 8"/>
                <a:gd name="T5" fmla="*/ 19 h 34"/>
                <a:gd name="T6" fmla="*/ 2 w 8"/>
                <a:gd name="T7" fmla="*/ 29 h 34"/>
                <a:gd name="T8" fmla="*/ 6 w 8"/>
                <a:gd name="T9" fmla="*/ 34 h 34"/>
                <a:gd name="T10" fmla="*/ 8 w 8"/>
                <a:gd name="T11" fmla="*/ 30 h 34"/>
                <a:gd name="T12" fmla="*/ 6 w 8"/>
                <a:gd name="T13" fmla="*/ 20 h 34"/>
                <a:gd name="T14" fmla="*/ 3 w 8"/>
                <a:gd name="T15" fmla="*/ 8 h 34"/>
                <a:gd name="T16" fmla="*/ 0 w 8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34"/>
                <a:gd name="T29" fmla="*/ 8 w 8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34">
                  <a:moveTo>
                    <a:pt x="0" y="0"/>
                  </a:moveTo>
                  <a:lnTo>
                    <a:pt x="1" y="7"/>
                  </a:lnTo>
                  <a:lnTo>
                    <a:pt x="1" y="19"/>
                  </a:lnTo>
                  <a:lnTo>
                    <a:pt x="2" y="29"/>
                  </a:lnTo>
                  <a:lnTo>
                    <a:pt x="6" y="34"/>
                  </a:lnTo>
                  <a:lnTo>
                    <a:pt x="8" y="30"/>
                  </a:lnTo>
                  <a:lnTo>
                    <a:pt x="6" y="20"/>
                  </a:lnTo>
                  <a:lnTo>
                    <a:pt x="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4" name="Freeform 276"/>
            <p:cNvSpPr>
              <a:spLocks/>
            </p:cNvSpPr>
            <p:nvPr/>
          </p:nvSpPr>
          <p:spPr bwMode="auto">
            <a:xfrm>
              <a:off x="124" y="1154"/>
              <a:ext cx="22" cy="30"/>
            </a:xfrm>
            <a:custGeom>
              <a:avLst/>
              <a:gdLst>
                <a:gd name="T0" fmla="*/ 22 w 22"/>
                <a:gd name="T1" fmla="*/ 0 h 30"/>
                <a:gd name="T2" fmla="*/ 17 w 22"/>
                <a:gd name="T3" fmla="*/ 10 h 30"/>
                <a:gd name="T4" fmla="*/ 11 w 22"/>
                <a:gd name="T5" fmla="*/ 20 h 30"/>
                <a:gd name="T6" fmla="*/ 4 w 22"/>
                <a:gd name="T7" fmla="*/ 29 h 30"/>
                <a:gd name="T8" fmla="*/ 0 w 22"/>
                <a:gd name="T9" fmla="*/ 30 h 30"/>
                <a:gd name="T10" fmla="*/ 0 w 22"/>
                <a:gd name="T11" fmla="*/ 27 h 30"/>
                <a:gd name="T12" fmla="*/ 2 w 22"/>
                <a:gd name="T13" fmla="*/ 24 h 30"/>
                <a:gd name="T14" fmla="*/ 4 w 22"/>
                <a:gd name="T15" fmla="*/ 19 h 30"/>
                <a:gd name="T16" fmla="*/ 9 w 22"/>
                <a:gd name="T17" fmla="*/ 14 h 30"/>
                <a:gd name="T18" fmla="*/ 13 w 22"/>
                <a:gd name="T19" fmla="*/ 10 h 30"/>
                <a:gd name="T20" fmla="*/ 17 w 22"/>
                <a:gd name="T21" fmla="*/ 6 h 30"/>
                <a:gd name="T22" fmla="*/ 21 w 22"/>
                <a:gd name="T23" fmla="*/ 3 h 30"/>
                <a:gd name="T24" fmla="*/ 22 w 22"/>
                <a:gd name="T25" fmla="*/ 0 h 3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2"/>
                <a:gd name="T40" fmla="*/ 0 h 30"/>
                <a:gd name="T41" fmla="*/ 22 w 22"/>
                <a:gd name="T42" fmla="*/ 30 h 3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2" h="30">
                  <a:moveTo>
                    <a:pt x="22" y="0"/>
                  </a:moveTo>
                  <a:lnTo>
                    <a:pt x="17" y="10"/>
                  </a:lnTo>
                  <a:lnTo>
                    <a:pt x="11" y="20"/>
                  </a:lnTo>
                  <a:lnTo>
                    <a:pt x="4" y="29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2" y="24"/>
                  </a:lnTo>
                  <a:lnTo>
                    <a:pt x="4" y="19"/>
                  </a:lnTo>
                  <a:lnTo>
                    <a:pt x="9" y="14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21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5" name="Freeform 277"/>
            <p:cNvSpPr>
              <a:spLocks/>
            </p:cNvSpPr>
            <p:nvPr/>
          </p:nvSpPr>
          <p:spPr bwMode="auto">
            <a:xfrm>
              <a:off x="127" y="991"/>
              <a:ext cx="38" cy="9"/>
            </a:xfrm>
            <a:custGeom>
              <a:avLst/>
              <a:gdLst>
                <a:gd name="T0" fmla="*/ 38 w 38"/>
                <a:gd name="T1" fmla="*/ 8 h 9"/>
                <a:gd name="T2" fmla="*/ 34 w 38"/>
                <a:gd name="T3" fmla="*/ 8 h 9"/>
                <a:gd name="T4" fmla="*/ 28 w 38"/>
                <a:gd name="T5" fmla="*/ 9 h 9"/>
                <a:gd name="T6" fmla="*/ 22 w 38"/>
                <a:gd name="T7" fmla="*/ 9 h 9"/>
                <a:gd name="T8" fmla="*/ 16 w 38"/>
                <a:gd name="T9" fmla="*/ 9 h 9"/>
                <a:gd name="T10" fmla="*/ 10 w 38"/>
                <a:gd name="T11" fmla="*/ 9 h 9"/>
                <a:gd name="T12" fmla="*/ 5 w 38"/>
                <a:gd name="T13" fmla="*/ 8 h 9"/>
                <a:gd name="T14" fmla="*/ 1 w 38"/>
                <a:gd name="T15" fmla="*/ 6 h 9"/>
                <a:gd name="T16" fmla="*/ 0 w 38"/>
                <a:gd name="T17" fmla="*/ 3 h 9"/>
                <a:gd name="T18" fmla="*/ 0 w 38"/>
                <a:gd name="T19" fmla="*/ 1 h 9"/>
                <a:gd name="T20" fmla="*/ 4 w 38"/>
                <a:gd name="T21" fmla="*/ 0 h 9"/>
                <a:gd name="T22" fmla="*/ 9 w 38"/>
                <a:gd name="T23" fmla="*/ 0 h 9"/>
                <a:gd name="T24" fmla="*/ 15 w 38"/>
                <a:gd name="T25" fmla="*/ 2 h 9"/>
                <a:gd name="T26" fmla="*/ 21 w 38"/>
                <a:gd name="T27" fmla="*/ 4 h 9"/>
                <a:gd name="T28" fmla="*/ 28 w 38"/>
                <a:gd name="T29" fmla="*/ 6 h 9"/>
                <a:gd name="T30" fmla="*/ 34 w 38"/>
                <a:gd name="T31" fmla="*/ 7 h 9"/>
                <a:gd name="T32" fmla="*/ 38 w 38"/>
                <a:gd name="T33" fmla="*/ 8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9"/>
                <a:gd name="T53" fmla="*/ 38 w 38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9">
                  <a:moveTo>
                    <a:pt x="38" y="8"/>
                  </a:moveTo>
                  <a:lnTo>
                    <a:pt x="34" y="8"/>
                  </a:lnTo>
                  <a:lnTo>
                    <a:pt x="28" y="9"/>
                  </a:lnTo>
                  <a:lnTo>
                    <a:pt x="22" y="9"/>
                  </a:lnTo>
                  <a:lnTo>
                    <a:pt x="16" y="9"/>
                  </a:lnTo>
                  <a:lnTo>
                    <a:pt x="10" y="9"/>
                  </a:lnTo>
                  <a:lnTo>
                    <a:pt x="5" y="8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4" y="0"/>
                  </a:lnTo>
                  <a:lnTo>
                    <a:pt x="9" y="0"/>
                  </a:lnTo>
                  <a:lnTo>
                    <a:pt x="15" y="2"/>
                  </a:lnTo>
                  <a:lnTo>
                    <a:pt x="21" y="4"/>
                  </a:lnTo>
                  <a:lnTo>
                    <a:pt x="28" y="6"/>
                  </a:lnTo>
                  <a:lnTo>
                    <a:pt x="34" y="7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6" name="Freeform 278"/>
            <p:cNvSpPr>
              <a:spLocks/>
            </p:cNvSpPr>
            <p:nvPr/>
          </p:nvSpPr>
          <p:spPr bwMode="auto">
            <a:xfrm>
              <a:off x="133" y="973"/>
              <a:ext cx="37" cy="15"/>
            </a:xfrm>
            <a:custGeom>
              <a:avLst/>
              <a:gdLst>
                <a:gd name="T0" fmla="*/ 37 w 37"/>
                <a:gd name="T1" fmla="*/ 15 h 15"/>
                <a:gd name="T2" fmla="*/ 34 w 37"/>
                <a:gd name="T3" fmla="*/ 15 h 15"/>
                <a:gd name="T4" fmla="*/ 29 w 37"/>
                <a:gd name="T5" fmla="*/ 14 h 15"/>
                <a:gd name="T6" fmla="*/ 23 w 37"/>
                <a:gd name="T7" fmla="*/ 13 h 15"/>
                <a:gd name="T8" fmla="*/ 17 w 37"/>
                <a:gd name="T9" fmla="*/ 12 h 15"/>
                <a:gd name="T10" fmla="*/ 11 w 37"/>
                <a:gd name="T11" fmla="*/ 10 h 15"/>
                <a:gd name="T12" fmla="*/ 6 w 37"/>
                <a:gd name="T13" fmla="*/ 8 h 15"/>
                <a:gd name="T14" fmla="*/ 2 w 37"/>
                <a:gd name="T15" fmla="*/ 5 h 15"/>
                <a:gd name="T16" fmla="*/ 0 w 37"/>
                <a:gd name="T17" fmla="*/ 2 h 15"/>
                <a:gd name="T18" fmla="*/ 1 w 37"/>
                <a:gd name="T19" fmla="*/ 0 h 15"/>
                <a:gd name="T20" fmla="*/ 6 w 37"/>
                <a:gd name="T21" fmla="*/ 0 h 15"/>
                <a:gd name="T22" fmla="*/ 11 w 37"/>
                <a:gd name="T23" fmla="*/ 2 h 15"/>
                <a:gd name="T24" fmla="*/ 17 w 37"/>
                <a:gd name="T25" fmla="*/ 5 h 15"/>
                <a:gd name="T26" fmla="*/ 24 w 37"/>
                <a:gd name="T27" fmla="*/ 8 h 15"/>
                <a:gd name="T28" fmla="*/ 30 w 37"/>
                <a:gd name="T29" fmla="*/ 11 h 15"/>
                <a:gd name="T30" fmla="*/ 35 w 37"/>
                <a:gd name="T31" fmla="*/ 14 h 15"/>
                <a:gd name="T32" fmla="*/ 37 w 37"/>
                <a:gd name="T33" fmla="*/ 15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15"/>
                <a:gd name="T53" fmla="*/ 37 w 37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15">
                  <a:moveTo>
                    <a:pt x="37" y="15"/>
                  </a:moveTo>
                  <a:lnTo>
                    <a:pt x="34" y="15"/>
                  </a:lnTo>
                  <a:lnTo>
                    <a:pt x="29" y="14"/>
                  </a:lnTo>
                  <a:lnTo>
                    <a:pt x="23" y="13"/>
                  </a:lnTo>
                  <a:lnTo>
                    <a:pt x="17" y="12"/>
                  </a:lnTo>
                  <a:lnTo>
                    <a:pt x="11" y="1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6" y="0"/>
                  </a:lnTo>
                  <a:lnTo>
                    <a:pt x="11" y="2"/>
                  </a:lnTo>
                  <a:lnTo>
                    <a:pt x="17" y="5"/>
                  </a:lnTo>
                  <a:lnTo>
                    <a:pt x="24" y="8"/>
                  </a:lnTo>
                  <a:lnTo>
                    <a:pt x="30" y="11"/>
                  </a:lnTo>
                  <a:lnTo>
                    <a:pt x="35" y="14"/>
                  </a:lnTo>
                  <a:lnTo>
                    <a:pt x="37" y="1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7" name="Freeform 279"/>
            <p:cNvSpPr>
              <a:spLocks/>
            </p:cNvSpPr>
            <p:nvPr/>
          </p:nvSpPr>
          <p:spPr bwMode="auto">
            <a:xfrm>
              <a:off x="116" y="1012"/>
              <a:ext cx="36" cy="9"/>
            </a:xfrm>
            <a:custGeom>
              <a:avLst/>
              <a:gdLst>
                <a:gd name="T0" fmla="*/ 36 w 36"/>
                <a:gd name="T1" fmla="*/ 4 h 9"/>
                <a:gd name="T2" fmla="*/ 35 w 36"/>
                <a:gd name="T3" fmla="*/ 6 h 9"/>
                <a:gd name="T4" fmla="*/ 31 w 36"/>
                <a:gd name="T5" fmla="*/ 7 h 9"/>
                <a:gd name="T6" fmla="*/ 26 w 36"/>
                <a:gd name="T7" fmla="*/ 9 h 9"/>
                <a:gd name="T8" fmla="*/ 20 w 36"/>
                <a:gd name="T9" fmla="*/ 9 h 9"/>
                <a:gd name="T10" fmla="*/ 13 w 36"/>
                <a:gd name="T11" fmla="*/ 9 h 9"/>
                <a:gd name="T12" fmla="*/ 8 w 36"/>
                <a:gd name="T13" fmla="*/ 8 h 9"/>
                <a:gd name="T14" fmla="*/ 3 w 36"/>
                <a:gd name="T15" fmla="*/ 7 h 9"/>
                <a:gd name="T16" fmla="*/ 0 w 36"/>
                <a:gd name="T17" fmla="*/ 4 h 9"/>
                <a:gd name="T18" fmla="*/ 0 w 36"/>
                <a:gd name="T19" fmla="*/ 1 h 9"/>
                <a:gd name="T20" fmla="*/ 3 w 36"/>
                <a:gd name="T21" fmla="*/ 0 h 9"/>
                <a:gd name="T22" fmla="*/ 8 w 36"/>
                <a:gd name="T23" fmla="*/ 0 h 9"/>
                <a:gd name="T24" fmla="*/ 13 w 36"/>
                <a:gd name="T25" fmla="*/ 1 h 9"/>
                <a:gd name="T26" fmla="*/ 20 w 36"/>
                <a:gd name="T27" fmla="*/ 2 h 9"/>
                <a:gd name="T28" fmla="*/ 26 w 36"/>
                <a:gd name="T29" fmla="*/ 3 h 9"/>
                <a:gd name="T30" fmla="*/ 32 w 36"/>
                <a:gd name="T31" fmla="*/ 4 h 9"/>
                <a:gd name="T32" fmla="*/ 36 w 36"/>
                <a:gd name="T33" fmla="*/ 4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9"/>
                <a:gd name="T53" fmla="*/ 36 w 36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9">
                  <a:moveTo>
                    <a:pt x="36" y="4"/>
                  </a:moveTo>
                  <a:lnTo>
                    <a:pt x="35" y="6"/>
                  </a:lnTo>
                  <a:lnTo>
                    <a:pt x="31" y="7"/>
                  </a:lnTo>
                  <a:lnTo>
                    <a:pt x="26" y="9"/>
                  </a:lnTo>
                  <a:lnTo>
                    <a:pt x="20" y="9"/>
                  </a:lnTo>
                  <a:lnTo>
                    <a:pt x="13" y="9"/>
                  </a:lnTo>
                  <a:lnTo>
                    <a:pt x="8" y="8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3" y="0"/>
                  </a:lnTo>
                  <a:lnTo>
                    <a:pt x="8" y="0"/>
                  </a:lnTo>
                  <a:lnTo>
                    <a:pt x="13" y="1"/>
                  </a:lnTo>
                  <a:lnTo>
                    <a:pt x="20" y="2"/>
                  </a:lnTo>
                  <a:lnTo>
                    <a:pt x="26" y="3"/>
                  </a:lnTo>
                  <a:lnTo>
                    <a:pt x="32" y="4"/>
                  </a:lnTo>
                  <a:lnTo>
                    <a:pt x="36" y="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8" name="Freeform 280"/>
            <p:cNvSpPr>
              <a:spLocks/>
            </p:cNvSpPr>
            <p:nvPr/>
          </p:nvSpPr>
          <p:spPr bwMode="auto">
            <a:xfrm>
              <a:off x="106" y="1032"/>
              <a:ext cx="42" cy="14"/>
            </a:xfrm>
            <a:custGeom>
              <a:avLst/>
              <a:gdLst>
                <a:gd name="T0" fmla="*/ 42 w 42"/>
                <a:gd name="T1" fmla="*/ 0 h 14"/>
                <a:gd name="T2" fmla="*/ 38 w 42"/>
                <a:gd name="T3" fmla="*/ 3 h 14"/>
                <a:gd name="T4" fmla="*/ 32 w 42"/>
                <a:gd name="T5" fmla="*/ 6 h 14"/>
                <a:gd name="T6" fmla="*/ 25 w 42"/>
                <a:gd name="T7" fmla="*/ 9 h 14"/>
                <a:gd name="T8" fmla="*/ 19 w 42"/>
                <a:gd name="T9" fmla="*/ 12 h 14"/>
                <a:gd name="T10" fmla="*/ 12 w 42"/>
                <a:gd name="T11" fmla="*/ 14 h 14"/>
                <a:gd name="T12" fmla="*/ 6 w 42"/>
                <a:gd name="T13" fmla="*/ 14 h 14"/>
                <a:gd name="T14" fmla="*/ 3 w 42"/>
                <a:gd name="T15" fmla="*/ 14 h 14"/>
                <a:gd name="T16" fmla="*/ 0 w 42"/>
                <a:gd name="T17" fmla="*/ 11 h 14"/>
                <a:gd name="T18" fmla="*/ 1 w 42"/>
                <a:gd name="T19" fmla="*/ 8 h 14"/>
                <a:gd name="T20" fmla="*/ 5 w 42"/>
                <a:gd name="T21" fmla="*/ 6 h 14"/>
                <a:gd name="T22" fmla="*/ 10 w 42"/>
                <a:gd name="T23" fmla="*/ 4 h 14"/>
                <a:gd name="T24" fmla="*/ 17 w 42"/>
                <a:gd name="T25" fmla="*/ 3 h 14"/>
                <a:gd name="T26" fmla="*/ 25 w 42"/>
                <a:gd name="T27" fmla="*/ 3 h 14"/>
                <a:gd name="T28" fmla="*/ 32 w 42"/>
                <a:gd name="T29" fmla="*/ 2 h 14"/>
                <a:gd name="T30" fmla="*/ 38 w 42"/>
                <a:gd name="T31" fmla="*/ 1 h 14"/>
                <a:gd name="T32" fmla="*/ 42 w 42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4"/>
                <a:gd name="T53" fmla="*/ 42 w 4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4">
                  <a:moveTo>
                    <a:pt x="42" y="0"/>
                  </a:moveTo>
                  <a:lnTo>
                    <a:pt x="38" y="3"/>
                  </a:lnTo>
                  <a:lnTo>
                    <a:pt x="32" y="6"/>
                  </a:lnTo>
                  <a:lnTo>
                    <a:pt x="25" y="9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4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0" y="4"/>
                  </a:lnTo>
                  <a:lnTo>
                    <a:pt x="17" y="3"/>
                  </a:lnTo>
                  <a:lnTo>
                    <a:pt x="25" y="3"/>
                  </a:lnTo>
                  <a:lnTo>
                    <a:pt x="32" y="2"/>
                  </a:lnTo>
                  <a:lnTo>
                    <a:pt x="38" y="1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59" name="Freeform 281"/>
            <p:cNvSpPr>
              <a:spLocks/>
            </p:cNvSpPr>
            <p:nvPr/>
          </p:nvSpPr>
          <p:spPr bwMode="auto">
            <a:xfrm>
              <a:off x="96" y="1054"/>
              <a:ext cx="45" cy="16"/>
            </a:xfrm>
            <a:custGeom>
              <a:avLst/>
              <a:gdLst>
                <a:gd name="T0" fmla="*/ 45 w 45"/>
                <a:gd name="T1" fmla="*/ 0 h 16"/>
                <a:gd name="T2" fmla="*/ 41 w 45"/>
                <a:gd name="T3" fmla="*/ 1 h 16"/>
                <a:gd name="T4" fmla="*/ 35 w 45"/>
                <a:gd name="T5" fmla="*/ 5 h 16"/>
                <a:gd name="T6" fmla="*/ 27 w 45"/>
                <a:gd name="T7" fmla="*/ 8 h 16"/>
                <a:gd name="T8" fmla="*/ 19 w 45"/>
                <a:gd name="T9" fmla="*/ 12 h 16"/>
                <a:gd name="T10" fmla="*/ 12 w 45"/>
                <a:gd name="T11" fmla="*/ 14 h 16"/>
                <a:gd name="T12" fmla="*/ 6 w 45"/>
                <a:gd name="T13" fmla="*/ 16 h 16"/>
                <a:gd name="T14" fmla="*/ 1 w 45"/>
                <a:gd name="T15" fmla="*/ 15 h 16"/>
                <a:gd name="T16" fmla="*/ 0 w 45"/>
                <a:gd name="T17" fmla="*/ 13 h 16"/>
                <a:gd name="T18" fmla="*/ 1 w 45"/>
                <a:gd name="T19" fmla="*/ 9 h 16"/>
                <a:gd name="T20" fmla="*/ 7 w 45"/>
                <a:gd name="T21" fmla="*/ 7 h 16"/>
                <a:gd name="T22" fmla="*/ 13 w 45"/>
                <a:gd name="T23" fmla="*/ 5 h 16"/>
                <a:gd name="T24" fmla="*/ 21 w 45"/>
                <a:gd name="T25" fmla="*/ 3 h 16"/>
                <a:gd name="T26" fmla="*/ 29 w 45"/>
                <a:gd name="T27" fmla="*/ 2 h 16"/>
                <a:gd name="T28" fmla="*/ 36 w 45"/>
                <a:gd name="T29" fmla="*/ 1 h 16"/>
                <a:gd name="T30" fmla="*/ 42 w 45"/>
                <a:gd name="T31" fmla="*/ 1 h 16"/>
                <a:gd name="T32" fmla="*/ 45 w 4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16"/>
                <a:gd name="T53" fmla="*/ 45 w 4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16">
                  <a:moveTo>
                    <a:pt x="45" y="0"/>
                  </a:moveTo>
                  <a:lnTo>
                    <a:pt x="41" y="1"/>
                  </a:lnTo>
                  <a:lnTo>
                    <a:pt x="35" y="5"/>
                  </a:lnTo>
                  <a:lnTo>
                    <a:pt x="27" y="8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6"/>
                  </a:lnTo>
                  <a:lnTo>
                    <a:pt x="1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7" y="7"/>
                  </a:lnTo>
                  <a:lnTo>
                    <a:pt x="13" y="5"/>
                  </a:lnTo>
                  <a:lnTo>
                    <a:pt x="21" y="3"/>
                  </a:lnTo>
                  <a:lnTo>
                    <a:pt x="29" y="2"/>
                  </a:lnTo>
                  <a:lnTo>
                    <a:pt x="36" y="1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0" name="Freeform 282"/>
            <p:cNvSpPr>
              <a:spLocks/>
            </p:cNvSpPr>
            <p:nvPr/>
          </p:nvSpPr>
          <p:spPr bwMode="auto">
            <a:xfrm>
              <a:off x="92" y="1092"/>
              <a:ext cx="49" cy="29"/>
            </a:xfrm>
            <a:custGeom>
              <a:avLst/>
              <a:gdLst>
                <a:gd name="T0" fmla="*/ 49 w 49"/>
                <a:gd name="T1" fmla="*/ 0 h 29"/>
                <a:gd name="T2" fmla="*/ 45 w 49"/>
                <a:gd name="T3" fmla="*/ 5 h 29"/>
                <a:gd name="T4" fmla="*/ 38 w 49"/>
                <a:gd name="T5" fmla="*/ 11 h 29"/>
                <a:gd name="T6" fmla="*/ 31 w 49"/>
                <a:gd name="T7" fmla="*/ 16 h 29"/>
                <a:gd name="T8" fmla="*/ 23 w 49"/>
                <a:gd name="T9" fmla="*/ 20 h 29"/>
                <a:gd name="T10" fmla="*/ 15 w 49"/>
                <a:gd name="T11" fmla="*/ 25 h 29"/>
                <a:gd name="T12" fmla="*/ 8 w 49"/>
                <a:gd name="T13" fmla="*/ 28 h 29"/>
                <a:gd name="T14" fmla="*/ 3 w 49"/>
                <a:gd name="T15" fmla="*/ 29 h 29"/>
                <a:gd name="T16" fmla="*/ 0 w 49"/>
                <a:gd name="T17" fmla="*/ 27 h 29"/>
                <a:gd name="T18" fmla="*/ 1 w 49"/>
                <a:gd name="T19" fmla="*/ 24 h 29"/>
                <a:gd name="T20" fmla="*/ 6 w 49"/>
                <a:gd name="T21" fmla="*/ 21 h 29"/>
                <a:gd name="T22" fmla="*/ 13 w 49"/>
                <a:gd name="T23" fmla="*/ 18 h 29"/>
                <a:gd name="T24" fmla="*/ 22 w 49"/>
                <a:gd name="T25" fmla="*/ 14 h 29"/>
                <a:gd name="T26" fmla="*/ 31 w 49"/>
                <a:gd name="T27" fmla="*/ 11 h 29"/>
                <a:gd name="T28" fmla="*/ 39 w 49"/>
                <a:gd name="T29" fmla="*/ 7 h 29"/>
                <a:gd name="T30" fmla="*/ 46 w 49"/>
                <a:gd name="T31" fmla="*/ 3 h 29"/>
                <a:gd name="T32" fmla="*/ 49 w 49"/>
                <a:gd name="T33" fmla="*/ 0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29"/>
                <a:gd name="T53" fmla="*/ 49 w 49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29">
                  <a:moveTo>
                    <a:pt x="49" y="0"/>
                  </a:moveTo>
                  <a:lnTo>
                    <a:pt x="45" y="5"/>
                  </a:lnTo>
                  <a:lnTo>
                    <a:pt x="38" y="11"/>
                  </a:lnTo>
                  <a:lnTo>
                    <a:pt x="31" y="16"/>
                  </a:lnTo>
                  <a:lnTo>
                    <a:pt x="23" y="20"/>
                  </a:lnTo>
                  <a:lnTo>
                    <a:pt x="15" y="25"/>
                  </a:lnTo>
                  <a:lnTo>
                    <a:pt x="8" y="28"/>
                  </a:lnTo>
                  <a:lnTo>
                    <a:pt x="3" y="29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6" y="21"/>
                  </a:lnTo>
                  <a:lnTo>
                    <a:pt x="13" y="18"/>
                  </a:lnTo>
                  <a:lnTo>
                    <a:pt x="22" y="14"/>
                  </a:lnTo>
                  <a:lnTo>
                    <a:pt x="31" y="11"/>
                  </a:lnTo>
                  <a:lnTo>
                    <a:pt x="39" y="7"/>
                  </a:lnTo>
                  <a:lnTo>
                    <a:pt x="46" y="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1" name="Freeform 283"/>
            <p:cNvSpPr>
              <a:spLocks/>
            </p:cNvSpPr>
            <p:nvPr/>
          </p:nvSpPr>
          <p:spPr bwMode="auto">
            <a:xfrm>
              <a:off x="100" y="1137"/>
              <a:ext cx="45" cy="32"/>
            </a:xfrm>
            <a:custGeom>
              <a:avLst/>
              <a:gdLst>
                <a:gd name="T0" fmla="*/ 45 w 45"/>
                <a:gd name="T1" fmla="*/ 0 h 32"/>
                <a:gd name="T2" fmla="*/ 42 w 45"/>
                <a:gd name="T3" fmla="*/ 3 h 32"/>
                <a:gd name="T4" fmla="*/ 36 w 45"/>
                <a:gd name="T5" fmla="*/ 9 h 32"/>
                <a:gd name="T6" fmla="*/ 29 w 45"/>
                <a:gd name="T7" fmla="*/ 15 h 32"/>
                <a:gd name="T8" fmla="*/ 21 w 45"/>
                <a:gd name="T9" fmla="*/ 21 h 32"/>
                <a:gd name="T10" fmla="*/ 14 w 45"/>
                <a:gd name="T11" fmla="*/ 27 h 32"/>
                <a:gd name="T12" fmla="*/ 8 w 45"/>
                <a:gd name="T13" fmla="*/ 30 h 32"/>
                <a:gd name="T14" fmla="*/ 3 w 45"/>
                <a:gd name="T15" fmla="*/ 32 h 32"/>
                <a:gd name="T16" fmla="*/ 0 w 45"/>
                <a:gd name="T17" fmla="*/ 30 h 32"/>
                <a:gd name="T18" fmla="*/ 1 w 45"/>
                <a:gd name="T19" fmla="*/ 27 h 32"/>
                <a:gd name="T20" fmla="*/ 5 w 45"/>
                <a:gd name="T21" fmla="*/ 23 h 32"/>
                <a:gd name="T22" fmla="*/ 12 w 45"/>
                <a:gd name="T23" fmla="*/ 18 h 32"/>
                <a:gd name="T24" fmla="*/ 21 w 45"/>
                <a:gd name="T25" fmla="*/ 13 h 32"/>
                <a:gd name="T26" fmla="*/ 28 w 45"/>
                <a:gd name="T27" fmla="*/ 9 h 32"/>
                <a:gd name="T28" fmla="*/ 36 w 45"/>
                <a:gd name="T29" fmla="*/ 5 h 32"/>
                <a:gd name="T30" fmla="*/ 42 w 45"/>
                <a:gd name="T31" fmla="*/ 1 h 32"/>
                <a:gd name="T32" fmla="*/ 45 w 45"/>
                <a:gd name="T33" fmla="*/ 0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2"/>
                <a:gd name="T53" fmla="*/ 45 w 45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2">
                  <a:moveTo>
                    <a:pt x="45" y="0"/>
                  </a:moveTo>
                  <a:lnTo>
                    <a:pt x="42" y="3"/>
                  </a:lnTo>
                  <a:lnTo>
                    <a:pt x="36" y="9"/>
                  </a:lnTo>
                  <a:lnTo>
                    <a:pt x="29" y="15"/>
                  </a:lnTo>
                  <a:lnTo>
                    <a:pt x="21" y="21"/>
                  </a:lnTo>
                  <a:lnTo>
                    <a:pt x="14" y="27"/>
                  </a:lnTo>
                  <a:lnTo>
                    <a:pt x="8" y="30"/>
                  </a:lnTo>
                  <a:lnTo>
                    <a:pt x="3" y="32"/>
                  </a:lnTo>
                  <a:lnTo>
                    <a:pt x="0" y="30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18"/>
                  </a:lnTo>
                  <a:lnTo>
                    <a:pt x="21" y="13"/>
                  </a:lnTo>
                  <a:lnTo>
                    <a:pt x="28" y="9"/>
                  </a:lnTo>
                  <a:lnTo>
                    <a:pt x="36" y="5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2" name="Freeform 284"/>
            <p:cNvSpPr>
              <a:spLocks/>
            </p:cNvSpPr>
            <p:nvPr/>
          </p:nvSpPr>
          <p:spPr bwMode="auto">
            <a:xfrm>
              <a:off x="98" y="1073"/>
              <a:ext cx="41" cy="28"/>
            </a:xfrm>
            <a:custGeom>
              <a:avLst/>
              <a:gdLst>
                <a:gd name="T0" fmla="*/ 41 w 41"/>
                <a:gd name="T1" fmla="*/ 0 h 28"/>
                <a:gd name="T2" fmla="*/ 38 w 41"/>
                <a:gd name="T3" fmla="*/ 4 h 28"/>
                <a:gd name="T4" fmla="*/ 32 w 41"/>
                <a:gd name="T5" fmla="*/ 9 h 28"/>
                <a:gd name="T6" fmla="*/ 26 w 41"/>
                <a:gd name="T7" fmla="*/ 13 h 28"/>
                <a:gd name="T8" fmla="*/ 18 w 41"/>
                <a:gd name="T9" fmla="*/ 19 h 28"/>
                <a:gd name="T10" fmla="*/ 12 w 41"/>
                <a:gd name="T11" fmla="*/ 24 h 28"/>
                <a:gd name="T12" fmla="*/ 6 w 41"/>
                <a:gd name="T13" fmla="*/ 27 h 28"/>
                <a:gd name="T14" fmla="*/ 2 w 41"/>
                <a:gd name="T15" fmla="*/ 28 h 28"/>
                <a:gd name="T16" fmla="*/ 0 w 41"/>
                <a:gd name="T17" fmla="*/ 26 h 28"/>
                <a:gd name="T18" fmla="*/ 2 w 41"/>
                <a:gd name="T19" fmla="*/ 22 h 28"/>
                <a:gd name="T20" fmla="*/ 5 w 41"/>
                <a:gd name="T21" fmla="*/ 18 h 28"/>
                <a:gd name="T22" fmla="*/ 11 w 41"/>
                <a:gd name="T23" fmla="*/ 14 h 28"/>
                <a:gd name="T24" fmla="*/ 19 w 41"/>
                <a:gd name="T25" fmla="*/ 10 h 28"/>
                <a:gd name="T26" fmla="*/ 26 w 41"/>
                <a:gd name="T27" fmla="*/ 7 h 28"/>
                <a:gd name="T28" fmla="*/ 33 w 41"/>
                <a:gd name="T29" fmla="*/ 4 h 28"/>
                <a:gd name="T30" fmla="*/ 38 w 41"/>
                <a:gd name="T31" fmla="*/ 2 h 28"/>
                <a:gd name="T32" fmla="*/ 41 w 41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28"/>
                <a:gd name="T53" fmla="*/ 41 w 41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28">
                  <a:moveTo>
                    <a:pt x="41" y="0"/>
                  </a:moveTo>
                  <a:lnTo>
                    <a:pt x="38" y="4"/>
                  </a:lnTo>
                  <a:lnTo>
                    <a:pt x="32" y="9"/>
                  </a:lnTo>
                  <a:lnTo>
                    <a:pt x="26" y="13"/>
                  </a:lnTo>
                  <a:lnTo>
                    <a:pt x="18" y="19"/>
                  </a:lnTo>
                  <a:lnTo>
                    <a:pt x="12" y="24"/>
                  </a:lnTo>
                  <a:lnTo>
                    <a:pt x="6" y="27"/>
                  </a:lnTo>
                  <a:lnTo>
                    <a:pt x="2" y="28"/>
                  </a:lnTo>
                  <a:lnTo>
                    <a:pt x="0" y="26"/>
                  </a:lnTo>
                  <a:lnTo>
                    <a:pt x="2" y="22"/>
                  </a:lnTo>
                  <a:lnTo>
                    <a:pt x="5" y="18"/>
                  </a:lnTo>
                  <a:lnTo>
                    <a:pt x="11" y="14"/>
                  </a:lnTo>
                  <a:lnTo>
                    <a:pt x="19" y="10"/>
                  </a:lnTo>
                  <a:lnTo>
                    <a:pt x="26" y="7"/>
                  </a:lnTo>
                  <a:lnTo>
                    <a:pt x="33" y="4"/>
                  </a:lnTo>
                  <a:lnTo>
                    <a:pt x="38" y="2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3" name="Freeform 285"/>
            <p:cNvSpPr>
              <a:spLocks/>
            </p:cNvSpPr>
            <p:nvPr/>
          </p:nvSpPr>
          <p:spPr bwMode="auto">
            <a:xfrm>
              <a:off x="136" y="1075"/>
              <a:ext cx="60" cy="42"/>
            </a:xfrm>
            <a:custGeom>
              <a:avLst/>
              <a:gdLst>
                <a:gd name="T0" fmla="*/ 60 w 60"/>
                <a:gd name="T1" fmla="*/ 41 h 42"/>
                <a:gd name="T2" fmla="*/ 57 w 60"/>
                <a:gd name="T3" fmla="*/ 42 h 42"/>
                <a:gd name="T4" fmla="*/ 50 w 60"/>
                <a:gd name="T5" fmla="*/ 40 h 42"/>
                <a:gd name="T6" fmla="*/ 41 w 60"/>
                <a:gd name="T7" fmla="*/ 35 h 42"/>
                <a:gd name="T8" fmla="*/ 31 w 60"/>
                <a:gd name="T9" fmla="*/ 30 h 42"/>
                <a:gd name="T10" fmla="*/ 21 w 60"/>
                <a:gd name="T11" fmla="*/ 23 h 42"/>
                <a:gd name="T12" fmla="*/ 11 w 60"/>
                <a:gd name="T13" fmla="*/ 15 h 42"/>
                <a:gd name="T14" fmla="*/ 4 w 60"/>
                <a:gd name="T15" fmla="*/ 7 h 42"/>
                <a:gd name="T16" fmla="*/ 0 w 60"/>
                <a:gd name="T17" fmla="*/ 0 h 42"/>
                <a:gd name="T18" fmla="*/ 4 w 60"/>
                <a:gd name="T19" fmla="*/ 3 h 42"/>
                <a:gd name="T20" fmla="*/ 13 w 60"/>
                <a:gd name="T21" fmla="*/ 7 h 42"/>
                <a:gd name="T22" fmla="*/ 22 w 60"/>
                <a:gd name="T23" fmla="*/ 13 h 42"/>
                <a:gd name="T24" fmla="*/ 34 w 60"/>
                <a:gd name="T25" fmla="*/ 20 h 42"/>
                <a:gd name="T26" fmla="*/ 44 w 60"/>
                <a:gd name="T27" fmla="*/ 28 h 42"/>
                <a:gd name="T28" fmla="*/ 52 w 60"/>
                <a:gd name="T29" fmla="*/ 34 h 42"/>
                <a:gd name="T30" fmla="*/ 58 w 60"/>
                <a:gd name="T31" fmla="*/ 38 h 42"/>
                <a:gd name="T32" fmla="*/ 60 w 60"/>
                <a:gd name="T33" fmla="*/ 41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42"/>
                <a:gd name="T53" fmla="*/ 60 w 60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42">
                  <a:moveTo>
                    <a:pt x="60" y="41"/>
                  </a:moveTo>
                  <a:lnTo>
                    <a:pt x="57" y="42"/>
                  </a:lnTo>
                  <a:lnTo>
                    <a:pt x="50" y="40"/>
                  </a:lnTo>
                  <a:lnTo>
                    <a:pt x="41" y="35"/>
                  </a:lnTo>
                  <a:lnTo>
                    <a:pt x="31" y="30"/>
                  </a:lnTo>
                  <a:lnTo>
                    <a:pt x="21" y="23"/>
                  </a:lnTo>
                  <a:lnTo>
                    <a:pt x="11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3" y="7"/>
                  </a:lnTo>
                  <a:lnTo>
                    <a:pt x="22" y="13"/>
                  </a:lnTo>
                  <a:lnTo>
                    <a:pt x="34" y="20"/>
                  </a:lnTo>
                  <a:lnTo>
                    <a:pt x="44" y="28"/>
                  </a:lnTo>
                  <a:lnTo>
                    <a:pt x="52" y="34"/>
                  </a:lnTo>
                  <a:lnTo>
                    <a:pt x="58" y="38"/>
                  </a:lnTo>
                  <a:lnTo>
                    <a:pt x="60" y="4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4" name="Freeform 286"/>
            <p:cNvSpPr>
              <a:spLocks/>
            </p:cNvSpPr>
            <p:nvPr/>
          </p:nvSpPr>
          <p:spPr bwMode="auto">
            <a:xfrm>
              <a:off x="139" y="1110"/>
              <a:ext cx="47" cy="36"/>
            </a:xfrm>
            <a:custGeom>
              <a:avLst/>
              <a:gdLst>
                <a:gd name="T0" fmla="*/ 47 w 47"/>
                <a:gd name="T1" fmla="*/ 36 h 36"/>
                <a:gd name="T2" fmla="*/ 44 w 47"/>
                <a:gd name="T3" fmla="*/ 36 h 36"/>
                <a:gd name="T4" fmla="*/ 40 w 47"/>
                <a:gd name="T5" fmla="*/ 35 h 36"/>
                <a:gd name="T6" fmla="*/ 33 w 47"/>
                <a:gd name="T7" fmla="*/ 32 h 36"/>
                <a:gd name="T8" fmla="*/ 25 w 47"/>
                <a:gd name="T9" fmla="*/ 27 h 36"/>
                <a:gd name="T10" fmla="*/ 18 w 47"/>
                <a:gd name="T11" fmla="*/ 22 h 36"/>
                <a:gd name="T12" fmla="*/ 10 w 47"/>
                <a:gd name="T13" fmla="*/ 15 h 36"/>
                <a:gd name="T14" fmla="*/ 4 w 47"/>
                <a:gd name="T15" fmla="*/ 7 h 36"/>
                <a:gd name="T16" fmla="*/ 0 w 47"/>
                <a:gd name="T17" fmla="*/ 0 h 36"/>
                <a:gd name="T18" fmla="*/ 5 w 47"/>
                <a:gd name="T19" fmla="*/ 4 h 36"/>
                <a:gd name="T20" fmla="*/ 12 w 47"/>
                <a:gd name="T21" fmla="*/ 9 h 36"/>
                <a:gd name="T22" fmla="*/ 20 w 47"/>
                <a:gd name="T23" fmla="*/ 15 h 36"/>
                <a:gd name="T24" fmla="*/ 28 w 47"/>
                <a:gd name="T25" fmla="*/ 21 h 36"/>
                <a:gd name="T26" fmla="*/ 36 w 47"/>
                <a:gd name="T27" fmla="*/ 26 h 36"/>
                <a:gd name="T28" fmla="*/ 42 w 47"/>
                <a:gd name="T29" fmla="*/ 30 h 36"/>
                <a:gd name="T30" fmla="*/ 46 w 47"/>
                <a:gd name="T31" fmla="*/ 34 h 36"/>
                <a:gd name="T32" fmla="*/ 47 w 47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6"/>
                <a:gd name="T53" fmla="*/ 47 w 47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6">
                  <a:moveTo>
                    <a:pt x="47" y="36"/>
                  </a:moveTo>
                  <a:lnTo>
                    <a:pt x="44" y="36"/>
                  </a:lnTo>
                  <a:lnTo>
                    <a:pt x="40" y="35"/>
                  </a:lnTo>
                  <a:lnTo>
                    <a:pt x="33" y="32"/>
                  </a:lnTo>
                  <a:lnTo>
                    <a:pt x="25" y="27"/>
                  </a:lnTo>
                  <a:lnTo>
                    <a:pt x="18" y="22"/>
                  </a:lnTo>
                  <a:lnTo>
                    <a:pt x="10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9"/>
                  </a:lnTo>
                  <a:lnTo>
                    <a:pt x="20" y="15"/>
                  </a:lnTo>
                  <a:lnTo>
                    <a:pt x="28" y="21"/>
                  </a:lnTo>
                  <a:lnTo>
                    <a:pt x="36" y="26"/>
                  </a:lnTo>
                  <a:lnTo>
                    <a:pt x="42" y="30"/>
                  </a:lnTo>
                  <a:lnTo>
                    <a:pt x="46" y="34"/>
                  </a:lnTo>
                  <a:lnTo>
                    <a:pt x="47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5" name="Freeform 287"/>
            <p:cNvSpPr>
              <a:spLocks/>
            </p:cNvSpPr>
            <p:nvPr/>
          </p:nvSpPr>
          <p:spPr bwMode="auto">
            <a:xfrm>
              <a:off x="97" y="1114"/>
              <a:ext cx="45" cy="33"/>
            </a:xfrm>
            <a:custGeom>
              <a:avLst/>
              <a:gdLst>
                <a:gd name="T0" fmla="*/ 45 w 45"/>
                <a:gd name="T1" fmla="*/ 0 h 33"/>
                <a:gd name="T2" fmla="*/ 42 w 45"/>
                <a:gd name="T3" fmla="*/ 4 h 33"/>
                <a:gd name="T4" fmla="*/ 36 w 45"/>
                <a:gd name="T5" fmla="*/ 10 h 33"/>
                <a:gd name="T6" fmla="*/ 29 w 45"/>
                <a:gd name="T7" fmla="*/ 16 h 33"/>
                <a:gd name="T8" fmla="*/ 22 w 45"/>
                <a:gd name="T9" fmla="*/ 23 h 33"/>
                <a:gd name="T10" fmla="*/ 14 w 45"/>
                <a:gd name="T11" fmla="*/ 27 h 33"/>
                <a:gd name="T12" fmla="*/ 8 w 45"/>
                <a:gd name="T13" fmla="*/ 31 h 33"/>
                <a:gd name="T14" fmla="*/ 3 w 45"/>
                <a:gd name="T15" fmla="*/ 33 h 33"/>
                <a:gd name="T16" fmla="*/ 0 w 45"/>
                <a:gd name="T17" fmla="*/ 31 h 33"/>
                <a:gd name="T18" fmla="*/ 1 w 45"/>
                <a:gd name="T19" fmla="*/ 27 h 33"/>
                <a:gd name="T20" fmla="*/ 5 w 45"/>
                <a:gd name="T21" fmla="*/ 23 h 33"/>
                <a:gd name="T22" fmla="*/ 12 w 45"/>
                <a:gd name="T23" fmla="*/ 20 h 33"/>
                <a:gd name="T24" fmla="*/ 20 w 45"/>
                <a:gd name="T25" fmla="*/ 15 h 33"/>
                <a:gd name="T26" fmla="*/ 28 w 45"/>
                <a:gd name="T27" fmla="*/ 10 h 33"/>
                <a:gd name="T28" fmla="*/ 36 w 45"/>
                <a:gd name="T29" fmla="*/ 6 h 33"/>
                <a:gd name="T30" fmla="*/ 42 w 45"/>
                <a:gd name="T31" fmla="*/ 3 h 33"/>
                <a:gd name="T32" fmla="*/ 45 w 45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3"/>
                <a:gd name="T53" fmla="*/ 45 w 45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3">
                  <a:moveTo>
                    <a:pt x="45" y="0"/>
                  </a:moveTo>
                  <a:lnTo>
                    <a:pt x="42" y="4"/>
                  </a:lnTo>
                  <a:lnTo>
                    <a:pt x="36" y="10"/>
                  </a:lnTo>
                  <a:lnTo>
                    <a:pt x="29" y="16"/>
                  </a:lnTo>
                  <a:lnTo>
                    <a:pt x="22" y="23"/>
                  </a:lnTo>
                  <a:lnTo>
                    <a:pt x="14" y="27"/>
                  </a:lnTo>
                  <a:lnTo>
                    <a:pt x="8" y="31"/>
                  </a:lnTo>
                  <a:lnTo>
                    <a:pt x="3" y="33"/>
                  </a:lnTo>
                  <a:lnTo>
                    <a:pt x="0" y="31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20"/>
                  </a:lnTo>
                  <a:lnTo>
                    <a:pt x="20" y="15"/>
                  </a:lnTo>
                  <a:lnTo>
                    <a:pt x="28" y="10"/>
                  </a:lnTo>
                  <a:lnTo>
                    <a:pt x="36" y="6"/>
                  </a:lnTo>
                  <a:lnTo>
                    <a:pt x="42" y="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6" name="Freeform 288"/>
            <p:cNvSpPr>
              <a:spLocks/>
            </p:cNvSpPr>
            <p:nvPr/>
          </p:nvSpPr>
          <p:spPr bwMode="auto">
            <a:xfrm>
              <a:off x="200" y="1153"/>
              <a:ext cx="37" cy="168"/>
            </a:xfrm>
            <a:custGeom>
              <a:avLst/>
              <a:gdLst>
                <a:gd name="T0" fmla="*/ 33 w 37"/>
                <a:gd name="T1" fmla="*/ 0 h 168"/>
                <a:gd name="T2" fmla="*/ 34 w 37"/>
                <a:gd name="T3" fmla="*/ 0 h 168"/>
                <a:gd name="T4" fmla="*/ 36 w 37"/>
                <a:gd name="T5" fmla="*/ 1 h 168"/>
                <a:gd name="T6" fmla="*/ 37 w 37"/>
                <a:gd name="T7" fmla="*/ 3 h 168"/>
                <a:gd name="T8" fmla="*/ 37 w 37"/>
                <a:gd name="T9" fmla="*/ 4 h 168"/>
                <a:gd name="T10" fmla="*/ 22 w 37"/>
                <a:gd name="T11" fmla="*/ 24 h 168"/>
                <a:gd name="T12" fmla="*/ 13 w 37"/>
                <a:gd name="T13" fmla="*/ 46 h 168"/>
                <a:gd name="T14" fmla="*/ 8 w 37"/>
                <a:gd name="T15" fmla="*/ 69 h 168"/>
                <a:gd name="T16" fmla="*/ 7 w 37"/>
                <a:gd name="T17" fmla="*/ 92 h 168"/>
                <a:gd name="T18" fmla="*/ 8 w 37"/>
                <a:gd name="T19" fmla="*/ 114 h 168"/>
                <a:gd name="T20" fmla="*/ 11 w 37"/>
                <a:gd name="T21" fmla="*/ 134 h 168"/>
                <a:gd name="T22" fmla="*/ 15 w 37"/>
                <a:gd name="T23" fmla="*/ 152 h 168"/>
                <a:gd name="T24" fmla="*/ 19 w 37"/>
                <a:gd name="T25" fmla="*/ 168 h 168"/>
                <a:gd name="T26" fmla="*/ 11 w 37"/>
                <a:gd name="T27" fmla="*/ 157 h 168"/>
                <a:gd name="T28" fmla="*/ 5 w 37"/>
                <a:gd name="T29" fmla="*/ 140 h 168"/>
                <a:gd name="T30" fmla="*/ 1 w 37"/>
                <a:gd name="T31" fmla="*/ 116 h 168"/>
                <a:gd name="T32" fmla="*/ 0 w 37"/>
                <a:gd name="T33" fmla="*/ 90 h 168"/>
                <a:gd name="T34" fmla="*/ 3 w 37"/>
                <a:gd name="T35" fmla="*/ 63 h 168"/>
                <a:gd name="T36" fmla="*/ 9 w 37"/>
                <a:gd name="T37" fmla="*/ 37 h 168"/>
                <a:gd name="T38" fmla="*/ 19 w 37"/>
                <a:gd name="T39" fmla="*/ 15 h 168"/>
                <a:gd name="T40" fmla="*/ 33 w 37"/>
                <a:gd name="T41" fmla="*/ 0 h 16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168"/>
                <a:gd name="T65" fmla="*/ 37 w 37"/>
                <a:gd name="T66" fmla="*/ 168 h 16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168">
                  <a:moveTo>
                    <a:pt x="33" y="0"/>
                  </a:moveTo>
                  <a:lnTo>
                    <a:pt x="34" y="0"/>
                  </a:lnTo>
                  <a:lnTo>
                    <a:pt x="36" y="1"/>
                  </a:lnTo>
                  <a:lnTo>
                    <a:pt x="37" y="3"/>
                  </a:lnTo>
                  <a:lnTo>
                    <a:pt x="37" y="4"/>
                  </a:lnTo>
                  <a:lnTo>
                    <a:pt x="22" y="24"/>
                  </a:lnTo>
                  <a:lnTo>
                    <a:pt x="13" y="46"/>
                  </a:lnTo>
                  <a:lnTo>
                    <a:pt x="8" y="69"/>
                  </a:lnTo>
                  <a:lnTo>
                    <a:pt x="7" y="92"/>
                  </a:lnTo>
                  <a:lnTo>
                    <a:pt x="8" y="114"/>
                  </a:lnTo>
                  <a:lnTo>
                    <a:pt x="11" y="134"/>
                  </a:lnTo>
                  <a:lnTo>
                    <a:pt x="15" y="152"/>
                  </a:lnTo>
                  <a:lnTo>
                    <a:pt x="19" y="168"/>
                  </a:lnTo>
                  <a:lnTo>
                    <a:pt x="11" y="157"/>
                  </a:lnTo>
                  <a:lnTo>
                    <a:pt x="5" y="140"/>
                  </a:lnTo>
                  <a:lnTo>
                    <a:pt x="1" y="116"/>
                  </a:lnTo>
                  <a:lnTo>
                    <a:pt x="0" y="90"/>
                  </a:lnTo>
                  <a:lnTo>
                    <a:pt x="3" y="63"/>
                  </a:lnTo>
                  <a:lnTo>
                    <a:pt x="9" y="37"/>
                  </a:lnTo>
                  <a:lnTo>
                    <a:pt x="19" y="15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7" name="Freeform 289"/>
            <p:cNvSpPr>
              <a:spLocks/>
            </p:cNvSpPr>
            <p:nvPr/>
          </p:nvSpPr>
          <p:spPr bwMode="auto">
            <a:xfrm>
              <a:off x="208" y="1298"/>
              <a:ext cx="33" cy="21"/>
            </a:xfrm>
            <a:custGeom>
              <a:avLst/>
              <a:gdLst>
                <a:gd name="T0" fmla="*/ 0 w 33"/>
                <a:gd name="T1" fmla="*/ 0 h 21"/>
                <a:gd name="T2" fmla="*/ 4 w 33"/>
                <a:gd name="T3" fmla="*/ 3 h 21"/>
                <a:gd name="T4" fmla="*/ 8 w 33"/>
                <a:gd name="T5" fmla="*/ 8 h 21"/>
                <a:gd name="T6" fmla="*/ 13 w 33"/>
                <a:gd name="T7" fmla="*/ 12 h 21"/>
                <a:gd name="T8" fmla="*/ 19 w 33"/>
                <a:gd name="T9" fmla="*/ 15 h 21"/>
                <a:gd name="T10" fmla="*/ 23 w 33"/>
                <a:gd name="T11" fmla="*/ 18 h 21"/>
                <a:gd name="T12" fmla="*/ 28 w 33"/>
                <a:gd name="T13" fmla="*/ 20 h 21"/>
                <a:gd name="T14" fmla="*/ 31 w 33"/>
                <a:gd name="T15" fmla="*/ 21 h 21"/>
                <a:gd name="T16" fmla="*/ 33 w 33"/>
                <a:gd name="T17" fmla="*/ 20 h 21"/>
                <a:gd name="T18" fmla="*/ 33 w 33"/>
                <a:gd name="T19" fmla="*/ 18 h 21"/>
                <a:gd name="T20" fmla="*/ 30 w 33"/>
                <a:gd name="T21" fmla="*/ 16 h 21"/>
                <a:gd name="T22" fmla="*/ 27 w 33"/>
                <a:gd name="T23" fmla="*/ 14 h 21"/>
                <a:gd name="T24" fmla="*/ 22 w 33"/>
                <a:gd name="T25" fmla="*/ 11 h 21"/>
                <a:gd name="T26" fmla="*/ 17 w 33"/>
                <a:gd name="T27" fmla="*/ 9 h 21"/>
                <a:gd name="T28" fmla="*/ 11 w 33"/>
                <a:gd name="T29" fmla="*/ 6 h 21"/>
                <a:gd name="T30" fmla="*/ 5 w 33"/>
                <a:gd name="T31" fmla="*/ 3 h 21"/>
                <a:gd name="T32" fmla="*/ 0 w 33"/>
                <a:gd name="T33" fmla="*/ 0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"/>
                <a:gd name="T52" fmla="*/ 0 h 21"/>
                <a:gd name="T53" fmla="*/ 33 w 33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" h="21">
                  <a:moveTo>
                    <a:pt x="0" y="0"/>
                  </a:moveTo>
                  <a:lnTo>
                    <a:pt x="4" y="3"/>
                  </a:lnTo>
                  <a:lnTo>
                    <a:pt x="8" y="8"/>
                  </a:lnTo>
                  <a:lnTo>
                    <a:pt x="13" y="12"/>
                  </a:lnTo>
                  <a:lnTo>
                    <a:pt x="19" y="15"/>
                  </a:lnTo>
                  <a:lnTo>
                    <a:pt x="23" y="18"/>
                  </a:lnTo>
                  <a:lnTo>
                    <a:pt x="28" y="20"/>
                  </a:lnTo>
                  <a:lnTo>
                    <a:pt x="31" y="21"/>
                  </a:lnTo>
                  <a:lnTo>
                    <a:pt x="33" y="20"/>
                  </a:lnTo>
                  <a:lnTo>
                    <a:pt x="33" y="18"/>
                  </a:lnTo>
                  <a:lnTo>
                    <a:pt x="30" y="16"/>
                  </a:lnTo>
                  <a:lnTo>
                    <a:pt x="27" y="14"/>
                  </a:lnTo>
                  <a:lnTo>
                    <a:pt x="22" y="11"/>
                  </a:lnTo>
                  <a:lnTo>
                    <a:pt x="17" y="9"/>
                  </a:lnTo>
                  <a:lnTo>
                    <a:pt x="11" y="6"/>
                  </a:lnTo>
                  <a:lnTo>
                    <a:pt x="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8" name="Freeform 290"/>
            <p:cNvSpPr>
              <a:spLocks/>
            </p:cNvSpPr>
            <p:nvPr/>
          </p:nvSpPr>
          <p:spPr bwMode="auto">
            <a:xfrm>
              <a:off x="206" y="1283"/>
              <a:ext cx="35" cy="24"/>
            </a:xfrm>
            <a:custGeom>
              <a:avLst/>
              <a:gdLst>
                <a:gd name="T0" fmla="*/ 35 w 35"/>
                <a:gd name="T1" fmla="*/ 23 h 24"/>
                <a:gd name="T2" fmla="*/ 33 w 35"/>
                <a:gd name="T3" fmla="*/ 24 h 24"/>
                <a:gd name="T4" fmla="*/ 31 w 35"/>
                <a:gd name="T5" fmla="*/ 23 h 24"/>
                <a:gd name="T6" fmla="*/ 25 w 35"/>
                <a:gd name="T7" fmla="*/ 22 h 24"/>
                <a:gd name="T8" fmla="*/ 20 w 35"/>
                <a:gd name="T9" fmla="*/ 19 h 24"/>
                <a:gd name="T10" fmla="*/ 14 w 35"/>
                <a:gd name="T11" fmla="*/ 16 h 24"/>
                <a:gd name="T12" fmla="*/ 8 w 35"/>
                <a:gd name="T13" fmla="*/ 11 h 24"/>
                <a:gd name="T14" fmla="*/ 4 w 35"/>
                <a:gd name="T15" fmla="*/ 6 h 24"/>
                <a:gd name="T16" fmla="*/ 0 w 35"/>
                <a:gd name="T17" fmla="*/ 0 h 24"/>
                <a:gd name="T18" fmla="*/ 4 w 35"/>
                <a:gd name="T19" fmla="*/ 3 h 24"/>
                <a:gd name="T20" fmla="*/ 9 w 35"/>
                <a:gd name="T21" fmla="*/ 6 h 24"/>
                <a:gd name="T22" fmla="*/ 15 w 35"/>
                <a:gd name="T23" fmla="*/ 10 h 24"/>
                <a:gd name="T24" fmla="*/ 21 w 35"/>
                <a:gd name="T25" fmla="*/ 13 h 24"/>
                <a:gd name="T26" fmla="*/ 27 w 35"/>
                <a:gd name="T27" fmla="*/ 17 h 24"/>
                <a:gd name="T28" fmla="*/ 31 w 35"/>
                <a:gd name="T29" fmla="*/ 19 h 24"/>
                <a:gd name="T30" fmla="*/ 34 w 35"/>
                <a:gd name="T31" fmla="*/ 21 h 24"/>
                <a:gd name="T32" fmla="*/ 35 w 35"/>
                <a:gd name="T33" fmla="*/ 2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24"/>
                <a:gd name="T53" fmla="*/ 35 w 35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24">
                  <a:moveTo>
                    <a:pt x="35" y="23"/>
                  </a:moveTo>
                  <a:lnTo>
                    <a:pt x="33" y="24"/>
                  </a:lnTo>
                  <a:lnTo>
                    <a:pt x="31" y="23"/>
                  </a:lnTo>
                  <a:lnTo>
                    <a:pt x="25" y="22"/>
                  </a:lnTo>
                  <a:lnTo>
                    <a:pt x="20" y="19"/>
                  </a:lnTo>
                  <a:lnTo>
                    <a:pt x="14" y="16"/>
                  </a:lnTo>
                  <a:lnTo>
                    <a:pt x="8" y="11"/>
                  </a:lnTo>
                  <a:lnTo>
                    <a:pt x="4" y="6"/>
                  </a:lnTo>
                  <a:lnTo>
                    <a:pt x="0" y="0"/>
                  </a:lnTo>
                  <a:lnTo>
                    <a:pt x="4" y="3"/>
                  </a:lnTo>
                  <a:lnTo>
                    <a:pt x="9" y="6"/>
                  </a:lnTo>
                  <a:lnTo>
                    <a:pt x="15" y="10"/>
                  </a:lnTo>
                  <a:lnTo>
                    <a:pt x="21" y="13"/>
                  </a:lnTo>
                  <a:lnTo>
                    <a:pt x="27" y="17"/>
                  </a:lnTo>
                  <a:lnTo>
                    <a:pt x="31" y="19"/>
                  </a:lnTo>
                  <a:lnTo>
                    <a:pt x="34" y="21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69" name="Freeform 291"/>
            <p:cNvSpPr>
              <a:spLocks/>
            </p:cNvSpPr>
            <p:nvPr/>
          </p:nvSpPr>
          <p:spPr bwMode="auto">
            <a:xfrm>
              <a:off x="202" y="1249"/>
              <a:ext cx="47" cy="33"/>
            </a:xfrm>
            <a:custGeom>
              <a:avLst/>
              <a:gdLst>
                <a:gd name="T0" fmla="*/ 47 w 47"/>
                <a:gd name="T1" fmla="*/ 32 h 33"/>
                <a:gd name="T2" fmla="*/ 44 w 47"/>
                <a:gd name="T3" fmla="*/ 33 h 33"/>
                <a:gd name="T4" fmla="*/ 39 w 47"/>
                <a:gd name="T5" fmla="*/ 32 h 33"/>
                <a:gd name="T6" fmla="*/ 33 w 47"/>
                <a:gd name="T7" fmla="*/ 29 h 33"/>
                <a:gd name="T8" fmla="*/ 25 w 47"/>
                <a:gd name="T9" fmla="*/ 25 h 33"/>
                <a:gd name="T10" fmla="*/ 17 w 47"/>
                <a:gd name="T11" fmla="*/ 20 h 33"/>
                <a:gd name="T12" fmla="*/ 10 w 47"/>
                <a:gd name="T13" fmla="*/ 14 h 33"/>
                <a:gd name="T14" fmla="*/ 4 w 47"/>
                <a:gd name="T15" fmla="*/ 7 h 33"/>
                <a:gd name="T16" fmla="*/ 0 w 47"/>
                <a:gd name="T17" fmla="*/ 0 h 33"/>
                <a:gd name="T18" fmla="*/ 4 w 47"/>
                <a:gd name="T19" fmla="*/ 3 h 33"/>
                <a:gd name="T20" fmla="*/ 10 w 47"/>
                <a:gd name="T21" fmla="*/ 7 h 33"/>
                <a:gd name="T22" fmla="*/ 18 w 47"/>
                <a:gd name="T23" fmla="*/ 12 h 33"/>
                <a:gd name="T24" fmla="*/ 26 w 47"/>
                <a:gd name="T25" fmla="*/ 17 h 33"/>
                <a:gd name="T26" fmla="*/ 35 w 47"/>
                <a:gd name="T27" fmla="*/ 22 h 33"/>
                <a:gd name="T28" fmla="*/ 41 w 47"/>
                <a:gd name="T29" fmla="*/ 26 h 33"/>
                <a:gd name="T30" fmla="*/ 46 w 47"/>
                <a:gd name="T31" fmla="*/ 29 h 33"/>
                <a:gd name="T32" fmla="*/ 47 w 47"/>
                <a:gd name="T33" fmla="*/ 32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3"/>
                <a:gd name="T53" fmla="*/ 47 w 47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3">
                  <a:moveTo>
                    <a:pt x="47" y="32"/>
                  </a:moveTo>
                  <a:lnTo>
                    <a:pt x="44" y="33"/>
                  </a:lnTo>
                  <a:lnTo>
                    <a:pt x="39" y="32"/>
                  </a:lnTo>
                  <a:lnTo>
                    <a:pt x="33" y="29"/>
                  </a:lnTo>
                  <a:lnTo>
                    <a:pt x="25" y="25"/>
                  </a:lnTo>
                  <a:lnTo>
                    <a:pt x="17" y="20"/>
                  </a:lnTo>
                  <a:lnTo>
                    <a:pt x="10" y="14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7"/>
                  </a:lnTo>
                  <a:lnTo>
                    <a:pt x="18" y="12"/>
                  </a:lnTo>
                  <a:lnTo>
                    <a:pt x="26" y="17"/>
                  </a:lnTo>
                  <a:lnTo>
                    <a:pt x="35" y="22"/>
                  </a:lnTo>
                  <a:lnTo>
                    <a:pt x="41" y="26"/>
                  </a:lnTo>
                  <a:lnTo>
                    <a:pt x="46" y="29"/>
                  </a:lnTo>
                  <a:lnTo>
                    <a:pt x="47" y="3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0" name="Freeform 292"/>
            <p:cNvSpPr>
              <a:spLocks/>
            </p:cNvSpPr>
            <p:nvPr/>
          </p:nvSpPr>
          <p:spPr bwMode="auto">
            <a:xfrm>
              <a:off x="205" y="1219"/>
              <a:ext cx="50" cy="36"/>
            </a:xfrm>
            <a:custGeom>
              <a:avLst/>
              <a:gdLst>
                <a:gd name="T0" fmla="*/ 50 w 50"/>
                <a:gd name="T1" fmla="*/ 35 h 36"/>
                <a:gd name="T2" fmla="*/ 48 w 50"/>
                <a:gd name="T3" fmla="*/ 36 h 36"/>
                <a:gd name="T4" fmla="*/ 42 w 50"/>
                <a:gd name="T5" fmla="*/ 34 h 36"/>
                <a:gd name="T6" fmla="*/ 34 w 50"/>
                <a:gd name="T7" fmla="*/ 30 h 36"/>
                <a:gd name="T8" fmla="*/ 26 w 50"/>
                <a:gd name="T9" fmla="*/ 25 h 36"/>
                <a:gd name="T10" fmla="*/ 17 w 50"/>
                <a:gd name="T11" fmla="*/ 19 h 36"/>
                <a:gd name="T12" fmla="*/ 9 w 50"/>
                <a:gd name="T13" fmla="*/ 12 h 36"/>
                <a:gd name="T14" fmla="*/ 3 w 50"/>
                <a:gd name="T15" fmla="*/ 5 h 36"/>
                <a:gd name="T16" fmla="*/ 0 w 50"/>
                <a:gd name="T17" fmla="*/ 0 h 36"/>
                <a:gd name="T18" fmla="*/ 3 w 50"/>
                <a:gd name="T19" fmla="*/ 2 h 36"/>
                <a:gd name="T20" fmla="*/ 10 w 50"/>
                <a:gd name="T21" fmla="*/ 6 h 36"/>
                <a:gd name="T22" fmla="*/ 19 w 50"/>
                <a:gd name="T23" fmla="*/ 11 h 36"/>
                <a:gd name="T24" fmla="*/ 28 w 50"/>
                <a:gd name="T25" fmla="*/ 17 h 36"/>
                <a:gd name="T26" fmla="*/ 37 w 50"/>
                <a:gd name="T27" fmla="*/ 24 h 36"/>
                <a:gd name="T28" fmla="*/ 44 w 50"/>
                <a:gd name="T29" fmla="*/ 28 h 36"/>
                <a:gd name="T30" fmla="*/ 49 w 50"/>
                <a:gd name="T31" fmla="*/ 32 h 36"/>
                <a:gd name="T32" fmla="*/ 50 w 50"/>
                <a:gd name="T33" fmla="*/ 35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0"/>
                <a:gd name="T52" fmla="*/ 0 h 36"/>
                <a:gd name="T53" fmla="*/ 50 w 5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0" h="36">
                  <a:moveTo>
                    <a:pt x="50" y="35"/>
                  </a:moveTo>
                  <a:lnTo>
                    <a:pt x="48" y="36"/>
                  </a:lnTo>
                  <a:lnTo>
                    <a:pt x="42" y="34"/>
                  </a:lnTo>
                  <a:lnTo>
                    <a:pt x="34" y="30"/>
                  </a:lnTo>
                  <a:lnTo>
                    <a:pt x="26" y="25"/>
                  </a:lnTo>
                  <a:lnTo>
                    <a:pt x="17" y="19"/>
                  </a:lnTo>
                  <a:lnTo>
                    <a:pt x="9" y="12"/>
                  </a:lnTo>
                  <a:lnTo>
                    <a:pt x="3" y="5"/>
                  </a:lnTo>
                  <a:lnTo>
                    <a:pt x="0" y="0"/>
                  </a:lnTo>
                  <a:lnTo>
                    <a:pt x="3" y="2"/>
                  </a:lnTo>
                  <a:lnTo>
                    <a:pt x="10" y="6"/>
                  </a:lnTo>
                  <a:lnTo>
                    <a:pt x="19" y="11"/>
                  </a:lnTo>
                  <a:lnTo>
                    <a:pt x="28" y="17"/>
                  </a:lnTo>
                  <a:lnTo>
                    <a:pt x="37" y="24"/>
                  </a:lnTo>
                  <a:lnTo>
                    <a:pt x="44" y="28"/>
                  </a:lnTo>
                  <a:lnTo>
                    <a:pt x="49" y="32"/>
                  </a:lnTo>
                  <a:lnTo>
                    <a:pt x="50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1" name="Freeform 293"/>
            <p:cNvSpPr>
              <a:spLocks/>
            </p:cNvSpPr>
            <p:nvPr/>
          </p:nvSpPr>
          <p:spPr bwMode="auto">
            <a:xfrm>
              <a:off x="209" y="1198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9 w 41"/>
                <a:gd name="T3" fmla="*/ 39 h 39"/>
                <a:gd name="T4" fmla="*/ 34 w 41"/>
                <a:gd name="T5" fmla="*/ 36 h 39"/>
                <a:gd name="T6" fmla="*/ 28 w 41"/>
                <a:gd name="T7" fmla="*/ 31 h 39"/>
                <a:gd name="T8" fmla="*/ 21 w 41"/>
                <a:gd name="T9" fmla="*/ 25 h 39"/>
                <a:gd name="T10" fmla="*/ 13 w 41"/>
                <a:gd name="T11" fmla="*/ 19 h 39"/>
                <a:gd name="T12" fmla="*/ 7 w 41"/>
                <a:gd name="T13" fmla="*/ 12 h 39"/>
                <a:gd name="T14" fmla="*/ 2 w 41"/>
                <a:gd name="T15" fmla="*/ 5 h 39"/>
                <a:gd name="T16" fmla="*/ 0 w 41"/>
                <a:gd name="T17" fmla="*/ 0 h 39"/>
                <a:gd name="T18" fmla="*/ 4 w 41"/>
                <a:gd name="T19" fmla="*/ 3 h 39"/>
                <a:gd name="T20" fmla="*/ 10 w 41"/>
                <a:gd name="T21" fmla="*/ 8 h 39"/>
                <a:gd name="T22" fmla="*/ 17 w 41"/>
                <a:gd name="T23" fmla="*/ 14 h 39"/>
                <a:gd name="T24" fmla="*/ 25 w 41"/>
                <a:gd name="T25" fmla="*/ 20 h 39"/>
                <a:gd name="T26" fmla="*/ 32 w 41"/>
                <a:gd name="T27" fmla="*/ 26 h 39"/>
                <a:gd name="T28" fmla="*/ 38 w 41"/>
                <a:gd name="T29" fmla="*/ 31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9" y="39"/>
                  </a:lnTo>
                  <a:lnTo>
                    <a:pt x="34" y="36"/>
                  </a:lnTo>
                  <a:lnTo>
                    <a:pt x="28" y="31"/>
                  </a:lnTo>
                  <a:lnTo>
                    <a:pt x="21" y="25"/>
                  </a:lnTo>
                  <a:lnTo>
                    <a:pt x="13" y="19"/>
                  </a:lnTo>
                  <a:lnTo>
                    <a:pt x="7" y="12"/>
                  </a:lnTo>
                  <a:lnTo>
                    <a:pt x="2" y="5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8"/>
                  </a:lnTo>
                  <a:lnTo>
                    <a:pt x="17" y="14"/>
                  </a:lnTo>
                  <a:lnTo>
                    <a:pt x="25" y="20"/>
                  </a:lnTo>
                  <a:lnTo>
                    <a:pt x="32" y="26"/>
                  </a:lnTo>
                  <a:lnTo>
                    <a:pt x="38" y="31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2" name="Freeform 294"/>
            <p:cNvSpPr>
              <a:spLocks/>
            </p:cNvSpPr>
            <p:nvPr/>
          </p:nvSpPr>
          <p:spPr bwMode="auto">
            <a:xfrm>
              <a:off x="215" y="1183"/>
              <a:ext cx="34" cy="32"/>
            </a:xfrm>
            <a:custGeom>
              <a:avLst/>
              <a:gdLst>
                <a:gd name="T0" fmla="*/ 34 w 34"/>
                <a:gd name="T1" fmla="*/ 32 h 32"/>
                <a:gd name="T2" fmla="*/ 32 w 34"/>
                <a:gd name="T3" fmla="*/ 32 h 32"/>
                <a:gd name="T4" fmla="*/ 28 w 34"/>
                <a:gd name="T5" fmla="*/ 31 h 32"/>
                <a:gd name="T6" fmla="*/ 22 w 34"/>
                <a:gd name="T7" fmla="*/ 28 h 32"/>
                <a:gd name="T8" fmla="*/ 17 w 34"/>
                <a:gd name="T9" fmla="*/ 24 h 32"/>
                <a:gd name="T10" fmla="*/ 11 w 34"/>
                <a:gd name="T11" fmla="*/ 18 h 32"/>
                <a:gd name="T12" fmla="*/ 6 w 34"/>
                <a:gd name="T13" fmla="*/ 12 h 32"/>
                <a:gd name="T14" fmla="*/ 2 w 34"/>
                <a:gd name="T15" fmla="*/ 7 h 32"/>
                <a:gd name="T16" fmla="*/ 0 w 34"/>
                <a:gd name="T17" fmla="*/ 0 h 32"/>
                <a:gd name="T18" fmla="*/ 4 w 34"/>
                <a:gd name="T19" fmla="*/ 4 h 32"/>
                <a:gd name="T20" fmla="*/ 9 w 34"/>
                <a:gd name="T21" fmla="*/ 8 h 32"/>
                <a:gd name="T22" fmla="*/ 14 w 34"/>
                <a:gd name="T23" fmla="*/ 12 h 32"/>
                <a:gd name="T24" fmla="*/ 21 w 34"/>
                <a:gd name="T25" fmla="*/ 17 h 32"/>
                <a:gd name="T26" fmla="*/ 26 w 34"/>
                <a:gd name="T27" fmla="*/ 22 h 32"/>
                <a:gd name="T28" fmla="*/ 31 w 34"/>
                <a:gd name="T29" fmla="*/ 27 h 32"/>
                <a:gd name="T30" fmla="*/ 34 w 34"/>
                <a:gd name="T31" fmla="*/ 30 h 32"/>
                <a:gd name="T32" fmla="*/ 34 w 34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32"/>
                <a:gd name="T53" fmla="*/ 34 w 34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32">
                  <a:moveTo>
                    <a:pt x="34" y="32"/>
                  </a:moveTo>
                  <a:lnTo>
                    <a:pt x="32" y="32"/>
                  </a:lnTo>
                  <a:lnTo>
                    <a:pt x="28" y="31"/>
                  </a:lnTo>
                  <a:lnTo>
                    <a:pt x="22" y="28"/>
                  </a:lnTo>
                  <a:lnTo>
                    <a:pt x="17" y="24"/>
                  </a:lnTo>
                  <a:lnTo>
                    <a:pt x="11" y="18"/>
                  </a:lnTo>
                  <a:lnTo>
                    <a:pt x="6" y="12"/>
                  </a:lnTo>
                  <a:lnTo>
                    <a:pt x="2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9" y="8"/>
                  </a:lnTo>
                  <a:lnTo>
                    <a:pt x="14" y="12"/>
                  </a:lnTo>
                  <a:lnTo>
                    <a:pt x="21" y="17"/>
                  </a:lnTo>
                  <a:lnTo>
                    <a:pt x="26" y="22"/>
                  </a:lnTo>
                  <a:lnTo>
                    <a:pt x="31" y="27"/>
                  </a:lnTo>
                  <a:lnTo>
                    <a:pt x="34" y="30"/>
                  </a:lnTo>
                  <a:lnTo>
                    <a:pt x="34" y="3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3" name="Freeform 295"/>
            <p:cNvSpPr>
              <a:spLocks/>
            </p:cNvSpPr>
            <p:nvPr/>
          </p:nvSpPr>
          <p:spPr bwMode="auto">
            <a:xfrm>
              <a:off x="225" y="1167"/>
              <a:ext cx="24" cy="28"/>
            </a:xfrm>
            <a:custGeom>
              <a:avLst/>
              <a:gdLst>
                <a:gd name="T0" fmla="*/ 24 w 24"/>
                <a:gd name="T1" fmla="*/ 28 h 28"/>
                <a:gd name="T2" fmla="*/ 22 w 24"/>
                <a:gd name="T3" fmla="*/ 28 h 28"/>
                <a:gd name="T4" fmla="*/ 18 w 24"/>
                <a:gd name="T5" fmla="*/ 26 h 28"/>
                <a:gd name="T6" fmla="*/ 14 w 24"/>
                <a:gd name="T7" fmla="*/ 23 h 28"/>
                <a:gd name="T8" fmla="*/ 10 w 24"/>
                <a:gd name="T9" fmla="*/ 18 h 28"/>
                <a:gd name="T10" fmla="*/ 6 w 24"/>
                <a:gd name="T11" fmla="*/ 13 h 28"/>
                <a:gd name="T12" fmla="*/ 2 w 24"/>
                <a:gd name="T13" fmla="*/ 8 h 28"/>
                <a:gd name="T14" fmla="*/ 0 w 24"/>
                <a:gd name="T15" fmla="*/ 3 h 28"/>
                <a:gd name="T16" fmla="*/ 0 w 24"/>
                <a:gd name="T17" fmla="*/ 0 h 28"/>
                <a:gd name="T18" fmla="*/ 6 w 24"/>
                <a:gd name="T19" fmla="*/ 6 h 28"/>
                <a:gd name="T20" fmla="*/ 13 w 24"/>
                <a:gd name="T21" fmla="*/ 15 h 28"/>
                <a:gd name="T22" fmla="*/ 20 w 24"/>
                <a:gd name="T23" fmla="*/ 23 h 28"/>
                <a:gd name="T24" fmla="*/ 24 w 24"/>
                <a:gd name="T25" fmla="*/ 28 h 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"/>
                <a:gd name="T40" fmla="*/ 0 h 28"/>
                <a:gd name="T41" fmla="*/ 24 w 24"/>
                <a:gd name="T42" fmla="*/ 28 h 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" h="28">
                  <a:moveTo>
                    <a:pt x="24" y="28"/>
                  </a:moveTo>
                  <a:lnTo>
                    <a:pt x="22" y="28"/>
                  </a:lnTo>
                  <a:lnTo>
                    <a:pt x="18" y="26"/>
                  </a:lnTo>
                  <a:lnTo>
                    <a:pt x="14" y="23"/>
                  </a:lnTo>
                  <a:lnTo>
                    <a:pt x="10" y="18"/>
                  </a:lnTo>
                  <a:lnTo>
                    <a:pt x="6" y="13"/>
                  </a:lnTo>
                  <a:lnTo>
                    <a:pt x="2" y="8"/>
                  </a:lnTo>
                  <a:lnTo>
                    <a:pt x="0" y="3"/>
                  </a:lnTo>
                  <a:lnTo>
                    <a:pt x="0" y="0"/>
                  </a:lnTo>
                  <a:lnTo>
                    <a:pt x="6" y="6"/>
                  </a:lnTo>
                  <a:lnTo>
                    <a:pt x="13" y="15"/>
                  </a:lnTo>
                  <a:lnTo>
                    <a:pt x="20" y="23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4" name="Freeform 296"/>
            <p:cNvSpPr>
              <a:spLocks/>
            </p:cNvSpPr>
            <p:nvPr/>
          </p:nvSpPr>
          <p:spPr bwMode="auto">
            <a:xfrm>
              <a:off x="231" y="1158"/>
              <a:ext cx="14" cy="18"/>
            </a:xfrm>
            <a:custGeom>
              <a:avLst/>
              <a:gdLst>
                <a:gd name="T0" fmla="*/ 14 w 14"/>
                <a:gd name="T1" fmla="*/ 18 h 18"/>
                <a:gd name="T2" fmla="*/ 10 w 14"/>
                <a:gd name="T3" fmla="*/ 17 h 18"/>
                <a:gd name="T4" fmla="*/ 5 w 14"/>
                <a:gd name="T5" fmla="*/ 13 h 18"/>
                <a:gd name="T6" fmla="*/ 0 w 14"/>
                <a:gd name="T7" fmla="*/ 6 h 18"/>
                <a:gd name="T8" fmla="*/ 0 w 14"/>
                <a:gd name="T9" fmla="*/ 0 h 18"/>
                <a:gd name="T10" fmla="*/ 3 w 14"/>
                <a:gd name="T11" fmla="*/ 6 h 18"/>
                <a:gd name="T12" fmla="*/ 10 w 14"/>
                <a:gd name="T13" fmla="*/ 11 h 18"/>
                <a:gd name="T14" fmla="*/ 14 w 14"/>
                <a:gd name="T15" fmla="*/ 15 h 18"/>
                <a:gd name="T16" fmla="*/ 14 w 14"/>
                <a:gd name="T17" fmla="*/ 18 h 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18"/>
                <a:gd name="T29" fmla="*/ 14 w 14"/>
                <a:gd name="T30" fmla="*/ 18 h 1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18">
                  <a:moveTo>
                    <a:pt x="14" y="18"/>
                  </a:moveTo>
                  <a:lnTo>
                    <a:pt x="10" y="17"/>
                  </a:lnTo>
                  <a:lnTo>
                    <a:pt x="5" y="13"/>
                  </a:lnTo>
                  <a:lnTo>
                    <a:pt x="0" y="6"/>
                  </a:lnTo>
                  <a:lnTo>
                    <a:pt x="0" y="0"/>
                  </a:lnTo>
                  <a:lnTo>
                    <a:pt x="3" y="6"/>
                  </a:lnTo>
                  <a:lnTo>
                    <a:pt x="10" y="11"/>
                  </a:lnTo>
                  <a:lnTo>
                    <a:pt x="14" y="15"/>
                  </a:lnTo>
                  <a:lnTo>
                    <a:pt x="14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5" name="Freeform 297"/>
            <p:cNvSpPr>
              <a:spLocks/>
            </p:cNvSpPr>
            <p:nvPr/>
          </p:nvSpPr>
          <p:spPr bwMode="auto">
            <a:xfrm>
              <a:off x="214" y="1311"/>
              <a:ext cx="21" cy="21"/>
            </a:xfrm>
            <a:custGeom>
              <a:avLst/>
              <a:gdLst>
                <a:gd name="T0" fmla="*/ 0 w 21"/>
                <a:gd name="T1" fmla="*/ 0 h 21"/>
                <a:gd name="T2" fmla="*/ 5 w 21"/>
                <a:gd name="T3" fmla="*/ 3 h 21"/>
                <a:gd name="T4" fmla="*/ 13 w 21"/>
                <a:gd name="T5" fmla="*/ 9 h 21"/>
                <a:gd name="T6" fmla="*/ 20 w 21"/>
                <a:gd name="T7" fmla="*/ 16 h 21"/>
                <a:gd name="T8" fmla="*/ 21 w 21"/>
                <a:gd name="T9" fmla="*/ 21 h 21"/>
                <a:gd name="T10" fmla="*/ 17 w 21"/>
                <a:gd name="T11" fmla="*/ 20 h 21"/>
                <a:gd name="T12" fmla="*/ 11 w 21"/>
                <a:gd name="T13" fmla="*/ 15 h 21"/>
                <a:gd name="T14" fmla="*/ 5 w 21"/>
                <a:gd name="T15" fmla="*/ 6 h 21"/>
                <a:gd name="T16" fmla="*/ 0 w 21"/>
                <a:gd name="T17" fmla="*/ 0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"/>
                <a:gd name="T28" fmla="*/ 0 h 21"/>
                <a:gd name="T29" fmla="*/ 21 w 21"/>
                <a:gd name="T30" fmla="*/ 21 h 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" h="21">
                  <a:moveTo>
                    <a:pt x="0" y="0"/>
                  </a:moveTo>
                  <a:lnTo>
                    <a:pt x="5" y="3"/>
                  </a:lnTo>
                  <a:lnTo>
                    <a:pt x="13" y="9"/>
                  </a:lnTo>
                  <a:lnTo>
                    <a:pt x="20" y="16"/>
                  </a:lnTo>
                  <a:lnTo>
                    <a:pt x="21" y="21"/>
                  </a:lnTo>
                  <a:lnTo>
                    <a:pt x="17" y="20"/>
                  </a:lnTo>
                  <a:lnTo>
                    <a:pt x="11" y="15"/>
                  </a:lnTo>
                  <a:lnTo>
                    <a:pt x="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6" name="Freeform 298"/>
            <p:cNvSpPr>
              <a:spLocks/>
            </p:cNvSpPr>
            <p:nvPr/>
          </p:nvSpPr>
          <p:spPr bwMode="auto">
            <a:xfrm>
              <a:off x="203" y="1310"/>
              <a:ext cx="10" cy="25"/>
            </a:xfrm>
            <a:custGeom>
              <a:avLst/>
              <a:gdLst>
                <a:gd name="T0" fmla="*/ 10 w 10"/>
                <a:gd name="T1" fmla="*/ 0 h 25"/>
                <a:gd name="T2" fmla="*/ 8 w 10"/>
                <a:gd name="T3" fmla="*/ 5 h 25"/>
                <a:gd name="T4" fmla="*/ 4 w 10"/>
                <a:gd name="T5" fmla="*/ 13 h 25"/>
                <a:gd name="T6" fmla="*/ 0 w 10"/>
                <a:gd name="T7" fmla="*/ 20 h 25"/>
                <a:gd name="T8" fmla="*/ 1 w 10"/>
                <a:gd name="T9" fmla="*/ 25 h 25"/>
                <a:gd name="T10" fmla="*/ 4 w 10"/>
                <a:gd name="T11" fmla="*/ 23 h 25"/>
                <a:gd name="T12" fmla="*/ 7 w 10"/>
                <a:gd name="T13" fmla="*/ 17 h 25"/>
                <a:gd name="T14" fmla="*/ 10 w 10"/>
                <a:gd name="T15" fmla="*/ 7 h 25"/>
                <a:gd name="T16" fmla="*/ 10 w 10"/>
                <a:gd name="T17" fmla="*/ 0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"/>
                <a:gd name="T28" fmla="*/ 0 h 25"/>
                <a:gd name="T29" fmla="*/ 10 w 10"/>
                <a:gd name="T30" fmla="*/ 25 h 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" h="25">
                  <a:moveTo>
                    <a:pt x="10" y="0"/>
                  </a:moveTo>
                  <a:lnTo>
                    <a:pt x="8" y="5"/>
                  </a:lnTo>
                  <a:lnTo>
                    <a:pt x="4" y="13"/>
                  </a:lnTo>
                  <a:lnTo>
                    <a:pt x="0" y="20"/>
                  </a:lnTo>
                  <a:lnTo>
                    <a:pt x="1" y="25"/>
                  </a:lnTo>
                  <a:lnTo>
                    <a:pt x="4" y="23"/>
                  </a:lnTo>
                  <a:lnTo>
                    <a:pt x="7" y="17"/>
                  </a:lnTo>
                  <a:lnTo>
                    <a:pt x="10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7" name="Freeform 299"/>
            <p:cNvSpPr>
              <a:spLocks/>
            </p:cNvSpPr>
            <p:nvPr/>
          </p:nvSpPr>
          <p:spPr bwMode="auto">
            <a:xfrm>
              <a:off x="216" y="1316"/>
              <a:ext cx="6" cy="28"/>
            </a:xfrm>
            <a:custGeom>
              <a:avLst/>
              <a:gdLst>
                <a:gd name="T0" fmla="*/ 0 w 6"/>
                <a:gd name="T1" fmla="*/ 0 h 28"/>
                <a:gd name="T2" fmla="*/ 0 w 6"/>
                <a:gd name="T3" fmla="*/ 5 h 28"/>
                <a:gd name="T4" fmla="*/ 0 w 6"/>
                <a:gd name="T5" fmla="*/ 14 h 28"/>
                <a:gd name="T6" fmla="*/ 1 w 6"/>
                <a:gd name="T7" fmla="*/ 24 h 28"/>
                <a:gd name="T8" fmla="*/ 3 w 6"/>
                <a:gd name="T9" fmla="*/ 28 h 28"/>
                <a:gd name="T10" fmla="*/ 6 w 6"/>
                <a:gd name="T11" fmla="*/ 24 h 28"/>
                <a:gd name="T12" fmla="*/ 4 w 6"/>
                <a:gd name="T13" fmla="*/ 15 h 28"/>
                <a:gd name="T14" fmla="*/ 2 w 6"/>
                <a:gd name="T15" fmla="*/ 7 h 28"/>
                <a:gd name="T16" fmla="*/ 0 w 6"/>
                <a:gd name="T17" fmla="*/ 0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8"/>
                <a:gd name="T29" fmla="*/ 6 w 6"/>
                <a:gd name="T30" fmla="*/ 28 h 2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8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1" y="24"/>
                  </a:lnTo>
                  <a:lnTo>
                    <a:pt x="3" y="28"/>
                  </a:lnTo>
                  <a:lnTo>
                    <a:pt x="6" y="24"/>
                  </a:lnTo>
                  <a:lnTo>
                    <a:pt x="4" y="15"/>
                  </a:lnTo>
                  <a:lnTo>
                    <a:pt x="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8" name="Freeform 300"/>
            <p:cNvSpPr>
              <a:spLocks/>
            </p:cNvSpPr>
            <p:nvPr/>
          </p:nvSpPr>
          <p:spPr bwMode="auto">
            <a:xfrm>
              <a:off x="191" y="1301"/>
              <a:ext cx="19" cy="26"/>
            </a:xfrm>
            <a:custGeom>
              <a:avLst/>
              <a:gdLst>
                <a:gd name="T0" fmla="*/ 19 w 19"/>
                <a:gd name="T1" fmla="*/ 0 h 26"/>
                <a:gd name="T2" fmla="*/ 15 w 19"/>
                <a:gd name="T3" fmla="*/ 8 h 26"/>
                <a:gd name="T4" fmla="*/ 9 w 19"/>
                <a:gd name="T5" fmla="*/ 18 h 26"/>
                <a:gd name="T6" fmla="*/ 4 w 19"/>
                <a:gd name="T7" fmla="*/ 25 h 26"/>
                <a:gd name="T8" fmla="*/ 0 w 19"/>
                <a:gd name="T9" fmla="*/ 26 h 26"/>
                <a:gd name="T10" fmla="*/ 1 w 19"/>
                <a:gd name="T11" fmla="*/ 21 h 26"/>
                <a:gd name="T12" fmla="*/ 7 w 19"/>
                <a:gd name="T13" fmla="*/ 13 h 26"/>
                <a:gd name="T14" fmla="*/ 14 w 19"/>
                <a:gd name="T15" fmla="*/ 5 h 26"/>
                <a:gd name="T16" fmla="*/ 19 w 19"/>
                <a:gd name="T17" fmla="*/ 0 h 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"/>
                <a:gd name="T28" fmla="*/ 0 h 26"/>
                <a:gd name="T29" fmla="*/ 19 w 19"/>
                <a:gd name="T30" fmla="*/ 26 h 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" h="26">
                  <a:moveTo>
                    <a:pt x="19" y="0"/>
                  </a:moveTo>
                  <a:lnTo>
                    <a:pt x="15" y="8"/>
                  </a:lnTo>
                  <a:lnTo>
                    <a:pt x="9" y="18"/>
                  </a:lnTo>
                  <a:lnTo>
                    <a:pt x="4" y="25"/>
                  </a:lnTo>
                  <a:lnTo>
                    <a:pt x="0" y="26"/>
                  </a:lnTo>
                  <a:lnTo>
                    <a:pt x="1" y="21"/>
                  </a:lnTo>
                  <a:lnTo>
                    <a:pt x="7" y="13"/>
                  </a:lnTo>
                  <a:lnTo>
                    <a:pt x="14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79" name="Freeform 301"/>
            <p:cNvSpPr>
              <a:spLocks/>
            </p:cNvSpPr>
            <p:nvPr/>
          </p:nvSpPr>
          <p:spPr bwMode="auto">
            <a:xfrm>
              <a:off x="194" y="1163"/>
              <a:ext cx="32" cy="7"/>
            </a:xfrm>
            <a:custGeom>
              <a:avLst/>
              <a:gdLst>
                <a:gd name="T0" fmla="*/ 32 w 32"/>
                <a:gd name="T1" fmla="*/ 6 h 7"/>
                <a:gd name="T2" fmla="*/ 29 w 32"/>
                <a:gd name="T3" fmla="*/ 6 h 7"/>
                <a:gd name="T4" fmla="*/ 24 w 32"/>
                <a:gd name="T5" fmla="*/ 7 h 7"/>
                <a:gd name="T6" fmla="*/ 19 w 32"/>
                <a:gd name="T7" fmla="*/ 7 h 7"/>
                <a:gd name="T8" fmla="*/ 13 w 32"/>
                <a:gd name="T9" fmla="*/ 7 h 7"/>
                <a:gd name="T10" fmla="*/ 8 w 32"/>
                <a:gd name="T11" fmla="*/ 7 h 7"/>
                <a:gd name="T12" fmla="*/ 4 w 32"/>
                <a:gd name="T13" fmla="*/ 6 h 7"/>
                <a:gd name="T14" fmla="*/ 1 w 32"/>
                <a:gd name="T15" fmla="*/ 4 h 7"/>
                <a:gd name="T16" fmla="*/ 0 w 32"/>
                <a:gd name="T17" fmla="*/ 2 h 7"/>
                <a:gd name="T18" fmla="*/ 0 w 32"/>
                <a:gd name="T19" fmla="*/ 1 h 7"/>
                <a:gd name="T20" fmla="*/ 3 w 32"/>
                <a:gd name="T21" fmla="*/ 0 h 7"/>
                <a:gd name="T22" fmla="*/ 7 w 32"/>
                <a:gd name="T23" fmla="*/ 0 h 7"/>
                <a:gd name="T24" fmla="*/ 13 w 32"/>
                <a:gd name="T25" fmla="*/ 1 h 7"/>
                <a:gd name="T26" fmla="*/ 18 w 32"/>
                <a:gd name="T27" fmla="*/ 2 h 7"/>
                <a:gd name="T28" fmla="*/ 24 w 32"/>
                <a:gd name="T29" fmla="*/ 4 h 7"/>
                <a:gd name="T30" fmla="*/ 28 w 32"/>
                <a:gd name="T31" fmla="*/ 5 h 7"/>
                <a:gd name="T32" fmla="*/ 32 w 32"/>
                <a:gd name="T33" fmla="*/ 6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7"/>
                <a:gd name="T53" fmla="*/ 32 w 32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7">
                  <a:moveTo>
                    <a:pt x="32" y="6"/>
                  </a:moveTo>
                  <a:lnTo>
                    <a:pt x="29" y="6"/>
                  </a:lnTo>
                  <a:lnTo>
                    <a:pt x="24" y="7"/>
                  </a:lnTo>
                  <a:lnTo>
                    <a:pt x="19" y="7"/>
                  </a:lnTo>
                  <a:lnTo>
                    <a:pt x="13" y="7"/>
                  </a:lnTo>
                  <a:lnTo>
                    <a:pt x="8" y="7"/>
                  </a:lnTo>
                  <a:lnTo>
                    <a:pt x="4" y="6"/>
                  </a:lnTo>
                  <a:lnTo>
                    <a:pt x="1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18" y="2"/>
                  </a:lnTo>
                  <a:lnTo>
                    <a:pt x="24" y="4"/>
                  </a:lnTo>
                  <a:lnTo>
                    <a:pt x="28" y="5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0" name="Freeform 302"/>
            <p:cNvSpPr>
              <a:spLocks/>
            </p:cNvSpPr>
            <p:nvPr/>
          </p:nvSpPr>
          <p:spPr bwMode="auto">
            <a:xfrm>
              <a:off x="199" y="1148"/>
              <a:ext cx="32" cy="13"/>
            </a:xfrm>
            <a:custGeom>
              <a:avLst/>
              <a:gdLst>
                <a:gd name="T0" fmla="*/ 32 w 32"/>
                <a:gd name="T1" fmla="*/ 13 h 13"/>
                <a:gd name="T2" fmla="*/ 28 w 32"/>
                <a:gd name="T3" fmla="*/ 13 h 13"/>
                <a:gd name="T4" fmla="*/ 24 w 32"/>
                <a:gd name="T5" fmla="*/ 12 h 13"/>
                <a:gd name="T6" fmla="*/ 19 w 32"/>
                <a:gd name="T7" fmla="*/ 11 h 13"/>
                <a:gd name="T8" fmla="*/ 14 w 32"/>
                <a:gd name="T9" fmla="*/ 10 h 13"/>
                <a:gd name="T10" fmla="*/ 8 w 32"/>
                <a:gd name="T11" fmla="*/ 9 h 13"/>
                <a:gd name="T12" fmla="*/ 4 w 32"/>
                <a:gd name="T13" fmla="*/ 7 h 13"/>
                <a:gd name="T14" fmla="*/ 1 w 32"/>
                <a:gd name="T15" fmla="*/ 4 h 13"/>
                <a:gd name="T16" fmla="*/ 0 w 32"/>
                <a:gd name="T17" fmla="*/ 2 h 13"/>
                <a:gd name="T18" fmla="*/ 1 w 32"/>
                <a:gd name="T19" fmla="*/ 0 h 13"/>
                <a:gd name="T20" fmla="*/ 4 w 32"/>
                <a:gd name="T21" fmla="*/ 0 h 13"/>
                <a:gd name="T22" fmla="*/ 8 w 32"/>
                <a:gd name="T23" fmla="*/ 1 h 13"/>
                <a:gd name="T24" fmla="*/ 14 w 32"/>
                <a:gd name="T25" fmla="*/ 4 h 13"/>
                <a:gd name="T26" fmla="*/ 20 w 32"/>
                <a:gd name="T27" fmla="*/ 7 h 13"/>
                <a:gd name="T28" fmla="*/ 25 w 32"/>
                <a:gd name="T29" fmla="*/ 9 h 13"/>
                <a:gd name="T30" fmla="*/ 29 w 32"/>
                <a:gd name="T31" fmla="*/ 12 h 13"/>
                <a:gd name="T32" fmla="*/ 32 w 32"/>
                <a:gd name="T33" fmla="*/ 13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13"/>
                <a:gd name="T53" fmla="*/ 32 w 32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13">
                  <a:moveTo>
                    <a:pt x="32" y="13"/>
                  </a:moveTo>
                  <a:lnTo>
                    <a:pt x="28" y="13"/>
                  </a:lnTo>
                  <a:lnTo>
                    <a:pt x="24" y="12"/>
                  </a:lnTo>
                  <a:lnTo>
                    <a:pt x="19" y="11"/>
                  </a:lnTo>
                  <a:lnTo>
                    <a:pt x="14" y="10"/>
                  </a:lnTo>
                  <a:lnTo>
                    <a:pt x="8" y="9"/>
                  </a:lnTo>
                  <a:lnTo>
                    <a:pt x="4" y="7"/>
                  </a:lnTo>
                  <a:lnTo>
                    <a:pt x="1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4" y="0"/>
                  </a:lnTo>
                  <a:lnTo>
                    <a:pt x="8" y="1"/>
                  </a:lnTo>
                  <a:lnTo>
                    <a:pt x="14" y="4"/>
                  </a:lnTo>
                  <a:lnTo>
                    <a:pt x="20" y="7"/>
                  </a:lnTo>
                  <a:lnTo>
                    <a:pt x="25" y="9"/>
                  </a:lnTo>
                  <a:lnTo>
                    <a:pt x="29" y="12"/>
                  </a:lnTo>
                  <a:lnTo>
                    <a:pt x="32" y="1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1" name="Freeform 303"/>
            <p:cNvSpPr>
              <a:spLocks/>
            </p:cNvSpPr>
            <p:nvPr/>
          </p:nvSpPr>
          <p:spPr bwMode="auto">
            <a:xfrm>
              <a:off x="185" y="1181"/>
              <a:ext cx="30" cy="8"/>
            </a:xfrm>
            <a:custGeom>
              <a:avLst/>
              <a:gdLst>
                <a:gd name="T0" fmla="*/ 30 w 30"/>
                <a:gd name="T1" fmla="*/ 3 h 8"/>
                <a:gd name="T2" fmla="*/ 29 w 30"/>
                <a:gd name="T3" fmla="*/ 5 h 8"/>
                <a:gd name="T4" fmla="*/ 26 w 30"/>
                <a:gd name="T5" fmla="*/ 6 h 8"/>
                <a:gd name="T6" fmla="*/ 22 w 30"/>
                <a:gd name="T7" fmla="*/ 7 h 8"/>
                <a:gd name="T8" fmla="*/ 16 w 30"/>
                <a:gd name="T9" fmla="*/ 8 h 8"/>
                <a:gd name="T10" fmla="*/ 10 w 30"/>
                <a:gd name="T11" fmla="*/ 8 h 8"/>
                <a:gd name="T12" fmla="*/ 6 w 30"/>
                <a:gd name="T13" fmla="*/ 7 h 8"/>
                <a:gd name="T14" fmla="*/ 2 w 30"/>
                <a:gd name="T15" fmla="*/ 6 h 8"/>
                <a:gd name="T16" fmla="*/ 0 w 30"/>
                <a:gd name="T17" fmla="*/ 3 h 8"/>
                <a:gd name="T18" fmla="*/ 0 w 30"/>
                <a:gd name="T19" fmla="*/ 1 h 8"/>
                <a:gd name="T20" fmla="*/ 2 w 30"/>
                <a:gd name="T21" fmla="*/ 0 h 8"/>
                <a:gd name="T22" fmla="*/ 6 w 30"/>
                <a:gd name="T23" fmla="*/ 0 h 8"/>
                <a:gd name="T24" fmla="*/ 10 w 30"/>
                <a:gd name="T25" fmla="*/ 1 h 8"/>
                <a:gd name="T26" fmla="*/ 15 w 30"/>
                <a:gd name="T27" fmla="*/ 2 h 8"/>
                <a:gd name="T28" fmla="*/ 22 w 30"/>
                <a:gd name="T29" fmla="*/ 2 h 8"/>
                <a:gd name="T30" fmla="*/ 26 w 30"/>
                <a:gd name="T31" fmla="*/ 3 h 8"/>
                <a:gd name="T32" fmla="*/ 30 w 30"/>
                <a:gd name="T33" fmla="*/ 3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8"/>
                <a:gd name="T53" fmla="*/ 30 w 30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8">
                  <a:moveTo>
                    <a:pt x="30" y="3"/>
                  </a:moveTo>
                  <a:lnTo>
                    <a:pt x="29" y="5"/>
                  </a:lnTo>
                  <a:lnTo>
                    <a:pt x="26" y="6"/>
                  </a:lnTo>
                  <a:lnTo>
                    <a:pt x="22" y="7"/>
                  </a:lnTo>
                  <a:lnTo>
                    <a:pt x="16" y="8"/>
                  </a:lnTo>
                  <a:lnTo>
                    <a:pt x="10" y="8"/>
                  </a:lnTo>
                  <a:lnTo>
                    <a:pt x="6" y="7"/>
                  </a:lnTo>
                  <a:lnTo>
                    <a:pt x="2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6" y="0"/>
                  </a:lnTo>
                  <a:lnTo>
                    <a:pt x="10" y="1"/>
                  </a:lnTo>
                  <a:lnTo>
                    <a:pt x="15" y="2"/>
                  </a:lnTo>
                  <a:lnTo>
                    <a:pt x="22" y="2"/>
                  </a:lnTo>
                  <a:lnTo>
                    <a:pt x="26" y="3"/>
                  </a:lnTo>
                  <a:lnTo>
                    <a:pt x="30" y="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2" name="Freeform 304"/>
            <p:cNvSpPr>
              <a:spLocks/>
            </p:cNvSpPr>
            <p:nvPr/>
          </p:nvSpPr>
          <p:spPr bwMode="auto">
            <a:xfrm>
              <a:off x="176" y="1197"/>
              <a:ext cx="36" cy="13"/>
            </a:xfrm>
            <a:custGeom>
              <a:avLst/>
              <a:gdLst>
                <a:gd name="T0" fmla="*/ 36 w 36"/>
                <a:gd name="T1" fmla="*/ 0 h 13"/>
                <a:gd name="T2" fmla="*/ 31 w 36"/>
                <a:gd name="T3" fmla="*/ 3 h 13"/>
                <a:gd name="T4" fmla="*/ 27 w 36"/>
                <a:gd name="T5" fmla="*/ 6 h 13"/>
                <a:gd name="T6" fmla="*/ 21 w 36"/>
                <a:gd name="T7" fmla="*/ 8 h 13"/>
                <a:gd name="T8" fmla="*/ 15 w 36"/>
                <a:gd name="T9" fmla="*/ 11 h 13"/>
                <a:gd name="T10" fmla="*/ 10 w 36"/>
                <a:gd name="T11" fmla="*/ 12 h 13"/>
                <a:gd name="T12" fmla="*/ 5 w 36"/>
                <a:gd name="T13" fmla="*/ 13 h 13"/>
                <a:gd name="T14" fmla="*/ 2 w 36"/>
                <a:gd name="T15" fmla="*/ 12 h 13"/>
                <a:gd name="T16" fmla="*/ 0 w 36"/>
                <a:gd name="T17" fmla="*/ 10 h 13"/>
                <a:gd name="T18" fmla="*/ 1 w 36"/>
                <a:gd name="T19" fmla="*/ 7 h 13"/>
                <a:gd name="T20" fmla="*/ 4 w 36"/>
                <a:gd name="T21" fmla="*/ 5 h 13"/>
                <a:gd name="T22" fmla="*/ 9 w 36"/>
                <a:gd name="T23" fmla="*/ 4 h 13"/>
                <a:gd name="T24" fmla="*/ 15 w 36"/>
                <a:gd name="T25" fmla="*/ 3 h 13"/>
                <a:gd name="T26" fmla="*/ 21 w 36"/>
                <a:gd name="T27" fmla="*/ 3 h 13"/>
                <a:gd name="T28" fmla="*/ 27 w 36"/>
                <a:gd name="T29" fmla="*/ 2 h 13"/>
                <a:gd name="T30" fmla="*/ 32 w 36"/>
                <a:gd name="T31" fmla="*/ 1 h 13"/>
                <a:gd name="T32" fmla="*/ 36 w 36"/>
                <a:gd name="T33" fmla="*/ 0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3"/>
                <a:gd name="T53" fmla="*/ 36 w 36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3">
                  <a:moveTo>
                    <a:pt x="36" y="0"/>
                  </a:moveTo>
                  <a:lnTo>
                    <a:pt x="31" y="3"/>
                  </a:lnTo>
                  <a:lnTo>
                    <a:pt x="27" y="6"/>
                  </a:lnTo>
                  <a:lnTo>
                    <a:pt x="21" y="8"/>
                  </a:lnTo>
                  <a:lnTo>
                    <a:pt x="15" y="11"/>
                  </a:lnTo>
                  <a:lnTo>
                    <a:pt x="10" y="12"/>
                  </a:lnTo>
                  <a:lnTo>
                    <a:pt x="5" y="13"/>
                  </a:lnTo>
                  <a:lnTo>
                    <a:pt x="2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4" y="5"/>
                  </a:lnTo>
                  <a:lnTo>
                    <a:pt x="9" y="4"/>
                  </a:lnTo>
                  <a:lnTo>
                    <a:pt x="15" y="3"/>
                  </a:lnTo>
                  <a:lnTo>
                    <a:pt x="21" y="3"/>
                  </a:lnTo>
                  <a:lnTo>
                    <a:pt x="27" y="2"/>
                  </a:lnTo>
                  <a:lnTo>
                    <a:pt x="32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3" name="Freeform 305"/>
            <p:cNvSpPr>
              <a:spLocks/>
            </p:cNvSpPr>
            <p:nvPr/>
          </p:nvSpPr>
          <p:spPr bwMode="auto">
            <a:xfrm>
              <a:off x="167" y="1216"/>
              <a:ext cx="39" cy="14"/>
            </a:xfrm>
            <a:custGeom>
              <a:avLst/>
              <a:gdLst>
                <a:gd name="T0" fmla="*/ 39 w 39"/>
                <a:gd name="T1" fmla="*/ 0 h 14"/>
                <a:gd name="T2" fmla="*/ 35 w 39"/>
                <a:gd name="T3" fmla="*/ 2 h 14"/>
                <a:gd name="T4" fmla="*/ 29 w 39"/>
                <a:gd name="T5" fmla="*/ 4 h 14"/>
                <a:gd name="T6" fmla="*/ 23 w 39"/>
                <a:gd name="T7" fmla="*/ 7 h 14"/>
                <a:gd name="T8" fmla="*/ 16 w 39"/>
                <a:gd name="T9" fmla="*/ 10 h 14"/>
                <a:gd name="T10" fmla="*/ 10 w 39"/>
                <a:gd name="T11" fmla="*/ 12 h 14"/>
                <a:gd name="T12" fmla="*/ 4 w 39"/>
                <a:gd name="T13" fmla="*/ 14 h 14"/>
                <a:gd name="T14" fmla="*/ 1 w 39"/>
                <a:gd name="T15" fmla="*/ 13 h 14"/>
                <a:gd name="T16" fmla="*/ 0 w 39"/>
                <a:gd name="T17" fmla="*/ 11 h 14"/>
                <a:gd name="T18" fmla="*/ 2 w 39"/>
                <a:gd name="T19" fmla="*/ 8 h 14"/>
                <a:gd name="T20" fmla="*/ 6 w 39"/>
                <a:gd name="T21" fmla="*/ 6 h 14"/>
                <a:gd name="T22" fmla="*/ 11 w 39"/>
                <a:gd name="T23" fmla="*/ 4 h 14"/>
                <a:gd name="T24" fmla="*/ 18 w 39"/>
                <a:gd name="T25" fmla="*/ 3 h 14"/>
                <a:gd name="T26" fmla="*/ 25 w 39"/>
                <a:gd name="T27" fmla="*/ 3 h 14"/>
                <a:gd name="T28" fmla="*/ 31 w 39"/>
                <a:gd name="T29" fmla="*/ 2 h 14"/>
                <a:gd name="T30" fmla="*/ 36 w 39"/>
                <a:gd name="T31" fmla="*/ 1 h 14"/>
                <a:gd name="T32" fmla="*/ 39 w 39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14"/>
                <a:gd name="T53" fmla="*/ 39 w 39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14">
                  <a:moveTo>
                    <a:pt x="39" y="0"/>
                  </a:moveTo>
                  <a:lnTo>
                    <a:pt x="35" y="2"/>
                  </a:lnTo>
                  <a:lnTo>
                    <a:pt x="29" y="4"/>
                  </a:lnTo>
                  <a:lnTo>
                    <a:pt x="23" y="7"/>
                  </a:lnTo>
                  <a:lnTo>
                    <a:pt x="16" y="10"/>
                  </a:lnTo>
                  <a:lnTo>
                    <a:pt x="10" y="12"/>
                  </a:lnTo>
                  <a:lnTo>
                    <a:pt x="4" y="14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6" y="6"/>
                  </a:lnTo>
                  <a:lnTo>
                    <a:pt x="11" y="4"/>
                  </a:lnTo>
                  <a:lnTo>
                    <a:pt x="18" y="3"/>
                  </a:lnTo>
                  <a:lnTo>
                    <a:pt x="25" y="3"/>
                  </a:lnTo>
                  <a:lnTo>
                    <a:pt x="31" y="2"/>
                  </a:lnTo>
                  <a:lnTo>
                    <a:pt x="36" y="1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4" name="Freeform 306"/>
            <p:cNvSpPr>
              <a:spLocks/>
            </p:cNvSpPr>
            <p:nvPr/>
          </p:nvSpPr>
          <p:spPr bwMode="auto">
            <a:xfrm>
              <a:off x="164" y="1249"/>
              <a:ext cx="42" cy="24"/>
            </a:xfrm>
            <a:custGeom>
              <a:avLst/>
              <a:gdLst>
                <a:gd name="T0" fmla="*/ 42 w 42"/>
                <a:gd name="T1" fmla="*/ 0 h 24"/>
                <a:gd name="T2" fmla="*/ 37 w 42"/>
                <a:gd name="T3" fmla="*/ 4 h 24"/>
                <a:gd name="T4" fmla="*/ 32 w 42"/>
                <a:gd name="T5" fmla="*/ 9 h 24"/>
                <a:gd name="T6" fmla="*/ 26 w 42"/>
                <a:gd name="T7" fmla="*/ 14 h 24"/>
                <a:gd name="T8" fmla="*/ 19 w 42"/>
                <a:gd name="T9" fmla="*/ 18 h 24"/>
                <a:gd name="T10" fmla="*/ 12 w 42"/>
                <a:gd name="T11" fmla="*/ 21 h 24"/>
                <a:gd name="T12" fmla="*/ 7 w 42"/>
                <a:gd name="T13" fmla="*/ 24 h 24"/>
                <a:gd name="T14" fmla="*/ 3 w 42"/>
                <a:gd name="T15" fmla="*/ 24 h 24"/>
                <a:gd name="T16" fmla="*/ 0 w 42"/>
                <a:gd name="T17" fmla="*/ 23 h 24"/>
                <a:gd name="T18" fmla="*/ 1 w 42"/>
                <a:gd name="T19" fmla="*/ 20 h 24"/>
                <a:gd name="T20" fmla="*/ 6 w 42"/>
                <a:gd name="T21" fmla="*/ 17 h 24"/>
                <a:gd name="T22" fmla="*/ 12 w 42"/>
                <a:gd name="T23" fmla="*/ 14 h 24"/>
                <a:gd name="T24" fmla="*/ 18 w 42"/>
                <a:gd name="T25" fmla="*/ 11 h 24"/>
                <a:gd name="T26" fmla="*/ 26 w 42"/>
                <a:gd name="T27" fmla="*/ 9 h 24"/>
                <a:gd name="T28" fmla="*/ 33 w 42"/>
                <a:gd name="T29" fmla="*/ 6 h 24"/>
                <a:gd name="T30" fmla="*/ 38 w 42"/>
                <a:gd name="T31" fmla="*/ 3 h 24"/>
                <a:gd name="T32" fmla="*/ 42 w 42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4"/>
                <a:gd name="T53" fmla="*/ 42 w 42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4">
                  <a:moveTo>
                    <a:pt x="42" y="0"/>
                  </a:moveTo>
                  <a:lnTo>
                    <a:pt x="37" y="4"/>
                  </a:lnTo>
                  <a:lnTo>
                    <a:pt x="32" y="9"/>
                  </a:lnTo>
                  <a:lnTo>
                    <a:pt x="26" y="14"/>
                  </a:lnTo>
                  <a:lnTo>
                    <a:pt x="19" y="18"/>
                  </a:lnTo>
                  <a:lnTo>
                    <a:pt x="12" y="21"/>
                  </a:lnTo>
                  <a:lnTo>
                    <a:pt x="7" y="24"/>
                  </a:lnTo>
                  <a:lnTo>
                    <a:pt x="3" y="24"/>
                  </a:lnTo>
                  <a:lnTo>
                    <a:pt x="0" y="23"/>
                  </a:lnTo>
                  <a:lnTo>
                    <a:pt x="1" y="20"/>
                  </a:lnTo>
                  <a:lnTo>
                    <a:pt x="6" y="17"/>
                  </a:lnTo>
                  <a:lnTo>
                    <a:pt x="12" y="14"/>
                  </a:lnTo>
                  <a:lnTo>
                    <a:pt x="18" y="11"/>
                  </a:lnTo>
                  <a:lnTo>
                    <a:pt x="26" y="9"/>
                  </a:lnTo>
                  <a:lnTo>
                    <a:pt x="33" y="6"/>
                  </a:lnTo>
                  <a:lnTo>
                    <a:pt x="38" y="3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5" name="Freeform 307"/>
            <p:cNvSpPr>
              <a:spLocks/>
            </p:cNvSpPr>
            <p:nvPr/>
          </p:nvSpPr>
          <p:spPr bwMode="auto">
            <a:xfrm>
              <a:off x="171" y="1286"/>
              <a:ext cx="38" cy="28"/>
            </a:xfrm>
            <a:custGeom>
              <a:avLst/>
              <a:gdLst>
                <a:gd name="T0" fmla="*/ 38 w 38"/>
                <a:gd name="T1" fmla="*/ 0 h 28"/>
                <a:gd name="T2" fmla="*/ 36 w 38"/>
                <a:gd name="T3" fmla="*/ 4 h 28"/>
                <a:gd name="T4" fmla="*/ 30 w 38"/>
                <a:gd name="T5" fmla="*/ 9 h 28"/>
                <a:gd name="T6" fmla="*/ 24 w 38"/>
                <a:gd name="T7" fmla="*/ 14 h 28"/>
                <a:gd name="T8" fmla="*/ 18 w 38"/>
                <a:gd name="T9" fmla="*/ 19 h 28"/>
                <a:gd name="T10" fmla="*/ 12 w 38"/>
                <a:gd name="T11" fmla="*/ 23 h 28"/>
                <a:gd name="T12" fmla="*/ 6 w 38"/>
                <a:gd name="T13" fmla="*/ 27 h 28"/>
                <a:gd name="T14" fmla="*/ 3 w 38"/>
                <a:gd name="T15" fmla="*/ 28 h 28"/>
                <a:gd name="T16" fmla="*/ 0 w 38"/>
                <a:gd name="T17" fmla="*/ 27 h 28"/>
                <a:gd name="T18" fmla="*/ 1 w 38"/>
                <a:gd name="T19" fmla="*/ 24 h 28"/>
                <a:gd name="T20" fmla="*/ 5 w 38"/>
                <a:gd name="T21" fmla="*/ 20 h 28"/>
                <a:gd name="T22" fmla="*/ 10 w 38"/>
                <a:gd name="T23" fmla="*/ 16 h 28"/>
                <a:gd name="T24" fmla="*/ 17 w 38"/>
                <a:gd name="T25" fmla="*/ 13 h 28"/>
                <a:gd name="T26" fmla="*/ 24 w 38"/>
                <a:gd name="T27" fmla="*/ 9 h 28"/>
                <a:gd name="T28" fmla="*/ 30 w 38"/>
                <a:gd name="T29" fmla="*/ 5 h 28"/>
                <a:gd name="T30" fmla="*/ 36 w 38"/>
                <a:gd name="T31" fmla="*/ 2 h 28"/>
                <a:gd name="T32" fmla="*/ 38 w 38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28"/>
                <a:gd name="T53" fmla="*/ 38 w 38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28">
                  <a:moveTo>
                    <a:pt x="38" y="0"/>
                  </a:moveTo>
                  <a:lnTo>
                    <a:pt x="36" y="4"/>
                  </a:lnTo>
                  <a:lnTo>
                    <a:pt x="30" y="9"/>
                  </a:lnTo>
                  <a:lnTo>
                    <a:pt x="24" y="14"/>
                  </a:lnTo>
                  <a:lnTo>
                    <a:pt x="18" y="19"/>
                  </a:lnTo>
                  <a:lnTo>
                    <a:pt x="12" y="23"/>
                  </a:lnTo>
                  <a:lnTo>
                    <a:pt x="6" y="27"/>
                  </a:lnTo>
                  <a:lnTo>
                    <a:pt x="3" y="28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5" y="20"/>
                  </a:lnTo>
                  <a:lnTo>
                    <a:pt x="10" y="16"/>
                  </a:lnTo>
                  <a:lnTo>
                    <a:pt x="17" y="13"/>
                  </a:lnTo>
                  <a:lnTo>
                    <a:pt x="24" y="9"/>
                  </a:lnTo>
                  <a:lnTo>
                    <a:pt x="30" y="5"/>
                  </a:lnTo>
                  <a:lnTo>
                    <a:pt x="36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6" name="Freeform 308"/>
            <p:cNvSpPr>
              <a:spLocks/>
            </p:cNvSpPr>
            <p:nvPr/>
          </p:nvSpPr>
          <p:spPr bwMode="auto">
            <a:xfrm>
              <a:off x="170" y="1232"/>
              <a:ext cx="34" cy="24"/>
            </a:xfrm>
            <a:custGeom>
              <a:avLst/>
              <a:gdLst>
                <a:gd name="T0" fmla="*/ 34 w 34"/>
                <a:gd name="T1" fmla="*/ 0 h 24"/>
                <a:gd name="T2" fmla="*/ 31 w 34"/>
                <a:gd name="T3" fmla="*/ 3 h 24"/>
                <a:gd name="T4" fmla="*/ 26 w 34"/>
                <a:gd name="T5" fmla="*/ 7 h 24"/>
                <a:gd name="T6" fmla="*/ 21 w 34"/>
                <a:gd name="T7" fmla="*/ 12 h 24"/>
                <a:gd name="T8" fmla="*/ 15 w 34"/>
                <a:gd name="T9" fmla="*/ 16 h 24"/>
                <a:gd name="T10" fmla="*/ 10 w 34"/>
                <a:gd name="T11" fmla="*/ 20 h 24"/>
                <a:gd name="T12" fmla="*/ 5 w 34"/>
                <a:gd name="T13" fmla="*/ 23 h 24"/>
                <a:gd name="T14" fmla="*/ 1 w 34"/>
                <a:gd name="T15" fmla="*/ 24 h 24"/>
                <a:gd name="T16" fmla="*/ 0 w 34"/>
                <a:gd name="T17" fmla="*/ 22 h 24"/>
                <a:gd name="T18" fmla="*/ 0 w 34"/>
                <a:gd name="T19" fmla="*/ 19 h 24"/>
                <a:gd name="T20" fmla="*/ 4 w 34"/>
                <a:gd name="T21" fmla="*/ 15 h 24"/>
                <a:gd name="T22" fmla="*/ 9 w 34"/>
                <a:gd name="T23" fmla="*/ 13 h 24"/>
                <a:gd name="T24" fmla="*/ 15 w 34"/>
                <a:gd name="T25" fmla="*/ 10 h 24"/>
                <a:gd name="T26" fmla="*/ 21 w 34"/>
                <a:gd name="T27" fmla="*/ 7 h 24"/>
                <a:gd name="T28" fmla="*/ 27 w 34"/>
                <a:gd name="T29" fmla="*/ 4 h 24"/>
                <a:gd name="T30" fmla="*/ 31 w 34"/>
                <a:gd name="T31" fmla="*/ 2 h 24"/>
                <a:gd name="T32" fmla="*/ 34 w 34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24"/>
                <a:gd name="T53" fmla="*/ 34 w 3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24">
                  <a:moveTo>
                    <a:pt x="34" y="0"/>
                  </a:moveTo>
                  <a:lnTo>
                    <a:pt x="31" y="3"/>
                  </a:lnTo>
                  <a:lnTo>
                    <a:pt x="26" y="7"/>
                  </a:lnTo>
                  <a:lnTo>
                    <a:pt x="21" y="12"/>
                  </a:lnTo>
                  <a:lnTo>
                    <a:pt x="15" y="16"/>
                  </a:lnTo>
                  <a:lnTo>
                    <a:pt x="10" y="20"/>
                  </a:lnTo>
                  <a:lnTo>
                    <a:pt x="5" y="23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4" y="15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1" y="7"/>
                  </a:lnTo>
                  <a:lnTo>
                    <a:pt x="27" y="4"/>
                  </a:lnTo>
                  <a:lnTo>
                    <a:pt x="31" y="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7" name="Freeform 309"/>
            <p:cNvSpPr>
              <a:spLocks/>
            </p:cNvSpPr>
            <p:nvPr/>
          </p:nvSpPr>
          <p:spPr bwMode="auto">
            <a:xfrm>
              <a:off x="201" y="1234"/>
              <a:ext cx="51" cy="37"/>
            </a:xfrm>
            <a:custGeom>
              <a:avLst/>
              <a:gdLst>
                <a:gd name="T0" fmla="*/ 51 w 51"/>
                <a:gd name="T1" fmla="*/ 36 h 37"/>
                <a:gd name="T2" fmla="*/ 48 w 51"/>
                <a:gd name="T3" fmla="*/ 37 h 37"/>
                <a:gd name="T4" fmla="*/ 42 w 51"/>
                <a:gd name="T5" fmla="*/ 35 h 37"/>
                <a:gd name="T6" fmla="*/ 35 w 51"/>
                <a:gd name="T7" fmla="*/ 31 h 37"/>
                <a:gd name="T8" fmla="*/ 26 w 51"/>
                <a:gd name="T9" fmla="*/ 26 h 37"/>
                <a:gd name="T10" fmla="*/ 18 w 51"/>
                <a:gd name="T11" fmla="*/ 19 h 37"/>
                <a:gd name="T12" fmla="*/ 10 w 51"/>
                <a:gd name="T13" fmla="*/ 12 h 37"/>
                <a:gd name="T14" fmla="*/ 4 w 51"/>
                <a:gd name="T15" fmla="*/ 6 h 37"/>
                <a:gd name="T16" fmla="*/ 0 w 51"/>
                <a:gd name="T17" fmla="*/ 0 h 37"/>
                <a:gd name="T18" fmla="*/ 5 w 51"/>
                <a:gd name="T19" fmla="*/ 3 h 37"/>
                <a:gd name="T20" fmla="*/ 11 w 51"/>
                <a:gd name="T21" fmla="*/ 7 h 37"/>
                <a:gd name="T22" fmla="*/ 19 w 51"/>
                <a:gd name="T23" fmla="*/ 12 h 37"/>
                <a:gd name="T24" fmla="*/ 29 w 51"/>
                <a:gd name="T25" fmla="*/ 17 h 37"/>
                <a:gd name="T26" fmla="*/ 37 w 51"/>
                <a:gd name="T27" fmla="*/ 24 h 37"/>
                <a:gd name="T28" fmla="*/ 45 w 51"/>
                <a:gd name="T29" fmla="*/ 29 h 37"/>
                <a:gd name="T30" fmla="*/ 49 w 51"/>
                <a:gd name="T31" fmla="*/ 33 h 37"/>
                <a:gd name="T32" fmla="*/ 51 w 51"/>
                <a:gd name="T33" fmla="*/ 36 h 3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1"/>
                <a:gd name="T52" fmla="*/ 0 h 37"/>
                <a:gd name="T53" fmla="*/ 51 w 51"/>
                <a:gd name="T54" fmla="*/ 37 h 3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1" h="37">
                  <a:moveTo>
                    <a:pt x="51" y="36"/>
                  </a:moveTo>
                  <a:lnTo>
                    <a:pt x="48" y="37"/>
                  </a:lnTo>
                  <a:lnTo>
                    <a:pt x="42" y="35"/>
                  </a:lnTo>
                  <a:lnTo>
                    <a:pt x="35" y="31"/>
                  </a:lnTo>
                  <a:lnTo>
                    <a:pt x="26" y="26"/>
                  </a:lnTo>
                  <a:lnTo>
                    <a:pt x="18" y="19"/>
                  </a:lnTo>
                  <a:lnTo>
                    <a:pt x="10" y="12"/>
                  </a:lnTo>
                  <a:lnTo>
                    <a:pt x="4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1" y="7"/>
                  </a:lnTo>
                  <a:lnTo>
                    <a:pt x="19" y="12"/>
                  </a:lnTo>
                  <a:lnTo>
                    <a:pt x="29" y="17"/>
                  </a:lnTo>
                  <a:lnTo>
                    <a:pt x="37" y="24"/>
                  </a:lnTo>
                  <a:lnTo>
                    <a:pt x="45" y="29"/>
                  </a:lnTo>
                  <a:lnTo>
                    <a:pt x="49" y="33"/>
                  </a:lnTo>
                  <a:lnTo>
                    <a:pt x="51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8" name="Freeform 310"/>
            <p:cNvSpPr>
              <a:spLocks/>
            </p:cNvSpPr>
            <p:nvPr/>
          </p:nvSpPr>
          <p:spPr bwMode="auto">
            <a:xfrm>
              <a:off x="204" y="1264"/>
              <a:ext cx="39" cy="31"/>
            </a:xfrm>
            <a:custGeom>
              <a:avLst/>
              <a:gdLst>
                <a:gd name="T0" fmla="*/ 39 w 39"/>
                <a:gd name="T1" fmla="*/ 31 h 31"/>
                <a:gd name="T2" fmla="*/ 38 w 39"/>
                <a:gd name="T3" fmla="*/ 31 h 31"/>
                <a:gd name="T4" fmla="*/ 33 w 39"/>
                <a:gd name="T5" fmla="*/ 30 h 31"/>
                <a:gd name="T6" fmla="*/ 27 w 39"/>
                <a:gd name="T7" fmla="*/ 27 h 31"/>
                <a:gd name="T8" fmla="*/ 21 w 39"/>
                <a:gd name="T9" fmla="*/ 23 h 31"/>
                <a:gd name="T10" fmla="*/ 15 w 39"/>
                <a:gd name="T11" fmla="*/ 18 h 31"/>
                <a:gd name="T12" fmla="*/ 9 w 39"/>
                <a:gd name="T13" fmla="*/ 12 h 31"/>
                <a:gd name="T14" fmla="*/ 3 w 39"/>
                <a:gd name="T15" fmla="*/ 7 h 31"/>
                <a:gd name="T16" fmla="*/ 0 w 39"/>
                <a:gd name="T17" fmla="*/ 0 h 31"/>
                <a:gd name="T18" fmla="*/ 4 w 39"/>
                <a:gd name="T19" fmla="*/ 4 h 31"/>
                <a:gd name="T20" fmla="*/ 10 w 39"/>
                <a:gd name="T21" fmla="*/ 8 h 31"/>
                <a:gd name="T22" fmla="*/ 16 w 39"/>
                <a:gd name="T23" fmla="*/ 12 h 31"/>
                <a:gd name="T24" fmla="*/ 24 w 39"/>
                <a:gd name="T25" fmla="*/ 17 h 31"/>
                <a:gd name="T26" fmla="*/ 30 w 39"/>
                <a:gd name="T27" fmla="*/ 22 h 31"/>
                <a:gd name="T28" fmla="*/ 35 w 39"/>
                <a:gd name="T29" fmla="*/ 26 h 31"/>
                <a:gd name="T30" fmla="*/ 39 w 39"/>
                <a:gd name="T31" fmla="*/ 29 h 31"/>
                <a:gd name="T32" fmla="*/ 39 w 39"/>
                <a:gd name="T33" fmla="*/ 31 h 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1"/>
                <a:gd name="T53" fmla="*/ 39 w 39"/>
                <a:gd name="T54" fmla="*/ 31 h 3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1">
                  <a:moveTo>
                    <a:pt x="39" y="31"/>
                  </a:moveTo>
                  <a:lnTo>
                    <a:pt x="38" y="31"/>
                  </a:lnTo>
                  <a:lnTo>
                    <a:pt x="33" y="30"/>
                  </a:lnTo>
                  <a:lnTo>
                    <a:pt x="27" y="27"/>
                  </a:lnTo>
                  <a:lnTo>
                    <a:pt x="21" y="23"/>
                  </a:lnTo>
                  <a:lnTo>
                    <a:pt x="15" y="18"/>
                  </a:lnTo>
                  <a:lnTo>
                    <a:pt x="9" y="12"/>
                  </a:lnTo>
                  <a:lnTo>
                    <a:pt x="3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10" y="8"/>
                  </a:lnTo>
                  <a:lnTo>
                    <a:pt x="16" y="12"/>
                  </a:lnTo>
                  <a:lnTo>
                    <a:pt x="24" y="17"/>
                  </a:lnTo>
                  <a:lnTo>
                    <a:pt x="30" y="22"/>
                  </a:lnTo>
                  <a:lnTo>
                    <a:pt x="35" y="26"/>
                  </a:lnTo>
                  <a:lnTo>
                    <a:pt x="39" y="29"/>
                  </a:lnTo>
                  <a:lnTo>
                    <a:pt x="39" y="3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89" name="Freeform 311"/>
            <p:cNvSpPr>
              <a:spLocks/>
            </p:cNvSpPr>
            <p:nvPr/>
          </p:nvSpPr>
          <p:spPr bwMode="auto">
            <a:xfrm>
              <a:off x="168" y="1268"/>
              <a:ext cx="39" cy="27"/>
            </a:xfrm>
            <a:custGeom>
              <a:avLst/>
              <a:gdLst>
                <a:gd name="T0" fmla="*/ 39 w 39"/>
                <a:gd name="T1" fmla="*/ 0 h 27"/>
                <a:gd name="T2" fmla="*/ 36 w 39"/>
                <a:gd name="T3" fmla="*/ 4 h 27"/>
                <a:gd name="T4" fmla="*/ 31 w 39"/>
                <a:gd name="T5" fmla="*/ 8 h 27"/>
                <a:gd name="T6" fmla="*/ 25 w 39"/>
                <a:gd name="T7" fmla="*/ 13 h 27"/>
                <a:gd name="T8" fmla="*/ 19 w 39"/>
                <a:gd name="T9" fmla="*/ 18 h 27"/>
                <a:gd name="T10" fmla="*/ 12 w 39"/>
                <a:gd name="T11" fmla="*/ 23 h 27"/>
                <a:gd name="T12" fmla="*/ 7 w 39"/>
                <a:gd name="T13" fmla="*/ 26 h 27"/>
                <a:gd name="T14" fmla="*/ 2 w 39"/>
                <a:gd name="T15" fmla="*/ 27 h 27"/>
                <a:gd name="T16" fmla="*/ 0 w 39"/>
                <a:gd name="T17" fmla="*/ 26 h 27"/>
                <a:gd name="T18" fmla="*/ 1 w 39"/>
                <a:gd name="T19" fmla="*/ 23 h 27"/>
                <a:gd name="T20" fmla="*/ 4 w 39"/>
                <a:gd name="T21" fmla="*/ 20 h 27"/>
                <a:gd name="T22" fmla="*/ 10 w 39"/>
                <a:gd name="T23" fmla="*/ 16 h 27"/>
                <a:gd name="T24" fmla="*/ 17 w 39"/>
                <a:gd name="T25" fmla="*/ 12 h 27"/>
                <a:gd name="T26" fmla="*/ 25 w 39"/>
                <a:gd name="T27" fmla="*/ 8 h 27"/>
                <a:gd name="T28" fmla="*/ 31 w 39"/>
                <a:gd name="T29" fmla="*/ 5 h 27"/>
                <a:gd name="T30" fmla="*/ 36 w 39"/>
                <a:gd name="T31" fmla="*/ 2 h 27"/>
                <a:gd name="T32" fmla="*/ 39 w 39"/>
                <a:gd name="T33" fmla="*/ 0 h 2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27"/>
                <a:gd name="T53" fmla="*/ 39 w 39"/>
                <a:gd name="T54" fmla="*/ 27 h 2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27">
                  <a:moveTo>
                    <a:pt x="39" y="0"/>
                  </a:moveTo>
                  <a:lnTo>
                    <a:pt x="36" y="4"/>
                  </a:lnTo>
                  <a:lnTo>
                    <a:pt x="31" y="8"/>
                  </a:lnTo>
                  <a:lnTo>
                    <a:pt x="25" y="13"/>
                  </a:lnTo>
                  <a:lnTo>
                    <a:pt x="19" y="18"/>
                  </a:lnTo>
                  <a:lnTo>
                    <a:pt x="12" y="23"/>
                  </a:lnTo>
                  <a:lnTo>
                    <a:pt x="7" y="26"/>
                  </a:lnTo>
                  <a:lnTo>
                    <a:pt x="2" y="27"/>
                  </a:lnTo>
                  <a:lnTo>
                    <a:pt x="0" y="26"/>
                  </a:lnTo>
                  <a:lnTo>
                    <a:pt x="1" y="23"/>
                  </a:lnTo>
                  <a:lnTo>
                    <a:pt x="4" y="20"/>
                  </a:lnTo>
                  <a:lnTo>
                    <a:pt x="10" y="16"/>
                  </a:lnTo>
                  <a:lnTo>
                    <a:pt x="17" y="12"/>
                  </a:lnTo>
                  <a:lnTo>
                    <a:pt x="25" y="8"/>
                  </a:lnTo>
                  <a:lnTo>
                    <a:pt x="31" y="5"/>
                  </a:lnTo>
                  <a:lnTo>
                    <a:pt x="36" y="2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0" name="Freeform 312"/>
            <p:cNvSpPr>
              <a:spLocks/>
            </p:cNvSpPr>
            <p:nvPr/>
          </p:nvSpPr>
          <p:spPr bwMode="auto">
            <a:xfrm>
              <a:off x="35" y="29"/>
              <a:ext cx="379" cy="420"/>
            </a:xfrm>
            <a:custGeom>
              <a:avLst/>
              <a:gdLst>
                <a:gd name="T0" fmla="*/ 149 w 379"/>
                <a:gd name="T1" fmla="*/ 97 h 420"/>
                <a:gd name="T2" fmla="*/ 104 w 379"/>
                <a:gd name="T3" fmla="*/ 62 h 420"/>
                <a:gd name="T4" fmla="*/ 43 w 379"/>
                <a:gd name="T5" fmla="*/ 47 h 420"/>
                <a:gd name="T6" fmla="*/ 21 w 379"/>
                <a:gd name="T7" fmla="*/ 40 h 420"/>
                <a:gd name="T8" fmla="*/ 37 w 379"/>
                <a:gd name="T9" fmla="*/ 96 h 420"/>
                <a:gd name="T10" fmla="*/ 60 w 379"/>
                <a:gd name="T11" fmla="*/ 147 h 420"/>
                <a:gd name="T12" fmla="*/ 105 w 379"/>
                <a:gd name="T13" fmla="*/ 177 h 420"/>
                <a:gd name="T14" fmla="*/ 141 w 379"/>
                <a:gd name="T15" fmla="*/ 200 h 420"/>
                <a:gd name="T16" fmla="*/ 125 w 379"/>
                <a:gd name="T17" fmla="*/ 207 h 420"/>
                <a:gd name="T18" fmla="*/ 96 w 379"/>
                <a:gd name="T19" fmla="*/ 201 h 420"/>
                <a:gd name="T20" fmla="*/ 57 w 379"/>
                <a:gd name="T21" fmla="*/ 221 h 420"/>
                <a:gd name="T22" fmla="*/ 31 w 379"/>
                <a:gd name="T23" fmla="*/ 259 h 420"/>
                <a:gd name="T24" fmla="*/ 6 w 379"/>
                <a:gd name="T25" fmla="*/ 279 h 420"/>
                <a:gd name="T26" fmla="*/ 9 w 379"/>
                <a:gd name="T27" fmla="*/ 292 h 420"/>
                <a:gd name="T28" fmla="*/ 31 w 379"/>
                <a:gd name="T29" fmla="*/ 304 h 420"/>
                <a:gd name="T30" fmla="*/ 78 w 379"/>
                <a:gd name="T31" fmla="*/ 311 h 420"/>
                <a:gd name="T32" fmla="*/ 130 w 379"/>
                <a:gd name="T33" fmla="*/ 275 h 420"/>
                <a:gd name="T34" fmla="*/ 142 w 379"/>
                <a:gd name="T35" fmla="*/ 246 h 420"/>
                <a:gd name="T36" fmla="*/ 158 w 379"/>
                <a:gd name="T37" fmla="*/ 220 h 420"/>
                <a:gd name="T38" fmla="*/ 168 w 379"/>
                <a:gd name="T39" fmla="*/ 232 h 420"/>
                <a:gd name="T40" fmla="*/ 152 w 379"/>
                <a:gd name="T41" fmla="*/ 268 h 420"/>
                <a:gd name="T42" fmla="*/ 124 w 379"/>
                <a:gd name="T43" fmla="*/ 290 h 420"/>
                <a:gd name="T44" fmla="*/ 107 w 379"/>
                <a:gd name="T45" fmla="*/ 336 h 420"/>
                <a:gd name="T46" fmla="*/ 110 w 379"/>
                <a:gd name="T47" fmla="*/ 373 h 420"/>
                <a:gd name="T48" fmla="*/ 105 w 379"/>
                <a:gd name="T49" fmla="*/ 413 h 420"/>
                <a:gd name="T50" fmla="*/ 139 w 379"/>
                <a:gd name="T51" fmla="*/ 414 h 420"/>
                <a:gd name="T52" fmla="*/ 204 w 379"/>
                <a:gd name="T53" fmla="*/ 323 h 420"/>
                <a:gd name="T54" fmla="*/ 186 w 379"/>
                <a:gd name="T55" fmla="*/ 252 h 420"/>
                <a:gd name="T56" fmla="*/ 197 w 379"/>
                <a:gd name="T57" fmla="*/ 238 h 420"/>
                <a:gd name="T58" fmla="*/ 212 w 379"/>
                <a:gd name="T59" fmla="*/ 292 h 420"/>
                <a:gd name="T60" fmla="*/ 232 w 379"/>
                <a:gd name="T61" fmla="*/ 336 h 420"/>
                <a:gd name="T62" fmla="*/ 285 w 379"/>
                <a:gd name="T63" fmla="*/ 363 h 420"/>
                <a:gd name="T64" fmla="*/ 322 w 379"/>
                <a:gd name="T65" fmla="*/ 396 h 420"/>
                <a:gd name="T66" fmla="*/ 321 w 379"/>
                <a:gd name="T67" fmla="*/ 301 h 420"/>
                <a:gd name="T68" fmla="*/ 269 w 379"/>
                <a:gd name="T69" fmla="*/ 256 h 420"/>
                <a:gd name="T70" fmla="*/ 245 w 379"/>
                <a:gd name="T71" fmla="*/ 249 h 420"/>
                <a:gd name="T72" fmla="*/ 250 w 379"/>
                <a:gd name="T73" fmla="*/ 234 h 420"/>
                <a:gd name="T74" fmla="*/ 311 w 379"/>
                <a:gd name="T75" fmla="*/ 254 h 420"/>
                <a:gd name="T76" fmla="*/ 353 w 379"/>
                <a:gd name="T77" fmla="*/ 242 h 420"/>
                <a:gd name="T78" fmla="*/ 375 w 379"/>
                <a:gd name="T79" fmla="*/ 234 h 420"/>
                <a:gd name="T80" fmla="*/ 351 w 379"/>
                <a:gd name="T81" fmla="*/ 215 h 420"/>
                <a:gd name="T82" fmla="*/ 325 w 379"/>
                <a:gd name="T83" fmla="*/ 179 h 420"/>
                <a:gd name="T84" fmla="*/ 274 w 379"/>
                <a:gd name="T85" fmla="*/ 156 h 420"/>
                <a:gd name="T86" fmla="*/ 240 w 379"/>
                <a:gd name="T87" fmla="*/ 172 h 420"/>
                <a:gd name="T88" fmla="*/ 227 w 379"/>
                <a:gd name="T89" fmla="*/ 178 h 420"/>
                <a:gd name="T90" fmla="*/ 228 w 379"/>
                <a:gd name="T91" fmla="*/ 161 h 420"/>
                <a:gd name="T92" fmla="*/ 244 w 379"/>
                <a:gd name="T93" fmla="*/ 156 h 420"/>
                <a:gd name="T94" fmla="*/ 272 w 379"/>
                <a:gd name="T95" fmla="*/ 122 h 420"/>
                <a:gd name="T96" fmla="*/ 276 w 379"/>
                <a:gd name="T97" fmla="*/ 58 h 420"/>
                <a:gd name="T98" fmla="*/ 263 w 379"/>
                <a:gd name="T99" fmla="*/ 9 h 420"/>
                <a:gd name="T100" fmla="*/ 232 w 379"/>
                <a:gd name="T101" fmla="*/ 40 h 420"/>
                <a:gd name="T102" fmla="*/ 190 w 379"/>
                <a:gd name="T103" fmla="*/ 71 h 420"/>
                <a:gd name="T104" fmla="*/ 178 w 379"/>
                <a:gd name="T105" fmla="*/ 152 h 42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79"/>
                <a:gd name="T160" fmla="*/ 0 h 420"/>
                <a:gd name="T161" fmla="*/ 379 w 379"/>
                <a:gd name="T162" fmla="*/ 420 h 42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79" h="420">
                  <a:moveTo>
                    <a:pt x="165" y="153"/>
                  </a:moveTo>
                  <a:lnTo>
                    <a:pt x="164" y="139"/>
                  </a:lnTo>
                  <a:lnTo>
                    <a:pt x="160" y="124"/>
                  </a:lnTo>
                  <a:lnTo>
                    <a:pt x="156" y="111"/>
                  </a:lnTo>
                  <a:lnTo>
                    <a:pt x="149" y="97"/>
                  </a:lnTo>
                  <a:lnTo>
                    <a:pt x="141" y="86"/>
                  </a:lnTo>
                  <a:lnTo>
                    <a:pt x="133" y="76"/>
                  </a:lnTo>
                  <a:lnTo>
                    <a:pt x="123" y="68"/>
                  </a:lnTo>
                  <a:lnTo>
                    <a:pt x="114" y="65"/>
                  </a:lnTo>
                  <a:lnTo>
                    <a:pt x="104" y="62"/>
                  </a:lnTo>
                  <a:lnTo>
                    <a:pt x="92" y="59"/>
                  </a:lnTo>
                  <a:lnTo>
                    <a:pt x="79" y="56"/>
                  </a:lnTo>
                  <a:lnTo>
                    <a:pt x="66" y="53"/>
                  </a:lnTo>
                  <a:lnTo>
                    <a:pt x="54" y="50"/>
                  </a:lnTo>
                  <a:lnTo>
                    <a:pt x="43" y="47"/>
                  </a:lnTo>
                  <a:lnTo>
                    <a:pt x="35" y="44"/>
                  </a:lnTo>
                  <a:lnTo>
                    <a:pt x="30" y="41"/>
                  </a:lnTo>
                  <a:lnTo>
                    <a:pt x="25" y="38"/>
                  </a:lnTo>
                  <a:lnTo>
                    <a:pt x="21" y="37"/>
                  </a:lnTo>
                  <a:lnTo>
                    <a:pt x="21" y="40"/>
                  </a:lnTo>
                  <a:lnTo>
                    <a:pt x="25" y="44"/>
                  </a:lnTo>
                  <a:lnTo>
                    <a:pt x="30" y="53"/>
                  </a:lnTo>
                  <a:lnTo>
                    <a:pt x="32" y="66"/>
                  </a:lnTo>
                  <a:lnTo>
                    <a:pt x="35" y="81"/>
                  </a:lnTo>
                  <a:lnTo>
                    <a:pt x="37" y="96"/>
                  </a:lnTo>
                  <a:lnTo>
                    <a:pt x="38" y="105"/>
                  </a:lnTo>
                  <a:lnTo>
                    <a:pt x="42" y="115"/>
                  </a:lnTo>
                  <a:lnTo>
                    <a:pt x="47" y="125"/>
                  </a:lnTo>
                  <a:lnTo>
                    <a:pt x="53" y="136"/>
                  </a:lnTo>
                  <a:lnTo>
                    <a:pt x="60" y="147"/>
                  </a:lnTo>
                  <a:lnTo>
                    <a:pt x="68" y="156"/>
                  </a:lnTo>
                  <a:lnTo>
                    <a:pt x="77" y="164"/>
                  </a:lnTo>
                  <a:lnTo>
                    <a:pt x="87" y="170"/>
                  </a:lnTo>
                  <a:lnTo>
                    <a:pt x="97" y="174"/>
                  </a:lnTo>
                  <a:lnTo>
                    <a:pt x="105" y="177"/>
                  </a:lnTo>
                  <a:lnTo>
                    <a:pt x="114" y="180"/>
                  </a:lnTo>
                  <a:lnTo>
                    <a:pt x="122" y="184"/>
                  </a:lnTo>
                  <a:lnTo>
                    <a:pt x="129" y="188"/>
                  </a:lnTo>
                  <a:lnTo>
                    <a:pt x="135" y="193"/>
                  </a:lnTo>
                  <a:lnTo>
                    <a:pt x="141" y="200"/>
                  </a:lnTo>
                  <a:lnTo>
                    <a:pt x="146" y="208"/>
                  </a:lnTo>
                  <a:lnTo>
                    <a:pt x="141" y="210"/>
                  </a:lnTo>
                  <a:lnTo>
                    <a:pt x="135" y="210"/>
                  </a:lnTo>
                  <a:lnTo>
                    <a:pt x="130" y="209"/>
                  </a:lnTo>
                  <a:lnTo>
                    <a:pt x="125" y="207"/>
                  </a:lnTo>
                  <a:lnTo>
                    <a:pt x="120" y="206"/>
                  </a:lnTo>
                  <a:lnTo>
                    <a:pt x="116" y="205"/>
                  </a:lnTo>
                  <a:lnTo>
                    <a:pt x="110" y="203"/>
                  </a:lnTo>
                  <a:lnTo>
                    <a:pt x="104" y="202"/>
                  </a:lnTo>
                  <a:lnTo>
                    <a:pt x="96" y="201"/>
                  </a:lnTo>
                  <a:lnTo>
                    <a:pt x="88" y="203"/>
                  </a:lnTo>
                  <a:lnTo>
                    <a:pt x="80" y="205"/>
                  </a:lnTo>
                  <a:lnTo>
                    <a:pt x="72" y="209"/>
                  </a:lnTo>
                  <a:lnTo>
                    <a:pt x="64" y="214"/>
                  </a:lnTo>
                  <a:lnTo>
                    <a:pt x="57" y="221"/>
                  </a:lnTo>
                  <a:lnTo>
                    <a:pt x="52" y="229"/>
                  </a:lnTo>
                  <a:lnTo>
                    <a:pt x="47" y="236"/>
                  </a:lnTo>
                  <a:lnTo>
                    <a:pt x="43" y="244"/>
                  </a:lnTo>
                  <a:lnTo>
                    <a:pt x="37" y="252"/>
                  </a:lnTo>
                  <a:lnTo>
                    <a:pt x="31" y="259"/>
                  </a:lnTo>
                  <a:lnTo>
                    <a:pt x="25" y="264"/>
                  </a:lnTo>
                  <a:lnTo>
                    <a:pt x="20" y="269"/>
                  </a:lnTo>
                  <a:lnTo>
                    <a:pt x="14" y="273"/>
                  </a:lnTo>
                  <a:lnTo>
                    <a:pt x="10" y="277"/>
                  </a:lnTo>
                  <a:lnTo>
                    <a:pt x="6" y="279"/>
                  </a:lnTo>
                  <a:lnTo>
                    <a:pt x="1" y="282"/>
                  </a:lnTo>
                  <a:lnTo>
                    <a:pt x="0" y="285"/>
                  </a:lnTo>
                  <a:lnTo>
                    <a:pt x="2" y="287"/>
                  </a:lnTo>
                  <a:lnTo>
                    <a:pt x="7" y="291"/>
                  </a:lnTo>
                  <a:lnTo>
                    <a:pt x="9" y="292"/>
                  </a:lnTo>
                  <a:lnTo>
                    <a:pt x="12" y="294"/>
                  </a:lnTo>
                  <a:lnTo>
                    <a:pt x="16" y="296"/>
                  </a:lnTo>
                  <a:lnTo>
                    <a:pt x="21" y="299"/>
                  </a:lnTo>
                  <a:lnTo>
                    <a:pt x="25" y="301"/>
                  </a:lnTo>
                  <a:lnTo>
                    <a:pt x="31" y="304"/>
                  </a:lnTo>
                  <a:lnTo>
                    <a:pt x="37" y="306"/>
                  </a:lnTo>
                  <a:lnTo>
                    <a:pt x="44" y="308"/>
                  </a:lnTo>
                  <a:lnTo>
                    <a:pt x="55" y="310"/>
                  </a:lnTo>
                  <a:lnTo>
                    <a:pt x="66" y="311"/>
                  </a:lnTo>
                  <a:lnTo>
                    <a:pt x="78" y="311"/>
                  </a:lnTo>
                  <a:lnTo>
                    <a:pt x="89" y="309"/>
                  </a:lnTo>
                  <a:lnTo>
                    <a:pt x="100" y="304"/>
                  </a:lnTo>
                  <a:lnTo>
                    <a:pt x="111" y="297"/>
                  </a:lnTo>
                  <a:lnTo>
                    <a:pt x="122" y="287"/>
                  </a:lnTo>
                  <a:lnTo>
                    <a:pt x="130" y="275"/>
                  </a:lnTo>
                  <a:lnTo>
                    <a:pt x="133" y="270"/>
                  </a:lnTo>
                  <a:lnTo>
                    <a:pt x="135" y="264"/>
                  </a:lnTo>
                  <a:lnTo>
                    <a:pt x="137" y="259"/>
                  </a:lnTo>
                  <a:lnTo>
                    <a:pt x="140" y="254"/>
                  </a:lnTo>
                  <a:lnTo>
                    <a:pt x="142" y="246"/>
                  </a:lnTo>
                  <a:lnTo>
                    <a:pt x="145" y="238"/>
                  </a:lnTo>
                  <a:lnTo>
                    <a:pt x="147" y="232"/>
                  </a:lnTo>
                  <a:lnTo>
                    <a:pt x="151" y="228"/>
                  </a:lnTo>
                  <a:lnTo>
                    <a:pt x="154" y="223"/>
                  </a:lnTo>
                  <a:lnTo>
                    <a:pt x="158" y="220"/>
                  </a:lnTo>
                  <a:lnTo>
                    <a:pt x="162" y="218"/>
                  </a:lnTo>
                  <a:lnTo>
                    <a:pt x="166" y="217"/>
                  </a:lnTo>
                  <a:lnTo>
                    <a:pt x="166" y="223"/>
                  </a:lnTo>
                  <a:lnTo>
                    <a:pt x="166" y="228"/>
                  </a:lnTo>
                  <a:lnTo>
                    <a:pt x="168" y="232"/>
                  </a:lnTo>
                  <a:lnTo>
                    <a:pt x="170" y="235"/>
                  </a:lnTo>
                  <a:lnTo>
                    <a:pt x="169" y="246"/>
                  </a:lnTo>
                  <a:lnTo>
                    <a:pt x="166" y="255"/>
                  </a:lnTo>
                  <a:lnTo>
                    <a:pt x="160" y="262"/>
                  </a:lnTo>
                  <a:lnTo>
                    <a:pt x="152" y="268"/>
                  </a:lnTo>
                  <a:lnTo>
                    <a:pt x="146" y="271"/>
                  </a:lnTo>
                  <a:lnTo>
                    <a:pt x="141" y="274"/>
                  </a:lnTo>
                  <a:lnTo>
                    <a:pt x="135" y="279"/>
                  </a:lnTo>
                  <a:lnTo>
                    <a:pt x="130" y="284"/>
                  </a:lnTo>
                  <a:lnTo>
                    <a:pt x="124" y="290"/>
                  </a:lnTo>
                  <a:lnTo>
                    <a:pt x="119" y="298"/>
                  </a:lnTo>
                  <a:lnTo>
                    <a:pt x="115" y="307"/>
                  </a:lnTo>
                  <a:lnTo>
                    <a:pt x="111" y="316"/>
                  </a:lnTo>
                  <a:lnTo>
                    <a:pt x="109" y="325"/>
                  </a:lnTo>
                  <a:lnTo>
                    <a:pt x="107" y="336"/>
                  </a:lnTo>
                  <a:lnTo>
                    <a:pt x="106" y="345"/>
                  </a:lnTo>
                  <a:lnTo>
                    <a:pt x="107" y="355"/>
                  </a:lnTo>
                  <a:lnTo>
                    <a:pt x="108" y="362"/>
                  </a:lnTo>
                  <a:lnTo>
                    <a:pt x="109" y="368"/>
                  </a:lnTo>
                  <a:lnTo>
                    <a:pt x="110" y="373"/>
                  </a:lnTo>
                  <a:lnTo>
                    <a:pt x="110" y="378"/>
                  </a:lnTo>
                  <a:lnTo>
                    <a:pt x="110" y="391"/>
                  </a:lnTo>
                  <a:lnTo>
                    <a:pt x="110" y="400"/>
                  </a:lnTo>
                  <a:lnTo>
                    <a:pt x="108" y="408"/>
                  </a:lnTo>
                  <a:lnTo>
                    <a:pt x="105" y="413"/>
                  </a:lnTo>
                  <a:lnTo>
                    <a:pt x="103" y="418"/>
                  </a:lnTo>
                  <a:lnTo>
                    <a:pt x="104" y="420"/>
                  </a:lnTo>
                  <a:lnTo>
                    <a:pt x="109" y="420"/>
                  </a:lnTo>
                  <a:lnTo>
                    <a:pt x="114" y="419"/>
                  </a:lnTo>
                  <a:lnTo>
                    <a:pt x="139" y="414"/>
                  </a:lnTo>
                  <a:lnTo>
                    <a:pt x="161" y="403"/>
                  </a:lnTo>
                  <a:lnTo>
                    <a:pt x="178" y="388"/>
                  </a:lnTo>
                  <a:lnTo>
                    <a:pt x="192" y="369"/>
                  </a:lnTo>
                  <a:lnTo>
                    <a:pt x="201" y="346"/>
                  </a:lnTo>
                  <a:lnTo>
                    <a:pt x="204" y="323"/>
                  </a:lnTo>
                  <a:lnTo>
                    <a:pt x="203" y="300"/>
                  </a:lnTo>
                  <a:lnTo>
                    <a:pt x="197" y="277"/>
                  </a:lnTo>
                  <a:lnTo>
                    <a:pt x="193" y="266"/>
                  </a:lnTo>
                  <a:lnTo>
                    <a:pt x="189" y="258"/>
                  </a:lnTo>
                  <a:lnTo>
                    <a:pt x="186" y="252"/>
                  </a:lnTo>
                  <a:lnTo>
                    <a:pt x="184" y="245"/>
                  </a:lnTo>
                  <a:lnTo>
                    <a:pt x="188" y="244"/>
                  </a:lnTo>
                  <a:lnTo>
                    <a:pt x="192" y="242"/>
                  </a:lnTo>
                  <a:lnTo>
                    <a:pt x="196" y="240"/>
                  </a:lnTo>
                  <a:lnTo>
                    <a:pt x="197" y="238"/>
                  </a:lnTo>
                  <a:lnTo>
                    <a:pt x="203" y="245"/>
                  </a:lnTo>
                  <a:lnTo>
                    <a:pt x="207" y="257"/>
                  </a:lnTo>
                  <a:lnTo>
                    <a:pt x="209" y="269"/>
                  </a:lnTo>
                  <a:lnTo>
                    <a:pt x="211" y="283"/>
                  </a:lnTo>
                  <a:lnTo>
                    <a:pt x="212" y="292"/>
                  </a:lnTo>
                  <a:lnTo>
                    <a:pt x="214" y="302"/>
                  </a:lnTo>
                  <a:lnTo>
                    <a:pt x="216" y="311"/>
                  </a:lnTo>
                  <a:lnTo>
                    <a:pt x="220" y="319"/>
                  </a:lnTo>
                  <a:lnTo>
                    <a:pt x="225" y="328"/>
                  </a:lnTo>
                  <a:lnTo>
                    <a:pt x="232" y="336"/>
                  </a:lnTo>
                  <a:lnTo>
                    <a:pt x="240" y="342"/>
                  </a:lnTo>
                  <a:lnTo>
                    <a:pt x="251" y="348"/>
                  </a:lnTo>
                  <a:lnTo>
                    <a:pt x="263" y="353"/>
                  </a:lnTo>
                  <a:lnTo>
                    <a:pt x="274" y="358"/>
                  </a:lnTo>
                  <a:lnTo>
                    <a:pt x="285" y="363"/>
                  </a:lnTo>
                  <a:lnTo>
                    <a:pt x="294" y="368"/>
                  </a:lnTo>
                  <a:lnTo>
                    <a:pt x="303" y="373"/>
                  </a:lnTo>
                  <a:lnTo>
                    <a:pt x="311" y="379"/>
                  </a:lnTo>
                  <a:lnTo>
                    <a:pt x="317" y="387"/>
                  </a:lnTo>
                  <a:lnTo>
                    <a:pt x="322" y="396"/>
                  </a:lnTo>
                  <a:lnTo>
                    <a:pt x="324" y="382"/>
                  </a:lnTo>
                  <a:lnTo>
                    <a:pt x="326" y="365"/>
                  </a:lnTo>
                  <a:lnTo>
                    <a:pt x="327" y="344"/>
                  </a:lnTo>
                  <a:lnTo>
                    <a:pt x="325" y="322"/>
                  </a:lnTo>
                  <a:lnTo>
                    <a:pt x="321" y="301"/>
                  </a:lnTo>
                  <a:lnTo>
                    <a:pt x="312" y="283"/>
                  </a:lnTo>
                  <a:lnTo>
                    <a:pt x="300" y="268"/>
                  </a:lnTo>
                  <a:lnTo>
                    <a:pt x="282" y="259"/>
                  </a:lnTo>
                  <a:lnTo>
                    <a:pt x="276" y="257"/>
                  </a:lnTo>
                  <a:lnTo>
                    <a:pt x="269" y="256"/>
                  </a:lnTo>
                  <a:lnTo>
                    <a:pt x="263" y="254"/>
                  </a:lnTo>
                  <a:lnTo>
                    <a:pt x="258" y="253"/>
                  </a:lnTo>
                  <a:lnTo>
                    <a:pt x="253" y="251"/>
                  </a:lnTo>
                  <a:lnTo>
                    <a:pt x="249" y="250"/>
                  </a:lnTo>
                  <a:lnTo>
                    <a:pt x="245" y="249"/>
                  </a:lnTo>
                  <a:lnTo>
                    <a:pt x="243" y="248"/>
                  </a:lnTo>
                  <a:lnTo>
                    <a:pt x="245" y="245"/>
                  </a:lnTo>
                  <a:lnTo>
                    <a:pt x="247" y="241"/>
                  </a:lnTo>
                  <a:lnTo>
                    <a:pt x="249" y="237"/>
                  </a:lnTo>
                  <a:lnTo>
                    <a:pt x="250" y="234"/>
                  </a:lnTo>
                  <a:lnTo>
                    <a:pt x="263" y="241"/>
                  </a:lnTo>
                  <a:lnTo>
                    <a:pt x="276" y="247"/>
                  </a:lnTo>
                  <a:lnTo>
                    <a:pt x="288" y="251"/>
                  </a:lnTo>
                  <a:lnTo>
                    <a:pt x="300" y="253"/>
                  </a:lnTo>
                  <a:lnTo>
                    <a:pt x="311" y="254"/>
                  </a:lnTo>
                  <a:lnTo>
                    <a:pt x="321" y="254"/>
                  </a:lnTo>
                  <a:lnTo>
                    <a:pt x="331" y="252"/>
                  </a:lnTo>
                  <a:lnTo>
                    <a:pt x="339" y="249"/>
                  </a:lnTo>
                  <a:lnTo>
                    <a:pt x="347" y="245"/>
                  </a:lnTo>
                  <a:lnTo>
                    <a:pt x="353" y="242"/>
                  </a:lnTo>
                  <a:lnTo>
                    <a:pt x="359" y="239"/>
                  </a:lnTo>
                  <a:lnTo>
                    <a:pt x="364" y="237"/>
                  </a:lnTo>
                  <a:lnTo>
                    <a:pt x="368" y="235"/>
                  </a:lnTo>
                  <a:lnTo>
                    <a:pt x="372" y="234"/>
                  </a:lnTo>
                  <a:lnTo>
                    <a:pt x="375" y="234"/>
                  </a:lnTo>
                  <a:lnTo>
                    <a:pt x="379" y="234"/>
                  </a:lnTo>
                  <a:lnTo>
                    <a:pt x="371" y="231"/>
                  </a:lnTo>
                  <a:lnTo>
                    <a:pt x="364" y="227"/>
                  </a:lnTo>
                  <a:lnTo>
                    <a:pt x="357" y="221"/>
                  </a:lnTo>
                  <a:lnTo>
                    <a:pt x="351" y="215"/>
                  </a:lnTo>
                  <a:lnTo>
                    <a:pt x="346" y="209"/>
                  </a:lnTo>
                  <a:lnTo>
                    <a:pt x="341" y="203"/>
                  </a:lnTo>
                  <a:lnTo>
                    <a:pt x="336" y="195"/>
                  </a:lnTo>
                  <a:lnTo>
                    <a:pt x="331" y="187"/>
                  </a:lnTo>
                  <a:lnTo>
                    <a:pt x="325" y="179"/>
                  </a:lnTo>
                  <a:lnTo>
                    <a:pt x="318" y="172"/>
                  </a:lnTo>
                  <a:lnTo>
                    <a:pt x="307" y="165"/>
                  </a:lnTo>
                  <a:lnTo>
                    <a:pt x="297" y="160"/>
                  </a:lnTo>
                  <a:lnTo>
                    <a:pt x="285" y="157"/>
                  </a:lnTo>
                  <a:lnTo>
                    <a:pt x="274" y="156"/>
                  </a:lnTo>
                  <a:lnTo>
                    <a:pt x="263" y="158"/>
                  </a:lnTo>
                  <a:lnTo>
                    <a:pt x="255" y="162"/>
                  </a:lnTo>
                  <a:lnTo>
                    <a:pt x="250" y="166"/>
                  </a:lnTo>
                  <a:lnTo>
                    <a:pt x="245" y="170"/>
                  </a:lnTo>
                  <a:lnTo>
                    <a:pt x="240" y="172"/>
                  </a:lnTo>
                  <a:lnTo>
                    <a:pt x="237" y="175"/>
                  </a:lnTo>
                  <a:lnTo>
                    <a:pt x="233" y="176"/>
                  </a:lnTo>
                  <a:lnTo>
                    <a:pt x="231" y="177"/>
                  </a:lnTo>
                  <a:lnTo>
                    <a:pt x="228" y="177"/>
                  </a:lnTo>
                  <a:lnTo>
                    <a:pt x="227" y="178"/>
                  </a:lnTo>
                  <a:lnTo>
                    <a:pt x="227" y="176"/>
                  </a:lnTo>
                  <a:lnTo>
                    <a:pt x="227" y="171"/>
                  </a:lnTo>
                  <a:lnTo>
                    <a:pt x="227" y="166"/>
                  </a:lnTo>
                  <a:lnTo>
                    <a:pt x="225" y="163"/>
                  </a:lnTo>
                  <a:lnTo>
                    <a:pt x="228" y="161"/>
                  </a:lnTo>
                  <a:lnTo>
                    <a:pt x="231" y="159"/>
                  </a:lnTo>
                  <a:lnTo>
                    <a:pt x="234" y="158"/>
                  </a:lnTo>
                  <a:lnTo>
                    <a:pt x="238" y="157"/>
                  </a:lnTo>
                  <a:lnTo>
                    <a:pt x="240" y="157"/>
                  </a:lnTo>
                  <a:lnTo>
                    <a:pt x="244" y="156"/>
                  </a:lnTo>
                  <a:lnTo>
                    <a:pt x="247" y="155"/>
                  </a:lnTo>
                  <a:lnTo>
                    <a:pt x="251" y="153"/>
                  </a:lnTo>
                  <a:lnTo>
                    <a:pt x="259" y="146"/>
                  </a:lnTo>
                  <a:lnTo>
                    <a:pt x="266" y="135"/>
                  </a:lnTo>
                  <a:lnTo>
                    <a:pt x="272" y="122"/>
                  </a:lnTo>
                  <a:lnTo>
                    <a:pt x="276" y="108"/>
                  </a:lnTo>
                  <a:lnTo>
                    <a:pt x="280" y="94"/>
                  </a:lnTo>
                  <a:lnTo>
                    <a:pt x="281" y="79"/>
                  </a:lnTo>
                  <a:lnTo>
                    <a:pt x="280" y="68"/>
                  </a:lnTo>
                  <a:lnTo>
                    <a:pt x="276" y="58"/>
                  </a:lnTo>
                  <a:lnTo>
                    <a:pt x="271" y="43"/>
                  </a:lnTo>
                  <a:lnTo>
                    <a:pt x="269" y="27"/>
                  </a:lnTo>
                  <a:lnTo>
                    <a:pt x="268" y="12"/>
                  </a:lnTo>
                  <a:lnTo>
                    <a:pt x="269" y="0"/>
                  </a:lnTo>
                  <a:lnTo>
                    <a:pt x="263" y="9"/>
                  </a:lnTo>
                  <a:lnTo>
                    <a:pt x="257" y="17"/>
                  </a:lnTo>
                  <a:lnTo>
                    <a:pt x="251" y="25"/>
                  </a:lnTo>
                  <a:lnTo>
                    <a:pt x="245" y="31"/>
                  </a:lnTo>
                  <a:lnTo>
                    <a:pt x="238" y="37"/>
                  </a:lnTo>
                  <a:lnTo>
                    <a:pt x="232" y="40"/>
                  </a:lnTo>
                  <a:lnTo>
                    <a:pt x="226" y="44"/>
                  </a:lnTo>
                  <a:lnTo>
                    <a:pt x="220" y="46"/>
                  </a:lnTo>
                  <a:lnTo>
                    <a:pt x="209" y="51"/>
                  </a:lnTo>
                  <a:lnTo>
                    <a:pt x="199" y="60"/>
                  </a:lnTo>
                  <a:lnTo>
                    <a:pt x="190" y="71"/>
                  </a:lnTo>
                  <a:lnTo>
                    <a:pt x="183" y="85"/>
                  </a:lnTo>
                  <a:lnTo>
                    <a:pt x="177" y="100"/>
                  </a:lnTo>
                  <a:lnTo>
                    <a:pt x="174" y="117"/>
                  </a:lnTo>
                  <a:lnTo>
                    <a:pt x="174" y="134"/>
                  </a:lnTo>
                  <a:lnTo>
                    <a:pt x="178" y="152"/>
                  </a:lnTo>
                  <a:lnTo>
                    <a:pt x="176" y="151"/>
                  </a:lnTo>
                  <a:lnTo>
                    <a:pt x="172" y="151"/>
                  </a:lnTo>
                  <a:lnTo>
                    <a:pt x="167" y="151"/>
                  </a:lnTo>
                  <a:lnTo>
                    <a:pt x="165" y="153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1" name="Freeform 313"/>
            <p:cNvSpPr>
              <a:spLocks/>
            </p:cNvSpPr>
            <p:nvPr/>
          </p:nvSpPr>
          <p:spPr bwMode="auto">
            <a:xfrm>
              <a:off x="140" y="0"/>
              <a:ext cx="115" cy="182"/>
            </a:xfrm>
            <a:custGeom>
              <a:avLst/>
              <a:gdLst>
                <a:gd name="T0" fmla="*/ 115 w 115"/>
                <a:gd name="T1" fmla="*/ 75 h 182"/>
                <a:gd name="T2" fmla="*/ 109 w 115"/>
                <a:gd name="T3" fmla="*/ 78 h 182"/>
                <a:gd name="T4" fmla="*/ 102 w 115"/>
                <a:gd name="T5" fmla="*/ 83 h 182"/>
                <a:gd name="T6" fmla="*/ 95 w 115"/>
                <a:gd name="T7" fmla="*/ 89 h 182"/>
                <a:gd name="T8" fmla="*/ 88 w 115"/>
                <a:gd name="T9" fmla="*/ 96 h 182"/>
                <a:gd name="T10" fmla="*/ 83 w 115"/>
                <a:gd name="T11" fmla="*/ 103 h 182"/>
                <a:gd name="T12" fmla="*/ 78 w 115"/>
                <a:gd name="T13" fmla="*/ 113 h 182"/>
                <a:gd name="T14" fmla="*/ 73 w 115"/>
                <a:gd name="T15" fmla="*/ 123 h 182"/>
                <a:gd name="T16" fmla="*/ 71 w 115"/>
                <a:gd name="T17" fmla="*/ 133 h 182"/>
                <a:gd name="T18" fmla="*/ 70 w 115"/>
                <a:gd name="T19" fmla="*/ 137 h 182"/>
                <a:gd name="T20" fmla="*/ 70 w 115"/>
                <a:gd name="T21" fmla="*/ 140 h 182"/>
                <a:gd name="T22" fmla="*/ 69 w 115"/>
                <a:gd name="T23" fmla="*/ 144 h 182"/>
                <a:gd name="T24" fmla="*/ 69 w 115"/>
                <a:gd name="T25" fmla="*/ 148 h 182"/>
                <a:gd name="T26" fmla="*/ 69 w 115"/>
                <a:gd name="T27" fmla="*/ 155 h 182"/>
                <a:gd name="T28" fmla="*/ 70 w 115"/>
                <a:gd name="T29" fmla="*/ 164 h 182"/>
                <a:gd name="T30" fmla="*/ 71 w 115"/>
                <a:gd name="T31" fmla="*/ 173 h 182"/>
                <a:gd name="T32" fmla="*/ 73 w 115"/>
                <a:gd name="T33" fmla="*/ 181 h 182"/>
                <a:gd name="T34" fmla="*/ 71 w 115"/>
                <a:gd name="T35" fmla="*/ 180 h 182"/>
                <a:gd name="T36" fmla="*/ 67 w 115"/>
                <a:gd name="T37" fmla="*/ 180 h 182"/>
                <a:gd name="T38" fmla="*/ 62 w 115"/>
                <a:gd name="T39" fmla="*/ 180 h 182"/>
                <a:gd name="T40" fmla="*/ 60 w 115"/>
                <a:gd name="T41" fmla="*/ 182 h 182"/>
                <a:gd name="T42" fmla="*/ 59 w 115"/>
                <a:gd name="T43" fmla="*/ 168 h 182"/>
                <a:gd name="T44" fmla="*/ 55 w 115"/>
                <a:gd name="T45" fmla="*/ 153 h 182"/>
                <a:gd name="T46" fmla="*/ 51 w 115"/>
                <a:gd name="T47" fmla="*/ 140 h 182"/>
                <a:gd name="T48" fmla="*/ 44 w 115"/>
                <a:gd name="T49" fmla="*/ 126 h 182"/>
                <a:gd name="T50" fmla="*/ 36 w 115"/>
                <a:gd name="T51" fmla="*/ 115 h 182"/>
                <a:gd name="T52" fmla="*/ 28 w 115"/>
                <a:gd name="T53" fmla="*/ 105 h 182"/>
                <a:gd name="T54" fmla="*/ 18 w 115"/>
                <a:gd name="T55" fmla="*/ 97 h 182"/>
                <a:gd name="T56" fmla="*/ 9 w 115"/>
                <a:gd name="T57" fmla="*/ 94 h 182"/>
                <a:gd name="T58" fmla="*/ 10 w 115"/>
                <a:gd name="T59" fmla="*/ 85 h 182"/>
                <a:gd name="T60" fmla="*/ 10 w 115"/>
                <a:gd name="T61" fmla="*/ 76 h 182"/>
                <a:gd name="T62" fmla="*/ 6 w 115"/>
                <a:gd name="T63" fmla="*/ 69 h 182"/>
                <a:gd name="T64" fmla="*/ 0 w 115"/>
                <a:gd name="T65" fmla="*/ 65 h 182"/>
                <a:gd name="T66" fmla="*/ 7 w 115"/>
                <a:gd name="T67" fmla="*/ 52 h 182"/>
                <a:gd name="T68" fmla="*/ 13 w 115"/>
                <a:gd name="T69" fmla="*/ 35 h 182"/>
                <a:gd name="T70" fmla="*/ 16 w 115"/>
                <a:gd name="T71" fmla="*/ 15 h 182"/>
                <a:gd name="T72" fmla="*/ 11 w 115"/>
                <a:gd name="T73" fmla="*/ 0 h 182"/>
                <a:gd name="T74" fmla="*/ 16 w 115"/>
                <a:gd name="T75" fmla="*/ 5 h 182"/>
                <a:gd name="T76" fmla="*/ 22 w 115"/>
                <a:gd name="T77" fmla="*/ 11 h 182"/>
                <a:gd name="T78" fmla="*/ 28 w 115"/>
                <a:gd name="T79" fmla="*/ 16 h 182"/>
                <a:gd name="T80" fmla="*/ 35 w 115"/>
                <a:gd name="T81" fmla="*/ 21 h 182"/>
                <a:gd name="T82" fmla="*/ 42 w 115"/>
                <a:gd name="T83" fmla="*/ 25 h 182"/>
                <a:gd name="T84" fmla="*/ 51 w 115"/>
                <a:gd name="T85" fmla="*/ 28 h 182"/>
                <a:gd name="T86" fmla="*/ 60 w 115"/>
                <a:gd name="T87" fmla="*/ 29 h 182"/>
                <a:gd name="T88" fmla="*/ 71 w 115"/>
                <a:gd name="T89" fmla="*/ 28 h 182"/>
                <a:gd name="T90" fmla="*/ 71 w 115"/>
                <a:gd name="T91" fmla="*/ 37 h 182"/>
                <a:gd name="T92" fmla="*/ 72 w 115"/>
                <a:gd name="T93" fmla="*/ 46 h 182"/>
                <a:gd name="T94" fmla="*/ 73 w 115"/>
                <a:gd name="T95" fmla="*/ 56 h 182"/>
                <a:gd name="T96" fmla="*/ 77 w 115"/>
                <a:gd name="T97" fmla="*/ 65 h 182"/>
                <a:gd name="T98" fmla="*/ 83 w 115"/>
                <a:gd name="T99" fmla="*/ 72 h 182"/>
                <a:gd name="T100" fmla="*/ 91 w 115"/>
                <a:gd name="T101" fmla="*/ 76 h 182"/>
                <a:gd name="T102" fmla="*/ 102 w 115"/>
                <a:gd name="T103" fmla="*/ 78 h 182"/>
                <a:gd name="T104" fmla="*/ 115 w 115"/>
                <a:gd name="T105" fmla="*/ 75 h 18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15"/>
                <a:gd name="T160" fmla="*/ 0 h 182"/>
                <a:gd name="T161" fmla="*/ 115 w 115"/>
                <a:gd name="T162" fmla="*/ 182 h 18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15" h="182">
                  <a:moveTo>
                    <a:pt x="115" y="75"/>
                  </a:moveTo>
                  <a:lnTo>
                    <a:pt x="109" y="78"/>
                  </a:lnTo>
                  <a:lnTo>
                    <a:pt x="102" y="83"/>
                  </a:lnTo>
                  <a:lnTo>
                    <a:pt x="95" y="89"/>
                  </a:lnTo>
                  <a:lnTo>
                    <a:pt x="88" y="96"/>
                  </a:lnTo>
                  <a:lnTo>
                    <a:pt x="83" y="103"/>
                  </a:lnTo>
                  <a:lnTo>
                    <a:pt x="78" y="113"/>
                  </a:lnTo>
                  <a:lnTo>
                    <a:pt x="73" y="123"/>
                  </a:lnTo>
                  <a:lnTo>
                    <a:pt x="71" y="133"/>
                  </a:lnTo>
                  <a:lnTo>
                    <a:pt x="70" y="137"/>
                  </a:lnTo>
                  <a:lnTo>
                    <a:pt x="70" y="140"/>
                  </a:lnTo>
                  <a:lnTo>
                    <a:pt x="69" y="144"/>
                  </a:lnTo>
                  <a:lnTo>
                    <a:pt x="69" y="148"/>
                  </a:lnTo>
                  <a:lnTo>
                    <a:pt x="69" y="155"/>
                  </a:lnTo>
                  <a:lnTo>
                    <a:pt x="70" y="164"/>
                  </a:lnTo>
                  <a:lnTo>
                    <a:pt x="71" y="173"/>
                  </a:lnTo>
                  <a:lnTo>
                    <a:pt x="73" y="181"/>
                  </a:lnTo>
                  <a:lnTo>
                    <a:pt x="71" y="180"/>
                  </a:lnTo>
                  <a:lnTo>
                    <a:pt x="67" y="180"/>
                  </a:lnTo>
                  <a:lnTo>
                    <a:pt x="62" y="180"/>
                  </a:lnTo>
                  <a:lnTo>
                    <a:pt x="60" y="182"/>
                  </a:lnTo>
                  <a:lnTo>
                    <a:pt x="59" y="168"/>
                  </a:lnTo>
                  <a:lnTo>
                    <a:pt x="55" y="153"/>
                  </a:lnTo>
                  <a:lnTo>
                    <a:pt x="51" y="140"/>
                  </a:lnTo>
                  <a:lnTo>
                    <a:pt x="44" y="126"/>
                  </a:lnTo>
                  <a:lnTo>
                    <a:pt x="36" y="115"/>
                  </a:lnTo>
                  <a:lnTo>
                    <a:pt x="28" y="105"/>
                  </a:lnTo>
                  <a:lnTo>
                    <a:pt x="18" y="97"/>
                  </a:lnTo>
                  <a:lnTo>
                    <a:pt x="9" y="94"/>
                  </a:lnTo>
                  <a:lnTo>
                    <a:pt x="10" y="85"/>
                  </a:lnTo>
                  <a:lnTo>
                    <a:pt x="10" y="76"/>
                  </a:lnTo>
                  <a:lnTo>
                    <a:pt x="6" y="69"/>
                  </a:lnTo>
                  <a:lnTo>
                    <a:pt x="0" y="65"/>
                  </a:lnTo>
                  <a:lnTo>
                    <a:pt x="7" y="52"/>
                  </a:lnTo>
                  <a:lnTo>
                    <a:pt x="13" y="35"/>
                  </a:lnTo>
                  <a:lnTo>
                    <a:pt x="16" y="15"/>
                  </a:lnTo>
                  <a:lnTo>
                    <a:pt x="11" y="0"/>
                  </a:lnTo>
                  <a:lnTo>
                    <a:pt x="16" y="5"/>
                  </a:lnTo>
                  <a:lnTo>
                    <a:pt x="22" y="11"/>
                  </a:lnTo>
                  <a:lnTo>
                    <a:pt x="28" y="16"/>
                  </a:lnTo>
                  <a:lnTo>
                    <a:pt x="35" y="21"/>
                  </a:lnTo>
                  <a:lnTo>
                    <a:pt x="42" y="25"/>
                  </a:lnTo>
                  <a:lnTo>
                    <a:pt x="51" y="28"/>
                  </a:lnTo>
                  <a:lnTo>
                    <a:pt x="60" y="29"/>
                  </a:lnTo>
                  <a:lnTo>
                    <a:pt x="71" y="28"/>
                  </a:lnTo>
                  <a:lnTo>
                    <a:pt x="71" y="37"/>
                  </a:lnTo>
                  <a:lnTo>
                    <a:pt x="72" y="46"/>
                  </a:lnTo>
                  <a:lnTo>
                    <a:pt x="73" y="56"/>
                  </a:lnTo>
                  <a:lnTo>
                    <a:pt x="77" y="65"/>
                  </a:lnTo>
                  <a:lnTo>
                    <a:pt x="83" y="72"/>
                  </a:lnTo>
                  <a:lnTo>
                    <a:pt x="91" y="76"/>
                  </a:lnTo>
                  <a:lnTo>
                    <a:pt x="102" y="78"/>
                  </a:lnTo>
                  <a:lnTo>
                    <a:pt x="115" y="75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2" name="Freeform 314"/>
            <p:cNvSpPr>
              <a:spLocks/>
            </p:cNvSpPr>
            <p:nvPr/>
          </p:nvSpPr>
          <p:spPr bwMode="auto">
            <a:xfrm>
              <a:off x="36" y="304"/>
              <a:ext cx="130" cy="170"/>
            </a:xfrm>
            <a:custGeom>
              <a:avLst/>
              <a:gdLst>
                <a:gd name="T0" fmla="*/ 47 w 130"/>
                <a:gd name="T1" fmla="*/ 34 h 170"/>
                <a:gd name="T2" fmla="*/ 54 w 130"/>
                <a:gd name="T3" fmla="*/ 36 h 170"/>
                <a:gd name="T4" fmla="*/ 62 w 130"/>
                <a:gd name="T5" fmla="*/ 36 h 170"/>
                <a:gd name="T6" fmla="*/ 71 w 130"/>
                <a:gd name="T7" fmla="*/ 36 h 170"/>
                <a:gd name="T8" fmla="*/ 79 w 130"/>
                <a:gd name="T9" fmla="*/ 36 h 170"/>
                <a:gd name="T10" fmla="*/ 87 w 130"/>
                <a:gd name="T11" fmla="*/ 34 h 170"/>
                <a:gd name="T12" fmla="*/ 97 w 130"/>
                <a:gd name="T13" fmla="*/ 31 h 170"/>
                <a:gd name="T14" fmla="*/ 107 w 130"/>
                <a:gd name="T15" fmla="*/ 25 h 170"/>
                <a:gd name="T16" fmla="*/ 116 w 130"/>
                <a:gd name="T17" fmla="*/ 17 h 170"/>
                <a:gd name="T18" fmla="*/ 125 w 130"/>
                <a:gd name="T19" fmla="*/ 7 h 170"/>
                <a:gd name="T20" fmla="*/ 130 w 130"/>
                <a:gd name="T21" fmla="*/ 2 h 170"/>
                <a:gd name="T22" fmla="*/ 130 w 130"/>
                <a:gd name="T23" fmla="*/ 7 h 170"/>
                <a:gd name="T24" fmla="*/ 123 w 130"/>
                <a:gd name="T25" fmla="*/ 15 h 170"/>
                <a:gd name="T26" fmla="*/ 114 w 130"/>
                <a:gd name="T27" fmla="*/ 32 h 170"/>
                <a:gd name="T28" fmla="*/ 108 w 130"/>
                <a:gd name="T29" fmla="*/ 50 h 170"/>
                <a:gd name="T30" fmla="*/ 105 w 130"/>
                <a:gd name="T31" fmla="*/ 70 h 170"/>
                <a:gd name="T32" fmla="*/ 107 w 130"/>
                <a:gd name="T33" fmla="*/ 87 h 170"/>
                <a:gd name="T34" fmla="*/ 109 w 130"/>
                <a:gd name="T35" fmla="*/ 98 h 170"/>
                <a:gd name="T36" fmla="*/ 105 w 130"/>
                <a:gd name="T37" fmla="*/ 102 h 170"/>
                <a:gd name="T38" fmla="*/ 95 w 130"/>
                <a:gd name="T39" fmla="*/ 108 h 170"/>
                <a:gd name="T40" fmla="*/ 85 w 130"/>
                <a:gd name="T41" fmla="*/ 121 h 170"/>
                <a:gd name="T42" fmla="*/ 80 w 130"/>
                <a:gd name="T43" fmla="*/ 143 h 170"/>
                <a:gd name="T44" fmla="*/ 75 w 130"/>
                <a:gd name="T45" fmla="*/ 152 h 170"/>
                <a:gd name="T46" fmla="*/ 60 w 130"/>
                <a:gd name="T47" fmla="*/ 148 h 170"/>
                <a:gd name="T48" fmla="*/ 42 w 130"/>
                <a:gd name="T49" fmla="*/ 149 h 170"/>
                <a:gd name="T50" fmla="*/ 27 w 130"/>
                <a:gd name="T51" fmla="*/ 160 h 170"/>
                <a:gd name="T52" fmla="*/ 23 w 130"/>
                <a:gd name="T53" fmla="*/ 151 h 170"/>
                <a:gd name="T54" fmla="*/ 12 w 130"/>
                <a:gd name="T55" fmla="*/ 116 h 170"/>
                <a:gd name="T56" fmla="*/ 8 w 130"/>
                <a:gd name="T57" fmla="*/ 96 h 170"/>
                <a:gd name="T58" fmla="*/ 14 w 130"/>
                <a:gd name="T59" fmla="*/ 69 h 170"/>
                <a:gd name="T60" fmla="*/ 17 w 130"/>
                <a:gd name="T61" fmla="*/ 59 h 170"/>
                <a:gd name="T62" fmla="*/ 26 w 130"/>
                <a:gd name="T63" fmla="*/ 54 h 170"/>
                <a:gd name="T64" fmla="*/ 35 w 130"/>
                <a:gd name="T65" fmla="*/ 47 h 170"/>
                <a:gd name="T66" fmla="*/ 42 w 130"/>
                <a:gd name="T67" fmla="*/ 39 h 1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0"/>
                <a:gd name="T103" fmla="*/ 0 h 170"/>
                <a:gd name="T104" fmla="*/ 130 w 130"/>
                <a:gd name="T105" fmla="*/ 170 h 1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0" h="170">
                  <a:moveTo>
                    <a:pt x="43" y="33"/>
                  </a:moveTo>
                  <a:lnTo>
                    <a:pt x="47" y="34"/>
                  </a:lnTo>
                  <a:lnTo>
                    <a:pt x="51" y="35"/>
                  </a:lnTo>
                  <a:lnTo>
                    <a:pt x="54" y="36"/>
                  </a:lnTo>
                  <a:lnTo>
                    <a:pt x="59" y="36"/>
                  </a:lnTo>
                  <a:lnTo>
                    <a:pt x="62" y="36"/>
                  </a:lnTo>
                  <a:lnTo>
                    <a:pt x="67" y="36"/>
                  </a:lnTo>
                  <a:lnTo>
                    <a:pt x="71" y="36"/>
                  </a:lnTo>
                  <a:lnTo>
                    <a:pt x="75" y="36"/>
                  </a:lnTo>
                  <a:lnTo>
                    <a:pt x="79" y="36"/>
                  </a:lnTo>
                  <a:lnTo>
                    <a:pt x="84" y="35"/>
                  </a:lnTo>
                  <a:lnTo>
                    <a:pt x="87" y="34"/>
                  </a:lnTo>
                  <a:lnTo>
                    <a:pt x="91" y="33"/>
                  </a:lnTo>
                  <a:lnTo>
                    <a:pt x="97" y="31"/>
                  </a:lnTo>
                  <a:lnTo>
                    <a:pt x="102" y="28"/>
                  </a:lnTo>
                  <a:lnTo>
                    <a:pt x="107" y="25"/>
                  </a:lnTo>
                  <a:lnTo>
                    <a:pt x="112" y="21"/>
                  </a:lnTo>
                  <a:lnTo>
                    <a:pt x="116" y="17"/>
                  </a:lnTo>
                  <a:lnTo>
                    <a:pt x="121" y="12"/>
                  </a:lnTo>
                  <a:lnTo>
                    <a:pt x="125" y="7"/>
                  </a:lnTo>
                  <a:lnTo>
                    <a:pt x="129" y="0"/>
                  </a:lnTo>
                  <a:lnTo>
                    <a:pt x="130" y="2"/>
                  </a:lnTo>
                  <a:lnTo>
                    <a:pt x="130" y="4"/>
                  </a:lnTo>
                  <a:lnTo>
                    <a:pt x="130" y="7"/>
                  </a:lnTo>
                  <a:lnTo>
                    <a:pt x="129" y="9"/>
                  </a:lnTo>
                  <a:lnTo>
                    <a:pt x="123" y="15"/>
                  </a:lnTo>
                  <a:lnTo>
                    <a:pt x="118" y="23"/>
                  </a:lnTo>
                  <a:lnTo>
                    <a:pt x="114" y="32"/>
                  </a:lnTo>
                  <a:lnTo>
                    <a:pt x="110" y="41"/>
                  </a:lnTo>
                  <a:lnTo>
                    <a:pt x="108" y="50"/>
                  </a:lnTo>
                  <a:lnTo>
                    <a:pt x="106" y="61"/>
                  </a:lnTo>
                  <a:lnTo>
                    <a:pt x="105" y="70"/>
                  </a:lnTo>
                  <a:lnTo>
                    <a:pt x="106" y="80"/>
                  </a:lnTo>
                  <a:lnTo>
                    <a:pt x="107" y="87"/>
                  </a:lnTo>
                  <a:lnTo>
                    <a:pt x="108" y="93"/>
                  </a:lnTo>
                  <a:lnTo>
                    <a:pt x="109" y="98"/>
                  </a:lnTo>
                  <a:lnTo>
                    <a:pt x="109" y="103"/>
                  </a:lnTo>
                  <a:lnTo>
                    <a:pt x="105" y="102"/>
                  </a:lnTo>
                  <a:lnTo>
                    <a:pt x="100" y="104"/>
                  </a:lnTo>
                  <a:lnTo>
                    <a:pt x="95" y="108"/>
                  </a:lnTo>
                  <a:lnTo>
                    <a:pt x="90" y="113"/>
                  </a:lnTo>
                  <a:lnTo>
                    <a:pt x="85" y="121"/>
                  </a:lnTo>
                  <a:lnTo>
                    <a:pt x="82" y="131"/>
                  </a:lnTo>
                  <a:lnTo>
                    <a:pt x="80" y="143"/>
                  </a:lnTo>
                  <a:lnTo>
                    <a:pt x="80" y="157"/>
                  </a:lnTo>
                  <a:lnTo>
                    <a:pt x="75" y="152"/>
                  </a:lnTo>
                  <a:lnTo>
                    <a:pt x="67" y="149"/>
                  </a:lnTo>
                  <a:lnTo>
                    <a:pt x="60" y="148"/>
                  </a:lnTo>
                  <a:lnTo>
                    <a:pt x="50" y="148"/>
                  </a:lnTo>
                  <a:lnTo>
                    <a:pt x="42" y="149"/>
                  </a:lnTo>
                  <a:lnTo>
                    <a:pt x="34" y="153"/>
                  </a:lnTo>
                  <a:lnTo>
                    <a:pt x="27" y="160"/>
                  </a:lnTo>
                  <a:lnTo>
                    <a:pt x="23" y="170"/>
                  </a:lnTo>
                  <a:lnTo>
                    <a:pt x="23" y="151"/>
                  </a:lnTo>
                  <a:lnTo>
                    <a:pt x="19" y="131"/>
                  </a:lnTo>
                  <a:lnTo>
                    <a:pt x="12" y="116"/>
                  </a:lnTo>
                  <a:lnTo>
                    <a:pt x="0" y="108"/>
                  </a:lnTo>
                  <a:lnTo>
                    <a:pt x="8" y="96"/>
                  </a:lnTo>
                  <a:lnTo>
                    <a:pt x="12" y="83"/>
                  </a:lnTo>
                  <a:lnTo>
                    <a:pt x="14" y="69"/>
                  </a:lnTo>
                  <a:lnTo>
                    <a:pt x="11" y="61"/>
                  </a:lnTo>
                  <a:lnTo>
                    <a:pt x="17" y="59"/>
                  </a:lnTo>
                  <a:lnTo>
                    <a:pt x="22" y="57"/>
                  </a:lnTo>
                  <a:lnTo>
                    <a:pt x="26" y="54"/>
                  </a:lnTo>
                  <a:lnTo>
                    <a:pt x="31" y="51"/>
                  </a:lnTo>
                  <a:lnTo>
                    <a:pt x="35" y="47"/>
                  </a:lnTo>
                  <a:lnTo>
                    <a:pt x="39" y="43"/>
                  </a:lnTo>
                  <a:lnTo>
                    <a:pt x="42" y="39"/>
                  </a:lnTo>
                  <a:lnTo>
                    <a:pt x="43" y="33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3" name="Freeform 315"/>
            <p:cNvSpPr>
              <a:spLocks/>
            </p:cNvSpPr>
            <p:nvPr/>
          </p:nvSpPr>
          <p:spPr bwMode="auto">
            <a:xfrm>
              <a:off x="146" y="20"/>
              <a:ext cx="80" cy="128"/>
            </a:xfrm>
            <a:custGeom>
              <a:avLst/>
              <a:gdLst>
                <a:gd name="T0" fmla="*/ 64 w 80"/>
                <a:gd name="T1" fmla="*/ 117 h 128"/>
                <a:gd name="T2" fmla="*/ 63 w 80"/>
                <a:gd name="T3" fmla="*/ 124 h 128"/>
                <a:gd name="T4" fmla="*/ 60 w 80"/>
                <a:gd name="T5" fmla="*/ 121 h 128"/>
                <a:gd name="T6" fmla="*/ 53 w 80"/>
                <a:gd name="T7" fmla="*/ 104 h 128"/>
                <a:gd name="T8" fmla="*/ 49 w 80"/>
                <a:gd name="T9" fmla="*/ 97 h 128"/>
                <a:gd name="T10" fmla="*/ 42 w 80"/>
                <a:gd name="T11" fmla="*/ 93 h 128"/>
                <a:gd name="T12" fmla="*/ 34 w 80"/>
                <a:gd name="T13" fmla="*/ 90 h 128"/>
                <a:gd name="T14" fmla="*/ 26 w 80"/>
                <a:gd name="T15" fmla="*/ 87 h 128"/>
                <a:gd name="T16" fmla="*/ 23 w 80"/>
                <a:gd name="T17" fmla="*/ 86 h 128"/>
                <a:gd name="T18" fmla="*/ 21 w 80"/>
                <a:gd name="T19" fmla="*/ 84 h 128"/>
                <a:gd name="T20" fmla="*/ 23 w 80"/>
                <a:gd name="T21" fmla="*/ 83 h 128"/>
                <a:gd name="T22" fmla="*/ 31 w 80"/>
                <a:gd name="T23" fmla="*/ 84 h 128"/>
                <a:gd name="T24" fmla="*/ 41 w 80"/>
                <a:gd name="T25" fmla="*/ 86 h 128"/>
                <a:gd name="T26" fmla="*/ 48 w 80"/>
                <a:gd name="T27" fmla="*/ 87 h 128"/>
                <a:gd name="T28" fmla="*/ 48 w 80"/>
                <a:gd name="T29" fmla="*/ 80 h 128"/>
                <a:gd name="T30" fmla="*/ 44 w 80"/>
                <a:gd name="T31" fmla="*/ 71 h 128"/>
                <a:gd name="T32" fmla="*/ 36 w 80"/>
                <a:gd name="T33" fmla="*/ 64 h 128"/>
                <a:gd name="T34" fmla="*/ 24 w 80"/>
                <a:gd name="T35" fmla="*/ 57 h 128"/>
                <a:gd name="T36" fmla="*/ 14 w 80"/>
                <a:gd name="T37" fmla="*/ 50 h 128"/>
                <a:gd name="T38" fmla="*/ 5 w 80"/>
                <a:gd name="T39" fmla="*/ 46 h 128"/>
                <a:gd name="T40" fmla="*/ 1 w 80"/>
                <a:gd name="T41" fmla="*/ 44 h 128"/>
                <a:gd name="T42" fmla="*/ 1 w 80"/>
                <a:gd name="T43" fmla="*/ 41 h 128"/>
                <a:gd name="T44" fmla="*/ 7 w 80"/>
                <a:gd name="T45" fmla="*/ 44 h 128"/>
                <a:gd name="T46" fmla="*/ 16 w 80"/>
                <a:gd name="T47" fmla="*/ 48 h 128"/>
                <a:gd name="T48" fmla="*/ 26 w 80"/>
                <a:gd name="T49" fmla="*/ 53 h 128"/>
                <a:gd name="T50" fmla="*/ 36 w 80"/>
                <a:gd name="T51" fmla="*/ 58 h 128"/>
                <a:gd name="T52" fmla="*/ 38 w 80"/>
                <a:gd name="T53" fmla="*/ 46 h 128"/>
                <a:gd name="T54" fmla="*/ 24 w 80"/>
                <a:gd name="T55" fmla="*/ 14 h 128"/>
                <a:gd name="T56" fmla="*/ 17 w 80"/>
                <a:gd name="T57" fmla="*/ 1 h 128"/>
                <a:gd name="T58" fmla="*/ 20 w 80"/>
                <a:gd name="T59" fmla="*/ 1 h 128"/>
                <a:gd name="T60" fmla="*/ 30 w 80"/>
                <a:gd name="T61" fmla="*/ 16 h 128"/>
                <a:gd name="T62" fmla="*/ 43 w 80"/>
                <a:gd name="T63" fmla="*/ 43 h 128"/>
                <a:gd name="T64" fmla="*/ 52 w 80"/>
                <a:gd name="T65" fmla="*/ 47 h 128"/>
                <a:gd name="T66" fmla="*/ 60 w 80"/>
                <a:gd name="T67" fmla="*/ 25 h 128"/>
                <a:gd name="T68" fmla="*/ 61 w 80"/>
                <a:gd name="T69" fmla="*/ 14 h 128"/>
                <a:gd name="T70" fmla="*/ 62 w 80"/>
                <a:gd name="T71" fmla="*/ 16 h 128"/>
                <a:gd name="T72" fmla="*/ 62 w 80"/>
                <a:gd name="T73" fmla="*/ 28 h 128"/>
                <a:gd name="T74" fmla="*/ 58 w 80"/>
                <a:gd name="T75" fmla="*/ 53 h 128"/>
                <a:gd name="T76" fmla="*/ 53 w 80"/>
                <a:gd name="T77" fmla="*/ 71 h 128"/>
                <a:gd name="T78" fmla="*/ 56 w 80"/>
                <a:gd name="T79" fmla="*/ 84 h 128"/>
                <a:gd name="T80" fmla="*/ 63 w 80"/>
                <a:gd name="T81" fmla="*/ 84 h 128"/>
                <a:gd name="T82" fmla="*/ 73 w 80"/>
                <a:gd name="T83" fmla="*/ 76 h 128"/>
                <a:gd name="T84" fmla="*/ 78 w 80"/>
                <a:gd name="T85" fmla="*/ 65 h 128"/>
                <a:gd name="T86" fmla="*/ 80 w 80"/>
                <a:gd name="T87" fmla="*/ 66 h 128"/>
                <a:gd name="T88" fmla="*/ 78 w 80"/>
                <a:gd name="T89" fmla="*/ 77 h 128"/>
                <a:gd name="T90" fmla="*/ 66 w 80"/>
                <a:gd name="T91" fmla="*/ 93 h 128"/>
                <a:gd name="T92" fmla="*/ 61 w 80"/>
                <a:gd name="T93" fmla="*/ 102 h 128"/>
                <a:gd name="T94" fmla="*/ 64 w 80"/>
                <a:gd name="T95" fmla="*/ 110 h 12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80"/>
                <a:gd name="T145" fmla="*/ 0 h 128"/>
                <a:gd name="T146" fmla="*/ 80 w 80"/>
                <a:gd name="T147" fmla="*/ 128 h 12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80" h="128">
                  <a:moveTo>
                    <a:pt x="65" y="113"/>
                  </a:moveTo>
                  <a:lnTo>
                    <a:pt x="64" y="117"/>
                  </a:lnTo>
                  <a:lnTo>
                    <a:pt x="64" y="120"/>
                  </a:lnTo>
                  <a:lnTo>
                    <a:pt x="63" y="124"/>
                  </a:lnTo>
                  <a:lnTo>
                    <a:pt x="63" y="128"/>
                  </a:lnTo>
                  <a:lnTo>
                    <a:pt x="60" y="121"/>
                  </a:lnTo>
                  <a:lnTo>
                    <a:pt x="56" y="112"/>
                  </a:lnTo>
                  <a:lnTo>
                    <a:pt x="53" y="104"/>
                  </a:lnTo>
                  <a:lnTo>
                    <a:pt x="52" y="98"/>
                  </a:lnTo>
                  <a:lnTo>
                    <a:pt x="49" y="97"/>
                  </a:lnTo>
                  <a:lnTo>
                    <a:pt x="46" y="95"/>
                  </a:lnTo>
                  <a:lnTo>
                    <a:pt x="42" y="93"/>
                  </a:lnTo>
                  <a:lnTo>
                    <a:pt x="38" y="91"/>
                  </a:lnTo>
                  <a:lnTo>
                    <a:pt x="34" y="90"/>
                  </a:lnTo>
                  <a:lnTo>
                    <a:pt x="30" y="88"/>
                  </a:lnTo>
                  <a:lnTo>
                    <a:pt x="26" y="87"/>
                  </a:lnTo>
                  <a:lnTo>
                    <a:pt x="24" y="87"/>
                  </a:lnTo>
                  <a:lnTo>
                    <a:pt x="23" y="86"/>
                  </a:lnTo>
                  <a:lnTo>
                    <a:pt x="22" y="85"/>
                  </a:lnTo>
                  <a:lnTo>
                    <a:pt x="21" y="84"/>
                  </a:lnTo>
                  <a:lnTo>
                    <a:pt x="20" y="83"/>
                  </a:lnTo>
                  <a:lnTo>
                    <a:pt x="23" y="83"/>
                  </a:lnTo>
                  <a:lnTo>
                    <a:pt x="27" y="84"/>
                  </a:lnTo>
                  <a:lnTo>
                    <a:pt x="31" y="84"/>
                  </a:lnTo>
                  <a:lnTo>
                    <a:pt x="36" y="85"/>
                  </a:lnTo>
                  <a:lnTo>
                    <a:pt x="41" y="86"/>
                  </a:lnTo>
                  <a:lnTo>
                    <a:pt x="45" y="87"/>
                  </a:lnTo>
                  <a:lnTo>
                    <a:pt x="48" y="87"/>
                  </a:lnTo>
                  <a:lnTo>
                    <a:pt x="50" y="88"/>
                  </a:lnTo>
                  <a:lnTo>
                    <a:pt x="48" y="80"/>
                  </a:lnTo>
                  <a:lnTo>
                    <a:pt x="47" y="75"/>
                  </a:lnTo>
                  <a:lnTo>
                    <a:pt x="44" y="71"/>
                  </a:lnTo>
                  <a:lnTo>
                    <a:pt x="42" y="67"/>
                  </a:lnTo>
                  <a:lnTo>
                    <a:pt x="36" y="64"/>
                  </a:lnTo>
                  <a:lnTo>
                    <a:pt x="30" y="61"/>
                  </a:lnTo>
                  <a:lnTo>
                    <a:pt x="24" y="57"/>
                  </a:lnTo>
                  <a:lnTo>
                    <a:pt x="19" y="54"/>
                  </a:lnTo>
                  <a:lnTo>
                    <a:pt x="14" y="50"/>
                  </a:lnTo>
                  <a:lnTo>
                    <a:pt x="10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1" y="44"/>
                  </a:lnTo>
                  <a:lnTo>
                    <a:pt x="0" y="42"/>
                  </a:lnTo>
                  <a:lnTo>
                    <a:pt x="1" y="41"/>
                  </a:lnTo>
                  <a:lnTo>
                    <a:pt x="5" y="42"/>
                  </a:lnTo>
                  <a:lnTo>
                    <a:pt x="7" y="44"/>
                  </a:lnTo>
                  <a:lnTo>
                    <a:pt x="12" y="46"/>
                  </a:lnTo>
                  <a:lnTo>
                    <a:pt x="16" y="48"/>
                  </a:lnTo>
                  <a:lnTo>
                    <a:pt x="21" y="50"/>
                  </a:lnTo>
                  <a:lnTo>
                    <a:pt x="26" y="53"/>
                  </a:lnTo>
                  <a:lnTo>
                    <a:pt x="31" y="56"/>
                  </a:lnTo>
                  <a:lnTo>
                    <a:pt x="36" y="58"/>
                  </a:lnTo>
                  <a:lnTo>
                    <a:pt x="41" y="59"/>
                  </a:lnTo>
                  <a:lnTo>
                    <a:pt x="38" y="46"/>
                  </a:lnTo>
                  <a:lnTo>
                    <a:pt x="31" y="29"/>
                  </a:lnTo>
                  <a:lnTo>
                    <a:pt x="24" y="14"/>
                  </a:lnTo>
                  <a:lnTo>
                    <a:pt x="18" y="5"/>
                  </a:lnTo>
                  <a:lnTo>
                    <a:pt x="17" y="1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6"/>
                  </a:lnTo>
                  <a:lnTo>
                    <a:pt x="30" y="16"/>
                  </a:lnTo>
                  <a:lnTo>
                    <a:pt x="37" y="29"/>
                  </a:lnTo>
                  <a:lnTo>
                    <a:pt x="43" y="43"/>
                  </a:lnTo>
                  <a:lnTo>
                    <a:pt x="47" y="53"/>
                  </a:lnTo>
                  <a:lnTo>
                    <a:pt x="52" y="47"/>
                  </a:lnTo>
                  <a:lnTo>
                    <a:pt x="56" y="36"/>
                  </a:lnTo>
                  <a:lnTo>
                    <a:pt x="60" y="25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61" y="13"/>
                  </a:lnTo>
                  <a:lnTo>
                    <a:pt x="62" y="16"/>
                  </a:lnTo>
                  <a:lnTo>
                    <a:pt x="62" y="20"/>
                  </a:lnTo>
                  <a:lnTo>
                    <a:pt x="62" y="28"/>
                  </a:lnTo>
                  <a:lnTo>
                    <a:pt x="61" y="40"/>
                  </a:lnTo>
                  <a:lnTo>
                    <a:pt x="58" y="53"/>
                  </a:lnTo>
                  <a:lnTo>
                    <a:pt x="50" y="64"/>
                  </a:lnTo>
                  <a:lnTo>
                    <a:pt x="53" y="71"/>
                  </a:lnTo>
                  <a:lnTo>
                    <a:pt x="55" y="77"/>
                  </a:lnTo>
                  <a:lnTo>
                    <a:pt x="56" y="84"/>
                  </a:lnTo>
                  <a:lnTo>
                    <a:pt x="57" y="88"/>
                  </a:lnTo>
                  <a:lnTo>
                    <a:pt x="63" y="84"/>
                  </a:lnTo>
                  <a:lnTo>
                    <a:pt x="68" y="80"/>
                  </a:lnTo>
                  <a:lnTo>
                    <a:pt x="73" y="76"/>
                  </a:lnTo>
                  <a:lnTo>
                    <a:pt x="76" y="69"/>
                  </a:lnTo>
                  <a:lnTo>
                    <a:pt x="78" y="65"/>
                  </a:lnTo>
                  <a:lnTo>
                    <a:pt x="79" y="64"/>
                  </a:lnTo>
                  <a:lnTo>
                    <a:pt x="80" y="66"/>
                  </a:lnTo>
                  <a:lnTo>
                    <a:pt x="80" y="70"/>
                  </a:lnTo>
                  <a:lnTo>
                    <a:pt x="78" y="77"/>
                  </a:lnTo>
                  <a:lnTo>
                    <a:pt x="73" y="85"/>
                  </a:lnTo>
                  <a:lnTo>
                    <a:pt x="66" y="93"/>
                  </a:lnTo>
                  <a:lnTo>
                    <a:pt x="60" y="98"/>
                  </a:lnTo>
                  <a:lnTo>
                    <a:pt x="61" y="102"/>
                  </a:lnTo>
                  <a:lnTo>
                    <a:pt x="62" y="106"/>
                  </a:lnTo>
                  <a:lnTo>
                    <a:pt x="64" y="110"/>
                  </a:lnTo>
                  <a:lnTo>
                    <a:pt x="65" y="113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4" name="Freeform 316"/>
            <p:cNvSpPr>
              <a:spLocks/>
            </p:cNvSpPr>
            <p:nvPr/>
          </p:nvSpPr>
          <p:spPr bwMode="auto">
            <a:xfrm>
              <a:off x="48" y="337"/>
              <a:ext cx="79" cy="115"/>
            </a:xfrm>
            <a:custGeom>
              <a:avLst/>
              <a:gdLst>
                <a:gd name="T0" fmla="*/ 75 w 79"/>
                <a:gd name="T1" fmla="*/ 1 h 115"/>
                <a:gd name="T2" fmla="*/ 67 w 79"/>
                <a:gd name="T3" fmla="*/ 3 h 115"/>
                <a:gd name="T4" fmla="*/ 62 w 79"/>
                <a:gd name="T5" fmla="*/ 7 h 115"/>
                <a:gd name="T6" fmla="*/ 56 w 79"/>
                <a:gd name="T7" fmla="*/ 18 h 115"/>
                <a:gd name="T8" fmla="*/ 48 w 79"/>
                <a:gd name="T9" fmla="*/ 21 h 115"/>
                <a:gd name="T10" fmla="*/ 37 w 79"/>
                <a:gd name="T11" fmla="*/ 23 h 115"/>
                <a:gd name="T12" fmla="*/ 25 w 79"/>
                <a:gd name="T13" fmla="*/ 26 h 115"/>
                <a:gd name="T14" fmla="*/ 16 w 79"/>
                <a:gd name="T15" fmla="*/ 31 h 115"/>
                <a:gd name="T16" fmla="*/ 12 w 79"/>
                <a:gd name="T17" fmla="*/ 35 h 115"/>
                <a:gd name="T18" fmla="*/ 12 w 79"/>
                <a:gd name="T19" fmla="*/ 35 h 115"/>
                <a:gd name="T20" fmla="*/ 18 w 79"/>
                <a:gd name="T21" fmla="*/ 33 h 115"/>
                <a:gd name="T22" fmla="*/ 25 w 79"/>
                <a:gd name="T23" fmla="*/ 31 h 115"/>
                <a:gd name="T24" fmla="*/ 35 w 79"/>
                <a:gd name="T25" fmla="*/ 28 h 115"/>
                <a:gd name="T26" fmla="*/ 45 w 79"/>
                <a:gd name="T27" fmla="*/ 28 h 115"/>
                <a:gd name="T28" fmla="*/ 46 w 79"/>
                <a:gd name="T29" fmla="*/ 36 h 115"/>
                <a:gd name="T30" fmla="*/ 39 w 79"/>
                <a:gd name="T31" fmla="*/ 53 h 115"/>
                <a:gd name="T32" fmla="*/ 33 w 79"/>
                <a:gd name="T33" fmla="*/ 58 h 115"/>
                <a:gd name="T34" fmla="*/ 24 w 79"/>
                <a:gd name="T35" fmla="*/ 61 h 115"/>
                <a:gd name="T36" fmla="*/ 14 w 79"/>
                <a:gd name="T37" fmla="*/ 63 h 115"/>
                <a:gd name="T38" fmla="*/ 6 w 79"/>
                <a:gd name="T39" fmla="*/ 65 h 115"/>
                <a:gd name="T40" fmla="*/ 1 w 79"/>
                <a:gd name="T41" fmla="*/ 67 h 115"/>
                <a:gd name="T42" fmla="*/ 1 w 79"/>
                <a:gd name="T43" fmla="*/ 68 h 115"/>
                <a:gd name="T44" fmla="*/ 7 w 79"/>
                <a:gd name="T45" fmla="*/ 68 h 115"/>
                <a:gd name="T46" fmla="*/ 14 w 79"/>
                <a:gd name="T47" fmla="*/ 67 h 115"/>
                <a:gd name="T48" fmla="*/ 22 w 79"/>
                <a:gd name="T49" fmla="*/ 65 h 115"/>
                <a:gd name="T50" fmla="*/ 30 w 79"/>
                <a:gd name="T51" fmla="*/ 64 h 115"/>
                <a:gd name="T52" fmla="*/ 29 w 79"/>
                <a:gd name="T53" fmla="*/ 71 h 115"/>
                <a:gd name="T54" fmla="*/ 19 w 79"/>
                <a:gd name="T55" fmla="*/ 92 h 115"/>
                <a:gd name="T56" fmla="*/ 22 w 79"/>
                <a:gd name="T57" fmla="*/ 104 h 115"/>
                <a:gd name="T58" fmla="*/ 34 w 79"/>
                <a:gd name="T59" fmla="*/ 76 h 115"/>
                <a:gd name="T60" fmla="*/ 42 w 79"/>
                <a:gd name="T61" fmla="*/ 77 h 115"/>
                <a:gd name="T62" fmla="*/ 49 w 79"/>
                <a:gd name="T63" fmla="*/ 96 h 115"/>
                <a:gd name="T64" fmla="*/ 56 w 79"/>
                <a:gd name="T65" fmla="*/ 106 h 115"/>
                <a:gd name="T66" fmla="*/ 55 w 79"/>
                <a:gd name="T67" fmla="*/ 103 h 115"/>
                <a:gd name="T68" fmla="*/ 50 w 79"/>
                <a:gd name="T69" fmla="*/ 89 h 115"/>
                <a:gd name="T70" fmla="*/ 46 w 79"/>
                <a:gd name="T71" fmla="*/ 69 h 115"/>
                <a:gd name="T72" fmla="*/ 48 w 79"/>
                <a:gd name="T73" fmla="*/ 54 h 115"/>
                <a:gd name="T74" fmla="*/ 56 w 79"/>
                <a:gd name="T75" fmla="*/ 35 h 115"/>
                <a:gd name="T76" fmla="*/ 64 w 79"/>
                <a:gd name="T77" fmla="*/ 36 h 115"/>
                <a:gd name="T78" fmla="*/ 74 w 79"/>
                <a:gd name="T79" fmla="*/ 55 h 115"/>
                <a:gd name="T80" fmla="*/ 77 w 79"/>
                <a:gd name="T81" fmla="*/ 73 h 115"/>
                <a:gd name="T82" fmla="*/ 79 w 79"/>
                <a:gd name="T83" fmla="*/ 70 h 115"/>
                <a:gd name="T84" fmla="*/ 78 w 79"/>
                <a:gd name="T85" fmla="*/ 54 h 115"/>
                <a:gd name="T86" fmla="*/ 71 w 79"/>
                <a:gd name="T87" fmla="*/ 31 h 115"/>
                <a:gd name="T88" fmla="*/ 71 w 79"/>
                <a:gd name="T89" fmla="*/ 19 h 115"/>
                <a:gd name="T90" fmla="*/ 78 w 79"/>
                <a:gd name="T91" fmla="*/ 6 h 115"/>
                <a:gd name="T92" fmla="*/ 79 w 79"/>
                <a:gd name="T93" fmla="*/ 0 h 11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9"/>
                <a:gd name="T142" fmla="*/ 0 h 115"/>
                <a:gd name="T143" fmla="*/ 79 w 79"/>
                <a:gd name="T144" fmla="*/ 115 h 11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9" h="115">
                  <a:moveTo>
                    <a:pt x="79" y="0"/>
                  </a:moveTo>
                  <a:lnTo>
                    <a:pt x="75" y="1"/>
                  </a:lnTo>
                  <a:lnTo>
                    <a:pt x="72" y="2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2" y="7"/>
                  </a:lnTo>
                  <a:lnTo>
                    <a:pt x="60" y="13"/>
                  </a:lnTo>
                  <a:lnTo>
                    <a:pt x="56" y="18"/>
                  </a:lnTo>
                  <a:lnTo>
                    <a:pt x="52" y="20"/>
                  </a:lnTo>
                  <a:lnTo>
                    <a:pt x="48" y="21"/>
                  </a:lnTo>
                  <a:lnTo>
                    <a:pt x="42" y="21"/>
                  </a:lnTo>
                  <a:lnTo>
                    <a:pt x="37" y="23"/>
                  </a:lnTo>
                  <a:lnTo>
                    <a:pt x="31" y="24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6" y="31"/>
                  </a:lnTo>
                  <a:lnTo>
                    <a:pt x="13" y="33"/>
                  </a:lnTo>
                  <a:lnTo>
                    <a:pt x="12" y="35"/>
                  </a:lnTo>
                  <a:lnTo>
                    <a:pt x="15" y="34"/>
                  </a:lnTo>
                  <a:lnTo>
                    <a:pt x="18" y="33"/>
                  </a:lnTo>
                  <a:lnTo>
                    <a:pt x="21" y="32"/>
                  </a:lnTo>
                  <a:lnTo>
                    <a:pt x="25" y="31"/>
                  </a:lnTo>
                  <a:lnTo>
                    <a:pt x="30" y="29"/>
                  </a:lnTo>
                  <a:lnTo>
                    <a:pt x="35" y="28"/>
                  </a:lnTo>
                  <a:lnTo>
                    <a:pt x="40" y="28"/>
                  </a:lnTo>
                  <a:lnTo>
                    <a:pt x="45" y="28"/>
                  </a:lnTo>
                  <a:lnTo>
                    <a:pt x="49" y="29"/>
                  </a:lnTo>
                  <a:lnTo>
                    <a:pt x="46" y="36"/>
                  </a:lnTo>
                  <a:lnTo>
                    <a:pt x="42" y="45"/>
                  </a:lnTo>
                  <a:lnTo>
                    <a:pt x="39" y="53"/>
                  </a:lnTo>
                  <a:lnTo>
                    <a:pt x="36" y="57"/>
                  </a:lnTo>
                  <a:lnTo>
                    <a:pt x="33" y="58"/>
                  </a:lnTo>
                  <a:lnTo>
                    <a:pt x="29" y="60"/>
                  </a:lnTo>
                  <a:lnTo>
                    <a:pt x="24" y="61"/>
                  </a:lnTo>
                  <a:lnTo>
                    <a:pt x="19" y="62"/>
                  </a:lnTo>
                  <a:lnTo>
                    <a:pt x="14" y="63"/>
                  </a:lnTo>
                  <a:lnTo>
                    <a:pt x="10" y="64"/>
                  </a:lnTo>
                  <a:lnTo>
                    <a:pt x="6" y="65"/>
                  </a:lnTo>
                  <a:lnTo>
                    <a:pt x="3" y="66"/>
                  </a:lnTo>
                  <a:lnTo>
                    <a:pt x="1" y="67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5" y="68"/>
                  </a:lnTo>
                  <a:lnTo>
                    <a:pt x="7" y="68"/>
                  </a:lnTo>
                  <a:lnTo>
                    <a:pt x="11" y="67"/>
                  </a:lnTo>
                  <a:lnTo>
                    <a:pt x="14" y="67"/>
                  </a:lnTo>
                  <a:lnTo>
                    <a:pt x="18" y="66"/>
                  </a:lnTo>
                  <a:lnTo>
                    <a:pt x="22" y="65"/>
                  </a:lnTo>
                  <a:lnTo>
                    <a:pt x="26" y="65"/>
                  </a:lnTo>
                  <a:lnTo>
                    <a:pt x="30" y="64"/>
                  </a:lnTo>
                  <a:lnTo>
                    <a:pt x="34" y="63"/>
                  </a:lnTo>
                  <a:lnTo>
                    <a:pt x="29" y="71"/>
                  </a:lnTo>
                  <a:lnTo>
                    <a:pt x="24" y="79"/>
                  </a:lnTo>
                  <a:lnTo>
                    <a:pt x="19" y="92"/>
                  </a:lnTo>
                  <a:lnTo>
                    <a:pt x="18" y="115"/>
                  </a:lnTo>
                  <a:lnTo>
                    <a:pt x="22" y="104"/>
                  </a:lnTo>
                  <a:lnTo>
                    <a:pt x="28" y="89"/>
                  </a:lnTo>
                  <a:lnTo>
                    <a:pt x="34" y="76"/>
                  </a:lnTo>
                  <a:lnTo>
                    <a:pt x="40" y="67"/>
                  </a:lnTo>
                  <a:lnTo>
                    <a:pt x="42" y="77"/>
                  </a:lnTo>
                  <a:lnTo>
                    <a:pt x="45" y="88"/>
                  </a:lnTo>
                  <a:lnTo>
                    <a:pt x="49" y="96"/>
                  </a:lnTo>
                  <a:lnTo>
                    <a:pt x="54" y="103"/>
                  </a:lnTo>
                  <a:lnTo>
                    <a:pt x="56" y="106"/>
                  </a:lnTo>
                  <a:lnTo>
                    <a:pt x="56" y="105"/>
                  </a:lnTo>
                  <a:lnTo>
                    <a:pt x="55" y="103"/>
                  </a:lnTo>
                  <a:lnTo>
                    <a:pt x="54" y="100"/>
                  </a:lnTo>
                  <a:lnTo>
                    <a:pt x="50" y="89"/>
                  </a:lnTo>
                  <a:lnTo>
                    <a:pt x="48" y="79"/>
                  </a:lnTo>
                  <a:lnTo>
                    <a:pt x="46" y="69"/>
                  </a:lnTo>
                  <a:lnTo>
                    <a:pt x="46" y="61"/>
                  </a:lnTo>
                  <a:lnTo>
                    <a:pt x="48" y="54"/>
                  </a:lnTo>
                  <a:lnTo>
                    <a:pt x="52" y="44"/>
                  </a:lnTo>
                  <a:lnTo>
                    <a:pt x="56" y="35"/>
                  </a:lnTo>
                  <a:lnTo>
                    <a:pt x="59" y="31"/>
                  </a:lnTo>
                  <a:lnTo>
                    <a:pt x="64" y="36"/>
                  </a:lnTo>
                  <a:lnTo>
                    <a:pt x="70" y="45"/>
                  </a:lnTo>
                  <a:lnTo>
                    <a:pt x="74" y="55"/>
                  </a:lnTo>
                  <a:lnTo>
                    <a:pt x="77" y="68"/>
                  </a:lnTo>
                  <a:lnTo>
                    <a:pt x="77" y="73"/>
                  </a:lnTo>
                  <a:lnTo>
                    <a:pt x="79" y="73"/>
                  </a:lnTo>
                  <a:lnTo>
                    <a:pt x="79" y="70"/>
                  </a:lnTo>
                  <a:lnTo>
                    <a:pt x="79" y="66"/>
                  </a:lnTo>
                  <a:lnTo>
                    <a:pt x="78" y="54"/>
                  </a:lnTo>
                  <a:lnTo>
                    <a:pt x="75" y="40"/>
                  </a:lnTo>
                  <a:lnTo>
                    <a:pt x="71" y="31"/>
                  </a:lnTo>
                  <a:lnTo>
                    <a:pt x="67" y="25"/>
                  </a:lnTo>
                  <a:lnTo>
                    <a:pt x="71" y="19"/>
                  </a:lnTo>
                  <a:lnTo>
                    <a:pt x="74" y="12"/>
                  </a:lnTo>
                  <a:lnTo>
                    <a:pt x="78" y="6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5" name="Freeform 317"/>
            <p:cNvSpPr>
              <a:spLocks/>
            </p:cNvSpPr>
            <p:nvPr/>
          </p:nvSpPr>
          <p:spPr bwMode="auto">
            <a:xfrm>
              <a:off x="172" y="180"/>
              <a:ext cx="113" cy="98"/>
            </a:xfrm>
            <a:custGeom>
              <a:avLst/>
              <a:gdLst>
                <a:gd name="T0" fmla="*/ 67 w 113"/>
                <a:gd name="T1" fmla="*/ 6 h 98"/>
                <a:gd name="T2" fmla="*/ 78 w 113"/>
                <a:gd name="T3" fmla="*/ 6 h 98"/>
                <a:gd name="T4" fmla="*/ 89 w 113"/>
                <a:gd name="T5" fmla="*/ 13 h 98"/>
                <a:gd name="T6" fmla="*/ 90 w 113"/>
                <a:gd name="T7" fmla="*/ 20 h 98"/>
                <a:gd name="T8" fmla="*/ 88 w 113"/>
                <a:gd name="T9" fmla="*/ 30 h 98"/>
                <a:gd name="T10" fmla="*/ 72 w 113"/>
                <a:gd name="T11" fmla="*/ 35 h 98"/>
                <a:gd name="T12" fmla="*/ 65 w 113"/>
                <a:gd name="T13" fmla="*/ 42 h 98"/>
                <a:gd name="T14" fmla="*/ 65 w 113"/>
                <a:gd name="T15" fmla="*/ 45 h 98"/>
                <a:gd name="T16" fmla="*/ 68 w 113"/>
                <a:gd name="T17" fmla="*/ 43 h 98"/>
                <a:gd name="T18" fmla="*/ 79 w 113"/>
                <a:gd name="T19" fmla="*/ 40 h 98"/>
                <a:gd name="T20" fmla="*/ 84 w 113"/>
                <a:gd name="T21" fmla="*/ 45 h 98"/>
                <a:gd name="T22" fmla="*/ 87 w 113"/>
                <a:gd name="T23" fmla="*/ 49 h 98"/>
                <a:gd name="T24" fmla="*/ 87 w 113"/>
                <a:gd name="T25" fmla="*/ 54 h 98"/>
                <a:gd name="T26" fmla="*/ 83 w 113"/>
                <a:gd name="T27" fmla="*/ 61 h 98"/>
                <a:gd name="T28" fmla="*/ 87 w 113"/>
                <a:gd name="T29" fmla="*/ 64 h 98"/>
                <a:gd name="T30" fmla="*/ 99 w 113"/>
                <a:gd name="T31" fmla="*/ 62 h 98"/>
                <a:gd name="T32" fmla="*/ 111 w 113"/>
                <a:gd name="T33" fmla="*/ 74 h 98"/>
                <a:gd name="T34" fmla="*/ 108 w 113"/>
                <a:gd name="T35" fmla="*/ 92 h 98"/>
                <a:gd name="T36" fmla="*/ 92 w 113"/>
                <a:gd name="T37" fmla="*/ 98 h 98"/>
                <a:gd name="T38" fmla="*/ 82 w 113"/>
                <a:gd name="T39" fmla="*/ 85 h 98"/>
                <a:gd name="T40" fmla="*/ 79 w 113"/>
                <a:gd name="T41" fmla="*/ 73 h 98"/>
                <a:gd name="T42" fmla="*/ 65 w 113"/>
                <a:gd name="T43" fmla="*/ 61 h 98"/>
                <a:gd name="T44" fmla="*/ 63 w 113"/>
                <a:gd name="T45" fmla="*/ 61 h 98"/>
                <a:gd name="T46" fmla="*/ 65 w 113"/>
                <a:gd name="T47" fmla="*/ 76 h 98"/>
                <a:gd name="T48" fmla="*/ 59 w 113"/>
                <a:gd name="T49" fmla="*/ 89 h 98"/>
                <a:gd name="T50" fmla="*/ 47 w 113"/>
                <a:gd name="T51" fmla="*/ 94 h 98"/>
                <a:gd name="T52" fmla="*/ 35 w 113"/>
                <a:gd name="T53" fmla="*/ 88 h 98"/>
                <a:gd name="T54" fmla="*/ 29 w 113"/>
                <a:gd name="T55" fmla="*/ 77 h 98"/>
                <a:gd name="T56" fmla="*/ 31 w 113"/>
                <a:gd name="T57" fmla="*/ 64 h 98"/>
                <a:gd name="T58" fmla="*/ 37 w 113"/>
                <a:gd name="T59" fmla="*/ 57 h 98"/>
                <a:gd name="T60" fmla="*/ 26 w 113"/>
                <a:gd name="T61" fmla="*/ 51 h 98"/>
                <a:gd name="T62" fmla="*/ 22 w 113"/>
                <a:gd name="T63" fmla="*/ 55 h 98"/>
                <a:gd name="T64" fmla="*/ 6 w 113"/>
                <a:gd name="T65" fmla="*/ 54 h 98"/>
                <a:gd name="T66" fmla="*/ 0 w 113"/>
                <a:gd name="T67" fmla="*/ 44 h 98"/>
                <a:gd name="T68" fmla="*/ 5 w 113"/>
                <a:gd name="T69" fmla="*/ 29 h 98"/>
                <a:gd name="T70" fmla="*/ 10 w 113"/>
                <a:gd name="T71" fmla="*/ 25 h 98"/>
                <a:gd name="T72" fmla="*/ 16 w 113"/>
                <a:gd name="T73" fmla="*/ 23 h 98"/>
                <a:gd name="T74" fmla="*/ 20 w 113"/>
                <a:gd name="T75" fmla="*/ 22 h 98"/>
                <a:gd name="T76" fmla="*/ 22 w 113"/>
                <a:gd name="T77" fmla="*/ 6 h 98"/>
                <a:gd name="T78" fmla="*/ 35 w 113"/>
                <a:gd name="T79" fmla="*/ 0 h 98"/>
                <a:gd name="T80" fmla="*/ 47 w 113"/>
                <a:gd name="T81" fmla="*/ 4 h 98"/>
                <a:gd name="T82" fmla="*/ 45 w 113"/>
                <a:gd name="T83" fmla="*/ 24 h 98"/>
                <a:gd name="T84" fmla="*/ 55 w 113"/>
                <a:gd name="T85" fmla="*/ 31 h 98"/>
                <a:gd name="T86" fmla="*/ 55 w 113"/>
                <a:gd name="T87" fmla="*/ 39 h 98"/>
                <a:gd name="T88" fmla="*/ 59 w 113"/>
                <a:gd name="T89" fmla="*/ 37 h 98"/>
                <a:gd name="T90" fmla="*/ 63 w 113"/>
                <a:gd name="T91" fmla="*/ 29 h 98"/>
                <a:gd name="T92" fmla="*/ 60 w 113"/>
                <a:gd name="T93" fmla="*/ 16 h 9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13"/>
                <a:gd name="T142" fmla="*/ 0 h 98"/>
                <a:gd name="T143" fmla="*/ 113 w 113"/>
                <a:gd name="T144" fmla="*/ 98 h 9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13" h="98">
                  <a:moveTo>
                    <a:pt x="62" y="10"/>
                  </a:moveTo>
                  <a:lnTo>
                    <a:pt x="64" y="8"/>
                  </a:lnTo>
                  <a:lnTo>
                    <a:pt x="67" y="6"/>
                  </a:lnTo>
                  <a:lnTo>
                    <a:pt x="71" y="5"/>
                  </a:lnTo>
                  <a:lnTo>
                    <a:pt x="75" y="6"/>
                  </a:lnTo>
                  <a:lnTo>
                    <a:pt x="78" y="6"/>
                  </a:lnTo>
                  <a:lnTo>
                    <a:pt x="82" y="7"/>
                  </a:lnTo>
                  <a:lnTo>
                    <a:pt x="85" y="9"/>
                  </a:lnTo>
                  <a:lnTo>
                    <a:pt x="89" y="13"/>
                  </a:lnTo>
                  <a:lnTo>
                    <a:pt x="88" y="12"/>
                  </a:lnTo>
                  <a:lnTo>
                    <a:pt x="90" y="15"/>
                  </a:lnTo>
                  <a:lnTo>
                    <a:pt x="90" y="20"/>
                  </a:lnTo>
                  <a:lnTo>
                    <a:pt x="90" y="25"/>
                  </a:lnTo>
                  <a:lnTo>
                    <a:pt x="90" y="27"/>
                  </a:lnTo>
                  <a:lnTo>
                    <a:pt x="88" y="30"/>
                  </a:lnTo>
                  <a:lnTo>
                    <a:pt x="86" y="34"/>
                  </a:lnTo>
                  <a:lnTo>
                    <a:pt x="81" y="36"/>
                  </a:lnTo>
                  <a:lnTo>
                    <a:pt x="72" y="35"/>
                  </a:lnTo>
                  <a:lnTo>
                    <a:pt x="70" y="37"/>
                  </a:lnTo>
                  <a:lnTo>
                    <a:pt x="68" y="40"/>
                  </a:lnTo>
                  <a:lnTo>
                    <a:pt x="65" y="42"/>
                  </a:lnTo>
                  <a:lnTo>
                    <a:pt x="64" y="43"/>
                  </a:lnTo>
                  <a:lnTo>
                    <a:pt x="65" y="44"/>
                  </a:lnTo>
                  <a:lnTo>
                    <a:pt x="65" y="45"/>
                  </a:lnTo>
                  <a:lnTo>
                    <a:pt x="65" y="46"/>
                  </a:lnTo>
                  <a:lnTo>
                    <a:pt x="65" y="47"/>
                  </a:lnTo>
                  <a:lnTo>
                    <a:pt x="68" y="43"/>
                  </a:lnTo>
                  <a:lnTo>
                    <a:pt x="71" y="40"/>
                  </a:lnTo>
                  <a:lnTo>
                    <a:pt x="75" y="39"/>
                  </a:lnTo>
                  <a:lnTo>
                    <a:pt x="79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4" y="45"/>
                  </a:lnTo>
                  <a:lnTo>
                    <a:pt x="86" y="47"/>
                  </a:lnTo>
                  <a:lnTo>
                    <a:pt x="87" y="48"/>
                  </a:lnTo>
                  <a:lnTo>
                    <a:pt x="87" y="49"/>
                  </a:lnTo>
                  <a:lnTo>
                    <a:pt x="87" y="51"/>
                  </a:lnTo>
                  <a:lnTo>
                    <a:pt x="87" y="52"/>
                  </a:lnTo>
                  <a:lnTo>
                    <a:pt x="87" y="54"/>
                  </a:lnTo>
                  <a:lnTo>
                    <a:pt x="86" y="56"/>
                  </a:lnTo>
                  <a:lnTo>
                    <a:pt x="85" y="59"/>
                  </a:lnTo>
                  <a:lnTo>
                    <a:pt x="83" y="61"/>
                  </a:lnTo>
                  <a:lnTo>
                    <a:pt x="84" y="62"/>
                  </a:lnTo>
                  <a:lnTo>
                    <a:pt x="85" y="63"/>
                  </a:lnTo>
                  <a:lnTo>
                    <a:pt x="87" y="64"/>
                  </a:lnTo>
                  <a:lnTo>
                    <a:pt x="88" y="65"/>
                  </a:lnTo>
                  <a:lnTo>
                    <a:pt x="93" y="62"/>
                  </a:lnTo>
                  <a:lnTo>
                    <a:pt x="99" y="62"/>
                  </a:lnTo>
                  <a:lnTo>
                    <a:pt x="104" y="64"/>
                  </a:lnTo>
                  <a:lnTo>
                    <a:pt x="108" y="68"/>
                  </a:lnTo>
                  <a:lnTo>
                    <a:pt x="111" y="74"/>
                  </a:lnTo>
                  <a:lnTo>
                    <a:pt x="113" y="81"/>
                  </a:lnTo>
                  <a:lnTo>
                    <a:pt x="111" y="87"/>
                  </a:lnTo>
                  <a:lnTo>
                    <a:pt x="108" y="92"/>
                  </a:lnTo>
                  <a:lnTo>
                    <a:pt x="103" y="96"/>
                  </a:lnTo>
                  <a:lnTo>
                    <a:pt x="98" y="98"/>
                  </a:lnTo>
                  <a:lnTo>
                    <a:pt x="92" y="98"/>
                  </a:lnTo>
                  <a:lnTo>
                    <a:pt x="87" y="95"/>
                  </a:lnTo>
                  <a:lnTo>
                    <a:pt x="83" y="90"/>
                  </a:lnTo>
                  <a:lnTo>
                    <a:pt x="82" y="85"/>
                  </a:lnTo>
                  <a:lnTo>
                    <a:pt x="82" y="81"/>
                  </a:lnTo>
                  <a:lnTo>
                    <a:pt x="83" y="76"/>
                  </a:lnTo>
                  <a:lnTo>
                    <a:pt x="79" y="73"/>
                  </a:lnTo>
                  <a:lnTo>
                    <a:pt x="74" y="69"/>
                  </a:lnTo>
                  <a:lnTo>
                    <a:pt x="68" y="64"/>
                  </a:lnTo>
                  <a:lnTo>
                    <a:pt x="65" y="61"/>
                  </a:lnTo>
                  <a:lnTo>
                    <a:pt x="64" y="60"/>
                  </a:lnTo>
                  <a:lnTo>
                    <a:pt x="63" y="60"/>
                  </a:lnTo>
                  <a:lnTo>
                    <a:pt x="63" y="61"/>
                  </a:lnTo>
                  <a:lnTo>
                    <a:pt x="63" y="62"/>
                  </a:lnTo>
                  <a:lnTo>
                    <a:pt x="65" y="69"/>
                  </a:lnTo>
                  <a:lnTo>
                    <a:pt x="65" y="76"/>
                  </a:lnTo>
                  <a:lnTo>
                    <a:pt x="63" y="82"/>
                  </a:lnTo>
                  <a:lnTo>
                    <a:pt x="60" y="87"/>
                  </a:lnTo>
                  <a:lnTo>
                    <a:pt x="59" y="89"/>
                  </a:lnTo>
                  <a:lnTo>
                    <a:pt x="55" y="91"/>
                  </a:lnTo>
                  <a:lnTo>
                    <a:pt x="51" y="93"/>
                  </a:lnTo>
                  <a:lnTo>
                    <a:pt x="47" y="94"/>
                  </a:lnTo>
                  <a:lnTo>
                    <a:pt x="43" y="93"/>
                  </a:lnTo>
                  <a:lnTo>
                    <a:pt x="39" y="91"/>
                  </a:lnTo>
                  <a:lnTo>
                    <a:pt x="35" y="88"/>
                  </a:lnTo>
                  <a:lnTo>
                    <a:pt x="33" y="84"/>
                  </a:lnTo>
                  <a:lnTo>
                    <a:pt x="31" y="81"/>
                  </a:lnTo>
                  <a:lnTo>
                    <a:pt x="29" y="77"/>
                  </a:lnTo>
                  <a:lnTo>
                    <a:pt x="29" y="72"/>
                  </a:lnTo>
                  <a:lnTo>
                    <a:pt x="29" y="66"/>
                  </a:lnTo>
                  <a:lnTo>
                    <a:pt x="31" y="64"/>
                  </a:lnTo>
                  <a:lnTo>
                    <a:pt x="33" y="61"/>
                  </a:lnTo>
                  <a:lnTo>
                    <a:pt x="35" y="59"/>
                  </a:lnTo>
                  <a:lnTo>
                    <a:pt x="37" y="57"/>
                  </a:lnTo>
                  <a:lnTo>
                    <a:pt x="33" y="56"/>
                  </a:lnTo>
                  <a:lnTo>
                    <a:pt x="29" y="54"/>
                  </a:lnTo>
                  <a:lnTo>
                    <a:pt x="26" y="51"/>
                  </a:lnTo>
                  <a:lnTo>
                    <a:pt x="24" y="47"/>
                  </a:lnTo>
                  <a:lnTo>
                    <a:pt x="23" y="52"/>
                  </a:lnTo>
                  <a:lnTo>
                    <a:pt x="22" y="55"/>
                  </a:lnTo>
                  <a:lnTo>
                    <a:pt x="17" y="57"/>
                  </a:lnTo>
                  <a:lnTo>
                    <a:pt x="10" y="56"/>
                  </a:lnTo>
                  <a:lnTo>
                    <a:pt x="6" y="54"/>
                  </a:lnTo>
                  <a:lnTo>
                    <a:pt x="3" y="51"/>
                  </a:lnTo>
                  <a:lnTo>
                    <a:pt x="1" y="47"/>
                  </a:lnTo>
                  <a:lnTo>
                    <a:pt x="0" y="44"/>
                  </a:lnTo>
                  <a:lnTo>
                    <a:pt x="1" y="39"/>
                  </a:lnTo>
                  <a:lnTo>
                    <a:pt x="3" y="34"/>
                  </a:lnTo>
                  <a:lnTo>
                    <a:pt x="5" y="29"/>
                  </a:lnTo>
                  <a:lnTo>
                    <a:pt x="7" y="26"/>
                  </a:lnTo>
                  <a:lnTo>
                    <a:pt x="8" y="26"/>
                  </a:lnTo>
                  <a:lnTo>
                    <a:pt x="10" y="25"/>
                  </a:lnTo>
                  <a:lnTo>
                    <a:pt x="11" y="24"/>
                  </a:lnTo>
                  <a:lnTo>
                    <a:pt x="13" y="23"/>
                  </a:lnTo>
                  <a:lnTo>
                    <a:pt x="16" y="23"/>
                  </a:lnTo>
                  <a:lnTo>
                    <a:pt x="17" y="22"/>
                  </a:lnTo>
                  <a:lnTo>
                    <a:pt x="18" y="22"/>
                  </a:lnTo>
                  <a:lnTo>
                    <a:pt x="20" y="22"/>
                  </a:lnTo>
                  <a:lnTo>
                    <a:pt x="20" y="17"/>
                  </a:lnTo>
                  <a:lnTo>
                    <a:pt x="20" y="11"/>
                  </a:lnTo>
                  <a:lnTo>
                    <a:pt x="22" y="6"/>
                  </a:lnTo>
                  <a:lnTo>
                    <a:pt x="28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39" y="0"/>
                  </a:lnTo>
                  <a:lnTo>
                    <a:pt x="41" y="1"/>
                  </a:lnTo>
                  <a:lnTo>
                    <a:pt x="47" y="4"/>
                  </a:lnTo>
                  <a:lnTo>
                    <a:pt x="49" y="11"/>
                  </a:lnTo>
                  <a:lnTo>
                    <a:pt x="49" y="18"/>
                  </a:lnTo>
                  <a:lnTo>
                    <a:pt x="45" y="24"/>
                  </a:lnTo>
                  <a:lnTo>
                    <a:pt x="48" y="25"/>
                  </a:lnTo>
                  <a:lnTo>
                    <a:pt x="53" y="26"/>
                  </a:lnTo>
                  <a:lnTo>
                    <a:pt x="55" y="31"/>
                  </a:lnTo>
                  <a:lnTo>
                    <a:pt x="56" y="36"/>
                  </a:lnTo>
                  <a:lnTo>
                    <a:pt x="55" y="38"/>
                  </a:lnTo>
                  <a:lnTo>
                    <a:pt x="55" y="39"/>
                  </a:lnTo>
                  <a:lnTo>
                    <a:pt x="55" y="40"/>
                  </a:lnTo>
                  <a:lnTo>
                    <a:pt x="57" y="39"/>
                  </a:lnTo>
                  <a:lnTo>
                    <a:pt x="59" y="37"/>
                  </a:lnTo>
                  <a:lnTo>
                    <a:pt x="60" y="34"/>
                  </a:lnTo>
                  <a:lnTo>
                    <a:pt x="62" y="32"/>
                  </a:lnTo>
                  <a:lnTo>
                    <a:pt x="63" y="29"/>
                  </a:lnTo>
                  <a:lnTo>
                    <a:pt x="61" y="25"/>
                  </a:lnTo>
                  <a:lnTo>
                    <a:pt x="60" y="21"/>
                  </a:lnTo>
                  <a:lnTo>
                    <a:pt x="60" y="16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6" name="Freeform 318"/>
            <p:cNvSpPr>
              <a:spLocks/>
            </p:cNvSpPr>
            <p:nvPr/>
          </p:nvSpPr>
          <p:spPr bwMode="auto">
            <a:xfrm>
              <a:off x="80" y="92"/>
              <a:ext cx="105" cy="114"/>
            </a:xfrm>
            <a:custGeom>
              <a:avLst/>
              <a:gdLst>
                <a:gd name="T0" fmla="*/ 102 w 105"/>
                <a:gd name="T1" fmla="*/ 113 h 114"/>
                <a:gd name="T2" fmla="*/ 96 w 105"/>
                <a:gd name="T3" fmla="*/ 110 h 114"/>
                <a:gd name="T4" fmla="*/ 85 w 105"/>
                <a:gd name="T5" fmla="*/ 107 h 114"/>
                <a:gd name="T6" fmla="*/ 75 w 105"/>
                <a:gd name="T7" fmla="*/ 108 h 114"/>
                <a:gd name="T8" fmla="*/ 63 w 105"/>
                <a:gd name="T9" fmla="*/ 108 h 114"/>
                <a:gd name="T10" fmla="*/ 55 w 105"/>
                <a:gd name="T11" fmla="*/ 104 h 114"/>
                <a:gd name="T12" fmla="*/ 59 w 105"/>
                <a:gd name="T13" fmla="*/ 102 h 114"/>
                <a:gd name="T14" fmla="*/ 78 w 105"/>
                <a:gd name="T15" fmla="*/ 99 h 114"/>
                <a:gd name="T16" fmla="*/ 73 w 105"/>
                <a:gd name="T17" fmla="*/ 86 h 114"/>
                <a:gd name="T18" fmla="*/ 62 w 105"/>
                <a:gd name="T19" fmla="*/ 79 h 114"/>
                <a:gd name="T20" fmla="*/ 44 w 105"/>
                <a:gd name="T21" fmla="*/ 82 h 114"/>
                <a:gd name="T22" fmla="*/ 27 w 105"/>
                <a:gd name="T23" fmla="*/ 80 h 114"/>
                <a:gd name="T24" fmla="*/ 21 w 105"/>
                <a:gd name="T25" fmla="*/ 73 h 114"/>
                <a:gd name="T26" fmla="*/ 29 w 105"/>
                <a:gd name="T27" fmla="*/ 75 h 114"/>
                <a:gd name="T28" fmla="*/ 41 w 105"/>
                <a:gd name="T29" fmla="*/ 74 h 114"/>
                <a:gd name="T30" fmla="*/ 53 w 105"/>
                <a:gd name="T31" fmla="*/ 71 h 114"/>
                <a:gd name="T32" fmla="*/ 51 w 105"/>
                <a:gd name="T33" fmla="*/ 59 h 114"/>
                <a:gd name="T34" fmla="*/ 37 w 105"/>
                <a:gd name="T35" fmla="*/ 55 h 114"/>
                <a:gd name="T36" fmla="*/ 18 w 105"/>
                <a:gd name="T37" fmla="*/ 56 h 114"/>
                <a:gd name="T38" fmla="*/ 4 w 105"/>
                <a:gd name="T39" fmla="*/ 49 h 114"/>
                <a:gd name="T40" fmla="*/ 0 w 105"/>
                <a:gd name="T41" fmla="*/ 42 h 114"/>
                <a:gd name="T42" fmla="*/ 7 w 105"/>
                <a:gd name="T43" fmla="*/ 46 h 114"/>
                <a:gd name="T44" fmla="*/ 18 w 105"/>
                <a:gd name="T45" fmla="*/ 48 h 114"/>
                <a:gd name="T46" fmla="*/ 31 w 105"/>
                <a:gd name="T47" fmla="*/ 47 h 114"/>
                <a:gd name="T48" fmla="*/ 26 w 105"/>
                <a:gd name="T49" fmla="*/ 36 h 114"/>
                <a:gd name="T50" fmla="*/ 12 w 105"/>
                <a:gd name="T51" fmla="*/ 20 h 114"/>
                <a:gd name="T52" fmla="*/ 3 w 105"/>
                <a:gd name="T53" fmla="*/ 6 h 114"/>
                <a:gd name="T54" fmla="*/ 4 w 105"/>
                <a:gd name="T55" fmla="*/ 1 h 114"/>
                <a:gd name="T56" fmla="*/ 11 w 105"/>
                <a:gd name="T57" fmla="*/ 10 h 114"/>
                <a:gd name="T58" fmla="*/ 25 w 105"/>
                <a:gd name="T59" fmla="*/ 27 h 114"/>
                <a:gd name="T60" fmla="*/ 36 w 105"/>
                <a:gd name="T61" fmla="*/ 38 h 114"/>
                <a:gd name="T62" fmla="*/ 41 w 105"/>
                <a:gd name="T63" fmla="*/ 19 h 114"/>
                <a:gd name="T64" fmla="*/ 41 w 105"/>
                <a:gd name="T65" fmla="*/ 6 h 114"/>
                <a:gd name="T66" fmla="*/ 46 w 105"/>
                <a:gd name="T67" fmla="*/ 20 h 114"/>
                <a:gd name="T68" fmla="*/ 47 w 105"/>
                <a:gd name="T69" fmla="*/ 44 h 114"/>
                <a:gd name="T70" fmla="*/ 59 w 105"/>
                <a:gd name="T71" fmla="*/ 59 h 114"/>
                <a:gd name="T72" fmla="*/ 72 w 105"/>
                <a:gd name="T73" fmla="*/ 54 h 114"/>
                <a:gd name="T74" fmla="*/ 74 w 105"/>
                <a:gd name="T75" fmla="*/ 31 h 114"/>
                <a:gd name="T76" fmla="*/ 78 w 105"/>
                <a:gd name="T77" fmla="*/ 32 h 114"/>
                <a:gd name="T78" fmla="*/ 80 w 105"/>
                <a:gd name="T79" fmla="*/ 63 h 114"/>
                <a:gd name="T80" fmla="*/ 86 w 105"/>
                <a:gd name="T81" fmla="*/ 82 h 114"/>
                <a:gd name="T82" fmla="*/ 95 w 105"/>
                <a:gd name="T83" fmla="*/ 87 h 114"/>
                <a:gd name="T84" fmla="*/ 99 w 105"/>
                <a:gd name="T85" fmla="*/ 77 h 114"/>
                <a:gd name="T86" fmla="*/ 103 w 105"/>
                <a:gd name="T87" fmla="*/ 75 h 114"/>
                <a:gd name="T88" fmla="*/ 102 w 105"/>
                <a:gd name="T89" fmla="*/ 89 h 114"/>
                <a:gd name="T90" fmla="*/ 100 w 105"/>
                <a:gd name="T91" fmla="*/ 101 h 114"/>
                <a:gd name="T92" fmla="*/ 105 w 105"/>
                <a:gd name="T93" fmla="*/ 111 h 11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05"/>
                <a:gd name="T142" fmla="*/ 0 h 114"/>
                <a:gd name="T143" fmla="*/ 105 w 105"/>
                <a:gd name="T144" fmla="*/ 114 h 11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05" h="114">
                  <a:moveTo>
                    <a:pt x="105" y="111"/>
                  </a:moveTo>
                  <a:lnTo>
                    <a:pt x="103" y="112"/>
                  </a:lnTo>
                  <a:lnTo>
                    <a:pt x="102" y="113"/>
                  </a:lnTo>
                  <a:lnTo>
                    <a:pt x="100" y="114"/>
                  </a:lnTo>
                  <a:lnTo>
                    <a:pt x="99" y="114"/>
                  </a:lnTo>
                  <a:lnTo>
                    <a:pt x="96" y="110"/>
                  </a:lnTo>
                  <a:lnTo>
                    <a:pt x="94" y="107"/>
                  </a:lnTo>
                  <a:lnTo>
                    <a:pt x="90" y="106"/>
                  </a:lnTo>
                  <a:lnTo>
                    <a:pt x="85" y="107"/>
                  </a:lnTo>
                  <a:lnTo>
                    <a:pt x="82" y="108"/>
                  </a:lnTo>
                  <a:lnTo>
                    <a:pt x="78" y="108"/>
                  </a:lnTo>
                  <a:lnTo>
                    <a:pt x="75" y="108"/>
                  </a:lnTo>
                  <a:lnTo>
                    <a:pt x="71" y="108"/>
                  </a:lnTo>
                  <a:lnTo>
                    <a:pt x="66" y="108"/>
                  </a:lnTo>
                  <a:lnTo>
                    <a:pt x="63" y="108"/>
                  </a:lnTo>
                  <a:lnTo>
                    <a:pt x="60" y="107"/>
                  </a:lnTo>
                  <a:lnTo>
                    <a:pt x="58" y="106"/>
                  </a:lnTo>
                  <a:lnTo>
                    <a:pt x="55" y="104"/>
                  </a:lnTo>
                  <a:lnTo>
                    <a:pt x="54" y="102"/>
                  </a:lnTo>
                  <a:lnTo>
                    <a:pt x="55" y="101"/>
                  </a:lnTo>
                  <a:lnTo>
                    <a:pt x="59" y="102"/>
                  </a:lnTo>
                  <a:lnTo>
                    <a:pt x="65" y="102"/>
                  </a:lnTo>
                  <a:lnTo>
                    <a:pt x="72" y="101"/>
                  </a:lnTo>
                  <a:lnTo>
                    <a:pt x="78" y="99"/>
                  </a:lnTo>
                  <a:lnTo>
                    <a:pt x="83" y="97"/>
                  </a:lnTo>
                  <a:lnTo>
                    <a:pt x="78" y="91"/>
                  </a:lnTo>
                  <a:lnTo>
                    <a:pt x="73" y="86"/>
                  </a:lnTo>
                  <a:lnTo>
                    <a:pt x="69" y="81"/>
                  </a:lnTo>
                  <a:lnTo>
                    <a:pt x="66" y="78"/>
                  </a:lnTo>
                  <a:lnTo>
                    <a:pt x="62" y="79"/>
                  </a:lnTo>
                  <a:lnTo>
                    <a:pt x="56" y="80"/>
                  </a:lnTo>
                  <a:lnTo>
                    <a:pt x="50" y="81"/>
                  </a:lnTo>
                  <a:lnTo>
                    <a:pt x="44" y="82"/>
                  </a:lnTo>
                  <a:lnTo>
                    <a:pt x="37" y="82"/>
                  </a:lnTo>
                  <a:lnTo>
                    <a:pt x="32" y="81"/>
                  </a:lnTo>
                  <a:lnTo>
                    <a:pt x="27" y="80"/>
                  </a:lnTo>
                  <a:lnTo>
                    <a:pt x="23" y="78"/>
                  </a:lnTo>
                  <a:lnTo>
                    <a:pt x="21" y="75"/>
                  </a:lnTo>
                  <a:lnTo>
                    <a:pt x="21" y="73"/>
                  </a:lnTo>
                  <a:lnTo>
                    <a:pt x="23" y="73"/>
                  </a:lnTo>
                  <a:lnTo>
                    <a:pt x="26" y="74"/>
                  </a:lnTo>
                  <a:lnTo>
                    <a:pt x="29" y="75"/>
                  </a:lnTo>
                  <a:lnTo>
                    <a:pt x="33" y="75"/>
                  </a:lnTo>
                  <a:lnTo>
                    <a:pt x="37" y="75"/>
                  </a:lnTo>
                  <a:lnTo>
                    <a:pt x="41" y="74"/>
                  </a:lnTo>
                  <a:lnTo>
                    <a:pt x="46" y="73"/>
                  </a:lnTo>
                  <a:lnTo>
                    <a:pt x="50" y="72"/>
                  </a:lnTo>
                  <a:lnTo>
                    <a:pt x="53" y="71"/>
                  </a:lnTo>
                  <a:lnTo>
                    <a:pt x="57" y="69"/>
                  </a:lnTo>
                  <a:lnTo>
                    <a:pt x="54" y="64"/>
                  </a:lnTo>
                  <a:lnTo>
                    <a:pt x="51" y="59"/>
                  </a:lnTo>
                  <a:lnTo>
                    <a:pt x="47" y="56"/>
                  </a:lnTo>
                  <a:lnTo>
                    <a:pt x="42" y="53"/>
                  </a:lnTo>
                  <a:lnTo>
                    <a:pt x="37" y="55"/>
                  </a:lnTo>
                  <a:lnTo>
                    <a:pt x="31" y="56"/>
                  </a:lnTo>
                  <a:lnTo>
                    <a:pt x="24" y="56"/>
                  </a:lnTo>
                  <a:lnTo>
                    <a:pt x="18" y="56"/>
                  </a:lnTo>
                  <a:lnTo>
                    <a:pt x="13" y="54"/>
                  </a:lnTo>
                  <a:lnTo>
                    <a:pt x="8" y="52"/>
                  </a:lnTo>
                  <a:lnTo>
                    <a:pt x="4" y="49"/>
                  </a:lnTo>
                  <a:lnTo>
                    <a:pt x="1" y="45"/>
                  </a:lnTo>
                  <a:lnTo>
                    <a:pt x="0" y="43"/>
                  </a:lnTo>
                  <a:lnTo>
                    <a:pt x="0" y="42"/>
                  </a:lnTo>
                  <a:lnTo>
                    <a:pt x="2" y="43"/>
                  </a:lnTo>
                  <a:lnTo>
                    <a:pt x="4" y="45"/>
                  </a:lnTo>
                  <a:lnTo>
                    <a:pt x="7" y="46"/>
                  </a:lnTo>
                  <a:lnTo>
                    <a:pt x="10" y="47"/>
                  </a:lnTo>
                  <a:lnTo>
                    <a:pt x="14" y="48"/>
                  </a:lnTo>
                  <a:lnTo>
                    <a:pt x="18" y="48"/>
                  </a:lnTo>
                  <a:lnTo>
                    <a:pt x="23" y="48"/>
                  </a:lnTo>
                  <a:lnTo>
                    <a:pt x="27" y="48"/>
                  </a:lnTo>
                  <a:lnTo>
                    <a:pt x="31" y="47"/>
                  </a:lnTo>
                  <a:lnTo>
                    <a:pt x="35" y="46"/>
                  </a:lnTo>
                  <a:lnTo>
                    <a:pt x="30" y="41"/>
                  </a:lnTo>
                  <a:lnTo>
                    <a:pt x="26" y="36"/>
                  </a:lnTo>
                  <a:lnTo>
                    <a:pt x="22" y="32"/>
                  </a:lnTo>
                  <a:lnTo>
                    <a:pt x="16" y="26"/>
                  </a:lnTo>
                  <a:lnTo>
                    <a:pt x="12" y="20"/>
                  </a:lnTo>
                  <a:lnTo>
                    <a:pt x="8" y="15"/>
                  </a:lnTo>
                  <a:lnTo>
                    <a:pt x="5" y="10"/>
                  </a:lnTo>
                  <a:lnTo>
                    <a:pt x="3" y="6"/>
                  </a:lnTo>
                  <a:lnTo>
                    <a:pt x="1" y="2"/>
                  </a:lnTo>
                  <a:lnTo>
                    <a:pt x="1" y="0"/>
                  </a:lnTo>
                  <a:lnTo>
                    <a:pt x="4" y="1"/>
                  </a:lnTo>
                  <a:lnTo>
                    <a:pt x="6" y="4"/>
                  </a:lnTo>
                  <a:lnTo>
                    <a:pt x="8" y="6"/>
                  </a:lnTo>
                  <a:lnTo>
                    <a:pt x="11" y="10"/>
                  </a:lnTo>
                  <a:lnTo>
                    <a:pt x="16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29" y="32"/>
                  </a:lnTo>
                  <a:lnTo>
                    <a:pt x="34" y="36"/>
                  </a:lnTo>
                  <a:lnTo>
                    <a:pt x="36" y="38"/>
                  </a:lnTo>
                  <a:lnTo>
                    <a:pt x="39" y="32"/>
                  </a:lnTo>
                  <a:lnTo>
                    <a:pt x="41" y="26"/>
                  </a:lnTo>
                  <a:lnTo>
                    <a:pt x="41" y="19"/>
                  </a:lnTo>
                  <a:lnTo>
                    <a:pt x="41" y="13"/>
                  </a:lnTo>
                  <a:lnTo>
                    <a:pt x="40" y="9"/>
                  </a:lnTo>
                  <a:lnTo>
                    <a:pt x="41" y="6"/>
                  </a:lnTo>
                  <a:lnTo>
                    <a:pt x="41" y="7"/>
                  </a:lnTo>
                  <a:lnTo>
                    <a:pt x="43" y="9"/>
                  </a:lnTo>
                  <a:lnTo>
                    <a:pt x="46" y="20"/>
                  </a:lnTo>
                  <a:lnTo>
                    <a:pt x="47" y="31"/>
                  </a:lnTo>
                  <a:lnTo>
                    <a:pt x="47" y="39"/>
                  </a:lnTo>
                  <a:lnTo>
                    <a:pt x="47" y="44"/>
                  </a:lnTo>
                  <a:lnTo>
                    <a:pt x="52" y="48"/>
                  </a:lnTo>
                  <a:lnTo>
                    <a:pt x="56" y="54"/>
                  </a:lnTo>
                  <a:lnTo>
                    <a:pt x="59" y="59"/>
                  </a:lnTo>
                  <a:lnTo>
                    <a:pt x="63" y="61"/>
                  </a:lnTo>
                  <a:lnTo>
                    <a:pt x="68" y="59"/>
                  </a:lnTo>
                  <a:lnTo>
                    <a:pt x="72" y="54"/>
                  </a:lnTo>
                  <a:lnTo>
                    <a:pt x="75" y="46"/>
                  </a:lnTo>
                  <a:lnTo>
                    <a:pt x="75" y="37"/>
                  </a:lnTo>
                  <a:lnTo>
                    <a:pt x="74" y="31"/>
                  </a:lnTo>
                  <a:lnTo>
                    <a:pt x="75" y="28"/>
                  </a:lnTo>
                  <a:lnTo>
                    <a:pt x="76" y="29"/>
                  </a:lnTo>
                  <a:lnTo>
                    <a:pt x="78" y="32"/>
                  </a:lnTo>
                  <a:lnTo>
                    <a:pt x="79" y="42"/>
                  </a:lnTo>
                  <a:lnTo>
                    <a:pt x="80" y="53"/>
                  </a:lnTo>
                  <a:lnTo>
                    <a:pt x="80" y="63"/>
                  </a:lnTo>
                  <a:lnTo>
                    <a:pt x="77" y="71"/>
                  </a:lnTo>
                  <a:lnTo>
                    <a:pt x="82" y="77"/>
                  </a:lnTo>
                  <a:lnTo>
                    <a:pt x="86" y="82"/>
                  </a:lnTo>
                  <a:lnTo>
                    <a:pt x="89" y="87"/>
                  </a:lnTo>
                  <a:lnTo>
                    <a:pt x="91" y="90"/>
                  </a:lnTo>
                  <a:lnTo>
                    <a:pt x="95" y="87"/>
                  </a:lnTo>
                  <a:lnTo>
                    <a:pt x="96" y="84"/>
                  </a:lnTo>
                  <a:lnTo>
                    <a:pt x="98" y="80"/>
                  </a:lnTo>
                  <a:lnTo>
                    <a:pt x="99" y="77"/>
                  </a:lnTo>
                  <a:lnTo>
                    <a:pt x="100" y="75"/>
                  </a:lnTo>
                  <a:lnTo>
                    <a:pt x="102" y="74"/>
                  </a:lnTo>
                  <a:lnTo>
                    <a:pt x="103" y="75"/>
                  </a:lnTo>
                  <a:lnTo>
                    <a:pt x="104" y="79"/>
                  </a:lnTo>
                  <a:lnTo>
                    <a:pt x="103" y="85"/>
                  </a:lnTo>
                  <a:lnTo>
                    <a:pt x="102" y="89"/>
                  </a:lnTo>
                  <a:lnTo>
                    <a:pt x="100" y="95"/>
                  </a:lnTo>
                  <a:lnTo>
                    <a:pt x="98" y="98"/>
                  </a:lnTo>
                  <a:lnTo>
                    <a:pt x="100" y="101"/>
                  </a:lnTo>
                  <a:lnTo>
                    <a:pt x="102" y="104"/>
                  </a:lnTo>
                  <a:lnTo>
                    <a:pt x="103" y="108"/>
                  </a:lnTo>
                  <a:lnTo>
                    <a:pt x="105" y="111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7" name="Freeform 319"/>
            <p:cNvSpPr>
              <a:spLocks/>
            </p:cNvSpPr>
            <p:nvPr/>
          </p:nvSpPr>
          <p:spPr bwMode="auto">
            <a:xfrm>
              <a:off x="217" y="64"/>
              <a:ext cx="84" cy="126"/>
            </a:xfrm>
            <a:custGeom>
              <a:avLst/>
              <a:gdLst>
                <a:gd name="T0" fmla="*/ 11 w 84"/>
                <a:gd name="T1" fmla="*/ 120 h 126"/>
                <a:gd name="T2" fmla="*/ 0 w 84"/>
                <a:gd name="T3" fmla="*/ 95 h 126"/>
                <a:gd name="T4" fmla="*/ 2 w 84"/>
                <a:gd name="T5" fmla="*/ 76 h 126"/>
                <a:gd name="T6" fmla="*/ 4 w 84"/>
                <a:gd name="T7" fmla="*/ 77 h 126"/>
                <a:gd name="T8" fmla="*/ 5 w 84"/>
                <a:gd name="T9" fmla="*/ 90 h 126"/>
                <a:gd name="T10" fmla="*/ 12 w 84"/>
                <a:gd name="T11" fmla="*/ 112 h 126"/>
                <a:gd name="T12" fmla="*/ 21 w 84"/>
                <a:gd name="T13" fmla="*/ 115 h 126"/>
                <a:gd name="T14" fmla="*/ 24 w 84"/>
                <a:gd name="T15" fmla="*/ 109 h 126"/>
                <a:gd name="T16" fmla="*/ 22 w 84"/>
                <a:gd name="T17" fmla="*/ 95 h 126"/>
                <a:gd name="T18" fmla="*/ 18 w 84"/>
                <a:gd name="T19" fmla="*/ 68 h 126"/>
                <a:gd name="T20" fmla="*/ 19 w 84"/>
                <a:gd name="T21" fmla="*/ 55 h 126"/>
                <a:gd name="T22" fmla="*/ 21 w 84"/>
                <a:gd name="T23" fmla="*/ 55 h 126"/>
                <a:gd name="T24" fmla="*/ 22 w 84"/>
                <a:gd name="T25" fmla="*/ 68 h 126"/>
                <a:gd name="T26" fmla="*/ 26 w 84"/>
                <a:gd name="T27" fmla="*/ 89 h 126"/>
                <a:gd name="T28" fmla="*/ 33 w 84"/>
                <a:gd name="T29" fmla="*/ 90 h 126"/>
                <a:gd name="T30" fmla="*/ 39 w 84"/>
                <a:gd name="T31" fmla="*/ 75 h 126"/>
                <a:gd name="T32" fmla="*/ 37 w 84"/>
                <a:gd name="T33" fmla="*/ 55 h 126"/>
                <a:gd name="T34" fmla="*/ 37 w 84"/>
                <a:gd name="T35" fmla="*/ 27 h 126"/>
                <a:gd name="T36" fmla="*/ 44 w 84"/>
                <a:gd name="T37" fmla="*/ 14 h 126"/>
                <a:gd name="T38" fmla="*/ 45 w 84"/>
                <a:gd name="T39" fmla="*/ 15 h 126"/>
                <a:gd name="T40" fmla="*/ 42 w 84"/>
                <a:gd name="T41" fmla="*/ 30 h 126"/>
                <a:gd name="T42" fmla="*/ 43 w 84"/>
                <a:gd name="T43" fmla="*/ 51 h 126"/>
                <a:gd name="T44" fmla="*/ 51 w 84"/>
                <a:gd name="T45" fmla="*/ 50 h 126"/>
                <a:gd name="T46" fmla="*/ 57 w 84"/>
                <a:gd name="T47" fmla="*/ 35 h 126"/>
                <a:gd name="T48" fmla="*/ 59 w 84"/>
                <a:gd name="T49" fmla="*/ 22 h 126"/>
                <a:gd name="T50" fmla="*/ 66 w 84"/>
                <a:gd name="T51" fmla="*/ 7 h 126"/>
                <a:gd name="T52" fmla="*/ 72 w 84"/>
                <a:gd name="T53" fmla="*/ 1 h 126"/>
                <a:gd name="T54" fmla="*/ 76 w 84"/>
                <a:gd name="T55" fmla="*/ 1 h 126"/>
                <a:gd name="T56" fmla="*/ 69 w 84"/>
                <a:gd name="T57" fmla="*/ 12 h 126"/>
                <a:gd name="T58" fmla="*/ 61 w 84"/>
                <a:gd name="T59" fmla="*/ 28 h 126"/>
                <a:gd name="T60" fmla="*/ 59 w 84"/>
                <a:gd name="T61" fmla="*/ 40 h 126"/>
                <a:gd name="T62" fmla="*/ 55 w 84"/>
                <a:gd name="T63" fmla="*/ 55 h 126"/>
                <a:gd name="T64" fmla="*/ 57 w 84"/>
                <a:gd name="T65" fmla="*/ 59 h 126"/>
                <a:gd name="T66" fmla="*/ 65 w 84"/>
                <a:gd name="T67" fmla="*/ 55 h 126"/>
                <a:gd name="T68" fmla="*/ 74 w 84"/>
                <a:gd name="T69" fmla="*/ 50 h 126"/>
                <a:gd name="T70" fmla="*/ 79 w 84"/>
                <a:gd name="T71" fmla="*/ 45 h 126"/>
                <a:gd name="T72" fmla="*/ 82 w 84"/>
                <a:gd name="T73" fmla="*/ 41 h 126"/>
                <a:gd name="T74" fmla="*/ 84 w 84"/>
                <a:gd name="T75" fmla="*/ 42 h 126"/>
                <a:gd name="T76" fmla="*/ 80 w 84"/>
                <a:gd name="T77" fmla="*/ 51 h 126"/>
                <a:gd name="T78" fmla="*/ 71 w 84"/>
                <a:gd name="T79" fmla="*/ 60 h 126"/>
                <a:gd name="T80" fmla="*/ 62 w 84"/>
                <a:gd name="T81" fmla="*/ 64 h 126"/>
                <a:gd name="T82" fmla="*/ 54 w 84"/>
                <a:gd name="T83" fmla="*/ 67 h 126"/>
                <a:gd name="T84" fmla="*/ 48 w 84"/>
                <a:gd name="T85" fmla="*/ 75 h 126"/>
                <a:gd name="T86" fmla="*/ 39 w 84"/>
                <a:gd name="T87" fmla="*/ 94 h 126"/>
                <a:gd name="T88" fmla="*/ 41 w 84"/>
                <a:gd name="T89" fmla="*/ 102 h 126"/>
                <a:gd name="T90" fmla="*/ 50 w 84"/>
                <a:gd name="T91" fmla="*/ 103 h 126"/>
                <a:gd name="T92" fmla="*/ 58 w 84"/>
                <a:gd name="T93" fmla="*/ 101 h 126"/>
                <a:gd name="T94" fmla="*/ 66 w 84"/>
                <a:gd name="T95" fmla="*/ 96 h 126"/>
                <a:gd name="T96" fmla="*/ 71 w 84"/>
                <a:gd name="T97" fmla="*/ 88 h 126"/>
                <a:gd name="T98" fmla="*/ 73 w 84"/>
                <a:gd name="T99" fmla="*/ 88 h 126"/>
                <a:gd name="T100" fmla="*/ 69 w 84"/>
                <a:gd name="T101" fmla="*/ 97 h 126"/>
                <a:gd name="T102" fmla="*/ 62 w 84"/>
                <a:gd name="T103" fmla="*/ 106 h 126"/>
                <a:gd name="T104" fmla="*/ 51 w 84"/>
                <a:gd name="T105" fmla="*/ 110 h 126"/>
                <a:gd name="T106" fmla="*/ 41 w 84"/>
                <a:gd name="T107" fmla="*/ 111 h 126"/>
                <a:gd name="T108" fmla="*/ 34 w 84"/>
                <a:gd name="T109" fmla="*/ 113 h 126"/>
                <a:gd name="T110" fmla="*/ 31 w 84"/>
                <a:gd name="T111" fmla="*/ 119 h 126"/>
                <a:gd name="T112" fmla="*/ 26 w 84"/>
                <a:gd name="T113" fmla="*/ 121 h 126"/>
                <a:gd name="T114" fmla="*/ 19 w 84"/>
                <a:gd name="T115" fmla="*/ 124 h 12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4"/>
                <a:gd name="T175" fmla="*/ 0 h 126"/>
                <a:gd name="T176" fmla="*/ 84 w 84"/>
                <a:gd name="T177" fmla="*/ 126 h 12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4" h="126">
                  <a:moveTo>
                    <a:pt x="17" y="126"/>
                  </a:moveTo>
                  <a:lnTo>
                    <a:pt x="11" y="120"/>
                  </a:lnTo>
                  <a:lnTo>
                    <a:pt x="5" y="109"/>
                  </a:lnTo>
                  <a:lnTo>
                    <a:pt x="0" y="95"/>
                  </a:lnTo>
                  <a:lnTo>
                    <a:pt x="0" y="80"/>
                  </a:lnTo>
                  <a:lnTo>
                    <a:pt x="2" y="76"/>
                  </a:lnTo>
                  <a:lnTo>
                    <a:pt x="4" y="77"/>
                  </a:lnTo>
                  <a:lnTo>
                    <a:pt x="4" y="80"/>
                  </a:lnTo>
                  <a:lnTo>
                    <a:pt x="5" y="90"/>
                  </a:lnTo>
                  <a:lnTo>
                    <a:pt x="8" y="102"/>
                  </a:lnTo>
                  <a:lnTo>
                    <a:pt x="12" y="112"/>
                  </a:lnTo>
                  <a:lnTo>
                    <a:pt x="19" y="118"/>
                  </a:lnTo>
                  <a:lnTo>
                    <a:pt x="21" y="115"/>
                  </a:lnTo>
                  <a:lnTo>
                    <a:pt x="23" y="112"/>
                  </a:lnTo>
                  <a:lnTo>
                    <a:pt x="24" y="109"/>
                  </a:lnTo>
                  <a:lnTo>
                    <a:pt x="26" y="107"/>
                  </a:lnTo>
                  <a:lnTo>
                    <a:pt x="22" y="95"/>
                  </a:lnTo>
                  <a:lnTo>
                    <a:pt x="20" y="82"/>
                  </a:lnTo>
                  <a:lnTo>
                    <a:pt x="18" y="68"/>
                  </a:lnTo>
                  <a:lnTo>
                    <a:pt x="18" y="60"/>
                  </a:lnTo>
                  <a:lnTo>
                    <a:pt x="19" y="55"/>
                  </a:lnTo>
                  <a:lnTo>
                    <a:pt x="20" y="54"/>
                  </a:lnTo>
                  <a:lnTo>
                    <a:pt x="21" y="55"/>
                  </a:lnTo>
                  <a:lnTo>
                    <a:pt x="22" y="60"/>
                  </a:lnTo>
                  <a:lnTo>
                    <a:pt x="22" y="68"/>
                  </a:lnTo>
                  <a:lnTo>
                    <a:pt x="24" y="79"/>
                  </a:lnTo>
                  <a:lnTo>
                    <a:pt x="26" y="89"/>
                  </a:lnTo>
                  <a:lnTo>
                    <a:pt x="30" y="96"/>
                  </a:lnTo>
                  <a:lnTo>
                    <a:pt x="33" y="90"/>
                  </a:lnTo>
                  <a:lnTo>
                    <a:pt x="37" y="83"/>
                  </a:lnTo>
                  <a:lnTo>
                    <a:pt x="39" y="75"/>
                  </a:lnTo>
                  <a:lnTo>
                    <a:pt x="41" y="69"/>
                  </a:lnTo>
                  <a:lnTo>
                    <a:pt x="37" y="55"/>
                  </a:lnTo>
                  <a:lnTo>
                    <a:pt x="35" y="40"/>
                  </a:lnTo>
                  <a:lnTo>
                    <a:pt x="37" y="27"/>
                  </a:lnTo>
                  <a:lnTo>
                    <a:pt x="41" y="16"/>
                  </a:lnTo>
                  <a:lnTo>
                    <a:pt x="44" y="14"/>
                  </a:lnTo>
                  <a:lnTo>
                    <a:pt x="45" y="14"/>
                  </a:lnTo>
                  <a:lnTo>
                    <a:pt x="45" y="15"/>
                  </a:lnTo>
                  <a:lnTo>
                    <a:pt x="45" y="18"/>
                  </a:lnTo>
                  <a:lnTo>
                    <a:pt x="42" y="30"/>
                  </a:lnTo>
                  <a:lnTo>
                    <a:pt x="41" y="41"/>
                  </a:lnTo>
                  <a:lnTo>
                    <a:pt x="43" y="51"/>
                  </a:lnTo>
                  <a:lnTo>
                    <a:pt x="45" y="58"/>
                  </a:lnTo>
                  <a:lnTo>
                    <a:pt x="51" y="50"/>
                  </a:lnTo>
                  <a:lnTo>
                    <a:pt x="54" y="42"/>
                  </a:lnTo>
                  <a:lnTo>
                    <a:pt x="57" y="35"/>
                  </a:lnTo>
                  <a:lnTo>
                    <a:pt x="57" y="29"/>
                  </a:lnTo>
                  <a:lnTo>
                    <a:pt x="59" y="22"/>
                  </a:lnTo>
                  <a:lnTo>
                    <a:pt x="63" y="14"/>
                  </a:lnTo>
                  <a:lnTo>
                    <a:pt x="66" y="7"/>
                  </a:lnTo>
                  <a:lnTo>
                    <a:pt x="69" y="3"/>
                  </a:lnTo>
                  <a:lnTo>
                    <a:pt x="72" y="1"/>
                  </a:lnTo>
                  <a:lnTo>
                    <a:pt x="75" y="0"/>
                  </a:lnTo>
                  <a:lnTo>
                    <a:pt x="76" y="1"/>
                  </a:lnTo>
                  <a:lnTo>
                    <a:pt x="75" y="4"/>
                  </a:lnTo>
                  <a:lnTo>
                    <a:pt x="69" y="12"/>
                  </a:lnTo>
                  <a:lnTo>
                    <a:pt x="64" y="20"/>
                  </a:lnTo>
                  <a:lnTo>
                    <a:pt x="61" y="28"/>
                  </a:lnTo>
                  <a:lnTo>
                    <a:pt x="60" y="33"/>
                  </a:lnTo>
                  <a:lnTo>
                    <a:pt x="59" y="40"/>
                  </a:lnTo>
                  <a:lnTo>
                    <a:pt x="57" y="48"/>
                  </a:lnTo>
                  <a:lnTo>
                    <a:pt x="55" y="55"/>
                  </a:lnTo>
                  <a:lnTo>
                    <a:pt x="52" y="60"/>
                  </a:lnTo>
                  <a:lnTo>
                    <a:pt x="57" y="59"/>
                  </a:lnTo>
                  <a:lnTo>
                    <a:pt x="61" y="57"/>
                  </a:lnTo>
                  <a:lnTo>
                    <a:pt x="65" y="55"/>
                  </a:lnTo>
                  <a:lnTo>
                    <a:pt x="69" y="53"/>
                  </a:lnTo>
                  <a:lnTo>
                    <a:pt x="74" y="50"/>
                  </a:lnTo>
                  <a:lnTo>
                    <a:pt x="76" y="47"/>
                  </a:lnTo>
                  <a:lnTo>
                    <a:pt x="79" y="45"/>
                  </a:lnTo>
                  <a:lnTo>
                    <a:pt x="81" y="43"/>
                  </a:lnTo>
                  <a:lnTo>
                    <a:pt x="82" y="41"/>
                  </a:lnTo>
                  <a:lnTo>
                    <a:pt x="84" y="40"/>
                  </a:lnTo>
                  <a:lnTo>
                    <a:pt x="84" y="42"/>
                  </a:lnTo>
                  <a:lnTo>
                    <a:pt x="83" y="45"/>
                  </a:lnTo>
                  <a:lnTo>
                    <a:pt x="80" y="51"/>
                  </a:lnTo>
                  <a:lnTo>
                    <a:pt x="75" y="56"/>
                  </a:lnTo>
                  <a:lnTo>
                    <a:pt x="71" y="60"/>
                  </a:lnTo>
                  <a:lnTo>
                    <a:pt x="67" y="62"/>
                  </a:lnTo>
                  <a:lnTo>
                    <a:pt x="62" y="64"/>
                  </a:lnTo>
                  <a:lnTo>
                    <a:pt x="57" y="66"/>
                  </a:lnTo>
                  <a:lnTo>
                    <a:pt x="54" y="67"/>
                  </a:lnTo>
                  <a:lnTo>
                    <a:pt x="51" y="67"/>
                  </a:lnTo>
                  <a:lnTo>
                    <a:pt x="48" y="75"/>
                  </a:lnTo>
                  <a:lnTo>
                    <a:pt x="43" y="85"/>
                  </a:lnTo>
                  <a:lnTo>
                    <a:pt x="39" y="94"/>
                  </a:lnTo>
                  <a:lnTo>
                    <a:pt x="38" y="101"/>
                  </a:lnTo>
                  <a:lnTo>
                    <a:pt x="41" y="102"/>
                  </a:lnTo>
                  <a:lnTo>
                    <a:pt x="45" y="103"/>
                  </a:lnTo>
                  <a:lnTo>
                    <a:pt x="50" y="103"/>
                  </a:lnTo>
                  <a:lnTo>
                    <a:pt x="54" y="102"/>
                  </a:lnTo>
                  <a:lnTo>
                    <a:pt x="58" y="101"/>
                  </a:lnTo>
                  <a:lnTo>
                    <a:pt x="63" y="99"/>
                  </a:lnTo>
                  <a:lnTo>
                    <a:pt x="66" y="96"/>
                  </a:lnTo>
                  <a:lnTo>
                    <a:pt x="69" y="92"/>
                  </a:lnTo>
                  <a:lnTo>
                    <a:pt x="71" y="88"/>
                  </a:lnTo>
                  <a:lnTo>
                    <a:pt x="73" y="87"/>
                  </a:lnTo>
                  <a:lnTo>
                    <a:pt x="73" y="88"/>
                  </a:lnTo>
                  <a:lnTo>
                    <a:pt x="72" y="92"/>
                  </a:lnTo>
                  <a:lnTo>
                    <a:pt x="69" y="97"/>
                  </a:lnTo>
                  <a:lnTo>
                    <a:pt x="66" y="102"/>
                  </a:lnTo>
                  <a:lnTo>
                    <a:pt x="62" y="106"/>
                  </a:lnTo>
                  <a:lnTo>
                    <a:pt x="57" y="108"/>
                  </a:lnTo>
                  <a:lnTo>
                    <a:pt x="51" y="110"/>
                  </a:lnTo>
                  <a:lnTo>
                    <a:pt x="46" y="111"/>
                  </a:lnTo>
                  <a:lnTo>
                    <a:pt x="41" y="111"/>
                  </a:lnTo>
                  <a:lnTo>
                    <a:pt x="37" y="110"/>
                  </a:lnTo>
                  <a:lnTo>
                    <a:pt x="34" y="113"/>
                  </a:lnTo>
                  <a:lnTo>
                    <a:pt x="32" y="115"/>
                  </a:lnTo>
                  <a:lnTo>
                    <a:pt x="31" y="119"/>
                  </a:lnTo>
                  <a:lnTo>
                    <a:pt x="30" y="122"/>
                  </a:lnTo>
                  <a:lnTo>
                    <a:pt x="26" y="121"/>
                  </a:lnTo>
                  <a:lnTo>
                    <a:pt x="22" y="122"/>
                  </a:lnTo>
                  <a:lnTo>
                    <a:pt x="19" y="124"/>
                  </a:lnTo>
                  <a:lnTo>
                    <a:pt x="17" y="126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8" name="Freeform 320"/>
            <p:cNvSpPr>
              <a:spLocks/>
            </p:cNvSpPr>
            <p:nvPr/>
          </p:nvSpPr>
          <p:spPr bwMode="auto">
            <a:xfrm>
              <a:off x="258" y="206"/>
              <a:ext cx="135" cy="69"/>
            </a:xfrm>
            <a:custGeom>
              <a:avLst/>
              <a:gdLst>
                <a:gd name="T0" fmla="*/ 1 w 135"/>
                <a:gd name="T1" fmla="*/ 22 h 69"/>
                <a:gd name="T2" fmla="*/ 1 w 135"/>
                <a:gd name="T3" fmla="*/ 25 h 69"/>
                <a:gd name="T4" fmla="*/ 6 w 135"/>
                <a:gd name="T5" fmla="*/ 26 h 69"/>
                <a:gd name="T6" fmla="*/ 17 w 135"/>
                <a:gd name="T7" fmla="*/ 26 h 69"/>
                <a:gd name="T8" fmla="*/ 29 w 135"/>
                <a:gd name="T9" fmla="*/ 28 h 69"/>
                <a:gd name="T10" fmla="*/ 37 w 135"/>
                <a:gd name="T11" fmla="*/ 30 h 69"/>
                <a:gd name="T12" fmla="*/ 42 w 135"/>
                <a:gd name="T13" fmla="*/ 38 h 69"/>
                <a:gd name="T14" fmla="*/ 52 w 135"/>
                <a:gd name="T15" fmla="*/ 55 h 69"/>
                <a:gd name="T16" fmla="*/ 64 w 135"/>
                <a:gd name="T17" fmla="*/ 63 h 69"/>
                <a:gd name="T18" fmla="*/ 64 w 135"/>
                <a:gd name="T19" fmla="*/ 60 h 69"/>
                <a:gd name="T20" fmla="*/ 56 w 135"/>
                <a:gd name="T21" fmla="*/ 51 h 69"/>
                <a:gd name="T22" fmla="*/ 52 w 135"/>
                <a:gd name="T23" fmla="*/ 38 h 69"/>
                <a:gd name="T24" fmla="*/ 57 w 135"/>
                <a:gd name="T25" fmla="*/ 33 h 69"/>
                <a:gd name="T26" fmla="*/ 71 w 135"/>
                <a:gd name="T27" fmla="*/ 36 h 69"/>
                <a:gd name="T28" fmla="*/ 77 w 135"/>
                <a:gd name="T29" fmla="*/ 46 h 69"/>
                <a:gd name="T30" fmla="*/ 89 w 135"/>
                <a:gd name="T31" fmla="*/ 61 h 69"/>
                <a:gd name="T32" fmla="*/ 103 w 135"/>
                <a:gd name="T33" fmla="*/ 69 h 69"/>
                <a:gd name="T34" fmla="*/ 108 w 135"/>
                <a:gd name="T35" fmla="*/ 68 h 69"/>
                <a:gd name="T36" fmla="*/ 97 w 135"/>
                <a:gd name="T37" fmla="*/ 59 h 69"/>
                <a:gd name="T38" fmla="*/ 85 w 135"/>
                <a:gd name="T39" fmla="*/ 47 h 69"/>
                <a:gd name="T40" fmla="*/ 89 w 135"/>
                <a:gd name="T41" fmla="*/ 44 h 69"/>
                <a:gd name="T42" fmla="*/ 102 w 135"/>
                <a:gd name="T43" fmla="*/ 48 h 69"/>
                <a:gd name="T44" fmla="*/ 117 w 135"/>
                <a:gd name="T45" fmla="*/ 51 h 69"/>
                <a:gd name="T46" fmla="*/ 128 w 135"/>
                <a:gd name="T47" fmla="*/ 53 h 69"/>
                <a:gd name="T48" fmla="*/ 134 w 135"/>
                <a:gd name="T49" fmla="*/ 53 h 69"/>
                <a:gd name="T50" fmla="*/ 132 w 135"/>
                <a:gd name="T51" fmla="*/ 49 h 69"/>
                <a:gd name="T52" fmla="*/ 124 w 135"/>
                <a:gd name="T53" fmla="*/ 47 h 69"/>
                <a:gd name="T54" fmla="*/ 112 w 135"/>
                <a:gd name="T55" fmla="*/ 44 h 69"/>
                <a:gd name="T56" fmla="*/ 100 w 135"/>
                <a:gd name="T57" fmla="*/ 39 h 69"/>
                <a:gd name="T58" fmla="*/ 90 w 135"/>
                <a:gd name="T59" fmla="*/ 35 h 69"/>
                <a:gd name="T60" fmla="*/ 92 w 135"/>
                <a:gd name="T61" fmla="*/ 29 h 69"/>
                <a:gd name="T62" fmla="*/ 101 w 135"/>
                <a:gd name="T63" fmla="*/ 25 h 69"/>
                <a:gd name="T64" fmla="*/ 108 w 135"/>
                <a:gd name="T65" fmla="*/ 23 h 69"/>
                <a:gd name="T66" fmla="*/ 108 w 135"/>
                <a:gd name="T67" fmla="*/ 20 h 69"/>
                <a:gd name="T68" fmla="*/ 98 w 135"/>
                <a:gd name="T69" fmla="*/ 18 h 69"/>
                <a:gd name="T70" fmla="*/ 85 w 135"/>
                <a:gd name="T71" fmla="*/ 25 h 69"/>
                <a:gd name="T72" fmla="*/ 78 w 135"/>
                <a:gd name="T73" fmla="*/ 29 h 69"/>
                <a:gd name="T74" fmla="*/ 70 w 135"/>
                <a:gd name="T75" fmla="*/ 28 h 69"/>
                <a:gd name="T76" fmla="*/ 62 w 135"/>
                <a:gd name="T77" fmla="*/ 27 h 69"/>
                <a:gd name="T78" fmla="*/ 56 w 135"/>
                <a:gd name="T79" fmla="*/ 27 h 69"/>
                <a:gd name="T80" fmla="*/ 53 w 135"/>
                <a:gd name="T81" fmla="*/ 21 h 69"/>
                <a:gd name="T82" fmla="*/ 59 w 135"/>
                <a:gd name="T83" fmla="*/ 8 h 69"/>
                <a:gd name="T84" fmla="*/ 70 w 135"/>
                <a:gd name="T85" fmla="*/ 1 h 69"/>
                <a:gd name="T86" fmla="*/ 69 w 135"/>
                <a:gd name="T87" fmla="*/ 0 h 69"/>
                <a:gd name="T88" fmla="*/ 63 w 135"/>
                <a:gd name="T89" fmla="*/ 0 h 69"/>
                <a:gd name="T90" fmla="*/ 55 w 135"/>
                <a:gd name="T91" fmla="*/ 5 h 69"/>
                <a:gd name="T92" fmla="*/ 47 w 135"/>
                <a:gd name="T93" fmla="*/ 12 h 69"/>
                <a:gd name="T94" fmla="*/ 41 w 135"/>
                <a:gd name="T95" fmla="*/ 18 h 69"/>
                <a:gd name="T96" fmla="*/ 36 w 135"/>
                <a:gd name="T97" fmla="*/ 20 h 69"/>
                <a:gd name="T98" fmla="*/ 26 w 135"/>
                <a:gd name="T99" fmla="*/ 20 h 69"/>
                <a:gd name="T100" fmla="*/ 14 w 135"/>
                <a:gd name="T101" fmla="*/ 20 h 69"/>
                <a:gd name="T102" fmla="*/ 4 w 135"/>
                <a:gd name="T103" fmla="*/ 20 h 6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5"/>
                <a:gd name="T157" fmla="*/ 0 h 69"/>
                <a:gd name="T158" fmla="*/ 135 w 135"/>
                <a:gd name="T159" fmla="*/ 69 h 6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5" h="69">
                  <a:moveTo>
                    <a:pt x="0" y="21"/>
                  </a:moveTo>
                  <a:lnTo>
                    <a:pt x="1" y="22"/>
                  </a:lnTo>
                  <a:lnTo>
                    <a:pt x="1" y="23"/>
                  </a:lnTo>
                  <a:lnTo>
                    <a:pt x="1" y="25"/>
                  </a:lnTo>
                  <a:lnTo>
                    <a:pt x="1" y="26"/>
                  </a:lnTo>
                  <a:lnTo>
                    <a:pt x="6" y="26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23" y="27"/>
                  </a:lnTo>
                  <a:lnTo>
                    <a:pt x="29" y="28"/>
                  </a:lnTo>
                  <a:lnTo>
                    <a:pt x="34" y="29"/>
                  </a:lnTo>
                  <a:lnTo>
                    <a:pt x="37" y="30"/>
                  </a:lnTo>
                  <a:lnTo>
                    <a:pt x="40" y="32"/>
                  </a:lnTo>
                  <a:lnTo>
                    <a:pt x="42" y="38"/>
                  </a:lnTo>
                  <a:lnTo>
                    <a:pt x="46" y="47"/>
                  </a:lnTo>
                  <a:lnTo>
                    <a:pt x="52" y="55"/>
                  </a:lnTo>
                  <a:lnTo>
                    <a:pt x="59" y="62"/>
                  </a:lnTo>
                  <a:lnTo>
                    <a:pt x="64" y="63"/>
                  </a:lnTo>
                  <a:lnTo>
                    <a:pt x="65" y="62"/>
                  </a:lnTo>
                  <a:lnTo>
                    <a:pt x="64" y="60"/>
                  </a:lnTo>
                  <a:lnTo>
                    <a:pt x="60" y="56"/>
                  </a:lnTo>
                  <a:lnTo>
                    <a:pt x="56" y="51"/>
                  </a:lnTo>
                  <a:lnTo>
                    <a:pt x="53" y="45"/>
                  </a:lnTo>
                  <a:lnTo>
                    <a:pt x="52" y="38"/>
                  </a:lnTo>
                  <a:lnTo>
                    <a:pt x="51" y="33"/>
                  </a:lnTo>
                  <a:lnTo>
                    <a:pt x="57" y="33"/>
                  </a:lnTo>
                  <a:lnTo>
                    <a:pt x="65" y="34"/>
                  </a:lnTo>
                  <a:lnTo>
                    <a:pt x="71" y="36"/>
                  </a:lnTo>
                  <a:lnTo>
                    <a:pt x="76" y="38"/>
                  </a:lnTo>
                  <a:lnTo>
                    <a:pt x="77" y="46"/>
                  </a:lnTo>
                  <a:lnTo>
                    <a:pt x="83" y="54"/>
                  </a:lnTo>
                  <a:lnTo>
                    <a:pt x="89" y="61"/>
                  </a:lnTo>
                  <a:lnTo>
                    <a:pt x="97" y="67"/>
                  </a:lnTo>
                  <a:lnTo>
                    <a:pt x="103" y="69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06" y="65"/>
                  </a:lnTo>
                  <a:lnTo>
                    <a:pt x="97" y="59"/>
                  </a:lnTo>
                  <a:lnTo>
                    <a:pt x="90" y="53"/>
                  </a:lnTo>
                  <a:lnTo>
                    <a:pt x="85" y="47"/>
                  </a:lnTo>
                  <a:lnTo>
                    <a:pt x="83" y="41"/>
                  </a:lnTo>
                  <a:lnTo>
                    <a:pt x="89" y="44"/>
                  </a:lnTo>
                  <a:lnTo>
                    <a:pt x="95" y="47"/>
                  </a:lnTo>
                  <a:lnTo>
                    <a:pt x="102" y="48"/>
                  </a:lnTo>
                  <a:lnTo>
                    <a:pt x="110" y="50"/>
                  </a:lnTo>
                  <a:lnTo>
                    <a:pt x="117" y="51"/>
                  </a:lnTo>
                  <a:lnTo>
                    <a:pt x="123" y="52"/>
                  </a:lnTo>
                  <a:lnTo>
                    <a:pt x="128" y="53"/>
                  </a:lnTo>
                  <a:lnTo>
                    <a:pt x="132" y="53"/>
                  </a:lnTo>
                  <a:lnTo>
                    <a:pt x="134" y="53"/>
                  </a:lnTo>
                  <a:lnTo>
                    <a:pt x="135" y="51"/>
                  </a:lnTo>
                  <a:lnTo>
                    <a:pt x="132" y="49"/>
                  </a:lnTo>
                  <a:lnTo>
                    <a:pt x="129" y="48"/>
                  </a:lnTo>
                  <a:lnTo>
                    <a:pt x="124" y="47"/>
                  </a:lnTo>
                  <a:lnTo>
                    <a:pt x="119" y="46"/>
                  </a:lnTo>
                  <a:lnTo>
                    <a:pt x="112" y="44"/>
                  </a:lnTo>
                  <a:lnTo>
                    <a:pt x="106" y="42"/>
                  </a:lnTo>
                  <a:lnTo>
                    <a:pt x="100" y="39"/>
                  </a:lnTo>
                  <a:lnTo>
                    <a:pt x="94" y="37"/>
                  </a:lnTo>
                  <a:lnTo>
                    <a:pt x="90" y="35"/>
                  </a:lnTo>
                  <a:lnTo>
                    <a:pt x="88" y="34"/>
                  </a:lnTo>
                  <a:lnTo>
                    <a:pt x="92" y="29"/>
                  </a:lnTo>
                  <a:lnTo>
                    <a:pt x="96" y="27"/>
                  </a:lnTo>
                  <a:lnTo>
                    <a:pt x="101" y="25"/>
                  </a:lnTo>
                  <a:lnTo>
                    <a:pt x="105" y="24"/>
                  </a:lnTo>
                  <a:lnTo>
                    <a:pt x="108" y="23"/>
                  </a:lnTo>
                  <a:lnTo>
                    <a:pt x="109" y="22"/>
                  </a:lnTo>
                  <a:lnTo>
                    <a:pt x="108" y="20"/>
                  </a:lnTo>
                  <a:lnTo>
                    <a:pt x="103" y="18"/>
                  </a:lnTo>
                  <a:lnTo>
                    <a:pt x="98" y="18"/>
                  </a:lnTo>
                  <a:lnTo>
                    <a:pt x="91" y="21"/>
                  </a:lnTo>
                  <a:lnTo>
                    <a:pt x="85" y="25"/>
                  </a:lnTo>
                  <a:lnTo>
                    <a:pt x="82" y="29"/>
                  </a:lnTo>
                  <a:lnTo>
                    <a:pt x="78" y="29"/>
                  </a:lnTo>
                  <a:lnTo>
                    <a:pt x="74" y="28"/>
                  </a:lnTo>
                  <a:lnTo>
                    <a:pt x="70" y="28"/>
                  </a:lnTo>
                  <a:lnTo>
                    <a:pt x="65" y="28"/>
                  </a:lnTo>
                  <a:lnTo>
                    <a:pt x="62" y="27"/>
                  </a:lnTo>
                  <a:lnTo>
                    <a:pt x="59" y="27"/>
                  </a:lnTo>
                  <a:lnTo>
                    <a:pt x="56" y="27"/>
                  </a:lnTo>
                  <a:lnTo>
                    <a:pt x="54" y="27"/>
                  </a:lnTo>
                  <a:lnTo>
                    <a:pt x="53" y="21"/>
                  </a:lnTo>
                  <a:lnTo>
                    <a:pt x="55" y="14"/>
                  </a:lnTo>
                  <a:lnTo>
                    <a:pt x="59" y="8"/>
                  </a:lnTo>
                  <a:lnTo>
                    <a:pt x="65" y="4"/>
                  </a:lnTo>
                  <a:lnTo>
                    <a:pt x="70" y="1"/>
                  </a:lnTo>
                  <a:lnTo>
                    <a:pt x="71" y="0"/>
                  </a:lnTo>
                  <a:lnTo>
                    <a:pt x="69" y="0"/>
                  </a:lnTo>
                  <a:lnTo>
                    <a:pt x="65" y="0"/>
                  </a:lnTo>
                  <a:lnTo>
                    <a:pt x="63" y="0"/>
                  </a:lnTo>
                  <a:lnTo>
                    <a:pt x="59" y="2"/>
                  </a:lnTo>
                  <a:lnTo>
                    <a:pt x="55" y="5"/>
                  </a:lnTo>
                  <a:lnTo>
                    <a:pt x="52" y="8"/>
                  </a:lnTo>
                  <a:lnTo>
                    <a:pt x="47" y="12"/>
                  </a:lnTo>
                  <a:lnTo>
                    <a:pt x="44" y="15"/>
                  </a:lnTo>
                  <a:lnTo>
                    <a:pt x="41" y="18"/>
                  </a:lnTo>
                  <a:lnTo>
                    <a:pt x="40" y="20"/>
                  </a:lnTo>
                  <a:lnTo>
                    <a:pt x="36" y="20"/>
                  </a:lnTo>
                  <a:lnTo>
                    <a:pt x="31" y="20"/>
                  </a:lnTo>
                  <a:lnTo>
                    <a:pt x="26" y="20"/>
                  </a:lnTo>
                  <a:lnTo>
                    <a:pt x="20" y="20"/>
                  </a:lnTo>
                  <a:lnTo>
                    <a:pt x="14" y="20"/>
                  </a:lnTo>
                  <a:lnTo>
                    <a:pt x="8" y="20"/>
                  </a:lnTo>
                  <a:lnTo>
                    <a:pt x="4" y="2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199" name="Freeform 321"/>
            <p:cNvSpPr>
              <a:spLocks/>
            </p:cNvSpPr>
            <p:nvPr/>
          </p:nvSpPr>
          <p:spPr bwMode="auto">
            <a:xfrm>
              <a:off x="244" y="267"/>
              <a:ext cx="110" cy="141"/>
            </a:xfrm>
            <a:custGeom>
              <a:avLst/>
              <a:gdLst>
                <a:gd name="T0" fmla="*/ 5 w 110"/>
                <a:gd name="T1" fmla="*/ 4 h 141"/>
                <a:gd name="T2" fmla="*/ 15 w 110"/>
                <a:gd name="T3" fmla="*/ 19 h 141"/>
                <a:gd name="T4" fmla="*/ 16 w 110"/>
                <a:gd name="T5" fmla="*/ 33 h 141"/>
                <a:gd name="T6" fmla="*/ 17 w 110"/>
                <a:gd name="T7" fmla="*/ 64 h 141"/>
                <a:gd name="T8" fmla="*/ 20 w 110"/>
                <a:gd name="T9" fmla="*/ 62 h 141"/>
                <a:gd name="T10" fmla="*/ 23 w 110"/>
                <a:gd name="T11" fmla="*/ 38 h 141"/>
                <a:gd name="T12" fmla="*/ 28 w 110"/>
                <a:gd name="T13" fmla="*/ 29 h 141"/>
                <a:gd name="T14" fmla="*/ 30 w 110"/>
                <a:gd name="T15" fmla="*/ 32 h 141"/>
                <a:gd name="T16" fmla="*/ 36 w 110"/>
                <a:gd name="T17" fmla="*/ 40 h 141"/>
                <a:gd name="T18" fmla="*/ 47 w 110"/>
                <a:gd name="T19" fmla="*/ 53 h 141"/>
                <a:gd name="T20" fmla="*/ 48 w 110"/>
                <a:gd name="T21" fmla="*/ 70 h 141"/>
                <a:gd name="T22" fmla="*/ 48 w 110"/>
                <a:gd name="T23" fmla="*/ 96 h 141"/>
                <a:gd name="T24" fmla="*/ 54 w 110"/>
                <a:gd name="T25" fmla="*/ 94 h 141"/>
                <a:gd name="T26" fmla="*/ 55 w 110"/>
                <a:gd name="T27" fmla="*/ 71 h 141"/>
                <a:gd name="T28" fmla="*/ 64 w 110"/>
                <a:gd name="T29" fmla="*/ 69 h 141"/>
                <a:gd name="T30" fmla="*/ 76 w 110"/>
                <a:gd name="T31" fmla="*/ 86 h 141"/>
                <a:gd name="T32" fmla="*/ 91 w 110"/>
                <a:gd name="T33" fmla="*/ 108 h 141"/>
                <a:gd name="T34" fmla="*/ 103 w 110"/>
                <a:gd name="T35" fmla="*/ 129 h 141"/>
                <a:gd name="T36" fmla="*/ 109 w 110"/>
                <a:gd name="T37" fmla="*/ 140 h 141"/>
                <a:gd name="T38" fmla="*/ 110 w 110"/>
                <a:gd name="T39" fmla="*/ 138 h 141"/>
                <a:gd name="T40" fmla="*/ 107 w 110"/>
                <a:gd name="T41" fmla="*/ 128 h 141"/>
                <a:gd name="T42" fmla="*/ 97 w 110"/>
                <a:gd name="T43" fmla="*/ 107 h 141"/>
                <a:gd name="T44" fmla="*/ 83 w 110"/>
                <a:gd name="T45" fmla="*/ 84 h 141"/>
                <a:gd name="T46" fmla="*/ 71 w 110"/>
                <a:gd name="T47" fmla="*/ 66 h 141"/>
                <a:gd name="T48" fmla="*/ 69 w 110"/>
                <a:gd name="T49" fmla="*/ 59 h 141"/>
                <a:gd name="T50" fmla="*/ 76 w 110"/>
                <a:gd name="T51" fmla="*/ 55 h 141"/>
                <a:gd name="T52" fmla="*/ 82 w 110"/>
                <a:gd name="T53" fmla="*/ 53 h 141"/>
                <a:gd name="T54" fmla="*/ 89 w 110"/>
                <a:gd name="T55" fmla="*/ 54 h 141"/>
                <a:gd name="T56" fmla="*/ 97 w 110"/>
                <a:gd name="T57" fmla="*/ 59 h 141"/>
                <a:gd name="T58" fmla="*/ 100 w 110"/>
                <a:gd name="T59" fmla="*/ 59 h 141"/>
                <a:gd name="T60" fmla="*/ 96 w 110"/>
                <a:gd name="T61" fmla="*/ 52 h 141"/>
                <a:gd name="T62" fmla="*/ 86 w 110"/>
                <a:gd name="T63" fmla="*/ 49 h 141"/>
                <a:gd name="T64" fmla="*/ 75 w 110"/>
                <a:gd name="T65" fmla="*/ 48 h 141"/>
                <a:gd name="T66" fmla="*/ 65 w 110"/>
                <a:gd name="T67" fmla="*/ 49 h 141"/>
                <a:gd name="T68" fmla="*/ 54 w 110"/>
                <a:gd name="T69" fmla="*/ 47 h 141"/>
                <a:gd name="T70" fmla="*/ 42 w 110"/>
                <a:gd name="T71" fmla="*/ 34 h 141"/>
                <a:gd name="T72" fmla="*/ 43 w 110"/>
                <a:gd name="T73" fmla="*/ 27 h 141"/>
                <a:gd name="T74" fmla="*/ 56 w 110"/>
                <a:gd name="T75" fmla="*/ 25 h 141"/>
                <a:gd name="T76" fmla="*/ 65 w 110"/>
                <a:gd name="T77" fmla="*/ 27 h 141"/>
                <a:gd name="T78" fmla="*/ 64 w 110"/>
                <a:gd name="T79" fmla="*/ 24 h 141"/>
                <a:gd name="T80" fmla="*/ 58 w 110"/>
                <a:gd name="T81" fmla="*/ 23 h 141"/>
                <a:gd name="T82" fmla="*/ 50 w 110"/>
                <a:gd name="T83" fmla="*/ 21 h 141"/>
                <a:gd name="T84" fmla="*/ 42 w 110"/>
                <a:gd name="T85" fmla="*/ 21 h 141"/>
                <a:gd name="T86" fmla="*/ 34 w 110"/>
                <a:gd name="T87" fmla="*/ 21 h 141"/>
                <a:gd name="T88" fmla="*/ 28 w 110"/>
                <a:gd name="T89" fmla="*/ 20 h 141"/>
                <a:gd name="T90" fmla="*/ 19 w 110"/>
                <a:gd name="T91" fmla="*/ 13 h 141"/>
                <a:gd name="T92" fmla="*/ 11 w 110"/>
                <a:gd name="T93" fmla="*/ 5 h 141"/>
                <a:gd name="T94" fmla="*/ 4 w 110"/>
                <a:gd name="T95" fmla="*/ 0 h 14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0"/>
                <a:gd name="T145" fmla="*/ 0 h 141"/>
                <a:gd name="T146" fmla="*/ 110 w 110"/>
                <a:gd name="T147" fmla="*/ 141 h 14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0" h="141">
                  <a:moveTo>
                    <a:pt x="0" y="0"/>
                  </a:moveTo>
                  <a:lnTo>
                    <a:pt x="5" y="4"/>
                  </a:lnTo>
                  <a:lnTo>
                    <a:pt x="10" y="11"/>
                  </a:lnTo>
                  <a:lnTo>
                    <a:pt x="15" y="19"/>
                  </a:lnTo>
                  <a:lnTo>
                    <a:pt x="18" y="22"/>
                  </a:lnTo>
                  <a:lnTo>
                    <a:pt x="16" y="33"/>
                  </a:lnTo>
                  <a:lnTo>
                    <a:pt x="16" y="49"/>
                  </a:lnTo>
                  <a:lnTo>
                    <a:pt x="17" y="64"/>
                  </a:lnTo>
                  <a:lnTo>
                    <a:pt x="21" y="75"/>
                  </a:lnTo>
                  <a:lnTo>
                    <a:pt x="20" y="62"/>
                  </a:lnTo>
                  <a:lnTo>
                    <a:pt x="21" y="49"/>
                  </a:lnTo>
                  <a:lnTo>
                    <a:pt x="23" y="38"/>
                  </a:lnTo>
                  <a:lnTo>
                    <a:pt x="26" y="31"/>
                  </a:lnTo>
                  <a:lnTo>
                    <a:pt x="28" y="29"/>
                  </a:lnTo>
                  <a:lnTo>
                    <a:pt x="30" y="30"/>
                  </a:lnTo>
                  <a:lnTo>
                    <a:pt x="30" y="32"/>
                  </a:lnTo>
                  <a:lnTo>
                    <a:pt x="32" y="35"/>
                  </a:lnTo>
                  <a:lnTo>
                    <a:pt x="36" y="40"/>
                  </a:lnTo>
                  <a:lnTo>
                    <a:pt x="42" y="47"/>
                  </a:lnTo>
                  <a:lnTo>
                    <a:pt x="47" y="53"/>
                  </a:lnTo>
                  <a:lnTo>
                    <a:pt x="50" y="58"/>
                  </a:lnTo>
                  <a:lnTo>
                    <a:pt x="48" y="70"/>
                  </a:lnTo>
                  <a:lnTo>
                    <a:pt x="47" y="83"/>
                  </a:lnTo>
                  <a:lnTo>
                    <a:pt x="48" y="96"/>
                  </a:lnTo>
                  <a:lnTo>
                    <a:pt x="55" y="106"/>
                  </a:lnTo>
                  <a:lnTo>
                    <a:pt x="54" y="94"/>
                  </a:lnTo>
                  <a:lnTo>
                    <a:pt x="54" y="81"/>
                  </a:lnTo>
                  <a:lnTo>
                    <a:pt x="55" y="71"/>
                  </a:lnTo>
                  <a:lnTo>
                    <a:pt x="60" y="64"/>
                  </a:lnTo>
                  <a:lnTo>
                    <a:pt x="64" y="69"/>
                  </a:lnTo>
                  <a:lnTo>
                    <a:pt x="70" y="76"/>
                  </a:lnTo>
                  <a:lnTo>
                    <a:pt x="76" y="86"/>
                  </a:lnTo>
                  <a:lnTo>
                    <a:pt x="84" y="97"/>
                  </a:lnTo>
                  <a:lnTo>
                    <a:pt x="91" y="108"/>
                  </a:lnTo>
                  <a:lnTo>
                    <a:pt x="97" y="119"/>
                  </a:lnTo>
                  <a:lnTo>
                    <a:pt x="103" y="129"/>
                  </a:lnTo>
                  <a:lnTo>
                    <a:pt x="106" y="135"/>
                  </a:lnTo>
                  <a:lnTo>
                    <a:pt x="109" y="140"/>
                  </a:lnTo>
                  <a:lnTo>
                    <a:pt x="110" y="141"/>
                  </a:lnTo>
                  <a:lnTo>
                    <a:pt x="110" y="138"/>
                  </a:lnTo>
                  <a:lnTo>
                    <a:pt x="109" y="133"/>
                  </a:lnTo>
                  <a:lnTo>
                    <a:pt x="107" y="128"/>
                  </a:lnTo>
                  <a:lnTo>
                    <a:pt x="103" y="119"/>
                  </a:lnTo>
                  <a:lnTo>
                    <a:pt x="97" y="107"/>
                  </a:lnTo>
                  <a:lnTo>
                    <a:pt x="91" y="96"/>
                  </a:lnTo>
                  <a:lnTo>
                    <a:pt x="83" y="84"/>
                  </a:lnTo>
                  <a:lnTo>
                    <a:pt x="77" y="74"/>
                  </a:lnTo>
                  <a:lnTo>
                    <a:pt x="71" y="66"/>
                  </a:lnTo>
                  <a:lnTo>
                    <a:pt x="67" y="61"/>
                  </a:lnTo>
                  <a:lnTo>
                    <a:pt x="69" y="59"/>
                  </a:lnTo>
                  <a:lnTo>
                    <a:pt x="73" y="56"/>
                  </a:lnTo>
                  <a:lnTo>
                    <a:pt x="76" y="55"/>
                  </a:lnTo>
                  <a:lnTo>
                    <a:pt x="79" y="54"/>
                  </a:lnTo>
                  <a:lnTo>
                    <a:pt x="82" y="53"/>
                  </a:lnTo>
                  <a:lnTo>
                    <a:pt x="85" y="53"/>
                  </a:lnTo>
                  <a:lnTo>
                    <a:pt x="89" y="54"/>
                  </a:lnTo>
                  <a:lnTo>
                    <a:pt x="92" y="56"/>
                  </a:lnTo>
                  <a:lnTo>
                    <a:pt x="97" y="59"/>
                  </a:lnTo>
                  <a:lnTo>
                    <a:pt x="100" y="60"/>
                  </a:lnTo>
                  <a:lnTo>
                    <a:pt x="100" y="59"/>
                  </a:lnTo>
                  <a:lnTo>
                    <a:pt x="98" y="55"/>
                  </a:lnTo>
                  <a:lnTo>
                    <a:pt x="96" y="52"/>
                  </a:lnTo>
                  <a:lnTo>
                    <a:pt x="91" y="50"/>
                  </a:lnTo>
                  <a:lnTo>
                    <a:pt x="86" y="49"/>
                  </a:lnTo>
                  <a:lnTo>
                    <a:pt x="81" y="48"/>
                  </a:lnTo>
                  <a:lnTo>
                    <a:pt x="75" y="48"/>
                  </a:lnTo>
                  <a:lnTo>
                    <a:pt x="69" y="49"/>
                  </a:lnTo>
                  <a:lnTo>
                    <a:pt x="65" y="49"/>
                  </a:lnTo>
                  <a:lnTo>
                    <a:pt x="60" y="52"/>
                  </a:lnTo>
                  <a:lnTo>
                    <a:pt x="54" y="47"/>
                  </a:lnTo>
                  <a:lnTo>
                    <a:pt x="48" y="40"/>
                  </a:lnTo>
                  <a:lnTo>
                    <a:pt x="42" y="34"/>
                  </a:lnTo>
                  <a:lnTo>
                    <a:pt x="39" y="30"/>
                  </a:lnTo>
                  <a:lnTo>
                    <a:pt x="43" y="27"/>
                  </a:lnTo>
                  <a:lnTo>
                    <a:pt x="49" y="26"/>
                  </a:lnTo>
                  <a:lnTo>
                    <a:pt x="56" y="25"/>
                  </a:lnTo>
                  <a:lnTo>
                    <a:pt x="62" y="26"/>
                  </a:lnTo>
                  <a:lnTo>
                    <a:pt x="65" y="27"/>
                  </a:lnTo>
                  <a:lnTo>
                    <a:pt x="66" y="26"/>
                  </a:lnTo>
                  <a:lnTo>
                    <a:pt x="64" y="24"/>
                  </a:lnTo>
                  <a:lnTo>
                    <a:pt x="60" y="23"/>
                  </a:lnTo>
                  <a:lnTo>
                    <a:pt x="58" y="23"/>
                  </a:lnTo>
                  <a:lnTo>
                    <a:pt x="54" y="22"/>
                  </a:lnTo>
                  <a:lnTo>
                    <a:pt x="50" y="21"/>
                  </a:lnTo>
                  <a:lnTo>
                    <a:pt x="46" y="21"/>
                  </a:lnTo>
                  <a:lnTo>
                    <a:pt x="42" y="21"/>
                  </a:lnTo>
                  <a:lnTo>
                    <a:pt x="38" y="21"/>
                  </a:lnTo>
                  <a:lnTo>
                    <a:pt x="34" y="21"/>
                  </a:lnTo>
                  <a:lnTo>
                    <a:pt x="31" y="21"/>
                  </a:lnTo>
                  <a:lnTo>
                    <a:pt x="28" y="20"/>
                  </a:lnTo>
                  <a:lnTo>
                    <a:pt x="24" y="17"/>
                  </a:lnTo>
                  <a:lnTo>
                    <a:pt x="19" y="13"/>
                  </a:lnTo>
                  <a:lnTo>
                    <a:pt x="15" y="9"/>
                  </a:lnTo>
                  <a:lnTo>
                    <a:pt x="11" y="5"/>
                  </a:lnTo>
                  <a:lnTo>
                    <a:pt x="7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0" name="Freeform 322"/>
            <p:cNvSpPr>
              <a:spLocks/>
            </p:cNvSpPr>
            <p:nvPr/>
          </p:nvSpPr>
          <p:spPr bwMode="auto">
            <a:xfrm>
              <a:off x="150" y="280"/>
              <a:ext cx="82" cy="163"/>
            </a:xfrm>
            <a:custGeom>
              <a:avLst/>
              <a:gdLst>
                <a:gd name="T0" fmla="*/ 54 w 82"/>
                <a:gd name="T1" fmla="*/ 20 h 163"/>
                <a:gd name="T2" fmla="*/ 45 w 82"/>
                <a:gd name="T3" fmla="*/ 30 h 163"/>
                <a:gd name="T4" fmla="*/ 26 w 82"/>
                <a:gd name="T5" fmla="*/ 40 h 163"/>
                <a:gd name="T6" fmla="*/ 10 w 82"/>
                <a:gd name="T7" fmla="*/ 53 h 163"/>
                <a:gd name="T8" fmla="*/ 9 w 82"/>
                <a:gd name="T9" fmla="*/ 61 h 163"/>
                <a:gd name="T10" fmla="*/ 15 w 82"/>
                <a:gd name="T11" fmla="*/ 55 h 163"/>
                <a:gd name="T12" fmla="*/ 27 w 82"/>
                <a:gd name="T13" fmla="*/ 46 h 163"/>
                <a:gd name="T14" fmla="*/ 42 w 82"/>
                <a:gd name="T15" fmla="*/ 40 h 163"/>
                <a:gd name="T16" fmla="*/ 44 w 82"/>
                <a:gd name="T17" fmla="*/ 57 h 163"/>
                <a:gd name="T18" fmla="*/ 33 w 82"/>
                <a:gd name="T19" fmla="*/ 68 h 163"/>
                <a:gd name="T20" fmla="*/ 16 w 82"/>
                <a:gd name="T21" fmla="*/ 77 h 163"/>
                <a:gd name="T22" fmla="*/ 6 w 82"/>
                <a:gd name="T23" fmla="*/ 90 h 163"/>
                <a:gd name="T24" fmla="*/ 6 w 82"/>
                <a:gd name="T25" fmla="*/ 98 h 163"/>
                <a:gd name="T26" fmla="*/ 10 w 82"/>
                <a:gd name="T27" fmla="*/ 90 h 163"/>
                <a:gd name="T28" fmla="*/ 21 w 82"/>
                <a:gd name="T29" fmla="*/ 82 h 163"/>
                <a:gd name="T30" fmla="*/ 36 w 82"/>
                <a:gd name="T31" fmla="*/ 76 h 163"/>
                <a:gd name="T32" fmla="*/ 38 w 82"/>
                <a:gd name="T33" fmla="*/ 92 h 163"/>
                <a:gd name="T34" fmla="*/ 29 w 82"/>
                <a:gd name="T35" fmla="*/ 106 h 163"/>
                <a:gd name="T36" fmla="*/ 15 w 82"/>
                <a:gd name="T37" fmla="*/ 114 h 163"/>
                <a:gd name="T38" fmla="*/ 8 w 82"/>
                <a:gd name="T39" fmla="*/ 126 h 163"/>
                <a:gd name="T40" fmla="*/ 20 w 82"/>
                <a:gd name="T41" fmla="*/ 118 h 163"/>
                <a:gd name="T42" fmla="*/ 31 w 82"/>
                <a:gd name="T43" fmla="*/ 116 h 163"/>
                <a:gd name="T44" fmla="*/ 23 w 82"/>
                <a:gd name="T45" fmla="*/ 136 h 163"/>
                <a:gd name="T46" fmla="*/ 8 w 82"/>
                <a:gd name="T47" fmla="*/ 154 h 163"/>
                <a:gd name="T48" fmla="*/ 0 w 82"/>
                <a:gd name="T49" fmla="*/ 162 h 163"/>
                <a:gd name="T50" fmla="*/ 8 w 82"/>
                <a:gd name="T51" fmla="*/ 160 h 163"/>
                <a:gd name="T52" fmla="*/ 22 w 82"/>
                <a:gd name="T53" fmla="*/ 145 h 163"/>
                <a:gd name="T54" fmla="*/ 36 w 82"/>
                <a:gd name="T55" fmla="*/ 120 h 163"/>
                <a:gd name="T56" fmla="*/ 50 w 82"/>
                <a:gd name="T57" fmla="*/ 118 h 163"/>
                <a:gd name="T58" fmla="*/ 51 w 82"/>
                <a:gd name="T59" fmla="*/ 136 h 163"/>
                <a:gd name="T60" fmla="*/ 55 w 82"/>
                <a:gd name="T61" fmla="*/ 138 h 163"/>
                <a:gd name="T62" fmla="*/ 58 w 82"/>
                <a:gd name="T63" fmla="*/ 129 h 163"/>
                <a:gd name="T64" fmla="*/ 51 w 82"/>
                <a:gd name="T65" fmla="*/ 112 h 163"/>
                <a:gd name="T66" fmla="*/ 47 w 82"/>
                <a:gd name="T67" fmla="*/ 96 h 163"/>
                <a:gd name="T68" fmla="*/ 50 w 82"/>
                <a:gd name="T69" fmla="*/ 73 h 163"/>
                <a:gd name="T70" fmla="*/ 54 w 82"/>
                <a:gd name="T71" fmla="*/ 71 h 163"/>
                <a:gd name="T72" fmla="*/ 68 w 82"/>
                <a:gd name="T73" fmla="*/ 82 h 163"/>
                <a:gd name="T74" fmla="*/ 75 w 82"/>
                <a:gd name="T75" fmla="*/ 104 h 163"/>
                <a:gd name="T76" fmla="*/ 77 w 82"/>
                <a:gd name="T77" fmla="*/ 99 h 163"/>
                <a:gd name="T78" fmla="*/ 75 w 82"/>
                <a:gd name="T79" fmla="*/ 84 h 163"/>
                <a:gd name="T80" fmla="*/ 63 w 82"/>
                <a:gd name="T81" fmla="*/ 67 h 163"/>
                <a:gd name="T82" fmla="*/ 53 w 82"/>
                <a:gd name="T83" fmla="*/ 56 h 163"/>
                <a:gd name="T84" fmla="*/ 57 w 82"/>
                <a:gd name="T85" fmla="*/ 39 h 163"/>
                <a:gd name="T86" fmla="*/ 76 w 82"/>
                <a:gd name="T87" fmla="*/ 50 h 163"/>
                <a:gd name="T88" fmla="*/ 81 w 82"/>
                <a:gd name="T89" fmla="*/ 63 h 163"/>
                <a:gd name="T90" fmla="*/ 80 w 82"/>
                <a:gd name="T91" fmla="*/ 49 h 163"/>
                <a:gd name="T92" fmla="*/ 61 w 82"/>
                <a:gd name="T93" fmla="*/ 30 h 163"/>
                <a:gd name="T94" fmla="*/ 61 w 82"/>
                <a:gd name="T95" fmla="*/ 9 h 163"/>
                <a:gd name="T96" fmla="*/ 57 w 82"/>
                <a:gd name="T97" fmla="*/ 0 h 16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82"/>
                <a:gd name="T148" fmla="*/ 0 h 163"/>
                <a:gd name="T149" fmla="*/ 82 w 82"/>
                <a:gd name="T150" fmla="*/ 163 h 16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82" h="163">
                  <a:moveTo>
                    <a:pt x="55" y="8"/>
                  </a:moveTo>
                  <a:lnTo>
                    <a:pt x="55" y="14"/>
                  </a:lnTo>
                  <a:lnTo>
                    <a:pt x="54" y="20"/>
                  </a:lnTo>
                  <a:lnTo>
                    <a:pt x="52" y="24"/>
                  </a:lnTo>
                  <a:lnTo>
                    <a:pt x="50" y="27"/>
                  </a:lnTo>
                  <a:lnTo>
                    <a:pt x="45" y="30"/>
                  </a:lnTo>
                  <a:lnTo>
                    <a:pt x="39" y="33"/>
                  </a:lnTo>
                  <a:lnTo>
                    <a:pt x="33" y="36"/>
                  </a:lnTo>
                  <a:lnTo>
                    <a:pt x="26" y="40"/>
                  </a:lnTo>
                  <a:lnTo>
                    <a:pt x="20" y="44"/>
                  </a:lnTo>
                  <a:lnTo>
                    <a:pt x="14" y="48"/>
                  </a:lnTo>
                  <a:lnTo>
                    <a:pt x="10" y="53"/>
                  </a:lnTo>
                  <a:lnTo>
                    <a:pt x="8" y="57"/>
                  </a:lnTo>
                  <a:lnTo>
                    <a:pt x="8" y="60"/>
                  </a:lnTo>
                  <a:lnTo>
                    <a:pt x="9" y="61"/>
                  </a:lnTo>
                  <a:lnTo>
                    <a:pt x="10" y="60"/>
                  </a:lnTo>
                  <a:lnTo>
                    <a:pt x="13" y="58"/>
                  </a:lnTo>
                  <a:lnTo>
                    <a:pt x="15" y="55"/>
                  </a:lnTo>
                  <a:lnTo>
                    <a:pt x="19" y="51"/>
                  </a:lnTo>
                  <a:lnTo>
                    <a:pt x="23" y="48"/>
                  </a:lnTo>
                  <a:lnTo>
                    <a:pt x="27" y="46"/>
                  </a:lnTo>
                  <a:lnTo>
                    <a:pt x="32" y="43"/>
                  </a:lnTo>
                  <a:lnTo>
                    <a:pt x="37" y="42"/>
                  </a:lnTo>
                  <a:lnTo>
                    <a:pt x="42" y="40"/>
                  </a:lnTo>
                  <a:lnTo>
                    <a:pt x="46" y="40"/>
                  </a:lnTo>
                  <a:lnTo>
                    <a:pt x="45" y="49"/>
                  </a:lnTo>
                  <a:lnTo>
                    <a:pt x="44" y="57"/>
                  </a:lnTo>
                  <a:lnTo>
                    <a:pt x="41" y="63"/>
                  </a:lnTo>
                  <a:lnTo>
                    <a:pt x="39" y="67"/>
                  </a:lnTo>
                  <a:lnTo>
                    <a:pt x="33" y="68"/>
                  </a:lnTo>
                  <a:lnTo>
                    <a:pt x="26" y="71"/>
                  </a:lnTo>
                  <a:lnTo>
                    <a:pt x="21" y="73"/>
                  </a:lnTo>
                  <a:lnTo>
                    <a:pt x="16" y="77"/>
                  </a:lnTo>
                  <a:lnTo>
                    <a:pt x="11" y="81"/>
                  </a:lnTo>
                  <a:lnTo>
                    <a:pt x="8" y="85"/>
                  </a:lnTo>
                  <a:lnTo>
                    <a:pt x="6" y="90"/>
                  </a:lnTo>
                  <a:lnTo>
                    <a:pt x="5" y="94"/>
                  </a:lnTo>
                  <a:lnTo>
                    <a:pt x="5" y="97"/>
                  </a:lnTo>
                  <a:lnTo>
                    <a:pt x="6" y="98"/>
                  </a:lnTo>
                  <a:lnTo>
                    <a:pt x="8" y="96"/>
                  </a:lnTo>
                  <a:lnTo>
                    <a:pt x="8" y="93"/>
                  </a:lnTo>
                  <a:lnTo>
                    <a:pt x="10" y="90"/>
                  </a:lnTo>
                  <a:lnTo>
                    <a:pt x="13" y="88"/>
                  </a:lnTo>
                  <a:lnTo>
                    <a:pt x="17" y="85"/>
                  </a:lnTo>
                  <a:lnTo>
                    <a:pt x="21" y="82"/>
                  </a:lnTo>
                  <a:lnTo>
                    <a:pt x="26" y="79"/>
                  </a:lnTo>
                  <a:lnTo>
                    <a:pt x="32" y="77"/>
                  </a:lnTo>
                  <a:lnTo>
                    <a:pt x="36" y="76"/>
                  </a:lnTo>
                  <a:lnTo>
                    <a:pt x="40" y="75"/>
                  </a:lnTo>
                  <a:lnTo>
                    <a:pt x="40" y="85"/>
                  </a:lnTo>
                  <a:lnTo>
                    <a:pt x="38" y="92"/>
                  </a:lnTo>
                  <a:lnTo>
                    <a:pt x="37" y="99"/>
                  </a:lnTo>
                  <a:lnTo>
                    <a:pt x="34" y="104"/>
                  </a:lnTo>
                  <a:lnTo>
                    <a:pt x="29" y="106"/>
                  </a:lnTo>
                  <a:lnTo>
                    <a:pt x="24" y="108"/>
                  </a:lnTo>
                  <a:lnTo>
                    <a:pt x="20" y="111"/>
                  </a:lnTo>
                  <a:lnTo>
                    <a:pt x="15" y="114"/>
                  </a:lnTo>
                  <a:lnTo>
                    <a:pt x="12" y="118"/>
                  </a:lnTo>
                  <a:lnTo>
                    <a:pt x="9" y="121"/>
                  </a:lnTo>
                  <a:lnTo>
                    <a:pt x="8" y="126"/>
                  </a:lnTo>
                  <a:lnTo>
                    <a:pt x="7" y="131"/>
                  </a:lnTo>
                  <a:lnTo>
                    <a:pt x="13" y="124"/>
                  </a:lnTo>
                  <a:lnTo>
                    <a:pt x="20" y="118"/>
                  </a:lnTo>
                  <a:lnTo>
                    <a:pt x="26" y="113"/>
                  </a:lnTo>
                  <a:lnTo>
                    <a:pt x="32" y="111"/>
                  </a:lnTo>
                  <a:lnTo>
                    <a:pt x="31" y="116"/>
                  </a:lnTo>
                  <a:lnTo>
                    <a:pt x="29" y="121"/>
                  </a:lnTo>
                  <a:lnTo>
                    <a:pt x="26" y="128"/>
                  </a:lnTo>
                  <a:lnTo>
                    <a:pt x="23" y="136"/>
                  </a:lnTo>
                  <a:lnTo>
                    <a:pt x="18" y="143"/>
                  </a:lnTo>
                  <a:lnTo>
                    <a:pt x="14" y="149"/>
                  </a:lnTo>
                  <a:lnTo>
                    <a:pt x="8" y="154"/>
                  </a:lnTo>
                  <a:lnTo>
                    <a:pt x="3" y="158"/>
                  </a:lnTo>
                  <a:lnTo>
                    <a:pt x="1" y="160"/>
                  </a:lnTo>
                  <a:lnTo>
                    <a:pt x="0" y="162"/>
                  </a:lnTo>
                  <a:lnTo>
                    <a:pt x="1" y="163"/>
                  </a:lnTo>
                  <a:lnTo>
                    <a:pt x="4" y="162"/>
                  </a:lnTo>
                  <a:lnTo>
                    <a:pt x="8" y="160"/>
                  </a:lnTo>
                  <a:lnTo>
                    <a:pt x="12" y="157"/>
                  </a:lnTo>
                  <a:lnTo>
                    <a:pt x="17" y="152"/>
                  </a:lnTo>
                  <a:lnTo>
                    <a:pt x="22" y="145"/>
                  </a:lnTo>
                  <a:lnTo>
                    <a:pt x="27" y="139"/>
                  </a:lnTo>
                  <a:lnTo>
                    <a:pt x="32" y="130"/>
                  </a:lnTo>
                  <a:lnTo>
                    <a:pt x="36" y="120"/>
                  </a:lnTo>
                  <a:lnTo>
                    <a:pt x="38" y="111"/>
                  </a:lnTo>
                  <a:lnTo>
                    <a:pt x="44" y="113"/>
                  </a:lnTo>
                  <a:lnTo>
                    <a:pt x="50" y="118"/>
                  </a:lnTo>
                  <a:lnTo>
                    <a:pt x="53" y="124"/>
                  </a:lnTo>
                  <a:lnTo>
                    <a:pt x="53" y="130"/>
                  </a:lnTo>
                  <a:lnTo>
                    <a:pt x="51" y="136"/>
                  </a:lnTo>
                  <a:lnTo>
                    <a:pt x="51" y="140"/>
                  </a:lnTo>
                  <a:lnTo>
                    <a:pt x="52" y="141"/>
                  </a:lnTo>
                  <a:lnTo>
                    <a:pt x="55" y="138"/>
                  </a:lnTo>
                  <a:lnTo>
                    <a:pt x="57" y="135"/>
                  </a:lnTo>
                  <a:lnTo>
                    <a:pt x="58" y="132"/>
                  </a:lnTo>
                  <a:lnTo>
                    <a:pt x="58" y="129"/>
                  </a:lnTo>
                  <a:lnTo>
                    <a:pt x="57" y="125"/>
                  </a:lnTo>
                  <a:lnTo>
                    <a:pt x="55" y="118"/>
                  </a:lnTo>
                  <a:lnTo>
                    <a:pt x="51" y="112"/>
                  </a:lnTo>
                  <a:lnTo>
                    <a:pt x="48" y="107"/>
                  </a:lnTo>
                  <a:lnTo>
                    <a:pt x="45" y="104"/>
                  </a:lnTo>
                  <a:lnTo>
                    <a:pt x="47" y="96"/>
                  </a:lnTo>
                  <a:lnTo>
                    <a:pt x="48" y="88"/>
                  </a:lnTo>
                  <a:lnTo>
                    <a:pt x="50" y="79"/>
                  </a:lnTo>
                  <a:lnTo>
                    <a:pt x="50" y="73"/>
                  </a:lnTo>
                  <a:lnTo>
                    <a:pt x="50" y="70"/>
                  </a:lnTo>
                  <a:lnTo>
                    <a:pt x="51" y="70"/>
                  </a:lnTo>
                  <a:lnTo>
                    <a:pt x="54" y="71"/>
                  </a:lnTo>
                  <a:lnTo>
                    <a:pt x="58" y="73"/>
                  </a:lnTo>
                  <a:lnTo>
                    <a:pt x="63" y="77"/>
                  </a:lnTo>
                  <a:lnTo>
                    <a:pt x="68" y="82"/>
                  </a:lnTo>
                  <a:lnTo>
                    <a:pt x="72" y="90"/>
                  </a:lnTo>
                  <a:lnTo>
                    <a:pt x="74" y="100"/>
                  </a:lnTo>
                  <a:lnTo>
                    <a:pt x="75" y="104"/>
                  </a:lnTo>
                  <a:lnTo>
                    <a:pt x="75" y="105"/>
                  </a:lnTo>
                  <a:lnTo>
                    <a:pt x="77" y="104"/>
                  </a:lnTo>
                  <a:lnTo>
                    <a:pt x="77" y="99"/>
                  </a:lnTo>
                  <a:lnTo>
                    <a:pt x="77" y="95"/>
                  </a:lnTo>
                  <a:lnTo>
                    <a:pt x="76" y="90"/>
                  </a:lnTo>
                  <a:lnTo>
                    <a:pt x="75" y="84"/>
                  </a:lnTo>
                  <a:lnTo>
                    <a:pt x="72" y="78"/>
                  </a:lnTo>
                  <a:lnTo>
                    <a:pt x="69" y="72"/>
                  </a:lnTo>
                  <a:lnTo>
                    <a:pt x="63" y="67"/>
                  </a:lnTo>
                  <a:lnTo>
                    <a:pt x="58" y="63"/>
                  </a:lnTo>
                  <a:lnTo>
                    <a:pt x="51" y="61"/>
                  </a:lnTo>
                  <a:lnTo>
                    <a:pt x="53" y="56"/>
                  </a:lnTo>
                  <a:lnTo>
                    <a:pt x="55" y="49"/>
                  </a:lnTo>
                  <a:lnTo>
                    <a:pt x="57" y="43"/>
                  </a:lnTo>
                  <a:lnTo>
                    <a:pt x="57" y="39"/>
                  </a:lnTo>
                  <a:lnTo>
                    <a:pt x="63" y="41"/>
                  </a:lnTo>
                  <a:lnTo>
                    <a:pt x="71" y="44"/>
                  </a:lnTo>
                  <a:lnTo>
                    <a:pt x="76" y="50"/>
                  </a:lnTo>
                  <a:lnTo>
                    <a:pt x="80" y="59"/>
                  </a:lnTo>
                  <a:lnTo>
                    <a:pt x="81" y="63"/>
                  </a:lnTo>
                  <a:lnTo>
                    <a:pt x="82" y="62"/>
                  </a:lnTo>
                  <a:lnTo>
                    <a:pt x="82" y="57"/>
                  </a:lnTo>
                  <a:lnTo>
                    <a:pt x="80" y="49"/>
                  </a:lnTo>
                  <a:lnTo>
                    <a:pt x="75" y="40"/>
                  </a:lnTo>
                  <a:lnTo>
                    <a:pt x="68" y="33"/>
                  </a:lnTo>
                  <a:lnTo>
                    <a:pt x="61" y="30"/>
                  </a:lnTo>
                  <a:lnTo>
                    <a:pt x="61" y="22"/>
                  </a:lnTo>
                  <a:lnTo>
                    <a:pt x="61" y="15"/>
                  </a:lnTo>
                  <a:lnTo>
                    <a:pt x="61" y="9"/>
                  </a:lnTo>
                  <a:lnTo>
                    <a:pt x="61" y="4"/>
                  </a:lnTo>
                  <a:lnTo>
                    <a:pt x="59" y="0"/>
                  </a:lnTo>
                  <a:lnTo>
                    <a:pt x="57" y="0"/>
                  </a:lnTo>
                  <a:lnTo>
                    <a:pt x="56" y="4"/>
                  </a:lnTo>
                  <a:lnTo>
                    <a:pt x="55" y="8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1" name="Freeform 323"/>
            <p:cNvSpPr>
              <a:spLocks/>
            </p:cNvSpPr>
            <p:nvPr/>
          </p:nvSpPr>
          <p:spPr bwMode="auto">
            <a:xfrm>
              <a:off x="59" y="242"/>
              <a:ext cx="132" cy="84"/>
            </a:xfrm>
            <a:custGeom>
              <a:avLst/>
              <a:gdLst>
                <a:gd name="T0" fmla="*/ 113 w 132"/>
                <a:gd name="T1" fmla="*/ 4 h 84"/>
                <a:gd name="T2" fmla="*/ 102 w 132"/>
                <a:gd name="T3" fmla="*/ 9 h 84"/>
                <a:gd name="T4" fmla="*/ 89 w 132"/>
                <a:gd name="T5" fmla="*/ 16 h 84"/>
                <a:gd name="T6" fmla="*/ 80 w 132"/>
                <a:gd name="T7" fmla="*/ 20 h 84"/>
                <a:gd name="T8" fmla="*/ 75 w 132"/>
                <a:gd name="T9" fmla="*/ 20 h 84"/>
                <a:gd name="T10" fmla="*/ 68 w 132"/>
                <a:gd name="T11" fmla="*/ 17 h 84"/>
                <a:gd name="T12" fmla="*/ 58 w 132"/>
                <a:gd name="T13" fmla="*/ 15 h 84"/>
                <a:gd name="T14" fmla="*/ 50 w 132"/>
                <a:gd name="T15" fmla="*/ 15 h 84"/>
                <a:gd name="T16" fmla="*/ 43 w 132"/>
                <a:gd name="T17" fmla="*/ 18 h 84"/>
                <a:gd name="T18" fmla="*/ 45 w 132"/>
                <a:gd name="T19" fmla="*/ 19 h 84"/>
                <a:gd name="T20" fmla="*/ 54 w 132"/>
                <a:gd name="T21" fmla="*/ 19 h 84"/>
                <a:gd name="T22" fmla="*/ 68 w 132"/>
                <a:gd name="T23" fmla="*/ 26 h 84"/>
                <a:gd name="T24" fmla="*/ 69 w 132"/>
                <a:gd name="T25" fmla="*/ 33 h 84"/>
                <a:gd name="T26" fmla="*/ 62 w 132"/>
                <a:gd name="T27" fmla="*/ 41 h 84"/>
                <a:gd name="T28" fmla="*/ 54 w 132"/>
                <a:gd name="T29" fmla="*/ 42 h 84"/>
                <a:gd name="T30" fmla="*/ 43 w 132"/>
                <a:gd name="T31" fmla="*/ 40 h 84"/>
                <a:gd name="T32" fmla="*/ 31 w 132"/>
                <a:gd name="T33" fmla="*/ 38 h 84"/>
                <a:gd name="T34" fmla="*/ 21 w 132"/>
                <a:gd name="T35" fmla="*/ 39 h 84"/>
                <a:gd name="T36" fmla="*/ 21 w 132"/>
                <a:gd name="T37" fmla="*/ 40 h 84"/>
                <a:gd name="T38" fmla="*/ 29 w 132"/>
                <a:gd name="T39" fmla="*/ 42 h 84"/>
                <a:gd name="T40" fmla="*/ 37 w 132"/>
                <a:gd name="T41" fmla="*/ 44 h 84"/>
                <a:gd name="T42" fmla="*/ 45 w 132"/>
                <a:gd name="T43" fmla="*/ 46 h 84"/>
                <a:gd name="T44" fmla="*/ 44 w 132"/>
                <a:gd name="T45" fmla="*/ 53 h 84"/>
                <a:gd name="T46" fmla="*/ 33 w 132"/>
                <a:gd name="T47" fmla="*/ 61 h 84"/>
                <a:gd name="T48" fmla="*/ 21 w 132"/>
                <a:gd name="T49" fmla="*/ 66 h 84"/>
                <a:gd name="T50" fmla="*/ 9 w 132"/>
                <a:gd name="T51" fmla="*/ 68 h 84"/>
                <a:gd name="T52" fmla="*/ 1 w 132"/>
                <a:gd name="T53" fmla="*/ 68 h 84"/>
                <a:gd name="T54" fmla="*/ 1 w 132"/>
                <a:gd name="T55" fmla="*/ 70 h 84"/>
                <a:gd name="T56" fmla="*/ 8 w 132"/>
                <a:gd name="T57" fmla="*/ 71 h 84"/>
                <a:gd name="T58" fmla="*/ 20 w 132"/>
                <a:gd name="T59" fmla="*/ 70 h 84"/>
                <a:gd name="T60" fmla="*/ 35 w 132"/>
                <a:gd name="T61" fmla="*/ 67 h 84"/>
                <a:gd name="T62" fmla="*/ 49 w 132"/>
                <a:gd name="T63" fmla="*/ 60 h 84"/>
                <a:gd name="T64" fmla="*/ 58 w 132"/>
                <a:gd name="T65" fmla="*/ 61 h 84"/>
                <a:gd name="T66" fmla="*/ 57 w 132"/>
                <a:gd name="T67" fmla="*/ 74 h 84"/>
                <a:gd name="T68" fmla="*/ 52 w 132"/>
                <a:gd name="T69" fmla="*/ 83 h 84"/>
                <a:gd name="T70" fmla="*/ 55 w 132"/>
                <a:gd name="T71" fmla="*/ 84 h 84"/>
                <a:gd name="T72" fmla="*/ 61 w 132"/>
                <a:gd name="T73" fmla="*/ 78 h 84"/>
                <a:gd name="T74" fmla="*/ 64 w 132"/>
                <a:gd name="T75" fmla="*/ 62 h 84"/>
                <a:gd name="T76" fmla="*/ 69 w 132"/>
                <a:gd name="T77" fmla="*/ 46 h 84"/>
                <a:gd name="T78" fmla="*/ 81 w 132"/>
                <a:gd name="T79" fmla="*/ 33 h 84"/>
                <a:gd name="T80" fmla="*/ 92 w 132"/>
                <a:gd name="T81" fmla="*/ 36 h 84"/>
                <a:gd name="T82" fmla="*/ 93 w 132"/>
                <a:gd name="T83" fmla="*/ 53 h 84"/>
                <a:gd name="T84" fmla="*/ 91 w 132"/>
                <a:gd name="T85" fmla="*/ 64 h 84"/>
                <a:gd name="T86" fmla="*/ 93 w 132"/>
                <a:gd name="T87" fmla="*/ 65 h 84"/>
                <a:gd name="T88" fmla="*/ 98 w 132"/>
                <a:gd name="T89" fmla="*/ 55 h 84"/>
                <a:gd name="T90" fmla="*/ 99 w 132"/>
                <a:gd name="T91" fmla="*/ 36 h 84"/>
                <a:gd name="T92" fmla="*/ 99 w 132"/>
                <a:gd name="T93" fmla="*/ 22 h 84"/>
                <a:gd name="T94" fmla="*/ 107 w 132"/>
                <a:gd name="T95" fmla="*/ 16 h 84"/>
                <a:gd name="T96" fmla="*/ 119 w 132"/>
                <a:gd name="T97" fmla="*/ 8 h 84"/>
                <a:gd name="T98" fmla="*/ 129 w 132"/>
                <a:gd name="T99" fmla="*/ 3 h 84"/>
                <a:gd name="T100" fmla="*/ 129 w 132"/>
                <a:gd name="T101" fmla="*/ 0 h 84"/>
                <a:gd name="T102" fmla="*/ 120 w 132"/>
                <a:gd name="T103" fmla="*/ 2 h 8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2"/>
                <a:gd name="T157" fmla="*/ 0 h 84"/>
                <a:gd name="T158" fmla="*/ 132 w 132"/>
                <a:gd name="T159" fmla="*/ 84 h 8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2" h="84">
                  <a:moveTo>
                    <a:pt x="117" y="2"/>
                  </a:moveTo>
                  <a:lnTo>
                    <a:pt x="113" y="4"/>
                  </a:lnTo>
                  <a:lnTo>
                    <a:pt x="108" y="6"/>
                  </a:lnTo>
                  <a:lnTo>
                    <a:pt x="102" y="9"/>
                  </a:lnTo>
                  <a:lnTo>
                    <a:pt x="95" y="12"/>
                  </a:lnTo>
                  <a:lnTo>
                    <a:pt x="89" y="16"/>
                  </a:lnTo>
                  <a:lnTo>
                    <a:pt x="84" y="19"/>
                  </a:lnTo>
                  <a:lnTo>
                    <a:pt x="80" y="20"/>
                  </a:lnTo>
                  <a:lnTo>
                    <a:pt x="78" y="22"/>
                  </a:lnTo>
                  <a:lnTo>
                    <a:pt x="75" y="20"/>
                  </a:lnTo>
                  <a:lnTo>
                    <a:pt x="72" y="18"/>
                  </a:lnTo>
                  <a:lnTo>
                    <a:pt x="68" y="17"/>
                  </a:lnTo>
                  <a:lnTo>
                    <a:pt x="63" y="15"/>
                  </a:lnTo>
                  <a:lnTo>
                    <a:pt x="58" y="15"/>
                  </a:lnTo>
                  <a:lnTo>
                    <a:pt x="54" y="14"/>
                  </a:lnTo>
                  <a:lnTo>
                    <a:pt x="50" y="15"/>
                  </a:lnTo>
                  <a:lnTo>
                    <a:pt x="45" y="16"/>
                  </a:lnTo>
                  <a:lnTo>
                    <a:pt x="43" y="18"/>
                  </a:lnTo>
                  <a:lnTo>
                    <a:pt x="44" y="19"/>
                  </a:lnTo>
                  <a:lnTo>
                    <a:pt x="45" y="19"/>
                  </a:lnTo>
                  <a:lnTo>
                    <a:pt x="49" y="19"/>
                  </a:lnTo>
                  <a:lnTo>
                    <a:pt x="54" y="19"/>
                  </a:lnTo>
                  <a:lnTo>
                    <a:pt x="62" y="22"/>
                  </a:lnTo>
                  <a:lnTo>
                    <a:pt x="68" y="26"/>
                  </a:lnTo>
                  <a:lnTo>
                    <a:pt x="72" y="29"/>
                  </a:lnTo>
                  <a:lnTo>
                    <a:pt x="69" y="33"/>
                  </a:lnTo>
                  <a:lnTo>
                    <a:pt x="66" y="37"/>
                  </a:lnTo>
                  <a:lnTo>
                    <a:pt x="62" y="41"/>
                  </a:lnTo>
                  <a:lnTo>
                    <a:pt x="59" y="43"/>
                  </a:lnTo>
                  <a:lnTo>
                    <a:pt x="54" y="42"/>
                  </a:lnTo>
                  <a:lnTo>
                    <a:pt x="49" y="41"/>
                  </a:lnTo>
                  <a:lnTo>
                    <a:pt x="43" y="40"/>
                  </a:lnTo>
                  <a:lnTo>
                    <a:pt x="37" y="39"/>
                  </a:lnTo>
                  <a:lnTo>
                    <a:pt x="31" y="38"/>
                  </a:lnTo>
                  <a:lnTo>
                    <a:pt x="25" y="38"/>
                  </a:lnTo>
                  <a:lnTo>
                    <a:pt x="21" y="39"/>
                  </a:lnTo>
                  <a:lnTo>
                    <a:pt x="18" y="40"/>
                  </a:lnTo>
                  <a:lnTo>
                    <a:pt x="21" y="40"/>
                  </a:lnTo>
                  <a:lnTo>
                    <a:pt x="25" y="41"/>
                  </a:lnTo>
                  <a:lnTo>
                    <a:pt x="29" y="42"/>
                  </a:lnTo>
                  <a:lnTo>
                    <a:pt x="33" y="43"/>
                  </a:lnTo>
                  <a:lnTo>
                    <a:pt x="37" y="44"/>
                  </a:lnTo>
                  <a:lnTo>
                    <a:pt x="42" y="45"/>
                  </a:lnTo>
                  <a:lnTo>
                    <a:pt x="45" y="46"/>
                  </a:lnTo>
                  <a:lnTo>
                    <a:pt x="49" y="48"/>
                  </a:lnTo>
                  <a:lnTo>
                    <a:pt x="44" y="53"/>
                  </a:lnTo>
                  <a:lnTo>
                    <a:pt x="39" y="57"/>
                  </a:lnTo>
                  <a:lnTo>
                    <a:pt x="33" y="61"/>
                  </a:lnTo>
                  <a:lnTo>
                    <a:pt x="27" y="64"/>
                  </a:lnTo>
                  <a:lnTo>
                    <a:pt x="21" y="66"/>
                  </a:lnTo>
                  <a:lnTo>
                    <a:pt x="14" y="67"/>
                  </a:lnTo>
                  <a:lnTo>
                    <a:pt x="9" y="68"/>
                  </a:lnTo>
                  <a:lnTo>
                    <a:pt x="5" y="68"/>
                  </a:lnTo>
                  <a:lnTo>
                    <a:pt x="1" y="68"/>
                  </a:lnTo>
                  <a:lnTo>
                    <a:pt x="0" y="69"/>
                  </a:lnTo>
                  <a:lnTo>
                    <a:pt x="1" y="70"/>
                  </a:lnTo>
                  <a:lnTo>
                    <a:pt x="4" y="71"/>
                  </a:lnTo>
                  <a:lnTo>
                    <a:pt x="8" y="71"/>
                  </a:lnTo>
                  <a:lnTo>
                    <a:pt x="13" y="71"/>
                  </a:lnTo>
                  <a:lnTo>
                    <a:pt x="20" y="70"/>
                  </a:lnTo>
                  <a:lnTo>
                    <a:pt x="27" y="69"/>
                  </a:lnTo>
                  <a:lnTo>
                    <a:pt x="35" y="67"/>
                  </a:lnTo>
                  <a:lnTo>
                    <a:pt x="42" y="64"/>
                  </a:lnTo>
                  <a:lnTo>
                    <a:pt x="49" y="60"/>
                  </a:lnTo>
                  <a:lnTo>
                    <a:pt x="55" y="55"/>
                  </a:lnTo>
                  <a:lnTo>
                    <a:pt x="58" y="61"/>
                  </a:lnTo>
                  <a:lnTo>
                    <a:pt x="59" y="68"/>
                  </a:lnTo>
                  <a:lnTo>
                    <a:pt x="57" y="74"/>
                  </a:lnTo>
                  <a:lnTo>
                    <a:pt x="54" y="81"/>
                  </a:lnTo>
                  <a:lnTo>
                    <a:pt x="52" y="83"/>
                  </a:lnTo>
                  <a:lnTo>
                    <a:pt x="52" y="84"/>
                  </a:lnTo>
                  <a:lnTo>
                    <a:pt x="55" y="84"/>
                  </a:lnTo>
                  <a:lnTo>
                    <a:pt x="57" y="82"/>
                  </a:lnTo>
                  <a:lnTo>
                    <a:pt x="61" y="78"/>
                  </a:lnTo>
                  <a:lnTo>
                    <a:pt x="63" y="71"/>
                  </a:lnTo>
                  <a:lnTo>
                    <a:pt x="64" y="62"/>
                  </a:lnTo>
                  <a:lnTo>
                    <a:pt x="63" y="53"/>
                  </a:lnTo>
                  <a:lnTo>
                    <a:pt x="69" y="46"/>
                  </a:lnTo>
                  <a:lnTo>
                    <a:pt x="75" y="39"/>
                  </a:lnTo>
                  <a:lnTo>
                    <a:pt x="81" y="33"/>
                  </a:lnTo>
                  <a:lnTo>
                    <a:pt x="88" y="30"/>
                  </a:lnTo>
                  <a:lnTo>
                    <a:pt x="92" y="36"/>
                  </a:lnTo>
                  <a:lnTo>
                    <a:pt x="93" y="44"/>
                  </a:lnTo>
                  <a:lnTo>
                    <a:pt x="93" y="53"/>
                  </a:lnTo>
                  <a:lnTo>
                    <a:pt x="92" y="61"/>
                  </a:lnTo>
                  <a:lnTo>
                    <a:pt x="91" y="64"/>
                  </a:lnTo>
                  <a:lnTo>
                    <a:pt x="92" y="65"/>
                  </a:lnTo>
                  <a:lnTo>
                    <a:pt x="93" y="65"/>
                  </a:lnTo>
                  <a:lnTo>
                    <a:pt x="95" y="62"/>
                  </a:lnTo>
                  <a:lnTo>
                    <a:pt x="98" y="55"/>
                  </a:lnTo>
                  <a:lnTo>
                    <a:pt x="99" y="46"/>
                  </a:lnTo>
                  <a:lnTo>
                    <a:pt x="99" y="36"/>
                  </a:lnTo>
                  <a:lnTo>
                    <a:pt x="96" y="25"/>
                  </a:lnTo>
                  <a:lnTo>
                    <a:pt x="99" y="22"/>
                  </a:lnTo>
                  <a:lnTo>
                    <a:pt x="103" y="19"/>
                  </a:lnTo>
                  <a:lnTo>
                    <a:pt x="107" y="16"/>
                  </a:lnTo>
                  <a:lnTo>
                    <a:pt x="113" y="12"/>
                  </a:lnTo>
                  <a:lnTo>
                    <a:pt x="119" y="8"/>
                  </a:lnTo>
                  <a:lnTo>
                    <a:pt x="124" y="5"/>
                  </a:lnTo>
                  <a:lnTo>
                    <a:pt x="129" y="3"/>
                  </a:lnTo>
                  <a:lnTo>
                    <a:pt x="132" y="1"/>
                  </a:lnTo>
                  <a:lnTo>
                    <a:pt x="129" y="0"/>
                  </a:lnTo>
                  <a:lnTo>
                    <a:pt x="125" y="1"/>
                  </a:lnTo>
                  <a:lnTo>
                    <a:pt x="120" y="2"/>
                  </a:lnTo>
                  <a:lnTo>
                    <a:pt x="117" y="2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2" name="Freeform 324"/>
            <p:cNvSpPr>
              <a:spLocks/>
            </p:cNvSpPr>
            <p:nvPr/>
          </p:nvSpPr>
          <p:spPr bwMode="auto">
            <a:xfrm>
              <a:off x="243" y="196"/>
              <a:ext cx="12" cy="14"/>
            </a:xfrm>
            <a:custGeom>
              <a:avLst/>
              <a:gdLst>
                <a:gd name="T0" fmla="*/ 1 w 12"/>
                <a:gd name="T1" fmla="*/ 1 h 14"/>
                <a:gd name="T2" fmla="*/ 5 w 12"/>
                <a:gd name="T3" fmla="*/ 0 h 14"/>
                <a:gd name="T4" fmla="*/ 7 w 12"/>
                <a:gd name="T5" fmla="*/ 0 h 14"/>
                <a:gd name="T6" fmla="*/ 10 w 12"/>
                <a:gd name="T7" fmla="*/ 1 h 14"/>
                <a:gd name="T8" fmla="*/ 11 w 12"/>
                <a:gd name="T9" fmla="*/ 4 h 14"/>
                <a:gd name="T10" fmla="*/ 12 w 12"/>
                <a:gd name="T11" fmla="*/ 7 h 14"/>
                <a:gd name="T12" fmla="*/ 12 w 12"/>
                <a:gd name="T13" fmla="*/ 10 h 14"/>
                <a:gd name="T14" fmla="*/ 11 w 12"/>
                <a:gd name="T15" fmla="*/ 11 h 14"/>
                <a:gd name="T16" fmla="*/ 10 w 12"/>
                <a:gd name="T17" fmla="*/ 13 h 14"/>
                <a:gd name="T18" fmla="*/ 8 w 12"/>
                <a:gd name="T19" fmla="*/ 14 h 14"/>
                <a:gd name="T20" fmla="*/ 6 w 12"/>
                <a:gd name="T21" fmla="*/ 14 h 14"/>
                <a:gd name="T22" fmla="*/ 4 w 12"/>
                <a:gd name="T23" fmla="*/ 13 h 14"/>
                <a:gd name="T24" fmla="*/ 1 w 12"/>
                <a:gd name="T25" fmla="*/ 11 h 14"/>
                <a:gd name="T26" fmla="*/ 0 w 12"/>
                <a:gd name="T27" fmla="*/ 9 h 14"/>
                <a:gd name="T28" fmla="*/ 0 w 12"/>
                <a:gd name="T29" fmla="*/ 5 h 14"/>
                <a:gd name="T30" fmla="*/ 0 w 12"/>
                <a:gd name="T31" fmla="*/ 2 h 14"/>
                <a:gd name="T32" fmla="*/ 1 w 12"/>
                <a:gd name="T33" fmla="*/ 1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4"/>
                <a:gd name="T53" fmla="*/ 12 w 1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4">
                  <a:moveTo>
                    <a:pt x="1" y="1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10" y="1"/>
                  </a:lnTo>
                  <a:lnTo>
                    <a:pt x="11" y="4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1" y="11"/>
                  </a:lnTo>
                  <a:lnTo>
                    <a:pt x="10" y="13"/>
                  </a:lnTo>
                  <a:lnTo>
                    <a:pt x="8" y="14"/>
                  </a:lnTo>
                  <a:lnTo>
                    <a:pt x="6" y="14"/>
                  </a:lnTo>
                  <a:lnTo>
                    <a:pt x="4" y="13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3" name="Freeform 325"/>
            <p:cNvSpPr>
              <a:spLocks/>
            </p:cNvSpPr>
            <p:nvPr/>
          </p:nvSpPr>
          <p:spPr bwMode="auto">
            <a:xfrm>
              <a:off x="240" y="230"/>
              <a:ext cx="10" cy="9"/>
            </a:xfrm>
            <a:custGeom>
              <a:avLst/>
              <a:gdLst>
                <a:gd name="T0" fmla="*/ 1 w 10"/>
                <a:gd name="T1" fmla="*/ 1 h 9"/>
                <a:gd name="T2" fmla="*/ 3 w 10"/>
                <a:gd name="T3" fmla="*/ 0 h 9"/>
                <a:gd name="T4" fmla="*/ 5 w 10"/>
                <a:gd name="T5" fmla="*/ 0 h 9"/>
                <a:gd name="T6" fmla="*/ 8 w 10"/>
                <a:gd name="T7" fmla="*/ 1 h 9"/>
                <a:gd name="T8" fmla="*/ 9 w 10"/>
                <a:gd name="T9" fmla="*/ 2 h 9"/>
                <a:gd name="T10" fmla="*/ 10 w 10"/>
                <a:gd name="T11" fmla="*/ 4 h 9"/>
                <a:gd name="T12" fmla="*/ 10 w 10"/>
                <a:gd name="T13" fmla="*/ 4 h 9"/>
                <a:gd name="T14" fmla="*/ 9 w 10"/>
                <a:gd name="T15" fmla="*/ 6 h 9"/>
                <a:gd name="T16" fmla="*/ 9 w 10"/>
                <a:gd name="T17" fmla="*/ 8 h 9"/>
                <a:gd name="T18" fmla="*/ 7 w 10"/>
                <a:gd name="T19" fmla="*/ 9 h 9"/>
                <a:gd name="T20" fmla="*/ 4 w 10"/>
                <a:gd name="T21" fmla="*/ 9 h 9"/>
                <a:gd name="T22" fmla="*/ 2 w 10"/>
                <a:gd name="T23" fmla="*/ 8 h 9"/>
                <a:gd name="T24" fmla="*/ 1 w 10"/>
                <a:gd name="T25" fmla="*/ 7 h 9"/>
                <a:gd name="T26" fmla="*/ 1 w 10"/>
                <a:gd name="T27" fmla="*/ 6 h 9"/>
                <a:gd name="T28" fmla="*/ 0 w 10"/>
                <a:gd name="T29" fmla="*/ 5 h 9"/>
                <a:gd name="T30" fmla="*/ 0 w 10"/>
                <a:gd name="T31" fmla="*/ 3 h 9"/>
                <a:gd name="T32" fmla="*/ 1 w 10"/>
                <a:gd name="T33" fmla="*/ 1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9"/>
                <a:gd name="T53" fmla="*/ 10 w 10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9">
                  <a:moveTo>
                    <a:pt x="1" y="1"/>
                  </a:moveTo>
                  <a:lnTo>
                    <a:pt x="3" y="0"/>
                  </a:lnTo>
                  <a:lnTo>
                    <a:pt x="5" y="0"/>
                  </a:lnTo>
                  <a:lnTo>
                    <a:pt x="8" y="1"/>
                  </a:lnTo>
                  <a:lnTo>
                    <a:pt x="9" y="2"/>
                  </a:lnTo>
                  <a:lnTo>
                    <a:pt x="10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7" y="9"/>
                  </a:lnTo>
                  <a:lnTo>
                    <a:pt x="4" y="9"/>
                  </a:lnTo>
                  <a:lnTo>
                    <a:pt x="2" y="8"/>
                  </a:lnTo>
                  <a:lnTo>
                    <a:pt x="1" y="7"/>
                  </a:lnTo>
                  <a:lnTo>
                    <a:pt x="1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4" name="Freeform 326"/>
            <p:cNvSpPr>
              <a:spLocks/>
            </p:cNvSpPr>
            <p:nvPr/>
          </p:nvSpPr>
          <p:spPr bwMode="auto">
            <a:xfrm>
              <a:off x="262" y="253"/>
              <a:ext cx="14" cy="14"/>
            </a:xfrm>
            <a:custGeom>
              <a:avLst/>
              <a:gdLst>
                <a:gd name="T0" fmla="*/ 2 w 14"/>
                <a:gd name="T1" fmla="*/ 4 h 14"/>
                <a:gd name="T2" fmla="*/ 5 w 14"/>
                <a:gd name="T3" fmla="*/ 1 h 14"/>
                <a:gd name="T4" fmla="*/ 7 w 14"/>
                <a:gd name="T5" fmla="*/ 0 h 14"/>
                <a:gd name="T6" fmla="*/ 9 w 14"/>
                <a:gd name="T7" fmla="*/ 0 h 14"/>
                <a:gd name="T8" fmla="*/ 12 w 14"/>
                <a:gd name="T9" fmla="*/ 2 h 14"/>
                <a:gd name="T10" fmla="*/ 13 w 14"/>
                <a:gd name="T11" fmla="*/ 4 h 14"/>
                <a:gd name="T12" fmla="*/ 14 w 14"/>
                <a:gd name="T13" fmla="*/ 7 h 14"/>
                <a:gd name="T14" fmla="*/ 14 w 14"/>
                <a:gd name="T15" fmla="*/ 9 h 14"/>
                <a:gd name="T16" fmla="*/ 12 w 14"/>
                <a:gd name="T17" fmla="*/ 11 h 14"/>
                <a:gd name="T18" fmla="*/ 11 w 14"/>
                <a:gd name="T19" fmla="*/ 13 h 14"/>
                <a:gd name="T20" fmla="*/ 8 w 14"/>
                <a:gd name="T21" fmla="*/ 14 h 14"/>
                <a:gd name="T22" fmla="*/ 5 w 14"/>
                <a:gd name="T23" fmla="*/ 14 h 14"/>
                <a:gd name="T24" fmla="*/ 3 w 14"/>
                <a:gd name="T25" fmla="*/ 13 h 14"/>
                <a:gd name="T26" fmla="*/ 1 w 14"/>
                <a:gd name="T27" fmla="*/ 10 h 14"/>
                <a:gd name="T28" fmla="*/ 0 w 14"/>
                <a:gd name="T29" fmla="*/ 8 h 14"/>
                <a:gd name="T30" fmla="*/ 0 w 14"/>
                <a:gd name="T31" fmla="*/ 6 h 14"/>
                <a:gd name="T32" fmla="*/ 2 w 14"/>
                <a:gd name="T33" fmla="*/ 4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4"/>
                <a:gd name="T53" fmla="*/ 14 w 14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4">
                  <a:moveTo>
                    <a:pt x="2" y="4"/>
                  </a:moveTo>
                  <a:lnTo>
                    <a:pt x="5" y="1"/>
                  </a:lnTo>
                  <a:lnTo>
                    <a:pt x="7" y="0"/>
                  </a:lnTo>
                  <a:lnTo>
                    <a:pt x="9" y="0"/>
                  </a:lnTo>
                  <a:lnTo>
                    <a:pt x="12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1" y="13"/>
                  </a:lnTo>
                  <a:lnTo>
                    <a:pt x="8" y="14"/>
                  </a:lnTo>
                  <a:lnTo>
                    <a:pt x="5" y="14"/>
                  </a:lnTo>
                  <a:lnTo>
                    <a:pt x="3" y="13"/>
                  </a:lnTo>
                  <a:lnTo>
                    <a:pt x="1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5" name="Freeform 327"/>
            <p:cNvSpPr>
              <a:spLocks/>
            </p:cNvSpPr>
            <p:nvPr/>
          </p:nvSpPr>
          <p:spPr bwMode="auto">
            <a:xfrm>
              <a:off x="212" y="247"/>
              <a:ext cx="15" cy="16"/>
            </a:xfrm>
            <a:custGeom>
              <a:avLst/>
              <a:gdLst>
                <a:gd name="T0" fmla="*/ 7 w 15"/>
                <a:gd name="T1" fmla="*/ 0 h 16"/>
                <a:gd name="T2" fmla="*/ 11 w 15"/>
                <a:gd name="T3" fmla="*/ 1 h 16"/>
                <a:gd name="T4" fmla="*/ 13 w 15"/>
                <a:gd name="T5" fmla="*/ 2 h 16"/>
                <a:gd name="T6" fmla="*/ 15 w 15"/>
                <a:gd name="T7" fmla="*/ 5 h 16"/>
                <a:gd name="T8" fmla="*/ 15 w 15"/>
                <a:gd name="T9" fmla="*/ 8 h 16"/>
                <a:gd name="T10" fmla="*/ 14 w 15"/>
                <a:gd name="T11" fmla="*/ 12 h 16"/>
                <a:gd name="T12" fmla="*/ 13 w 15"/>
                <a:gd name="T13" fmla="*/ 14 h 16"/>
                <a:gd name="T14" fmla="*/ 11 w 15"/>
                <a:gd name="T15" fmla="*/ 16 h 16"/>
                <a:gd name="T16" fmla="*/ 8 w 15"/>
                <a:gd name="T17" fmla="*/ 16 h 16"/>
                <a:gd name="T18" fmla="*/ 5 w 15"/>
                <a:gd name="T19" fmla="*/ 15 h 16"/>
                <a:gd name="T20" fmla="*/ 2 w 15"/>
                <a:gd name="T21" fmla="*/ 14 h 16"/>
                <a:gd name="T22" fmla="*/ 1 w 15"/>
                <a:gd name="T23" fmla="*/ 13 h 16"/>
                <a:gd name="T24" fmla="*/ 0 w 15"/>
                <a:gd name="T25" fmla="*/ 10 h 16"/>
                <a:gd name="T26" fmla="*/ 1 w 15"/>
                <a:gd name="T27" fmla="*/ 7 h 16"/>
                <a:gd name="T28" fmla="*/ 1 w 15"/>
                <a:gd name="T29" fmla="*/ 3 h 16"/>
                <a:gd name="T30" fmla="*/ 4 w 15"/>
                <a:gd name="T31" fmla="*/ 1 h 16"/>
                <a:gd name="T32" fmla="*/ 7 w 1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7" y="0"/>
                  </a:moveTo>
                  <a:lnTo>
                    <a:pt x="11" y="1"/>
                  </a:lnTo>
                  <a:lnTo>
                    <a:pt x="13" y="2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4" y="12"/>
                  </a:lnTo>
                  <a:lnTo>
                    <a:pt x="13" y="14"/>
                  </a:lnTo>
                  <a:lnTo>
                    <a:pt x="11" y="16"/>
                  </a:lnTo>
                  <a:lnTo>
                    <a:pt x="8" y="16"/>
                  </a:lnTo>
                  <a:lnTo>
                    <a:pt x="5" y="15"/>
                  </a:lnTo>
                  <a:lnTo>
                    <a:pt x="2" y="14"/>
                  </a:lnTo>
                  <a:lnTo>
                    <a:pt x="1" y="13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6" name="Freeform 328"/>
            <p:cNvSpPr>
              <a:spLocks/>
            </p:cNvSpPr>
            <p:nvPr/>
          </p:nvSpPr>
          <p:spPr bwMode="auto">
            <a:xfrm>
              <a:off x="204" y="211"/>
              <a:ext cx="15" cy="16"/>
            </a:xfrm>
            <a:custGeom>
              <a:avLst/>
              <a:gdLst>
                <a:gd name="T0" fmla="*/ 0 w 15"/>
                <a:gd name="T1" fmla="*/ 9 h 16"/>
                <a:gd name="T2" fmla="*/ 0 w 15"/>
                <a:gd name="T3" fmla="*/ 5 h 16"/>
                <a:gd name="T4" fmla="*/ 2 w 15"/>
                <a:gd name="T5" fmla="*/ 2 h 16"/>
                <a:gd name="T6" fmla="*/ 4 w 15"/>
                <a:gd name="T7" fmla="*/ 1 h 16"/>
                <a:gd name="T8" fmla="*/ 8 w 15"/>
                <a:gd name="T9" fmla="*/ 0 h 16"/>
                <a:gd name="T10" fmla="*/ 10 w 15"/>
                <a:gd name="T11" fmla="*/ 0 h 16"/>
                <a:gd name="T12" fmla="*/ 13 w 15"/>
                <a:gd name="T13" fmla="*/ 1 h 16"/>
                <a:gd name="T14" fmla="*/ 15 w 15"/>
                <a:gd name="T15" fmla="*/ 3 h 16"/>
                <a:gd name="T16" fmla="*/ 15 w 15"/>
                <a:gd name="T17" fmla="*/ 5 h 16"/>
                <a:gd name="T18" fmla="*/ 15 w 15"/>
                <a:gd name="T19" fmla="*/ 8 h 16"/>
                <a:gd name="T20" fmla="*/ 15 w 15"/>
                <a:gd name="T21" fmla="*/ 11 h 16"/>
                <a:gd name="T22" fmla="*/ 13 w 15"/>
                <a:gd name="T23" fmla="*/ 14 h 16"/>
                <a:gd name="T24" fmla="*/ 10 w 15"/>
                <a:gd name="T25" fmla="*/ 16 h 16"/>
                <a:gd name="T26" fmla="*/ 8 w 15"/>
                <a:gd name="T27" fmla="*/ 16 h 16"/>
                <a:gd name="T28" fmla="*/ 4 w 15"/>
                <a:gd name="T29" fmla="*/ 15 h 16"/>
                <a:gd name="T30" fmla="*/ 2 w 15"/>
                <a:gd name="T31" fmla="*/ 12 h 16"/>
                <a:gd name="T32" fmla="*/ 0 w 15"/>
                <a:gd name="T33" fmla="*/ 9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0" y="9"/>
                  </a:moveTo>
                  <a:lnTo>
                    <a:pt x="0" y="5"/>
                  </a:lnTo>
                  <a:lnTo>
                    <a:pt x="2" y="2"/>
                  </a:lnTo>
                  <a:lnTo>
                    <a:pt x="4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1"/>
                  </a:lnTo>
                  <a:lnTo>
                    <a:pt x="15" y="3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5" y="11"/>
                  </a:lnTo>
                  <a:lnTo>
                    <a:pt x="13" y="14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4" y="15"/>
                  </a:lnTo>
                  <a:lnTo>
                    <a:pt x="2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7" name="Freeform 329"/>
            <p:cNvSpPr>
              <a:spLocks/>
            </p:cNvSpPr>
            <p:nvPr/>
          </p:nvSpPr>
          <p:spPr bwMode="auto">
            <a:xfrm>
              <a:off x="181" y="210"/>
              <a:ext cx="13" cy="14"/>
            </a:xfrm>
            <a:custGeom>
              <a:avLst/>
              <a:gdLst>
                <a:gd name="T0" fmla="*/ 0 w 13"/>
                <a:gd name="T1" fmla="*/ 9 h 14"/>
                <a:gd name="T2" fmla="*/ 0 w 13"/>
                <a:gd name="T3" fmla="*/ 6 h 14"/>
                <a:gd name="T4" fmla="*/ 1 w 13"/>
                <a:gd name="T5" fmla="*/ 3 h 14"/>
                <a:gd name="T6" fmla="*/ 3 w 13"/>
                <a:gd name="T7" fmla="*/ 1 h 14"/>
                <a:gd name="T8" fmla="*/ 6 w 13"/>
                <a:gd name="T9" fmla="*/ 0 h 14"/>
                <a:gd name="T10" fmla="*/ 8 w 13"/>
                <a:gd name="T11" fmla="*/ 0 h 14"/>
                <a:gd name="T12" fmla="*/ 11 w 13"/>
                <a:gd name="T13" fmla="*/ 1 h 14"/>
                <a:gd name="T14" fmla="*/ 12 w 13"/>
                <a:gd name="T15" fmla="*/ 4 h 14"/>
                <a:gd name="T16" fmla="*/ 13 w 13"/>
                <a:gd name="T17" fmla="*/ 6 h 14"/>
                <a:gd name="T18" fmla="*/ 12 w 13"/>
                <a:gd name="T19" fmla="*/ 9 h 14"/>
                <a:gd name="T20" fmla="*/ 11 w 13"/>
                <a:gd name="T21" fmla="*/ 11 h 14"/>
                <a:gd name="T22" fmla="*/ 9 w 13"/>
                <a:gd name="T23" fmla="*/ 13 h 14"/>
                <a:gd name="T24" fmla="*/ 7 w 13"/>
                <a:gd name="T25" fmla="*/ 14 h 14"/>
                <a:gd name="T26" fmla="*/ 5 w 13"/>
                <a:gd name="T27" fmla="*/ 14 h 14"/>
                <a:gd name="T28" fmla="*/ 2 w 13"/>
                <a:gd name="T29" fmla="*/ 13 h 14"/>
                <a:gd name="T30" fmla="*/ 0 w 13"/>
                <a:gd name="T31" fmla="*/ 12 h 14"/>
                <a:gd name="T32" fmla="*/ 0 w 13"/>
                <a:gd name="T33" fmla="*/ 9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0" y="9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4"/>
                  </a:lnTo>
                  <a:lnTo>
                    <a:pt x="13" y="6"/>
                  </a:lnTo>
                  <a:lnTo>
                    <a:pt x="12" y="9"/>
                  </a:lnTo>
                  <a:lnTo>
                    <a:pt x="11" y="11"/>
                  </a:lnTo>
                  <a:lnTo>
                    <a:pt x="9" y="13"/>
                  </a:lnTo>
                  <a:lnTo>
                    <a:pt x="7" y="14"/>
                  </a:lnTo>
                  <a:lnTo>
                    <a:pt x="5" y="14"/>
                  </a:lnTo>
                  <a:lnTo>
                    <a:pt x="2" y="13"/>
                  </a:lnTo>
                  <a:lnTo>
                    <a:pt x="0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8" name="Freeform 330"/>
            <p:cNvSpPr>
              <a:spLocks/>
            </p:cNvSpPr>
            <p:nvPr/>
          </p:nvSpPr>
          <p:spPr bwMode="auto">
            <a:xfrm>
              <a:off x="200" y="186"/>
              <a:ext cx="13" cy="15"/>
            </a:xfrm>
            <a:custGeom>
              <a:avLst/>
              <a:gdLst>
                <a:gd name="T0" fmla="*/ 0 w 13"/>
                <a:gd name="T1" fmla="*/ 8 h 15"/>
                <a:gd name="T2" fmla="*/ 0 w 13"/>
                <a:gd name="T3" fmla="*/ 6 h 15"/>
                <a:gd name="T4" fmla="*/ 1 w 13"/>
                <a:gd name="T5" fmla="*/ 3 h 15"/>
                <a:gd name="T6" fmla="*/ 3 w 13"/>
                <a:gd name="T7" fmla="*/ 1 h 15"/>
                <a:gd name="T8" fmla="*/ 6 w 13"/>
                <a:gd name="T9" fmla="*/ 0 h 15"/>
                <a:gd name="T10" fmla="*/ 8 w 13"/>
                <a:gd name="T11" fmla="*/ 0 h 15"/>
                <a:gd name="T12" fmla="*/ 11 w 13"/>
                <a:gd name="T13" fmla="*/ 1 h 15"/>
                <a:gd name="T14" fmla="*/ 13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3 w 13"/>
                <a:gd name="T21" fmla="*/ 11 h 15"/>
                <a:gd name="T22" fmla="*/ 11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1 h 15"/>
                <a:gd name="T32" fmla="*/ 0 w 13"/>
                <a:gd name="T33" fmla="*/ 8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8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3" y="11"/>
                  </a:lnTo>
                  <a:lnTo>
                    <a:pt x="11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09" name="Freeform 331"/>
            <p:cNvSpPr>
              <a:spLocks/>
            </p:cNvSpPr>
            <p:nvPr/>
          </p:nvSpPr>
          <p:spPr bwMode="auto">
            <a:xfrm>
              <a:off x="465" y="182"/>
              <a:ext cx="98" cy="112"/>
            </a:xfrm>
            <a:custGeom>
              <a:avLst/>
              <a:gdLst>
                <a:gd name="T0" fmla="*/ 11 w 98"/>
                <a:gd name="T1" fmla="*/ 32 h 112"/>
                <a:gd name="T2" fmla="*/ 16 w 98"/>
                <a:gd name="T3" fmla="*/ 54 h 112"/>
                <a:gd name="T4" fmla="*/ 24 w 98"/>
                <a:gd name="T5" fmla="*/ 52 h 112"/>
                <a:gd name="T6" fmla="*/ 32 w 98"/>
                <a:gd name="T7" fmla="*/ 60 h 112"/>
                <a:gd name="T8" fmla="*/ 35 w 98"/>
                <a:gd name="T9" fmla="*/ 66 h 112"/>
                <a:gd name="T10" fmla="*/ 26 w 98"/>
                <a:gd name="T11" fmla="*/ 64 h 112"/>
                <a:gd name="T12" fmla="*/ 21 w 98"/>
                <a:gd name="T13" fmla="*/ 62 h 112"/>
                <a:gd name="T14" fmla="*/ 14 w 98"/>
                <a:gd name="T15" fmla="*/ 57 h 112"/>
                <a:gd name="T16" fmla="*/ 2 w 98"/>
                <a:gd name="T17" fmla="*/ 63 h 112"/>
                <a:gd name="T18" fmla="*/ 1 w 98"/>
                <a:gd name="T19" fmla="*/ 78 h 112"/>
                <a:gd name="T20" fmla="*/ 4 w 98"/>
                <a:gd name="T21" fmla="*/ 84 h 112"/>
                <a:gd name="T22" fmla="*/ 20 w 98"/>
                <a:gd name="T23" fmla="*/ 86 h 112"/>
                <a:gd name="T24" fmla="*/ 29 w 98"/>
                <a:gd name="T25" fmla="*/ 81 h 112"/>
                <a:gd name="T26" fmla="*/ 29 w 98"/>
                <a:gd name="T27" fmla="*/ 87 h 112"/>
                <a:gd name="T28" fmla="*/ 23 w 98"/>
                <a:gd name="T29" fmla="*/ 108 h 112"/>
                <a:gd name="T30" fmla="*/ 40 w 98"/>
                <a:gd name="T31" fmla="*/ 110 h 112"/>
                <a:gd name="T32" fmla="*/ 47 w 98"/>
                <a:gd name="T33" fmla="*/ 95 h 112"/>
                <a:gd name="T34" fmla="*/ 41 w 98"/>
                <a:gd name="T35" fmla="*/ 82 h 112"/>
                <a:gd name="T36" fmla="*/ 45 w 98"/>
                <a:gd name="T37" fmla="*/ 79 h 112"/>
                <a:gd name="T38" fmla="*/ 47 w 98"/>
                <a:gd name="T39" fmla="*/ 84 h 112"/>
                <a:gd name="T40" fmla="*/ 53 w 98"/>
                <a:gd name="T41" fmla="*/ 96 h 112"/>
                <a:gd name="T42" fmla="*/ 66 w 98"/>
                <a:gd name="T43" fmla="*/ 95 h 112"/>
                <a:gd name="T44" fmla="*/ 78 w 98"/>
                <a:gd name="T45" fmla="*/ 99 h 112"/>
                <a:gd name="T46" fmla="*/ 90 w 98"/>
                <a:gd name="T47" fmla="*/ 91 h 112"/>
                <a:gd name="T48" fmla="*/ 92 w 98"/>
                <a:gd name="T49" fmla="*/ 83 h 112"/>
                <a:gd name="T50" fmla="*/ 90 w 98"/>
                <a:gd name="T51" fmla="*/ 79 h 112"/>
                <a:gd name="T52" fmla="*/ 77 w 98"/>
                <a:gd name="T53" fmla="*/ 72 h 112"/>
                <a:gd name="T54" fmla="*/ 68 w 98"/>
                <a:gd name="T55" fmla="*/ 69 h 112"/>
                <a:gd name="T56" fmla="*/ 72 w 98"/>
                <a:gd name="T57" fmla="*/ 58 h 112"/>
                <a:gd name="T58" fmla="*/ 84 w 98"/>
                <a:gd name="T59" fmla="*/ 53 h 112"/>
                <a:gd name="T60" fmla="*/ 96 w 98"/>
                <a:gd name="T61" fmla="*/ 46 h 112"/>
                <a:gd name="T62" fmla="*/ 96 w 98"/>
                <a:gd name="T63" fmla="*/ 32 h 112"/>
                <a:gd name="T64" fmla="*/ 85 w 98"/>
                <a:gd name="T65" fmla="*/ 24 h 112"/>
                <a:gd name="T66" fmla="*/ 73 w 98"/>
                <a:gd name="T67" fmla="*/ 31 h 112"/>
                <a:gd name="T68" fmla="*/ 73 w 98"/>
                <a:gd name="T69" fmla="*/ 40 h 112"/>
                <a:gd name="T70" fmla="*/ 62 w 98"/>
                <a:gd name="T71" fmla="*/ 51 h 112"/>
                <a:gd name="T72" fmla="*/ 58 w 98"/>
                <a:gd name="T73" fmla="*/ 50 h 112"/>
                <a:gd name="T74" fmla="*/ 56 w 98"/>
                <a:gd name="T75" fmla="*/ 43 h 112"/>
                <a:gd name="T76" fmla="*/ 60 w 98"/>
                <a:gd name="T77" fmla="*/ 30 h 112"/>
                <a:gd name="T78" fmla="*/ 69 w 98"/>
                <a:gd name="T79" fmla="*/ 17 h 112"/>
                <a:gd name="T80" fmla="*/ 63 w 98"/>
                <a:gd name="T81" fmla="*/ 2 h 112"/>
                <a:gd name="T82" fmla="*/ 50 w 98"/>
                <a:gd name="T83" fmla="*/ 1 h 112"/>
                <a:gd name="T84" fmla="*/ 42 w 98"/>
                <a:gd name="T85" fmla="*/ 7 h 112"/>
                <a:gd name="T86" fmla="*/ 39 w 98"/>
                <a:gd name="T87" fmla="*/ 14 h 112"/>
                <a:gd name="T88" fmla="*/ 42 w 98"/>
                <a:gd name="T89" fmla="*/ 24 h 112"/>
                <a:gd name="T90" fmla="*/ 47 w 98"/>
                <a:gd name="T91" fmla="*/ 34 h 112"/>
                <a:gd name="T92" fmla="*/ 47 w 98"/>
                <a:gd name="T93" fmla="*/ 45 h 112"/>
                <a:gd name="T94" fmla="*/ 41 w 98"/>
                <a:gd name="T95" fmla="*/ 47 h 112"/>
                <a:gd name="T96" fmla="*/ 35 w 98"/>
                <a:gd name="T97" fmla="*/ 34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8"/>
                <a:gd name="T148" fmla="*/ 0 h 112"/>
                <a:gd name="T149" fmla="*/ 98 w 98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8" h="112">
                  <a:moveTo>
                    <a:pt x="24" y="25"/>
                  </a:moveTo>
                  <a:lnTo>
                    <a:pt x="17" y="27"/>
                  </a:lnTo>
                  <a:lnTo>
                    <a:pt x="11" y="32"/>
                  </a:lnTo>
                  <a:lnTo>
                    <a:pt x="8" y="41"/>
                  </a:lnTo>
                  <a:lnTo>
                    <a:pt x="12" y="52"/>
                  </a:lnTo>
                  <a:lnTo>
                    <a:pt x="16" y="54"/>
                  </a:lnTo>
                  <a:lnTo>
                    <a:pt x="19" y="55"/>
                  </a:lnTo>
                  <a:lnTo>
                    <a:pt x="23" y="54"/>
                  </a:lnTo>
                  <a:lnTo>
                    <a:pt x="24" y="52"/>
                  </a:lnTo>
                  <a:lnTo>
                    <a:pt x="27" y="55"/>
                  </a:lnTo>
                  <a:lnTo>
                    <a:pt x="29" y="57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5"/>
                  </a:lnTo>
                  <a:lnTo>
                    <a:pt x="35" y="66"/>
                  </a:lnTo>
                  <a:lnTo>
                    <a:pt x="33" y="66"/>
                  </a:lnTo>
                  <a:lnTo>
                    <a:pt x="29" y="65"/>
                  </a:lnTo>
                  <a:lnTo>
                    <a:pt x="26" y="64"/>
                  </a:lnTo>
                  <a:lnTo>
                    <a:pt x="23" y="64"/>
                  </a:lnTo>
                  <a:lnTo>
                    <a:pt x="22" y="63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4" y="57"/>
                  </a:lnTo>
                  <a:lnTo>
                    <a:pt x="10" y="57"/>
                  </a:lnTo>
                  <a:lnTo>
                    <a:pt x="5" y="59"/>
                  </a:lnTo>
                  <a:lnTo>
                    <a:pt x="2" y="63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1" y="78"/>
                  </a:lnTo>
                  <a:lnTo>
                    <a:pt x="2" y="80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7"/>
                  </a:lnTo>
                  <a:lnTo>
                    <a:pt x="20" y="86"/>
                  </a:lnTo>
                  <a:lnTo>
                    <a:pt x="23" y="83"/>
                  </a:lnTo>
                  <a:lnTo>
                    <a:pt x="26" y="81"/>
                  </a:lnTo>
                  <a:lnTo>
                    <a:pt x="29" y="81"/>
                  </a:lnTo>
                  <a:lnTo>
                    <a:pt x="31" y="81"/>
                  </a:lnTo>
                  <a:lnTo>
                    <a:pt x="34" y="82"/>
                  </a:lnTo>
                  <a:lnTo>
                    <a:pt x="29" y="87"/>
                  </a:lnTo>
                  <a:lnTo>
                    <a:pt x="24" y="95"/>
                  </a:lnTo>
                  <a:lnTo>
                    <a:pt x="22" y="103"/>
                  </a:lnTo>
                  <a:lnTo>
                    <a:pt x="23" y="108"/>
                  </a:lnTo>
                  <a:lnTo>
                    <a:pt x="29" y="111"/>
                  </a:lnTo>
                  <a:lnTo>
                    <a:pt x="35" y="112"/>
                  </a:lnTo>
                  <a:lnTo>
                    <a:pt x="40" y="110"/>
                  </a:lnTo>
                  <a:lnTo>
                    <a:pt x="44" y="106"/>
                  </a:lnTo>
                  <a:lnTo>
                    <a:pt x="46" y="101"/>
                  </a:lnTo>
                  <a:lnTo>
                    <a:pt x="47" y="95"/>
                  </a:lnTo>
                  <a:lnTo>
                    <a:pt x="45" y="90"/>
                  </a:lnTo>
                  <a:lnTo>
                    <a:pt x="43" y="85"/>
                  </a:lnTo>
                  <a:lnTo>
                    <a:pt x="41" y="82"/>
                  </a:lnTo>
                  <a:lnTo>
                    <a:pt x="41" y="80"/>
                  </a:lnTo>
                  <a:lnTo>
                    <a:pt x="43" y="79"/>
                  </a:lnTo>
                  <a:lnTo>
                    <a:pt x="45" y="79"/>
                  </a:lnTo>
                  <a:lnTo>
                    <a:pt x="46" y="79"/>
                  </a:lnTo>
                  <a:lnTo>
                    <a:pt x="47" y="81"/>
                  </a:lnTo>
                  <a:lnTo>
                    <a:pt x="47" y="84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6"/>
                  </a:lnTo>
                  <a:lnTo>
                    <a:pt x="64" y="92"/>
                  </a:lnTo>
                  <a:lnTo>
                    <a:pt x="66" y="95"/>
                  </a:lnTo>
                  <a:lnTo>
                    <a:pt x="70" y="97"/>
                  </a:lnTo>
                  <a:lnTo>
                    <a:pt x="74" y="99"/>
                  </a:lnTo>
                  <a:lnTo>
                    <a:pt x="78" y="99"/>
                  </a:lnTo>
                  <a:lnTo>
                    <a:pt x="82" y="98"/>
                  </a:lnTo>
                  <a:lnTo>
                    <a:pt x="86" y="96"/>
                  </a:lnTo>
                  <a:lnTo>
                    <a:pt x="90" y="91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2"/>
                  </a:lnTo>
                  <a:lnTo>
                    <a:pt x="91" y="81"/>
                  </a:lnTo>
                  <a:lnTo>
                    <a:pt x="90" y="79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2"/>
                  </a:lnTo>
                  <a:lnTo>
                    <a:pt x="71" y="71"/>
                  </a:lnTo>
                  <a:lnTo>
                    <a:pt x="68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8"/>
                  </a:lnTo>
                  <a:lnTo>
                    <a:pt x="75" y="55"/>
                  </a:lnTo>
                  <a:lnTo>
                    <a:pt x="78" y="53"/>
                  </a:lnTo>
                  <a:lnTo>
                    <a:pt x="84" y="53"/>
                  </a:lnTo>
                  <a:lnTo>
                    <a:pt x="90" y="52"/>
                  </a:lnTo>
                  <a:lnTo>
                    <a:pt x="93" y="50"/>
                  </a:lnTo>
                  <a:lnTo>
                    <a:pt x="96" y="46"/>
                  </a:lnTo>
                  <a:lnTo>
                    <a:pt x="98" y="41"/>
                  </a:lnTo>
                  <a:lnTo>
                    <a:pt x="98" y="37"/>
                  </a:lnTo>
                  <a:lnTo>
                    <a:pt x="96" y="32"/>
                  </a:lnTo>
                  <a:lnTo>
                    <a:pt x="95" y="28"/>
                  </a:lnTo>
                  <a:lnTo>
                    <a:pt x="90" y="25"/>
                  </a:lnTo>
                  <a:lnTo>
                    <a:pt x="85" y="24"/>
                  </a:lnTo>
                  <a:lnTo>
                    <a:pt x="80" y="25"/>
                  </a:lnTo>
                  <a:lnTo>
                    <a:pt x="76" y="27"/>
                  </a:lnTo>
                  <a:lnTo>
                    <a:pt x="73" y="31"/>
                  </a:lnTo>
                  <a:lnTo>
                    <a:pt x="72" y="34"/>
                  </a:lnTo>
                  <a:lnTo>
                    <a:pt x="72" y="37"/>
                  </a:lnTo>
                  <a:lnTo>
                    <a:pt x="73" y="40"/>
                  </a:lnTo>
                  <a:lnTo>
                    <a:pt x="70" y="44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2"/>
                  </a:lnTo>
                  <a:lnTo>
                    <a:pt x="60" y="51"/>
                  </a:lnTo>
                  <a:lnTo>
                    <a:pt x="58" y="50"/>
                  </a:lnTo>
                  <a:lnTo>
                    <a:pt x="56" y="48"/>
                  </a:lnTo>
                  <a:lnTo>
                    <a:pt x="54" y="47"/>
                  </a:lnTo>
                  <a:lnTo>
                    <a:pt x="56" y="43"/>
                  </a:lnTo>
                  <a:lnTo>
                    <a:pt x="58" y="38"/>
                  </a:lnTo>
                  <a:lnTo>
                    <a:pt x="59" y="34"/>
                  </a:lnTo>
                  <a:lnTo>
                    <a:pt x="60" y="30"/>
                  </a:lnTo>
                  <a:lnTo>
                    <a:pt x="64" y="26"/>
                  </a:lnTo>
                  <a:lnTo>
                    <a:pt x="67" y="22"/>
                  </a:lnTo>
                  <a:lnTo>
                    <a:pt x="69" y="17"/>
                  </a:lnTo>
                  <a:lnTo>
                    <a:pt x="69" y="11"/>
                  </a:lnTo>
                  <a:lnTo>
                    <a:pt x="66" y="6"/>
                  </a:lnTo>
                  <a:lnTo>
                    <a:pt x="63" y="2"/>
                  </a:lnTo>
                  <a:lnTo>
                    <a:pt x="58" y="0"/>
                  </a:lnTo>
                  <a:lnTo>
                    <a:pt x="54" y="0"/>
                  </a:lnTo>
                  <a:lnTo>
                    <a:pt x="50" y="1"/>
                  </a:lnTo>
                  <a:lnTo>
                    <a:pt x="47" y="2"/>
                  </a:lnTo>
                  <a:lnTo>
                    <a:pt x="45" y="5"/>
                  </a:lnTo>
                  <a:lnTo>
                    <a:pt x="42" y="7"/>
                  </a:lnTo>
                  <a:lnTo>
                    <a:pt x="41" y="9"/>
                  </a:lnTo>
                  <a:lnTo>
                    <a:pt x="40" y="12"/>
                  </a:lnTo>
                  <a:lnTo>
                    <a:pt x="39" y="14"/>
                  </a:lnTo>
                  <a:lnTo>
                    <a:pt x="39" y="17"/>
                  </a:lnTo>
                  <a:lnTo>
                    <a:pt x="40" y="22"/>
                  </a:lnTo>
                  <a:lnTo>
                    <a:pt x="42" y="24"/>
                  </a:lnTo>
                  <a:lnTo>
                    <a:pt x="45" y="27"/>
                  </a:lnTo>
                  <a:lnTo>
                    <a:pt x="47" y="29"/>
                  </a:lnTo>
                  <a:lnTo>
                    <a:pt x="47" y="34"/>
                  </a:lnTo>
                  <a:lnTo>
                    <a:pt x="47" y="38"/>
                  </a:lnTo>
                  <a:lnTo>
                    <a:pt x="47" y="42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4"/>
                  </a:lnTo>
                  <a:lnTo>
                    <a:pt x="31" y="28"/>
                  </a:lnTo>
                  <a:lnTo>
                    <a:pt x="24" y="25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0" name="Freeform 332"/>
            <p:cNvSpPr>
              <a:spLocks/>
            </p:cNvSpPr>
            <p:nvPr/>
          </p:nvSpPr>
          <p:spPr bwMode="auto">
            <a:xfrm>
              <a:off x="396" y="330"/>
              <a:ext cx="101" cy="197"/>
            </a:xfrm>
            <a:custGeom>
              <a:avLst/>
              <a:gdLst>
                <a:gd name="T0" fmla="*/ 100 w 101"/>
                <a:gd name="T1" fmla="*/ 0 h 197"/>
                <a:gd name="T2" fmla="*/ 92 w 101"/>
                <a:gd name="T3" fmla="*/ 13 h 197"/>
                <a:gd name="T4" fmla="*/ 83 w 101"/>
                <a:gd name="T5" fmla="*/ 23 h 197"/>
                <a:gd name="T6" fmla="*/ 73 w 101"/>
                <a:gd name="T7" fmla="*/ 33 h 197"/>
                <a:gd name="T8" fmla="*/ 62 w 101"/>
                <a:gd name="T9" fmla="*/ 40 h 197"/>
                <a:gd name="T10" fmla="*/ 51 w 101"/>
                <a:gd name="T11" fmla="*/ 44 h 197"/>
                <a:gd name="T12" fmla="*/ 40 w 101"/>
                <a:gd name="T13" fmla="*/ 48 h 197"/>
                <a:gd name="T14" fmla="*/ 30 w 101"/>
                <a:gd name="T15" fmla="*/ 50 h 197"/>
                <a:gd name="T16" fmla="*/ 19 w 101"/>
                <a:gd name="T17" fmla="*/ 50 h 197"/>
                <a:gd name="T18" fmla="*/ 19 w 101"/>
                <a:gd name="T19" fmla="*/ 60 h 197"/>
                <a:gd name="T20" fmla="*/ 18 w 101"/>
                <a:gd name="T21" fmla="*/ 70 h 197"/>
                <a:gd name="T22" fmla="*/ 12 w 101"/>
                <a:gd name="T23" fmla="*/ 82 h 197"/>
                <a:gd name="T24" fmla="*/ 0 w 101"/>
                <a:gd name="T25" fmla="*/ 91 h 197"/>
                <a:gd name="T26" fmla="*/ 7 w 101"/>
                <a:gd name="T27" fmla="*/ 103 h 197"/>
                <a:gd name="T28" fmla="*/ 12 w 101"/>
                <a:gd name="T29" fmla="*/ 119 h 197"/>
                <a:gd name="T30" fmla="*/ 12 w 101"/>
                <a:gd name="T31" fmla="*/ 135 h 197"/>
                <a:gd name="T32" fmla="*/ 7 w 101"/>
                <a:gd name="T33" fmla="*/ 149 h 197"/>
                <a:gd name="T34" fmla="*/ 12 w 101"/>
                <a:gd name="T35" fmla="*/ 150 h 197"/>
                <a:gd name="T36" fmla="*/ 17 w 101"/>
                <a:gd name="T37" fmla="*/ 153 h 197"/>
                <a:gd name="T38" fmla="*/ 23 w 101"/>
                <a:gd name="T39" fmla="*/ 156 h 197"/>
                <a:gd name="T40" fmla="*/ 30 w 101"/>
                <a:gd name="T41" fmla="*/ 161 h 197"/>
                <a:gd name="T42" fmla="*/ 36 w 101"/>
                <a:gd name="T43" fmla="*/ 168 h 197"/>
                <a:gd name="T44" fmla="*/ 42 w 101"/>
                <a:gd name="T45" fmla="*/ 176 h 197"/>
                <a:gd name="T46" fmla="*/ 46 w 101"/>
                <a:gd name="T47" fmla="*/ 185 h 197"/>
                <a:gd name="T48" fmla="*/ 49 w 101"/>
                <a:gd name="T49" fmla="*/ 197 h 197"/>
                <a:gd name="T50" fmla="*/ 52 w 101"/>
                <a:gd name="T51" fmla="*/ 190 h 197"/>
                <a:gd name="T52" fmla="*/ 55 w 101"/>
                <a:gd name="T53" fmla="*/ 182 h 197"/>
                <a:gd name="T54" fmla="*/ 60 w 101"/>
                <a:gd name="T55" fmla="*/ 176 h 197"/>
                <a:gd name="T56" fmla="*/ 64 w 101"/>
                <a:gd name="T57" fmla="*/ 169 h 197"/>
                <a:gd name="T58" fmla="*/ 70 w 101"/>
                <a:gd name="T59" fmla="*/ 162 h 197"/>
                <a:gd name="T60" fmla="*/ 77 w 101"/>
                <a:gd name="T61" fmla="*/ 157 h 197"/>
                <a:gd name="T62" fmla="*/ 84 w 101"/>
                <a:gd name="T63" fmla="*/ 154 h 197"/>
                <a:gd name="T64" fmla="*/ 92 w 101"/>
                <a:gd name="T65" fmla="*/ 152 h 197"/>
                <a:gd name="T66" fmla="*/ 88 w 101"/>
                <a:gd name="T67" fmla="*/ 144 h 197"/>
                <a:gd name="T68" fmla="*/ 86 w 101"/>
                <a:gd name="T69" fmla="*/ 132 h 197"/>
                <a:gd name="T70" fmla="*/ 87 w 101"/>
                <a:gd name="T71" fmla="*/ 121 h 197"/>
                <a:gd name="T72" fmla="*/ 94 w 101"/>
                <a:gd name="T73" fmla="*/ 107 h 197"/>
                <a:gd name="T74" fmla="*/ 87 w 101"/>
                <a:gd name="T75" fmla="*/ 86 h 197"/>
                <a:gd name="T76" fmla="*/ 86 w 101"/>
                <a:gd name="T77" fmla="*/ 66 h 197"/>
                <a:gd name="T78" fmla="*/ 86 w 101"/>
                <a:gd name="T79" fmla="*/ 47 h 197"/>
                <a:gd name="T80" fmla="*/ 88 w 101"/>
                <a:gd name="T81" fmla="*/ 34 h 197"/>
                <a:gd name="T82" fmla="*/ 91 w 101"/>
                <a:gd name="T83" fmla="*/ 26 h 197"/>
                <a:gd name="T84" fmla="*/ 94 w 101"/>
                <a:gd name="T85" fmla="*/ 17 h 197"/>
                <a:gd name="T86" fmla="*/ 98 w 101"/>
                <a:gd name="T87" fmla="*/ 10 h 197"/>
                <a:gd name="T88" fmla="*/ 100 w 101"/>
                <a:gd name="T89" fmla="*/ 6 h 197"/>
                <a:gd name="T90" fmla="*/ 101 w 101"/>
                <a:gd name="T91" fmla="*/ 5 h 197"/>
                <a:gd name="T92" fmla="*/ 101 w 101"/>
                <a:gd name="T93" fmla="*/ 3 h 197"/>
                <a:gd name="T94" fmla="*/ 100 w 101"/>
                <a:gd name="T95" fmla="*/ 2 h 197"/>
                <a:gd name="T96" fmla="*/ 100 w 101"/>
                <a:gd name="T97" fmla="*/ 2 h 197"/>
                <a:gd name="T98" fmla="*/ 100 w 101"/>
                <a:gd name="T99" fmla="*/ 0 h 1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7"/>
                <a:gd name="T152" fmla="*/ 101 w 101"/>
                <a:gd name="T153" fmla="*/ 197 h 1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7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2" y="40"/>
                  </a:lnTo>
                  <a:lnTo>
                    <a:pt x="51" y="44"/>
                  </a:lnTo>
                  <a:lnTo>
                    <a:pt x="40" y="48"/>
                  </a:lnTo>
                  <a:lnTo>
                    <a:pt x="30" y="50"/>
                  </a:lnTo>
                  <a:lnTo>
                    <a:pt x="19" y="50"/>
                  </a:lnTo>
                  <a:lnTo>
                    <a:pt x="19" y="60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5"/>
                  </a:lnTo>
                  <a:lnTo>
                    <a:pt x="7" y="149"/>
                  </a:lnTo>
                  <a:lnTo>
                    <a:pt x="12" y="150"/>
                  </a:lnTo>
                  <a:lnTo>
                    <a:pt x="17" y="153"/>
                  </a:lnTo>
                  <a:lnTo>
                    <a:pt x="23" y="156"/>
                  </a:lnTo>
                  <a:lnTo>
                    <a:pt x="30" y="161"/>
                  </a:lnTo>
                  <a:lnTo>
                    <a:pt x="36" y="168"/>
                  </a:lnTo>
                  <a:lnTo>
                    <a:pt x="42" y="176"/>
                  </a:lnTo>
                  <a:lnTo>
                    <a:pt x="46" y="185"/>
                  </a:lnTo>
                  <a:lnTo>
                    <a:pt x="49" y="197"/>
                  </a:lnTo>
                  <a:lnTo>
                    <a:pt x="52" y="190"/>
                  </a:lnTo>
                  <a:lnTo>
                    <a:pt x="55" y="182"/>
                  </a:lnTo>
                  <a:lnTo>
                    <a:pt x="60" y="176"/>
                  </a:lnTo>
                  <a:lnTo>
                    <a:pt x="64" y="169"/>
                  </a:lnTo>
                  <a:lnTo>
                    <a:pt x="70" y="162"/>
                  </a:lnTo>
                  <a:lnTo>
                    <a:pt x="77" y="157"/>
                  </a:lnTo>
                  <a:lnTo>
                    <a:pt x="84" y="154"/>
                  </a:lnTo>
                  <a:lnTo>
                    <a:pt x="92" y="152"/>
                  </a:lnTo>
                  <a:lnTo>
                    <a:pt x="88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7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5"/>
                  </a:lnTo>
                  <a:lnTo>
                    <a:pt x="101" y="3"/>
                  </a:lnTo>
                  <a:lnTo>
                    <a:pt x="100" y="2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1" name="Freeform 333"/>
            <p:cNvSpPr>
              <a:spLocks/>
            </p:cNvSpPr>
            <p:nvPr/>
          </p:nvSpPr>
          <p:spPr bwMode="auto">
            <a:xfrm>
              <a:off x="653" y="281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6 h 162"/>
                <a:gd name="T6" fmla="*/ 62 w 190"/>
                <a:gd name="T7" fmla="*/ 8 h 162"/>
                <a:gd name="T8" fmla="*/ 52 w 190"/>
                <a:gd name="T9" fmla="*/ 12 h 162"/>
                <a:gd name="T10" fmla="*/ 41 w 190"/>
                <a:gd name="T11" fmla="*/ 16 h 162"/>
                <a:gd name="T12" fmla="*/ 31 w 190"/>
                <a:gd name="T13" fmla="*/ 19 h 162"/>
                <a:gd name="T14" fmla="*/ 21 w 190"/>
                <a:gd name="T15" fmla="*/ 21 h 162"/>
                <a:gd name="T16" fmla="*/ 12 w 190"/>
                <a:gd name="T17" fmla="*/ 22 h 162"/>
                <a:gd name="T18" fmla="*/ 9 w 190"/>
                <a:gd name="T19" fmla="*/ 21 h 162"/>
                <a:gd name="T20" fmla="*/ 6 w 190"/>
                <a:gd name="T21" fmla="*/ 21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20 w 190"/>
                <a:gd name="T29" fmla="*/ 36 h 162"/>
                <a:gd name="T30" fmla="*/ 28 w 190"/>
                <a:gd name="T31" fmla="*/ 48 h 162"/>
                <a:gd name="T32" fmla="*/ 36 w 190"/>
                <a:gd name="T33" fmla="*/ 61 h 162"/>
                <a:gd name="T34" fmla="*/ 42 w 190"/>
                <a:gd name="T35" fmla="*/ 75 h 162"/>
                <a:gd name="T36" fmla="*/ 47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8 w 190"/>
                <a:gd name="T43" fmla="*/ 121 h 162"/>
                <a:gd name="T44" fmla="*/ 64 w 190"/>
                <a:gd name="T45" fmla="*/ 123 h 162"/>
                <a:gd name="T46" fmla="*/ 71 w 190"/>
                <a:gd name="T47" fmla="*/ 127 h 162"/>
                <a:gd name="T48" fmla="*/ 79 w 190"/>
                <a:gd name="T49" fmla="*/ 131 h 162"/>
                <a:gd name="T50" fmla="*/ 86 w 190"/>
                <a:gd name="T51" fmla="*/ 138 h 162"/>
                <a:gd name="T52" fmla="*/ 92 w 190"/>
                <a:gd name="T53" fmla="*/ 144 h 162"/>
                <a:gd name="T54" fmla="*/ 98 w 190"/>
                <a:gd name="T55" fmla="*/ 153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5 h 162"/>
                <a:gd name="T66" fmla="*/ 147 w 190"/>
                <a:gd name="T67" fmla="*/ 144 h 162"/>
                <a:gd name="T68" fmla="*/ 160 w 190"/>
                <a:gd name="T69" fmla="*/ 145 h 162"/>
                <a:gd name="T70" fmla="*/ 174 w 190"/>
                <a:gd name="T71" fmla="*/ 150 h 162"/>
                <a:gd name="T72" fmla="*/ 190 w 190"/>
                <a:gd name="T73" fmla="*/ 157 h 162"/>
                <a:gd name="T74" fmla="*/ 185 w 190"/>
                <a:gd name="T75" fmla="*/ 150 h 162"/>
                <a:gd name="T76" fmla="*/ 180 w 190"/>
                <a:gd name="T77" fmla="*/ 144 h 162"/>
                <a:gd name="T78" fmla="*/ 177 w 190"/>
                <a:gd name="T79" fmla="*/ 135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100 h 162"/>
                <a:gd name="T86" fmla="*/ 176 w 190"/>
                <a:gd name="T87" fmla="*/ 86 h 162"/>
                <a:gd name="T88" fmla="*/ 182 w 190"/>
                <a:gd name="T89" fmla="*/ 69 h 162"/>
                <a:gd name="T90" fmla="*/ 173 w 190"/>
                <a:gd name="T91" fmla="*/ 67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7 h 162"/>
                <a:gd name="T100" fmla="*/ 135 w 190"/>
                <a:gd name="T101" fmla="*/ 36 h 162"/>
                <a:gd name="T102" fmla="*/ 133 w 190"/>
                <a:gd name="T103" fmla="*/ 25 h 162"/>
                <a:gd name="T104" fmla="*/ 132 w 190"/>
                <a:gd name="T105" fmla="*/ 9 h 162"/>
                <a:gd name="T106" fmla="*/ 127 w 190"/>
                <a:gd name="T107" fmla="*/ 10 h 162"/>
                <a:gd name="T108" fmla="*/ 122 w 190"/>
                <a:gd name="T109" fmla="*/ 12 h 162"/>
                <a:gd name="T110" fmla="*/ 116 w 190"/>
                <a:gd name="T111" fmla="*/ 12 h 162"/>
                <a:gd name="T112" fmla="*/ 111 w 190"/>
                <a:gd name="T113" fmla="*/ 12 h 162"/>
                <a:gd name="T114" fmla="*/ 105 w 190"/>
                <a:gd name="T115" fmla="*/ 11 h 162"/>
                <a:gd name="T116" fmla="*/ 99 w 190"/>
                <a:gd name="T117" fmla="*/ 8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6"/>
                  </a:lnTo>
                  <a:lnTo>
                    <a:pt x="62" y="8"/>
                  </a:lnTo>
                  <a:lnTo>
                    <a:pt x="52" y="12"/>
                  </a:lnTo>
                  <a:lnTo>
                    <a:pt x="41" y="16"/>
                  </a:lnTo>
                  <a:lnTo>
                    <a:pt x="31" y="19"/>
                  </a:lnTo>
                  <a:lnTo>
                    <a:pt x="21" y="21"/>
                  </a:lnTo>
                  <a:lnTo>
                    <a:pt x="12" y="22"/>
                  </a:lnTo>
                  <a:lnTo>
                    <a:pt x="9" y="21"/>
                  </a:lnTo>
                  <a:lnTo>
                    <a:pt x="6" y="21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20" y="36"/>
                  </a:lnTo>
                  <a:lnTo>
                    <a:pt x="28" y="48"/>
                  </a:lnTo>
                  <a:lnTo>
                    <a:pt x="36" y="61"/>
                  </a:lnTo>
                  <a:lnTo>
                    <a:pt x="42" y="75"/>
                  </a:lnTo>
                  <a:lnTo>
                    <a:pt x="47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64" y="123"/>
                  </a:lnTo>
                  <a:lnTo>
                    <a:pt x="71" y="127"/>
                  </a:lnTo>
                  <a:lnTo>
                    <a:pt x="79" y="131"/>
                  </a:lnTo>
                  <a:lnTo>
                    <a:pt x="86" y="138"/>
                  </a:lnTo>
                  <a:lnTo>
                    <a:pt x="92" y="144"/>
                  </a:lnTo>
                  <a:lnTo>
                    <a:pt x="98" y="153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5"/>
                  </a:lnTo>
                  <a:lnTo>
                    <a:pt x="147" y="144"/>
                  </a:lnTo>
                  <a:lnTo>
                    <a:pt x="160" y="145"/>
                  </a:lnTo>
                  <a:lnTo>
                    <a:pt x="174" y="150"/>
                  </a:lnTo>
                  <a:lnTo>
                    <a:pt x="190" y="157"/>
                  </a:lnTo>
                  <a:lnTo>
                    <a:pt x="185" y="150"/>
                  </a:lnTo>
                  <a:lnTo>
                    <a:pt x="180" y="144"/>
                  </a:lnTo>
                  <a:lnTo>
                    <a:pt x="177" y="135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100"/>
                  </a:lnTo>
                  <a:lnTo>
                    <a:pt x="176" y="86"/>
                  </a:lnTo>
                  <a:lnTo>
                    <a:pt x="182" y="69"/>
                  </a:lnTo>
                  <a:lnTo>
                    <a:pt x="173" y="67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7"/>
                  </a:lnTo>
                  <a:lnTo>
                    <a:pt x="135" y="36"/>
                  </a:lnTo>
                  <a:lnTo>
                    <a:pt x="133" y="25"/>
                  </a:lnTo>
                  <a:lnTo>
                    <a:pt x="132" y="9"/>
                  </a:lnTo>
                  <a:lnTo>
                    <a:pt x="127" y="10"/>
                  </a:lnTo>
                  <a:lnTo>
                    <a:pt x="122" y="12"/>
                  </a:lnTo>
                  <a:lnTo>
                    <a:pt x="116" y="12"/>
                  </a:lnTo>
                  <a:lnTo>
                    <a:pt x="111" y="12"/>
                  </a:lnTo>
                  <a:lnTo>
                    <a:pt x="105" y="11"/>
                  </a:lnTo>
                  <a:lnTo>
                    <a:pt x="99" y="8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2" name="Freeform 334"/>
            <p:cNvSpPr>
              <a:spLocks/>
            </p:cNvSpPr>
            <p:nvPr/>
          </p:nvSpPr>
          <p:spPr bwMode="auto">
            <a:xfrm>
              <a:off x="556" y="38"/>
              <a:ext cx="166" cy="229"/>
            </a:xfrm>
            <a:custGeom>
              <a:avLst/>
              <a:gdLst>
                <a:gd name="T0" fmla="*/ 140 w 166"/>
                <a:gd name="T1" fmla="*/ 111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49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3 h 229"/>
                <a:gd name="T16" fmla="*/ 11 w 166"/>
                <a:gd name="T17" fmla="*/ 225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6 h 229"/>
                <a:gd name="T24" fmla="*/ 14 w 166"/>
                <a:gd name="T25" fmla="*/ 219 h 229"/>
                <a:gd name="T26" fmla="*/ 32 w 166"/>
                <a:gd name="T27" fmla="*/ 196 h 229"/>
                <a:gd name="T28" fmla="*/ 40 w 166"/>
                <a:gd name="T29" fmla="*/ 168 h 229"/>
                <a:gd name="T30" fmla="*/ 42 w 166"/>
                <a:gd name="T31" fmla="*/ 143 h 229"/>
                <a:gd name="T32" fmla="*/ 41 w 166"/>
                <a:gd name="T33" fmla="*/ 127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6 h 229"/>
                <a:gd name="T40" fmla="*/ 65 w 166"/>
                <a:gd name="T41" fmla="*/ 70 h 229"/>
                <a:gd name="T42" fmla="*/ 69 w 166"/>
                <a:gd name="T43" fmla="*/ 51 h 229"/>
                <a:gd name="T44" fmla="*/ 73 w 166"/>
                <a:gd name="T45" fmla="*/ 39 h 229"/>
                <a:gd name="T46" fmla="*/ 92 w 166"/>
                <a:gd name="T47" fmla="*/ 32 h 229"/>
                <a:gd name="T48" fmla="*/ 113 w 166"/>
                <a:gd name="T49" fmla="*/ 21 h 229"/>
                <a:gd name="T50" fmla="*/ 130 w 166"/>
                <a:gd name="T51" fmla="*/ 6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69 h 229"/>
                <a:gd name="T60" fmla="*/ 161 w 166"/>
                <a:gd name="T61" fmla="*/ 76 h 229"/>
                <a:gd name="T62" fmla="*/ 151 w 166"/>
                <a:gd name="T63" fmla="*/ 81 h 229"/>
                <a:gd name="T64" fmla="*/ 143 w 166"/>
                <a:gd name="T65" fmla="*/ 89 h 229"/>
                <a:gd name="T66" fmla="*/ 142 w 166"/>
                <a:gd name="T67" fmla="*/ 103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1"/>
                  </a:moveTo>
                  <a:lnTo>
                    <a:pt x="140" y="111"/>
                  </a:lnTo>
                  <a:lnTo>
                    <a:pt x="131" y="111"/>
                  </a:lnTo>
                  <a:lnTo>
                    <a:pt x="119" y="113"/>
                  </a:lnTo>
                  <a:lnTo>
                    <a:pt x="105" y="116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49"/>
                  </a:lnTo>
                  <a:lnTo>
                    <a:pt x="54" y="171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3" y="223"/>
                  </a:lnTo>
                  <a:lnTo>
                    <a:pt x="18" y="223"/>
                  </a:lnTo>
                  <a:lnTo>
                    <a:pt x="14" y="224"/>
                  </a:lnTo>
                  <a:lnTo>
                    <a:pt x="11" y="225"/>
                  </a:lnTo>
                  <a:lnTo>
                    <a:pt x="7" y="226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6"/>
                  </a:lnTo>
                  <a:lnTo>
                    <a:pt x="0" y="225"/>
                  </a:lnTo>
                  <a:lnTo>
                    <a:pt x="14" y="219"/>
                  </a:lnTo>
                  <a:lnTo>
                    <a:pt x="25" y="208"/>
                  </a:lnTo>
                  <a:lnTo>
                    <a:pt x="32" y="196"/>
                  </a:lnTo>
                  <a:lnTo>
                    <a:pt x="37" y="182"/>
                  </a:lnTo>
                  <a:lnTo>
                    <a:pt x="40" y="168"/>
                  </a:lnTo>
                  <a:lnTo>
                    <a:pt x="42" y="155"/>
                  </a:lnTo>
                  <a:lnTo>
                    <a:pt x="42" y="143"/>
                  </a:lnTo>
                  <a:lnTo>
                    <a:pt x="42" y="135"/>
                  </a:lnTo>
                  <a:lnTo>
                    <a:pt x="41" y="127"/>
                  </a:lnTo>
                  <a:lnTo>
                    <a:pt x="40" y="118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7" y="93"/>
                  </a:lnTo>
                  <a:lnTo>
                    <a:pt x="53" y="86"/>
                  </a:lnTo>
                  <a:lnTo>
                    <a:pt x="60" y="79"/>
                  </a:lnTo>
                  <a:lnTo>
                    <a:pt x="65" y="70"/>
                  </a:lnTo>
                  <a:lnTo>
                    <a:pt x="68" y="60"/>
                  </a:lnTo>
                  <a:lnTo>
                    <a:pt x="69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6"/>
                  </a:lnTo>
                  <a:lnTo>
                    <a:pt x="92" y="32"/>
                  </a:lnTo>
                  <a:lnTo>
                    <a:pt x="103" y="27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6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1"/>
                  </a:lnTo>
                  <a:lnTo>
                    <a:pt x="158" y="69"/>
                  </a:lnTo>
                  <a:lnTo>
                    <a:pt x="166" y="75"/>
                  </a:lnTo>
                  <a:lnTo>
                    <a:pt x="161" y="76"/>
                  </a:lnTo>
                  <a:lnTo>
                    <a:pt x="156" y="78"/>
                  </a:lnTo>
                  <a:lnTo>
                    <a:pt x="151" y="81"/>
                  </a:lnTo>
                  <a:lnTo>
                    <a:pt x="146" y="85"/>
                  </a:lnTo>
                  <a:lnTo>
                    <a:pt x="143" y="89"/>
                  </a:lnTo>
                  <a:lnTo>
                    <a:pt x="142" y="96"/>
                  </a:lnTo>
                  <a:lnTo>
                    <a:pt x="142" y="103"/>
                  </a:lnTo>
                  <a:lnTo>
                    <a:pt x="146" y="111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3" name="Freeform 335"/>
            <p:cNvSpPr>
              <a:spLocks/>
            </p:cNvSpPr>
            <p:nvPr/>
          </p:nvSpPr>
          <p:spPr bwMode="auto">
            <a:xfrm>
              <a:off x="502" y="42"/>
              <a:ext cx="98" cy="221"/>
            </a:xfrm>
            <a:custGeom>
              <a:avLst/>
              <a:gdLst>
                <a:gd name="T0" fmla="*/ 53 w 98"/>
                <a:gd name="T1" fmla="*/ 219 h 221"/>
                <a:gd name="T2" fmla="*/ 46 w 98"/>
                <a:gd name="T3" fmla="*/ 212 h 221"/>
                <a:gd name="T4" fmla="*/ 36 w 98"/>
                <a:gd name="T5" fmla="*/ 212 h 221"/>
                <a:gd name="T6" fmla="*/ 31 w 98"/>
                <a:gd name="T7" fmla="*/ 209 h 221"/>
                <a:gd name="T8" fmla="*/ 32 w 98"/>
                <a:gd name="T9" fmla="*/ 203 h 221"/>
                <a:gd name="T10" fmla="*/ 38 w 98"/>
                <a:gd name="T11" fmla="*/ 195 h 221"/>
                <a:gd name="T12" fmla="*/ 47 w 98"/>
                <a:gd name="T13" fmla="*/ 193 h 221"/>
                <a:gd name="T14" fmla="*/ 56 w 98"/>
                <a:gd name="T15" fmla="*/ 190 h 221"/>
                <a:gd name="T16" fmla="*/ 60 w 98"/>
                <a:gd name="T17" fmla="*/ 184 h 221"/>
                <a:gd name="T18" fmla="*/ 61 w 98"/>
                <a:gd name="T19" fmla="*/ 179 h 221"/>
                <a:gd name="T20" fmla="*/ 60 w 98"/>
                <a:gd name="T21" fmla="*/ 175 h 221"/>
                <a:gd name="T22" fmla="*/ 59 w 98"/>
                <a:gd name="T23" fmla="*/ 170 h 221"/>
                <a:gd name="T24" fmla="*/ 53 w 98"/>
                <a:gd name="T25" fmla="*/ 165 h 221"/>
                <a:gd name="T26" fmla="*/ 43 w 98"/>
                <a:gd name="T27" fmla="*/ 165 h 221"/>
                <a:gd name="T28" fmla="*/ 36 w 98"/>
                <a:gd name="T29" fmla="*/ 171 h 221"/>
                <a:gd name="T30" fmla="*/ 35 w 98"/>
                <a:gd name="T31" fmla="*/ 177 h 221"/>
                <a:gd name="T32" fmla="*/ 33 w 98"/>
                <a:gd name="T33" fmla="*/ 184 h 221"/>
                <a:gd name="T34" fmla="*/ 25 w 98"/>
                <a:gd name="T35" fmla="*/ 191 h 221"/>
                <a:gd name="T36" fmla="*/ 23 w 98"/>
                <a:gd name="T37" fmla="*/ 191 h 221"/>
                <a:gd name="T38" fmla="*/ 19 w 98"/>
                <a:gd name="T39" fmla="*/ 188 h 221"/>
                <a:gd name="T40" fmla="*/ 19 w 98"/>
                <a:gd name="T41" fmla="*/ 183 h 221"/>
                <a:gd name="T42" fmla="*/ 22 w 98"/>
                <a:gd name="T43" fmla="*/ 174 h 221"/>
                <a:gd name="T44" fmla="*/ 26 w 98"/>
                <a:gd name="T45" fmla="*/ 167 h 221"/>
                <a:gd name="T46" fmla="*/ 31 w 98"/>
                <a:gd name="T47" fmla="*/ 161 h 221"/>
                <a:gd name="T48" fmla="*/ 32 w 98"/>
                <a:gd name="T49" fmla="*/ 155 h 221"/>
                <a:gd name="T50" fmla="*/ 32 w 98"/>
                <a:gd name="T51" fmla="*/ 152 h 221"/>
                <a:gd name="T52" fmla="*/ 30 w 98"/>
                <a:gd name="T53" fmla="*/ 147 h 221"/>
                <a:gd name="T54" fmla="*/ 25 w 98"/>
                <a:gd name="T55" fmla="*/ 142 h 221"/>
                <a:gd name="T56" fmla="*/ 18 w 98"/>
                <a:gd name="T57" fmla="*/ 140 h 221"/>
                <a:gd name="T58" fmla="*/ 13 w 98"/>
                <a:gd name="T59" fmla="*/ 141 h 221"/>
                <a:gd name="T60" fmla="*/ 10 w 98"/>
                <a:gd name="T61" fmla="*/ 143 h 221"/>
                <a:gd name="T62" fmla="*/ 6 w 98"/>
                <a:gd name="T63" fmla="*/ 146 h 221"/>
                <a:gd name="T64" fmla="*/ 0 w 98"/>
                <a:gd name="T65" fmla="*/ 127 h 221"/>
                <a:gd name="T66" fmla="*/ 9 w 98"/>
                <a:gd name="T67" fmla="*/ 83 h 221"/>
                <a:gd name="T68" fmla="*/ 35 w 98"/>
                <a:gd name="T69" fmla="*/ 44 h 221"/>
                <a:gd name="T70" fmla="*/ 69 w 98"/>
                <a:gd name="T71" fmla="*/ 15 h 221"/>
                <a:gd name="T72" fmla="*/ 88 w 98"/>
                <a:gd name="T73" fmla="*/ 3 h 221"/>
                <a:gd name="T74" fmla="*/ 98 w 98"/>
                <a:gd name="T75" fmla="*/ 0 h 221"/>
                <a:gd name="T76" fmla="*/ 90 w 98"/>
                <a:gd name="T77" fmla="*/ 13 h 221"/>
                <a:gd name="T78" fmla="*/ 80 w 98"/>
                <a:gd name="T79" fmla="*/ 38 h 221"/>
                <a:gd name="T80" fmla="*/ 80 w 98"/>
                <a:gd name="T81" fmla="*/ 60 h 221"/>
                <a:gd name="T82" fmla="*/ 85 w 98"/>
                <a:gd name="T83" fmla="*/ 82 h 221"/>
                <a:gd name="T84" fmla="*/ 91 w 98"/>
                <a:gd name="T85" fmla="*/ 105 h 221"/>
                <a:gd name="T86" fmla="*/ 95 w 98"/>
                <a:gd name="T87" fmla="*/ 123 h 221"/>
                <a:gd name="T88" fmla="*/ 96 w 98"/>
                <a:gd name="T89" fmla="*/ 139 h 221"/>
                <a:gd name="T90" fmla="*/ 94 w 98"/>
                <a:gd name="T91" fmla="*/ 164 h 221"/>
                <a:gd name="T92" fmla="*/ 86 w 98"/>
                <a:gd name="T93" fmla="*/ 192 h 221"/>
                <a:gd name="T94" fmla="*/ 68 w 98"/>
                <a:gd name="T95" fmla="*/ 215 h 22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1"/>
                <a:gd name="T146" fmla="*/ 98 w 98"/>
                <a:gd name="T147" fmla="*/ 221 h 22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1">
                  <a:moveTo>
                    <a:pt x="54" y="221"/>
                  </a:moveTo>
                  <a:lnTo>
                    <a:pt x="53" y="219"/>
                  </a:lnTo>
                  <a:lnTo>
                    <a:pt x="50" y="215"/>
                  </a:lnTo>
                  <a:lnTo>
                    <a:pt x="46" y="212"/>
                  </a:lnTo>
                  <a:lnTo>
                    <a:pt x="40" y="212"/>
                  </a:lnTo>
                  <a:lnTo>
                    <a:pt x="36" y="212"/>
                  </a:lnTo>
                  <a:lnTo>
                    <a:pt x="34" y="211"/>
                  </a:lnTo>
                  <a:lnTo>
                    <a:pt x="31" y="209"/>
                  </a:lnTo>
                  <a:lnTo>
                    <a:pt x="29" y="207"/>
                  </a:lnTo>
                  <a:lnTo>
                    <a:pt x="32" y="203"/>
                  </a:lnTo>
                  <a:lnTo>
                    <a:pt x="35" y="198"/>
                  </a:lnTo>
                  <a:lnTo>
                    <a:pt x="38" y="195"/>
                  </a:lnTo>
                  <a:lnTo>
                    <a:pt x="41" y="193"/>
                  </a:lnTo>
                  <a:lnTo>
                    <a:pt x="47" y="193"/>
                  </a:lnTo>
                  <a:lnTo>
                    <a:pt x="53" y="192"/>
                  </a:lnTo>
                  <a:lnTo>
                    <a:pt x="56" y="190"/>
                  </a:lnTo>
                  <a:lnTo>
                    <a:pt x="59" y="186"/>
                  </a:lnTo>
                  <a:lnTo>
                    <a:pt x="60" y="184"/>
                  </a:lnTo>
                  <a:lnTo>
                    <a:pt x="60" y="181"/>
                  </a:lnTo>
                  <a:lnTo>
                    <a:pt x="61" y="179"/>
                  </a:lnTo>
                  <a:lnTo>
                    <a:pt x="61" y="177"/>
                  </a:lnTo>
                  <a:lnTo>
                    <a:pt x="60" y="175"/>
                  </a:lnTo>
                  <a:lnTo>
                    <a:pt x="59" y="172"/>
                  </a:lnTo>
                  <a:lnTo>
                    <a:pt x="59" y="170"/>
                  </a:lnTo>
                  <a:lnTo>
                    <a:pt x="58" y="168"/>
                  </a:lnTo>
                  <a:lnTo>
                    <a:pt x="53" y="165"/>
                  </a:lnTo>
                  <a:lnTo>
                    <a:pt x="48" y="164"/>
                  </a:lnTo>
                  <a:lnTo>
                    <a:pt x="43" y="165"/>
                  </a:lnTo>
                  <a:lnTo>
                    <a:pt x="39" y="167"/>
                  </a:lnTo>
                  <a:lnTo>
                    <a:pt x="36" y="171"/>
                  </a:lnTo>
                  <a:lnTo>
                    <a:pt x="35" y="174"/>
                  </a:lnTo>
                  <a:lnTo>
                    <a:pt x="35" y="177"/>
                  </a:lnTo>
                  <a:lnTo>
                    <a:pt x="36" y="180"/>
                  </a:lnTo>
                  <a:lnTo>
                    <a:pt x="33" y="184"/>
                  </a:lnTo>
                  <a:lnTo>
                    <a:pt x="29" y="188"/>
                  </a:lnTo>
                  <a:lnTo>
                    <a:pt x="25" y="191"/>
                  </a:lnTo>
                  <a:lnTo>
                    <a:pt x="23" y="192"/>
                  </a:lnTo>
                  <a:lnTo>
                    <a:pt x="23" y="191"/>
                  </a:lnTo>
                  <a:lnTo>
                    <a:pt x="21" y="190"/>
                  </a:lnTo>
                  <a:lnTo>
                    <a:pt x="19" y="188"/>
                  </a:lnTo>
                  <a:lnTo>
                    <a:pt x="17" y="187"/>
                  </a:lnTo>
                  <a:lnTo>
                    <a:pt x="19" y="183"/>
                  </a:lnTo>
                  <a:lnTo>
                    <a:pt x="21" y="178"/>
                  </a:lnTo>
                  <a:lnTo>
                    <a:pt x="22" y="174"/>
                  </a:lnTo>
                  <a:lnTo>
                    <a:pt x="23" y="170"/>
                  </a:lnTo>
                  <a:lnTo>
                    <a:pt x="26" y="167"/>
                  </a:lnTo>
                  <a:lnTo>
                    <a:pt x="29" y="164"/>
                  </a:lnTo>
                  <a:lnTo>
                    <a:pt x="31" y="161"/>
                  </a:lnTo>
                  <a:lnTo>
                    <a:pt x="32" y="157"/>
                  </a:lnTo>
                  <a:lnTo>
                    <a:pt x="32" y="155"/>
                  </a:lnTo>
                  <a:lnTo>
                    <a:pt x="32" y="154"/>
                  </a:lnTo>
                  <a:lnTo>
                    <a:pt x="32" y="152"/>
                  </a:lnTo>
                  <a:lnTo>
                    <a:pt x="32" y="151"/>
                  </a:lnTo>
                  <a:lnTo>
                    <a:pt x="30" y="147"/>
                  </a:lnTo>
                  <a:lnTo>
                    <a:pt x="29" y="144"/>
                  </a:lnTo>
                  <a:lnTo>
                    <a:pt x="25" y="142"/>
                  </a:lnTo>
                  <a:lnTo>
                    <a:pt x="20" y="140"/>
                  </a:lnTo>
                  <a:lnTo>
                    <a:pt x="18" y="140"/>
                  </a:lnTo>
                  <a:lnTo>
                    <a:pt x="16" y="140"/>
                  </a:lnTo>
                  <a:lnTo>
                    <a:pt x="13" y="141"/>
                  </a:lnTo>
                  <a:lnTo>
                    <a:pt x="11" y="142"/>
                  </a:lnTo>
                  <a:lnTo>
                    <a:pt x="10" y="143"/>
                  </a:lnTo>
                  <a:lnTo>
                    <a:pt x="8" y="144"/>
                  </a:lnTo>
                  <a:lnTo>
                    <a:pt x="6" y="146"/>
                  </a:lnTo>
                  <a:lnTo>
                    <a:pt x="5" y="147"/>
                  </a:lnTo>
                  <a:lnTo>
                    <a:pt x="0" y="127"/>
                  </a:lnTo>
                  <a:lnTo>
                    <a:pt x="2" y="105"/>
                  </a:lnTo>
                  <a:lnTo>
                    <a:pt x="9" y="83"/>
                  </a:lnTo>
                  <a:lnTo>
                    <a:pt x="21" y="62"/>
                  </a:lnTo>
                  <a:lnTo>
                    <a:pt x="35" y="44"/>
                  </a:lnTo>
                  <a:lnTo>
                    <a:pt x="52" y="27"/>
                  </a:lnTo>
                  <a:lnTo>
                    <a:pt x="69" y="15"/>
                  </a:lnTo>
                  <a:lnTo>
                    <a:pt x="84" y="6"/>
                  </a:lnTo>
                  <a:lnTo>
                    <a:pt x="88" y="3"/>
                  </a:lnTo>
                  <a:lnTo>
                    <a:pt x="94" y="0"/>
                  </a:lnTo>
                  <a:lnTo>
                    <a:pt x="98" y="0"/>
                  </a:lnTo>
                  <a:lnTo>
                    <a:pt x="96" y="3"/>
                  </a:lnTo>
                  <a:lnTo>
                    <a:pt x="90" y="13"/>
                  </a:lnTo>
                  <a:lnTo>
                    <a:pt x="84" y="26"/>
                  </a:lnTo>
                  <a:lnTo>
                    <a:pt x="80" y="38"/>
                  </a:lnTo>
                  <a:lnTo>
                    <a:pt x="79" y="52"/>
                  </a:lnTo>
                  <a:lnTo>
                    <a:pt x="80" y="60"/>
                  </a:lnTo>
                  <a:lnTo>
                    <a:pt x="83" y="70"/>
                  </a:lnTo>
                  <a:lnTo>
                    <a:pt x="85" y="82"/>
                  </a:lnTo>
                  <a:lnTo>
                    <a:pt x="89" y="94"/>
                  </a:lnTo>
                  <a:lnTo>
                    <a:pt x="91" y="105"/>
                  </a:lnTo>
                  <a:lnTo>
                    <a:pt x="94" y="114"/>
                  </a:lnTo>
                  <a:lnTo>
                    <a:pt x="95" y="123"/>
                  </a:lnTo>
                  <a:lnTo>
                    <a:pt x="96" y="131"/>
                  </a:lnTo>
                  <a:lnTo>
                    <a:pt x="96" y="139"/>
                  </a:lnTo>
                  <a:lnTo>
                    <a:pt x="96" y="151"/>
                  </a:lnTo>
                  <a:lnTo>
                    <a:pt x="94" y="164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4"/>
                  </a:lnTo>
                  <a:lnTo>
                    <a:pt x="68" y="215"/>
                  </a:lnTo>
                  <a:lnTo>
                    <a:pt x="54" y="221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4" name="Freeform 336"/>
            <p:cNvSpPr>
              <a:spLocks/>
            </p:cNvSpPr>
            <p:nvPr/>
          </p:nvSpPr>
          <p:spPr bwMode="auto">
            <a:xfrm>
              <a:off x="348" y="149"/>
              <a:ext cx="478" cy="377"/>
            </a:xfrm>
            <a:custGeom>
              <a:avLst/>
              <a:gdLst>
                <a:gd name="T0" fmla="*/ 221 w 478"/>
                <a:gd name="T1" fmla="*/ 321 h 377"/>
                <a:gd name="T2" fmla="*/ 195 w 478"/>
                <a:gd name="T3" fmla="*/ 372 h 377"/>
                <a:gd name="T4" fmla="*/ 174 w 478"/>
                <a:gd name="T5" fmla="*/ 329 h 377"/>
                <a:gd name="T6" fmla="*/ 146 w 478"/>
                <a:gd name="T7" fmla="*/ 295 h 377"/>
                <a:gd name="T8" fmla="*/ 136 w 478"/>
                <a:gd name="T9" fmla="*/ 215 h 377"/>
                <a:gd name="T10" fmla="*/ 156 w 478"/>
                <a:gd name="T11" fmla="*/ 178 h 377"/>
                <a:gd name="T12" fmla="*/ 172 w 478"/>
                <a:gd name="T13" fmla="*/ 139 h 377"/>
                <a:gd name="T14" fmla="*/ 161 w 478"/>
                <a:gd name="T15" fmla="*/ 147 h 377"/>
                <a:gd name="T16" fmla="*/ 148 w 478"/>
                <a:gd name="T17" fmla="*/ 181 h 377"/>
                <a:gd name="T18" fmla="*/ 99 w 478"/>
                <a:gd name="T19" fmla="*/ 225 h 377"/>
                <a:gd name="T20" fmla="*/ 60 w 478"/>
                <a:gd name="T21" fmla="*/ 229 h 377"/>
                <a:gd name="T22" fmla="*/ 36 w 478"/>
                <a:gd name="T23" fmla="*/ 220 h 377"/>
                <a:gd name="T24" fmla="*/ 0 w 478"/>
                <a:gd name="T25" fmla="*/ 201 h 377"/>
                <a:gd name="T26" fmla="*/ 30 w 478"/>
                <a:gd name="T27" fmla="*/ 189 h 377"/>
                <a:gd name="T28" fmla="*/ 56 w 478"/>
                <a:gd name="T29" fmla="*/ 153 h 377"/>
                <a:gd name="T30" fmla="*/ 109 w 478"/>
                <a:gd name="T31" fmla="*/ 115 h 377"/>
                <a:gd name="T32" fmla="*/ 140 w 478"/>
                <a:gd name="T33" fmla="*/ 116 h 377"/>
                <a:gd name="T34" fmla="*/ 146 w 478"/>
                <a:gd name="T35" fmla="*/ 119 h 377"/>
                <a:gd name="T36" fmla="*/ 140 w 478"/>
                <a:gd name="T37" fmla="*/ 139 h 377"/>
                <a:gd name="T38" fmla="*/ 144 w 478"/>
                <a:gd name="T39" fmla="*/ 143 h 377"/>
                <a:gd name="T40" fmla="*/ 161 w 478"/>
                <a:gd name="T41" fmla="*/ 139 h 377"/>
                <a:gd name="T42" fmla="*/ 158 w 478"/>
                <a:gd name="T43" fmla="*/ 115 h 377"/>
                <a:gd name="T44" fmla="*/ 164 w 478"/>
                <a:gd name="T45" fmla="*/ 114 h 377"/>
                <a:gd name="T46" fmla="*/ 174 w 478"/>
                <a:gd name="T47" fmla="*/ 129 h 377"/>
                <a:gd name="T48" fmla="*/ 195 w 478"/>
                <a:gd name="T49" fmla="*/ 132 h 377"/>
                <a:gd name="T50" fmla="*/ 212 w 478"/>
                <a:gd name="T51" fmla="*/ 117 h 377"/>
                <a:gd name="T52" fmla="*/ 231 w 478"/>
                <a:gd name="T53" fmla="*/ 112 h 377"/>
                <a:gd name="T54" fmla="*/ 256 w 478"/>
                <a:gd name="T55" fmla="*/ 80 h 377"/>
                <a:gd name="T56" fmla="*/ 313 w 478"/>
                <a:gd name="T57" fmla="*/ 5 h 377"/>
                <a:gd name="T58" fmla="*/ 358 w 478"/>
                <a:gd name="T59" fmla="*/ 0 h 377"/>
                <a:gd name="T60" fmla="*/ 394 w 478"/>
                <a:gd name="T61" fmla="*/ 7 h 377"/>
                <a:gd name="T62" fmla="*/ 433 w 478"/>
                <a:gd name="T63" fmla="*/ 24 h 377"/>
                <a:gd name="T64" fmla="*/ 470 w 478"/>
                <a:gd name="T65" fmla="*/ 26 h 377"/>
                <a:gd name="T66" fmla="*/ 464 w 478"/>
                <a:gd name="T67" fmla="*/ 47 h 377"/>
                <a:gd name="T68" fmla="*/ 413 w 478"/>
                <a:gd name="T69" fmla="*/ 117 h 377"/>
                <a:gd name="T70" fmla="*/ 367 w 478"/>
                <a:gd name="T71" fmla="*/ 140 h 377"/>
                <a:gd name="T72" fmla="*/ 317 w 478"/>
                <a:gd name="T73" fmla="*/ 154 h 377"/>
                <a:gd name="T74" fmla="*/ 272 w 478"/>
                <a:gd name="T75" fmla="*/ 141 h 377"/>
                <a:gd name="T76" fmla="*/ 248 w 478"/>
                <a:gd name="T77" fmla="*/ 127 h 377"/>
                <a:gd name="T78" fmla="*/ 231 w 478"/>
                <a:gd name="T79" fmla="*/ 121 h 377"/>
                <a:gd name="T80" fmla="*/ 212 w 478"/>
                <a:gd name="T81" fmla="*/ 127 h 377"/>
                <a:gd name="T82" fmla="*/ 213 w 478"/>
                <a:gd name="T83" fmla="*/ 137 h 377"/>
                <a:gd name="T84" fmla="*/ 234 w 478"/>
                <a:gd name="T85" fmla="*/ 136 h 377"/>
                <a:gd name="T86" fmla="*/ 259 w 478"/>
                <a:gd name="T87" fmla="*/ 134 h 377"/>
                <a:gd name="T88" fmla="*/ 305 w 478"/>
                <a:gd name="T89" fmla="*/ 152 h 377"/>
                <a:gd name="T90" fmla="*/ 347 w 478"/>
                <a:gd name="T91" fmla="*/ 207 h 377"/>
                <a:gd name="T92" fmla="*/ 360 w 478"/>
                <a:gd name="T93" fmla="*/ 275 h 377"/>
                <a:gd name="T94" fmla="*/ 335 w 478"/>
                <a:gd name="T95" fmla="*/ 274 h 377"/>
                <a:gd name="T96" fmla="*/ 279 w 478"/>
                <a:gd name="T97" fmla="*/ 256 h 377"/>
                <a:gd name="T98" fmla="*/ 244 w 478"/>
                <a:gd name="T99" fmla="*/ 244 h 377"/>
                <a:gd name="T100" fmla="*/ 216 w 478"/>
                <a:gd name="T101" fmla="*/ 195 h 377"/>
                <a:gd name="T102" fmla="*/ 207 w 478"/>
                <a:gd name="T103" fmla="*/ 151 h 377"/>
                <a:gd name="T104" fmla="*/ 188 w 478"/>
                <a:gd name="T105" fmla="*/ 136 h 377"/>
                <a:gd name="T106" fmla="*/ 177 w 478"/>
                <a:gd name="T107" fmla="*/ 139 h 377"/>
                <a:gd name="T108" fmla="*/ 188 w 478"/>
                <a:gd name="T109" fmla="*/ 160 h 377"/>
                <a:gd name="T110" fmla="*/ 223 w 478"/>
                <a:gd name="T111" fmla="*/ 208 h 3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7"/>
                <a:gd name="T170" fmla="*/ 478 w 478"/>
                <a:gd name="T171" fmla="*/ 377 h 3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7">
                  <a:moveTo>
                    <a:pt x="228" y="222"/>
                  </a:moveTo>
                  <a:lnTo>
                    <a:pt x="233" y="249"/>
                  </a:lnTo>
                  <a:lnTo>
                    <a:pt x="233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9"/>
                  </a:lnTo>
                  <a:lnTo>
                    <a:pt x="201" y="361"/>
                  </a:lnTo>
                  <a:lnTo>
                    <a:pt x="196" y="377"/>
                  </a:lnTo>
                  <a:lnTo>
                    <a:pt x="195" y="372"/>
                  </a:lnTo>
                  <a:lnTo>
                    <a:pt x="193" y="364"/>
                  </a:lnTo>
                  <a:lnTo>
                    <a:pt x="189" y="356"/>
                  </a:lnTo>
                  <a:lnTo>
                    <a:pt x="185" y="347"/>
                  </a:lnTo>
                  <a:lnTo>
                    <a:pt x="180" y="337"/>
                  </a:lnTo>
                  <a:lnTo>
                    <a:pt x="174" y="329"/>
                  </a:lnTo>
                  <a:lnTo>
                    <a:pt x="168" y="320"/>
                  </a:lnTo>
                  <a:lnTo>
                    <a:pt x="162" y="314"/>
                  </a:lnTo>
                  <a:lnTo>
                    <a:pt x="155" y="308"/>
                  </a:lnTo>
                  <a:lnTo>
                    <a:pt x="150" y="302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9" y="208"/>
                  </a:lnTo>
                  <a:lnTo>
                    <a:pt x="142" y="200"/>
                  </a:lnTo>
                  <a:lnTo>
                    <a:pt x="146" y="193"/>
                  </a:lnTo>
                  <a:lnTo>
                    <a:pt x="151" y="186"/>
                  </a:lnTo>
                  <a:lnTo>
                    <a:pt x="156" y="178"/>
                  </a:lnTo>
                  <a:lnTo>
                    <a:pt x="161" y="169"/>
                  </a:lnTo>
                  <a:lnTo>
                    <a:pt x="165" y="161"/>
                  </a:lnTo>
                  <a:lnTo>
                    <a:pt x="170" y="152"/>
                  </a:lnTo>
                  <a:lnTo>
                    <a:pt x="171" y="146"/>
                  </a:lnTo>
                  <a:lnTo>
                    <a:pt x="172" y="139"/>
                  </a:lnTo>
                  <a:lnTo>
                    <a:pt x="171" y="135"/>
                  </a:lnTo>
                  <a:lnTo>
                    <a:pt x="170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7"/>
                  </a:lnTo>
                  <a:lnTo>
                    <a:pt x="159" y="152"/>
                  </a:lnTo>
                  <a:lnTo>
                    <a:pt x="158" y="160"/>
                  </a:lnTo>
                  <a:lnTo>
                    <a:pt x="155" y="167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10" y="221"/>
                  </a:lnTo>
                  <a:lnTo>
                    <a:pt x="99" y="225"/>
                  </a:lnTo>
                  <a:lnTo>
                    <a:pt x="88" y="229"/>
                  </a:lnTo>
                  <a:lnTo>
                    <a:pt x="78" y="231"/>
                  </a:lnTo>
                  <a:lnTo>
                    <a:pt x="67" y="231"/>
                  </a:lnTo>
                  <a:lnTo>
                    <a:pt x="64" y="230"/>
                  </a:lnTo>
                  <a:lnTo>
                    <a:pt x="60" y="229"/>
                  </a:lnTo>
                  <a:lnTo>
                    <a:pt x="57" y="229"/>
                  </a:lnTo>
                  <a:lnTo>
                    <a:pt x="54" y="228"/>
                  </a:lnTo>
                  <a:lnTo>
                    <a:pt x="48" y="225"/>
                  </a:lnTo>
                  <a:lnTo>
                    <a:pt x="42" y="222"/>
                  </a:lnTo>
                  <a:lnTo>
                    <a:pt x="36" y="220"/>
                  </a:lnTo>
                  <a:lnTo>
                    <a:pt x="30" y="216"/>
                  </a:lnTo>
                  <a:lnTo>
                    <a:pt x="24" y="213"/>
                  </a:lnTo>
                  <a:lnTo>
                    <a:pt x="17" y="209"/>
                  </a:lnTo>
                  <a:lnTo>
                    <a:pt x="9" y="205"/>
                  </a:lnTo>
                  <a:lnTo>
                    <a:pt x="0" y="201"/>
                  </a:lnTo>
                  <a:lnTo>
                    <a:pt x="5" y="199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3"/>
                  </a:lnTo>
                  <a:lnTo>
                    <a:pt x="30" y="189"/>
                  </a:lnTo>
                  <a:lnTo>
                    <a:pt x="36" y="185"/>
                  </a:lnTo>
                  <a:lnTo>
                    <a:pt x="42" y="179"/>
                  </a:lnTo>
                  <a:lnTo>
                    <a:pt x="45" y="173"/>
                  </a:lnTo>
                  <a:lnTo>
                    <a:pt x="50" y="164"/>
                  </a:lnTo>
                  <a:lnTo>
                    <a:pt x="56" y="153"/>
                  </a:lnTo>
                  <a:lnTo>
                    <a:pt x="65" y="142"/>
                  </a:lnTo>
                  <a:lnTo>
                    <a:pt x="74" y="132"/>
                  </a:lnTo>
                  <a:lnTo>
                    <a:pt x="85" y="124"/>
                  </a:lnTo>
                  <a:lnTo>
                    <a:pt x="96" y="118"/>
                  </a:lnTo>
                  <a:lnTo>
                    <a:pt x="109" y="115"/>
                  </a:lnTo>
                  <a:lnTo>
                    <a:pt x="121" y="117"/>
                  </a:lnTo>
                  <a:lnTo>
                    <a:pt x="126" y="120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3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0"/>
                  </a:lnTo>
                  <a:lnTo>
                    <a:pt x="140" y="141"/>
                  </a:lnTo>
                  <a:lnTo>
                    <a:pt x="141" y="142"/>
                  </a:lnTo>
                  <a:lnTo>
                    <a:pt x="143" y="143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4" y="144"/>
                  </a:lnTo>
                  <a:lnTo>
                    <a:pt x="158" y="142"/>
                  </a:lnTo>
                  <a:lnTo>
                    <a:pt x="161" y="139"/>
                  </a:lnTo>
                  <a:lnTo>
                    <a:pt x="163" y="134"/>
                  </a:lnTo>
                  <a:lnTo>
                    <a:pt x="164" y="128"/>
                  </a:lnTo>
                  <a:lnTo>
                    <a:pt x="162" y="123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3"/>
                  </a:lnTo>
                  <a:lnTo>
                    <a:pt x="160" y="112"/>
                  </a:lnTo>
                  <a:lnTo>
                    <a:pt x="162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4" y="117"/>
                  </a:lnTo>
                  <a:lnTo>
                    <a:pt x="165" y="121"/>
                  </a:lnTo>
                  <a:lnTo>
                    <a:pt x="166" y="125"/>
                  </a:lnTo>
                  <a:lnTo>
                    <a:pt x="170" y="129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9"/>
                  </a:lnTo>
                  <a:lnTo>
                    <a:pt x="207" y="124"/>
                  </a:lnTo>
                  <a:lnTo>
                    <a:pt x="209" y="118"/>
                  </a:lnTo>
                  <a:lnTo>
                    <a:pt x="212" y="117"/>
                  </a:lnTo>
                  <a:lnTo>
                    <a:pt x="215" y="115"/>
                  </a:lnTo>
                  <a:lnTo>
                    <a:pt x="219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1" y="112"/>
                  </a:lnTo>
                  <a:lnTo>
                    <a:pt x="234" y="111"/>
                  </a:lnTo>
                  <a:lnTo>
                    <a:pt x="238" y="110"/>
                  </a:lnTo>
                  <a:lnTo>
                    <a:pt x="245" y="105"/>
                  </a:lnTo>
                  <a:lnTo>
                    <a:pt x="251" y="95"/>
                  </a:lnTo>
                  <a:lnTo>
                    <a:pt x="256" y="80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3"/>
                  </a:lnTo>
                  <a:lnTo>
                    <a:pt x="299" y="12"/>
                  </a:lnTo>
                  <a:lnTo>
                    <a:pt x="313" y="5"/>
                  </a:lnTo>
                  <a:lnTo>
                    <a:pt x="327" y="2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2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1"/>
                  </a:lnTo>
                  <a:lnTo>
                    <a:pt x="409" y="15"/>
                  </a:lnTo>
                  <a:lnTo>
                    <a:pt x="416" y="19"/>
                  </a:lnTo>
                  <a:lnTo>
                    <a:pt x="424" y="22"/>
                  </a:lnTo>
                  <a:lnTo>
                    <a:pt x="433" y="24"/>
                  </a:lnTo>
                  <a:lnTo>
                    <a:pt x="440" y="26"/>
                  </a:lnTo>
                  <a:lnTo>
                    <a:pt x="449" y="27"/>
                  </a:lnTo>
                  <a:lnTo>
                    <a:pt x="457" y="27"/>
                  </a:lnTo>
                  <a:lnTo>
                    <a:pt x="464" y="27"/>
                  </a:lnTo>
                  <a:lnTo>
                    <a:pt x="470" y="26"/>
                  </a:lnTo>
                  <a:lnTo>
                    <a:pt x="478" y="26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6"/>
                  </a:lnTo>
                  <a:lnTo>
                    <a:pt x="435" y="90"/>
                  </a:lnTo>
                  <a:lnTo>
                    <a:pt x="424" y="105"/>
                  </a:lnTo>
                  <a:lnTo>
                    <a:pt x="413" y="117"/>
                  </a:lnTo>
                  <a:lnTo>
                    <a:pt x="402" y="127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8"/>
                  </a:lnTo>
                  <a:lnTo>
                    <a:pt x="367" y="140"/>
                  </a:lnTo>
                  <a:lnTo>
                    <a:pt x="357" y="144"/>
                  </a:lnTo>
                  <a:lnTo>
                    <a:pt x="346" y="148"/>
                  </a:lnTo>
                  <a:lnTo>
                    <a:pt x="336" y="151"/>
                  </a:lnTo>
                  <a:lnTo>
                    <a:pt x="326" y="153"/>
                  </a:lnTo>
                  <a:lnTo>
                    <a:pt x="317" y="154"/>
                  </a:lnTo>
                  <a:lnTo>
                    <a:pt x="310" y="153"/>
                  </a:lnTo>
                  <a:lnTo>
                    <a:pt x="300" y="151"/>
                  </a:lnTo>
                  <a:lnTo>
                    <a:pt x="290" y="148"/>
                  </a:lnTo>
                  <a:lnTo>
                    <a:pt x="281" y="144"/>
                  </a:lnTo>
                  <a:lnTo>
                    <a:pt x="272" y="141"/>
                  </a:lnTo>
                  <a:lnTo>
                    <a:pt x="264" y="138"/>
                  </a:lnTo>
                  <a:lnTo>
                    <a:pt x="258" y="135"/>
                  </a:lnTo>
                  <a:lnTo>
                    <a:pt x="255" y="133"/>
                  </a:lnTo>
                  <a:lnTo>
                    <a:pt x="251" y="130"/>
                  </a:lnTo>
                  <a:lnTo>
                    <a:pt x="248" y="127"/>
                  </a:lnTo>
                  <a:lnTo>
                    <a:pt x="244" y="124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1" y="121"/>
                  </a:lnTo>
                  <a:lnTo>
                    <a:pt x="226" y="121"/>
                  </a:lnTo>
                  <a:lnTo>
                    <a:pt x="221" y="123"/>
                  </a:lnTo>
                  <a:lnTo>
                    <a:pt x="218" y="124"/>
                  </a:lnTo>
                  <a:lnTo>
                    <a:pt x="214" y="125"/>
                  </a:lnTo>
                  <a:lnTo>
                    <a:pt x="212" y="127"/>
                  </a:lnTo>
                  <a:lnTo>
                    <a:pt x="209" y="130"/>
                  </a:lnTo>
                  <a:lnTo>
                    <a:pt x="208" y="132"/>
                  </a:lnTo>
                  <a:lnTo>
                    <a:pt x="209" y="134"/>
                  </a:lnTo>
                  <a:lnTo>
                    <a:pt x="212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7"/>
                  </a:lnTo>
                  <a:lnTo>
                    <a:pt x="225" y="137"/>
                  </a:lnTo>
                  <a:lnTo>
                    <a:pt x="230" y="136"/>
                  </a:lnTo>
                  <a:lnTo>
                    <a:pt x="234" y="136"/>
                  </a:lnTo>
                  <a:lnTo>
                    <a:pt x="239" y="135"/>
                  </a:lnTo>
                  <a:lnTo>
                    <a:pt x="244" y="134"/>
                  </a:lnTo>
                  <a:lnTo>
                    <a:pt x="249" y="133"/>
                  </a:lnTo>
                  <a:lnTo>
                    <a:pt x="254" y="133"/>
                  </a:lnTo>
                  <a:lnTo>
                    <a:pt x="259" y="134"/>
                  </a:lnTo>
                  <a:lnTo>
                    <a:pt x="265" y="135"/>
                  </a:lnTo>
                  <a:lnTo>
                    <a:pt x="273" y="137"/>
                  </a:lnTo>
                  <a:lnTo>
                    <a:pt x="281" y="140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5" y="168"/>
                  </a:lnTo>
                  <a:lnTo>
                    <a:pt x="333" y="180"/>
                  </a:lnTo>
                  <a:lnTo>
                    <a:pt x="341" y="193"/>
                  </a:lnTo>
                  <a:lnTo>
                    <a:pt x="347" y="207"/>
                  </a:lnTo>
                  <a:lnTo>
                    <a:pt x="352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5"/>
                  </a:lnTo>
                  <a:lnTo>
                    <a:pt x="360" y="284"/>
                  </a:lnTo>
                  <a:lnTo>
                    <a:pt x="359" y="294"/>
                  </a:lnTo>
                  <a:lnTo>
                    <a:pt x="353" y="286"/>
                  </a:lnTo>
                  <a:lnTo>
                    <a:pt x="345" y="280"/>
                  </a:lnTo>
                  <a:lnTo>
                    <a:pt x="335" y="274"/>
                  </a:lnTo>
                  <a:lnTo>
                    <a:pt x="323" y="269"/>
                  </a:lnTo>
                  <a:lnTo>
                    <a:pt x="311" y="265"/>
                  </a:lnTo>
                  <a:lnTo>
                    <a:pt x="299" y="261"/>
                  </a:lnTo>
                  <a:lnTo>
                    <a:pt x="288" y="258"/>
                  </a:lnTo>
                  <a:lnTo>
                    <a:pt x="279" y="256"/>
                  </a:lnTo>
                  <a:lnTo>
                    <a:pt x="273" y="255"/>
                  </a:lnTo>
                  <a:lnTo>
                    <a:pt x="265" y="253"/>
                  </a:lnTo>
                  <a:lnTo>
                    <a:pt x="258" y="251"/>
                  </a:lnTo>
                  <a:lnTo>
                    <a:pt x="250" y="249"/>
                  </a:lnTo>
                  <a:lnTo>
                    <a:pt x="244" y="244"/>
                  </a:lnTo>
                  <a:lnTo>
                    <a:pt x="237" y="238"/>
                  </a:lnTo>
                  <a:lnTo>
                    <a:pt x="232" y="230"/>
                  </a:lnTo>
                  <a:lnTo>
                    <a:pt x="227" y="221"/>
                  </a:lnTo>
                  <a:lnTo>
                    <a:pt x="222" y="206"/>
                  </a:lnTo>
                  <a:lnTo>
                    <a:pt x="216" y="195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6"/>
                  </a:lnTo>
                  <a:lnTo>
                    <a:pt x="207" y="151"/>
                  </a:lnTo>
                  <a:lnTo>
                    <a:pt x="203" y="147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80" y="133"/>
                  </a:lnTo>
                  <a:lnTo>
                    <a:pt x="177" y="133"/>
                  </a:lnTo>
                  <a:lnTo>
                    <a:pt x="177" y="136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8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8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5" name="Freeform 337"/>
            <p:cNvSpPr>
              <a:spLocks/>
            </p:cNvSpPr>
            <p:nvPr/>
          </p:nvSpPr>
          <p:spPr bwMode="auto">
            <a:xfrm>
              <a:off x="356" y="93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8 h 164"/>
                <a:gd name="T4" fmla="*/ 123 w 144"/>
                <a:gd name="T5" fmla="*/ 146 h 164"/>
                <a:gd name="T6" fmla="*/ 129 w 144"/>
                <a:gd name="T7" fmla="*/ 149 h 164"/>
                <a:gd name="T8" fmla="*/ 131 w 144"/>
                <a:gd name="T9" fmla="*/ 152 h 164"/>
                <a:gd name="T10" fmla="*/ 135 w 144"/>
                <a:gd name="T11" fmla="*/ 153 h 164"/>
                <a:gd name="T12" fmla="*/ 142 w 144"/>
                <a:gd name="T13" fmla="*/ 155 h 164"/>
                <a:gd name="T14" fmla="*/ 144 w 144"/>
                <a:gd name="T15" fmla="*/ 154 h 164"/>
                <a:gd name="T16" fmla="*/ 141 w 144"/>
                <a:gd name="T17" fmla="*/ 149 h 164"/>
                <a:gd name="T18" fmla="*/ 136 w 144"/>
                <a:gd name="T19" fmla="*/ 144 h 164"/>
                <a:gd name="T20" fmla="*/ 132 w 144"/>
                <a:gd name="T21" fmla="*/ 143 h 164"/>
                <a:gd name="T22" fmla="*/ 125 w 144"/>
                <a:gd name="T23" fmla="*/ 143 h 164"/>
                <a:gd name="T24" fmla="*/ 120 w 144"/>
                <a:gd name="T25" fmla="*/ 138 h 164"/>
                <a:gd name="T26" fmla="*/ 118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1 w 144"/>
                <a:gd name="T35" fmla="*/ 114 h 164"/>
                <a:gd name="T36" fmla="*/ 137 w 144"/>
                <a:gd name="T37" fmla="*/ 98 h 164"/>
                <a:gd name="T38" fmla="*/ 132 w 144"/>
                <a:gd name="T39" fmla="*/ 67 h 164"/>
                <a:gd name="T40" fmla="*/ 114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6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1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6 h 164"/>
                <a:gd name="T64" fmla="*/ 59 w 144"/>
                <a:gd name="T65" fmla="*/ 143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2"/>
                  </a:lnTo>
                  <a:lnTo>
                    <a:pt x="114" y="148"/>
                  </a:lnTo>
                  <a:lnTo>
                    <a:pt x="119" y="146"/>
                  </a:lnTo>
                  <a:lnTo>
                    <a:pt x="123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2"/>
                  </a:lnTo>
                  <a:lnTo>
                    <a:pt x="132" y="153"/>
                  </a:lnTo>
                  <a:lnTo>
                    <a:pt x="135" y="153"/>
                  </a:lnTo>
                  <a:lnTo>
                    <a:pt x="138" y="154"/>
                  </a:lnTo>
                  <a:lnTo>
                    <a:pt x="142" y="155"/>
                  </a:lnTo>
                  <a:lnTo>
                    <a:pt x="144" y="155"/>
                  </a:lnTo>
                  <a:lnTo>
                    <a:pt x="144" y="154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6"/>
                  </a:lnTo>
                  <a:lnTo>
                    <a:pt x="136" y="144"/>
                  </a:lnTo>
                  <a:lnTo>
                    <a:pt x="133" y="141"/>
                  </a:lnTo>
                  <a:lnTo>
                    <a:pt x="132" y="143"/>
                  </a:lnTo>
                  <a:lnTo>
                    <a:pt x="128" y="144"/>
                  </a:lnTo>
                  <a:lnTo>
                    <a:pt x="125" y="143"/>
                  </a:lnTo>
                  <a:lnTo>
                    <a:pt x="121" y="141"/>
                  </a:lnTo>
                  <a:lnTo>
                    <a:pt x="120" y="138"/>
                  </a:lnTo>
                  <a:lnTo>
                    <a:pt x="118" y="134"/>
                  </a:lnTo>
                  <a:lnTo>
                    <a:pt x="118" y="130"/>
                  </a:lnTo>
                  <a:lnTo>
                    <a:pt x="118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5"/>
                  </a:lnTo>
                  <a:lnTo>
                    <a:pt x="131" y="114"/>
                  </a:lnTo>
                  <a:lnTo>
                    <a:pt x="133" y="114"/>
                  </a:lnTo>
                  <a:lnTo>
                    <a:pt x="137" y="98"/>
                  </a:lnTo>
                  <a:lnTo>
                    <a:pt x="136" y="82"/>
                  </a:lnTo>
                  <a:lnTo>
                    <a:pt x="132" y="67"/>
                  </a:lnTo>
                  <a:lnTo>
                    <a:pt x="125" y="53"/>
                  </a:lnTo>
                  <a:lnTo>
                    <a:pt x="114" y="41"/>
                  </a:lnTo>
                  <a:lnTo>
                    <a:pt x="99" y="31"/>
                  </a:lnTo>
                  <a:lnTo>
                    <a:pt x="80" y="23"/>
                  </a:lnTo>
                  <a:lnTo>
                    <a:pt x="59" y="17"/>
                  </a:lnTo>
                  <a:lnTo>
                    <a:pt x="50" y="16"/>
                  </a:lnTo>
                  <a:lnTo>
                    <a:pt x="41" y="13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6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8" y="38"/>
                  </a:lnTo>
                  <a:lnTo>
                    <a:pt x="21" y="50"/>
                  </a:lnTo>
                  <a:lnTo>
                    <a:pt x="23" y="60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3"/>
                  </a:lnTo>
                  <a:lnTo>
                    <a:pt x="40" y="116"/>
                  </a:lnTo>
                  <a:lnTo>
                    <a:pt x="48" y="131"/>
                  </a:lnTo>
                  <a:lnTo>
                    <a:pt x="59" y="143"/>
                  </a:lnTo>
                  <a:lnTo>
                    <a:pt x="72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6" name="Freeform 338"/>
            <p:cNvSpPr>
              <a:spLocks/>
            </p:cNvSpPr>
            <p:nvPr/>
          </p:nvSpPr>
          <p:spPr bwMode="auto">
            <a:xfrm>
              <a:off x="511" y="190"/>
              <a:ext cx="15" cy="17"/>
            </a:xfrm>
            <a:custGeom>
              <a:avLst/>
              <a:gdLst>
                <a:gd name="T0" fmla="*/ 0 w 15"/>
                <a:gd name="T1" fmla="*/ 8 h 17"/>
                <a:gd name="T2" fmla="*/ 1 w 15"/>
                <a:gd name="T3" fmla="*/ 4 h 17"/>
                <a:gd name="T4" fmla="*/ 2 w 15"/>
                <a:gd name="T5" fmla="*/ 1 h 17"/>
                <a:gd name="T6" fmla="*/ 5 w 15"/>
                <a:gd name="T7" fmla="*/ 0 h 17"/>
                <a:gd name="T8" fmla="*/ 8 w 15"/>
                <a:gd name="T9" fmla="*/ 0 h 17"/>
                <a:gd name="T10" fmla="*/ 11 w 15"/>
                <a:gd name="T11" fmla="*/ 1 h 17"/>
                <a:gd name="T12" fmla="*/ 13 w 15"/>
                <a:gd name="T13" fmla="*/ 3 h 17"/>
                <a:gd name="T14" fmla="*/ 14 w 15"/>
                <a:gd name="T15" fmla="*/ 6 h 17"/>
                <a:gd name="T16" fmla="*/ 15 w 15"/>
                <a:gd name="T17" fmla="*/ 9 h 17"/>
                <a:gd name="T18" fmla="*/ 14 w 15"/>
                <a:gd name="T19" fmla="*/ 13 h 17"/>
                <a:gd name="T20" fmla="*/ 13 w 15"/>
                <a:gd name="T21" fmla="*/ 15 h 17"/>
                <a:gd name="T22" fmla="*/ 11 w 15"/>
                <a:gd name="T23" fmla="*/ 16 h 17"/>
                <a:gd name="T24" fmla="*/ 8 w 15"/>
                <a:gd name="T25" fmla="*/ 17 h 17"/>
                <a:gd name="T26" fmla="*/ 6 w 15"/>
                <a:gd name="T27" fmla="*/ 16 h 17"/>
                <a:gd name="T28" fmla="*/ 3 w 15"/>
                <a:gd name="T29" fmla="*/ 14 h 17"/>
                <a:gd name="T30" fmla="*/ 1 w 15"/>
                <a:gd name="T31" fmla="*/ 11 h 17"/>
                <a:gd name="T32" fmla="*/ 0 w 15"/>
                <a:gd name="T33" fmla="*/ 8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7"/>
                <a:gd name="T53" fmla="*/ 15 w 15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7">
                  <a:moveTo>
                    <a:pt x="0" y="8"/>
                  </a:moveTo>
                  <a:lnTo>
                    <a:pt x="1" y="4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4" y="6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1" y="16"/>
                  </a:lnTo>
                  <a:lnTo>
                    <a:pt x="8" y="17"/>
                  </a:lnTo>
                  <a:lnTo>
                    <a:pt x="6" y="16"/>
                  </a:lnTo>
                  <a:lnTo>
                    <a:pt x="3" y="14"/>
                  </a:lnTo>
                  <a:lnTo>
                    <a:pt x="1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7" name="Freeform 339"/>
            <p:cNvSpPr>
              <a:spLocks/>
            </p:cNvSpPr>
            <p:nvPr/>
          </p:nvSpPr>
          <p:spPr bwMode="auto">
            <a:xfrm>
              <a:off x="542" y="213"/>
              <a:ext cx="15" cy="19"/>
            </a:xfrm>
            <a:custGeom>
              <a:avLst/>
              <a:gdLst>
                <a:gd name="T0" fmla="*/ 1 w 15"/>
                <a:gd name="T1" fmla="*/ 3 h 19"/>
                <a:gd name="T2" fmla="*/ 4 w 15"/>
                <a:gd name="T3" fmla="*/ 1 h 19"/>
                <a:gd name="T4" fmla="*/ 7 w 15"/>
                <a:gd name="T5" fmla="*/ 0 h 19"/>
                <a:gd name="T6" fmla="*/ 11 w 15"/>
                <a:gd name="T7" fmla="*/ 1 h 19"/>
                <a:gd name="T8" fmla="*/ 13 w 15"/>
                <a:gd name="T9" fmla="*/ 3 h 19"/>
                <a:gd name="T10" fmla="*/ 15 w 15"/>
                <a:gd name="T11" fmla="*/ 6 h 19"/>
                <a:gd name="T12" fmla="*/ 15 w 15"/>
                <a:gd name="T13" fmla="*/ 10 h 19"/>
                <a:gd name="T14" fmla="*/ 15 w 15"/>
                <a:gd name="T15" fmla="*/ 14 h 19"/>
                <a:gd name="T16" fmla="*/ 14 w 15"/>
                <a:gd name="T17" fmla="*/ 18 h 19"/>
                <a:gd name="T18" fmla="*/ 12 w 15"/>
                <a:gd name="T19" fmla="*/ 19 h 19"/>
                <a:gd name="T20" fmla="*/ 8 w 15"/>
                <a:gd name="T21" fmla="*/ 19 h 19"/>
                <a:gd name="T22" fmla="*/ 4 w 15"/>
                <a:gd name="T23" fmla="*/ 18 h 19"/>
                <a:gd name="T24" fmla="*/ 1 w 15"/>
                <a:gd name="T25" fmla="*/ 15 h 19"/>
                <a:gd name="T26" fmla="*/ 1 w 15"/>
                <a:gd name="T27" fmla="*/ 12 h 19"/>
                <a:gd name="T28" fmla="*/ 0 w 15"/>
                <a:gd name="T29" fmla="*/ 9 h 19"/>
                <a:gd name="T30" fmla="*/ 0 w 15"/>
                <a:gd name="T31" fmla="*/ 6 h 19"/>
                <a:gd name="T32" fmla="*/ 1 w 15"/>
                <a:gd name="T33" fmla="*/ 3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3"/>
                  </a:move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5" y="14"/>
                  </a:lnTo>
                  <a:lnTo>
                    <a:pt x="14" y="18"/>
                  </a:lnTo>
                  <a:lnTo>
                    <a:pt x="12" y="19"/>
                  </a:lnTo>
                  <a:lnTo>
                    <a:pt x="8" y="19"/>
                  </a:lnTo>
                  <a:lnTo>
                    <a:pt x="4" y="18"/>
                  </a:lnTo>
                  <a:lnTo>
                    <a:pt x="1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8" name="Freeform 340"/>
            <p:cNvSpPr>
              <a:spLocks/>
            </p:cNvSpPr>
            <p:nvPr/>
          </p:nvSpPr>
          <p:spPr bwMode="auto">
            <a:xfrm>
              <a:off x="505" y="235"/>
              <a:ext cx="15" cy="19"/>
            </a:xfrm>
            <a:custGeom>
              <a:avLst/>
              <a:gdLst>
                <a:gd name="T0" fmla="*/ 1 w 15"/>
                <a:gd name="T1" fmla="*/ 4 h 19"/>
                <a:gd name="T2" fmla="*/ 3 w 15"/>
                <a:gd name="T3" fmla="*/ 2 h 19"/>
                <a:gd name="T4" fmla="*/ 7 w 15"/>
                <a:gd name="T5" fmla="*/ 0 h 19"/>
                <a:gd name="T6" fmla="*/ 10 w 15"/>
                <a:gd name="T7" fmla="*/ 0 h 19"/>
                <a:gd name="T8" fmla="*/ 14 w 15"/>
                <a:gd name="T9" fmla="*/ 2 h 19"/>
                <a:gd name="T10" fmla="*/ 15 w 15"/>
                <a:gd name="T11" fmla="*/ 6 h 19"/>
                <a:gd name="T12" fmla="*/ 15 w 15"/>
                <a:gd name="T13" fmla="*/ 10 h 19"/>
                <a:gd name="T14" fmla="*/ 14 w 15"/>
                <a:gd name="T15" fmla="*/ 14 h 19"/>
                <a:gd name="T16" fmla="*/ 13 w 15"/>
                <a:gd name="T17" fmla="*/ 16 h 19"/>
                <a:gd name="T18" fmla="*/ 11 w 15"/>
                <a:gd name="T19" fmla="*/ 18 h 19"/>
                <a:gd name="T20" fmla="*/ 7 w 15"/>
                <a:gd name="T21" fmla="*/ 19 h 19"/>
                <a:gd name="T22" fmla="*/ 4 w 15"/>
                <a:gd name="T23" fmla="*/ 19 h 19"/>
                <a:gd name="T24" fmla="*/ 1 w 15"/>
                <a:gd name="T25" fmla="*/ 17 h 19"/>
                <a:gd name="T26" fmla="*/ 0 w 15"/>
                <a:gd name="T27" fmla="*/ 14 h 19"/>
                <a:gd name="T28" fmla="*/ 0 w 15"/>
                <a:gd name="T29" fmla="*/ 10 h 19"/>
                <a:gd name="T30" fmla="*/ 1 w 15"/>
                <a:gd name="T31" fmla="*/ 6 h 19"/>
                <a:gd name="T32" fmla="*/ 1 w 15"/>
                <a:gd name="T33" fmla="*/ 4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4"/>
                  </a:moveTo>
                  <a:lnTo>
                    <a:pt x="3" y="2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4" y="14"/>
                  </a:lnTo>
                  <a:lnTo>
                    <a:pt x="13" y="16"/>
                  </a:lnTo>
                  <a:lnTo>
                    <a:pt x="11" y="18"/>
                  </a:lnTo>
                  <a:lnTo>
                    <a:pt x="7" y="19"/>
                  </a:lnTo>
                  <a:lnTo>
                    <a:pt x="4" y="19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6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19" name="Freeform 341"/>
            <p:cNvSpPr>
              <a:spLocks/>
            </p:cNvSpPr>
            <p:nvPr/>
          </p:nvSpPr>
          <p:spPr bwMode="auto">
            <a:xfrm>
              <a:off x="479" y="213"/>
              <a:ext cx="16" cy="18"/>
            </a:xfrm>
            <a:custGeom>
              <a:avLst/>
              <a:gdLst>
                <a:gd name="T0" fmla="*/ 3 w 16"/>
                <a:gd name="T1" fmla="*/ 1 h 18"/>
                <a:gd name="T2" fmla="*/ 1 w 16"/>
                <a:gd name="T3" fmla="*/ 3 h 18"/>
                <a:gd name="T4" fmla="*/ 0 w 16"/>
                <a:gd name="T5" fmla="*/ 7 h 18"/>
                <a:gd name="T6" fmla="*/ 0 w 16"/>
                <a:gd name="T7" fmla="*/ 11 h 18"/>
                <a:gd name="T8" fmla="*/ 2 w 16"/>
                <a:gd name="T9" fmla="*/ 15 h 18"/>
                <a:gd name="T10" fmla="*/ 4 w 16"/>
                <a:gd name="T11" fmla="*/ 17 h 18"/>
                <a:gd name="T12" fmla="*/ 8 w 16"/>
                <a:gd name="T13" fmla="*/ 18 h 18"/>
                <a:gd name="T14" fmla="*/ 11 w 16"/>
                <a:gd name="T15" fmla="*/ 18 h 18"/>
                <a:gd name="T16" fmla="*/ 14 w 16"/>
                <a:gd name="T17" fmla="*/ 16 h 18"/>
                <a:gd name="T18" fmla="*/ 15 w 16"/>
                <a:gd name="T19" fmla="*/ 14 h 18"/>
                <a:gd name="T20" fmla="*/ 16 w 16"/>
                <a:gd name="T21" fmla="*/ 11 h 18"/>
                <a:gd name="T22" fmla="*/ 16 w 16"/>
                <a:gd name="T23" fmla="*/ 8 h 18"/>
                <a:gd name="T24" fmla="*/ 15 w 16"/>
                <a:gd name="T25" fmla="*/ 5 h 18"/>
                <a:gd name="T26" fmla="*/ 13 w 16"/>
                <a:gd name="T27" fmla="*/ 2 h 18"/>
                <a:gd name="T28" fmla="*/ 9 w 16"/>
                <a:gd name="T29" fmla="*/ 0 h 18"/>
                <a:gd name="T30" fmla="*/ 5 w 16"/>
                <a:gd name="T31" fmla="*/ 0 h 18"/>
                <a:gd name="T32" fmla="*/ 3 w 16"/>
                <a:gd name="T33" fmla="*/ 1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8"/>
                <a:gd name="T53" fmla="*/ 16 w 1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8">
                  <a:moveTo>
                    <a:pt x="3" y="1"/>
                  </a:moveTo>
                  <a:lnTo>
                    <a:pt x="1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8" y="18"/>
                  </a:lnTo>
                  <a:lnTo>
                    <a:pt x="11" y="18"/>
                  </a:lnTo>
                  <a:lnTo>
                    <a:pt x="14" y="16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0" name="Freeform 342"/>
            <p:cNvSpPr>
              <a:spLocks/>
            </p:cNvSpPr>
            <p:nvPr/>
          </p:nvSpPr>
          <p:spPr bwMode="auto">
            <a:xfrm>
              <a:off x="470" y="247"/>
              <a:ext cx="13" cy="15"/>
            </a:xfrm>
            <a:custGeom>
              <a:avLst/>
              <a:gdLst>
                <a:gd name="T0" fmla="*/ 0 w 13"/>
                <a:gd name="T1" fmla="*/ 11 h 15"/>
                <a:gd name="T2" fmla="*/ 0 w 13"/>
                <a:gd name="T3" fmla="*/ 7 h 15"/>
                <a:gd name="T4" fmla="*/ 0 w 13"/>
                <a:gd name="T5" fmla="*/ 4 h 15"/>
                <a:gd name="T6" fmla="*/ 1 w 13"/>
                <a:gd name="T7" fmla="*/ 2 h 15"/>
                <a:gd name="T8" fmla="*/ 5 w 13"/>
                <a:gd name="T9" fmla="*/ 1 h 15"/>
                <a:gd name="T10" fmla="*/ 8 w 13"/>
                <a:gd name="T11" fmla="*/ 0 h 15"/>
                <a:gd name="T12" fmla="*/ 11 w 13"/>
                <a:gd name="T13" fmla="*/ 1 h 15"/>
                <a:gd name="T14" fmla="*/ 12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2 w 13"/>
                <a:gd name="T21" fmla="*/ 12 h 15"/>
                <a:gd name="T22" fmla="*/ 10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3 h 15"/>
                <a:gd name="T32" fmla="*/ 0 w 13"/>
                <a:gd name="T33" fmla="*/ 1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11"/>
                  </a:move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5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1" name="Freeform 343"/>
            <p:cNvSpPr>
              <a:spLocks/>
            </p:cNvSpPr>
            <p:nvPr/>
          </p:nvSpPr>
          <p:spPr bwMode="auto">
            <a:xfrm>
              <a:off x="494" y="272"/>
              <a:ext cx="12" cy="18"/>
            </a:xfrm>
            <a:custGeom>
              <a:avLst/>
              <a:gdLst>
                <a:gd name="T0" fmla="*/ 5 w 12"/>
                <a:gd name="T1" fmla="*/ 18 h 18"/>
                <a:gd name="T2" fmla="*/ 2 w 12"/>
                <a:gd name="T3" fmla="*/ 17 h 18"/>
                <a:gd name="T4" fmla="*/ 1 w 12"/>
                <a:gd name="T5" fmla="*/ 16 h 18"/>
                <a:gd name="T6" fmla="*/ 0 w 12"/>
                <a:gd name="T7" fmla="*/ 13 h 18"/>
                <a:gd name="T8" fmla="*/ 0 w 12"/>
                <a:gd name="T9" fmla="*/ 9 h 18"/>
                <a:gd name="T10" fmla="*/ 1 w 12"/>
                <a:gd name="T11" fmla="*/ 5 h 18"/>
                <a:gd name="T12" fmla="*/ 4 w 12"/>
                <a:gd name="T13" fmla="*/ 2 h 18"/>
                <a:gd name="T14" fmla="*/ 6 w 12"/>
                <a:gd name="T15" fmla="*/ 1 h 18"/>
                <a:gd name="T16" fmla="*/ 8 w 12"/>
                <a:gd name="T17" fmla="*/ 0 h 18"/>
                <a:gd name="T18" fmla="*/ 10 w 12"/>
                <a:gd name="T19" fmla="*/ 1 h 18"/>
                <a:gd name="T20" fmla="*/ 12 w 12"/>
                <a:gd name="T21" fmla="*/ 3 h 18"/>
                <a:gd name="T22" fmla="*/ 12 w 12"/>
                <a:gd name="T23" fmla="*/ 7 h 18"/>
                <a:gd name="T24" fmla="*/ 12 w 12"/>
                <a:gd name="T25" fmla="*/ 10 h 18"/>
                <a:gd name="T26" fmla="*/ 12 w 12"/>
                <a:gd name="T27" fmla="*/ 13 h 18"/>
                <a:gd name="T28" fmla="*/ 10 w 12"/>
                <a:gd name="T29" fmla="*/ 16 h 18"/>
                <a:gd name="T30" fmla="*/ 8 w 12"/>
                <a:gd name="T31" fmla="*/ 17 h 18"/>
                <a:gd name="T32" fmla="*/ 5 w 12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5" y="18"/>
                  </a:moveTo>
                  <a:lnTo>
                    <a:pt x="2" y="17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5"/>
                  </a:lnTo>
                  <a:lnTo>
                    <a:pt x="4" y="2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7"/>
                  </a:lnTo>
                  <a:lnTo>
                    <a:pt x="5" y="1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2" name="Freeform 344"/>
            <p:cNvSpPr>
              <a:spLocks/>
            </p:cNvSpPr>
            <p:nvPr/>
          </p:nvSpPr>
          <p:spPr bwMode="auto">
            <a:xfrm>
              <a:off x="517" y="255"/>
              <a:ext cx="14" cy="20"/>
            </a:xfrm>
            <a:custGeom>
              <a:avLst/>
              <a:gdLst>
                <a:gd name="T0" fmla="*/ 1 w 14"/>
                <a:gd name="T1" fmla="*/ 10 h 20"/>
                <a:gd name="T2" fmla="*/ 2 w 14"/>
                <a:gd name="T3" fmla="*/ 6 h 20"/>
                <a:gd name="T4" fmla="*/ 3 w 14"/>
                <a:gd name="T5" fmla="*/ 4 h 20"/>
                <a:gd name="T6" fmla="*/ 5 w 14"/>
                <a:gd name="T7" fmla="*/ 1 h 20"/>
                <a:gd name="T8" fmla="*/ 8 w 14"/>
                <a:gd name="T9" fmla="*/ 0 h 20"/>
                <a:gd name="T10" fmla="*/ 12 w 14"/>
                <a:gd name="T11" fmla="*/ 1 h 20"/>
                <a:gd name="T12" fmla="*/ 14 w 14"/>
                <a:gd name="T13" fmla="*/ 4 h 20"/>
                <a:gd name="T14" fmla="*/ 14 w 14"/>
                <a:gd name="T15" fmla="*/ 6 h 20"/>
                <a:gd name="T16" fmla="*/ 14 w 14"/>
                <a:gd name="T17" fmla="*/ 10 h 20"/>
                <a:gd name="T18" fmla="*/ 13 w 14"/>
                <a:gd name="T19" fmla="*/ 14 h 20"/>
                <a:gd name="T20" fmla="*/ 10 w 14"/>
                <a:gd name="T21" fmla="*/ 17 h 20"/>
                <a:gd name="T22" fmla="*/ 7 w 14"/>
                <a:gd name="T23" fmla="*/ 19 h 20"/>
                <a:gd name="T24" fmla="*/ 4 w 14"/>
                <a:gd name="T25" fmla="*/ 20 h 20"/>
                <a:gd name="T26" fmla="*/ 2 w 14"/>
                <a:gd name="T27" fmla="*/ 19 h 20"/>
                <a:gd name="T28" fmla="*/ 1 w 14"/>
                <a:gd name="T29" fmla="*/ 16 h 20"/>
                <a:gd name="T30" fmla="*/ 0 w 14"/>
                <a:gd name="T31" fmla="*/ 13 h 20"/>
                <a:gd name="T32" fmla="*/ 1 w 14"/>
                <a:gd name="T33" fmla="*/ 10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20"/>
                <a:gd name="T53" fmla="*/ 14 w 14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20">
                  <a:moveTo>
                    <a:pt x="1" y="10"/>
                  </a:moveTo>
                  <a:lnTo>
                    <a:pt x="2" y="6"/>
                  </a:lnTo>
                  <a:lnTo>
                    <a:pt x="3" y="4"/>
                  </a:lnTo>
                  <a:lnTo>
                    <a:pt x="5" y="1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10"/>
                  </a:lnTo>
                  <a:lnTo>
                    <a:pt x="13" y="14"/>
                  </a:lnTo>
                  <a:lnTo>
                    <a:pt x="10" y="17"/>
                  </a:lnTo>
                  <a:lnTo>
                    <a:pt x="7" y="19"/>
                  </a:lnTo>
                  <a:lnTo>
                    <a:pt x="4" y="20"/>
                  </a:lnTo>
                  <a:lnTo>
                    <a:pt x="2" y="19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1" y="1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3" name="Freeform 345"/>
            <p:cNvSpPr>
              <a:spLocks/>
            </p:cNvSpPr>
            <p:nvPr/>
          </p:nvSpPr>
          <p:spPr bwMode="auto">
            <a:xfrm>
              <a:off x="536" y="260"/>
              <a:ext cx="14" cy="15"/>
            </a:xfrm>
            <a:custGeom>
              <a:avLst/>
              <a:gdLst>
                <a:gd name="T0" fmla="*/ 11 w 14"/>
                <a:gd name="T1" fmla="*/ 1 h 15"/>
                <a:gd name="T2" fmla="*/ 13 w 14"/>
                <a:gd name="T3" fmla="*/ 2 h 15"/>
                <a:gd name="T4" fmla="*/ 13 w 14"/>
                <a:gd name="T5" fmla="*/ 4 h 15"/>
                <a:gd name="T6" fmla="*/ 14 w 14"/>
                <a:gd name="T7" fmla="*/ 7 h 15"/>
                <a:gd name="T8" fmla="*/ 13 w 14"/>
                <a:gd name="T9" fmla="*/ 10 h 15"/>
                <a:gd name="T10" fmla="*/ 12 w 14"/>
                <a:gd name="T11" fmla="*/ 13 h 15"/>
                <a:gd name="T12" fmla="*/ 9 w 14"/>
                <a:gd name="T13" fmla="*/ 14 h 15"/>
                <a:gd name="T14" fmla="*/ 7 w 14"/>
                <a:gd name="T15" fmla="*/ 15 h 15"/>
                <a:gd name="T16" fmla="*/ 4 w 14"/>
                <a:gd name="T17" fmla="*/ 15 h 15"/>
                <a:gd name="T18" fmla="*/ 2 w 14"/>
                <a:gd name="T19" fmla="*/ 14 h 15"/>
                <a:gd name="T20" fmla="*/ 1 w 14"/>
                <a:gd name="T21" fmla="*/ 11 h 15"/>
                <a:gd name="T22" fmla="*/ 0 w 14"/>
                <a:gd name="T23" fmla="*/ 8 h 15"/>
                <a:gd name="T24" fmla="*/ 0 w 14"/>
                <a:gd name="T25" fmla="*/ 5 h 15"/>
                <a:gd name="T26" fmla="*/ 1 w 14"/>
                <a:gd name="T27" fmla="*/ 2 h 15"/>
                <a:gd name="T28" fmla="*/ 4 w 14"/>
                <a:gd name="T29" fmla="*/ 0 h 15"/>
                <a:gd name="T30" fmla="*/ 7 w 14"/>
                <a:gd name="T31" fmla="*/ 0 h 15"/>
                <a:gd name="T32" fmla="*/ 11 w 14"/>
                <a:gd name="T33" fmla="*/ 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5"/>
                <a:gd name="T53" fmla="*/ 14 w 14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5">
                  <a:moveTo>
                    <a:pt x="11" y="1"/>
                  </a:moveTo>
                  <a:lnTo>
                    <a:pt x="13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2" y="13"/>
                  </a:lnTo>
                  <a:lnTo>
                    <a:pt x="9" y="14"/>
                  </a:lnTo>
                  <a:lnTo>
                    <a:pt x="7" y="15"/>
                  </a:lnTo>
                  <a:lnTo>
                    <a:pt x="4" y="15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8"/>
                  </a:lnTo>
                  <a:lnTo>
                    <a:pt x="0" y="5"/>
                  </a:lnTo>
                  <a:lnTo>
                    <a:pt x="1" y="2"/>
                  </a:lnTo>
                  <a:lnTo>
                    <a:pt x="4" y="0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4" name="Freeform 346"/>
            <p:cNvSpPr>
              <a:spLocks/>
            </p:cNvSpPr>
            <p:nvPr/>
          </p:nvSpPr>
          <p:spPr bwMode="auto">
            <a:xfrm>
              <a:off x="371" y="283"/>
              <a:ext cx="122" cy="94"/>
            </a:xfrm>
            <a:custGeom>
              <a:avLst/>
              <a:gdLst>
                <a:gd name="T0" fmla="*/ 120 w 122"/>
                <a:gd name="T1" fmla="*/ 9 h 94"/>
                <a:gd name="T2" fmla="*/ 117 w 122"/>
                <a:gd name="T3" fmla="*/ 6 h 94"/>
                <a:gd name="T4" fmla="*/ 116 w 122"/>
                <a:gd name="T5" fmla="*/ 3 h 94"/>
                <a:gd name="T6" fmla="*/ 110 w 122"/>
                <a:gd name="T7" fmla="*/ 9 h 94"/>
                <a:gd name="T8" fmla="*/ 98 w 122"/>
                <a:gd name="T9" fmla="*/ 6 h 94"/>
                <a:gd name="T10" fmla="*/ 72 w 122"/>
                <a:gd name="T11" fmla="*/ 1 h 94"/>
                <a:gd name="T12" fmla="*/ 52 w 122"/>
                <a:gd name="T13" fmla="*/ 1 h 94"/>
                <a:gd name="T14" fmla="*/ 49 w 122"/>
                <a:gd name="T15" fmla="*/ 4 h 94"/>
                <a:gd name="T16" fmla="*/ 66 w 122"/>
                <a:gd name="T17" fmla="*/ 3 h 94"/>
                <a:gd name="T18" fmla="*/ 87 w 122"/>
                <a:gd name="T19" fmla="*/ 8 h 94"/>
                <a:gd name="T20" fmla="*/ 103 w 122"/>
                <a:gd name="T21" fmla="*/ 16 h 94"/>
                <a:gd name="T22" fmla="*/ 101 w 122"/>
                <a:gd name="T23" fmla="*/ 20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2 h 94"/>
                <a:gd name="T30" fmla="*/ 41 w 122"/>
                <a:gd name="T31" fmla="*/ 20 h 94"/>
                <a:gd name="T32" fmla="*/ 31 w 122"/>
                <a:gd name="T33" fmla="*/ 25 h 94"/>
                <a:gd name="T34" fmla="*/ 38 w 122"/>
                <a:gd name="T35" fmla="*/ 25 h 94"/>
                <a:gd name="T36" fmla="*/ 49 w 122"/>
                <a:gd name="T37" fmla="*/ 25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2 w 122"/>
                <a:gd name="T47" fmla="*/ 41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1 h 94"/>
                <a:gd name="T58" fmla="*/ 0 w 122"/>
                <a:gd name="T59" fmla="*/ 65 h 94"/>
                <a:gd name="T60" fmla="*/ 6 w 122"/>
                <a:gd name="T61" fmla="*/ 67 h 94"/>
                <a:gd name="T62" fmla="*/ 23 w 122"/>
                <a:gd name="T63" fmla="*/ 64 h 94"/>
                <a:gd name="T64" fmla="*/ 43 w 122"/>
                <a:gd name="T65" fmla="*/ 59 h 94"/>
                <a:gd name="T66" fmla="*/ 50 w 122"/>
                <a:gd name="T67" fmla="*/ 62 h 94"/>
                <a:gd name="T68" fmla="*/ 42 w 122"/>
                <a:gd name="T69" fmla="*/ 90 h 94"/>
                <a:gd name="T70" fmla="*/ 43 w 122"/>
                <a:gd name="T71" fmla="*/ 94 h 94"/>
                <a:gd name="T72" fmla="*/ 54 w 122"/>
                <a:gd name="T73" fmla="*/ 73 h 94"/>
                <a:gd name="T74" fmla="*/ 62 w 122"/>
                <a:gd name="T75" fmla="*/ 54 h 94"/>
                <a:gd name="T76" fmla="*/ 74 w 122"/>
                <a:gd name="T77" fmla="*/ 48 h 94"/>
                <a:gd name="T78" fmla="*/ 85 w 122"/>
                <a:gd name="T79" fmla="*/ 43 h 94"/>
                <a:gd name="T80" fmla="*/ 86 w 122"/>
                <a:gd name="T81" fmla="*/ 61 h 94"/>
                <a:gd name="T82" fmla="*/ 81 w 122"/>
                <a:gd name="T83" fmla="*/ 86 h 94"/>
                <a:gd name="T84" fmla="*/ 85 w 122"/>
                <a:gd name="T85" fmla="*/ 82 h 94"/>
                <a:gd name="T86" fmla="*/ 94 w 122"/>
                <a:gd name="T87" fmla="*/ 50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8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0"/>
                  </a:moveTo>
                  <a:lnTo>
                    <a:pt x="121" y="9"/>
                  </a:lnTo>
                  <a:lnTo>
                    <a:pt x="120" y="9"/>
                  </a:lnTo>
                  <a:lnTo>
                    <a:pt x="118" y="8"/>
                  </a:lnTo>
                  <a:lnTo>
                    <a:pt x="117" y="7"/>
                  </a:lnTo>
                  <a:lnTo>
                    <a:pt x="117" y="6"/>
                  </a:lnTo>
                  <a:lnTo>
                    <a:pt x="117" y="5"/>
                  </a:lnTo>
                  <a:lnTo>
                    <a:pt x="116" y="4"/>
                  </a:lnTo>
                  <a:lnTo>
                    <a:pt x="116" y="3"/>
                  </a:lnTo>
                  <a:lnTo>
                    <a:pt x="114" y="5"/>
                  </a:lnTo>
                  <a:lnTo>
                    <a:pt x="112" y="8"/>
                  </a:lnTo>
                  <a:lnTo>
                    <a:pt x="110" y="9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6"/>
                  </a:lnTo>
                  <a:lnTo>
                    <a:pt x="89" y="5"/>
                  </a:lnTo>
                  <a:lnTo>
                    <a:pt x="80" y="3"/>
                  </a:lnTo>
                  <a:lnTo>
                    <a:pt x="72" y="1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3"/>
                  </a:lnTo>
                  <a:lnTo>
                    <a:pt x="49" y="4"/>
                  </a:lnTo>
                  <a:lnTo>
                    <a:pt x="52" y="3"/>
                  </a:lnTo>
                  <a:lnTo>
                    <a:pt x="59" y="3"/>
                  </a:lnTo>
                  <a:lnTo>
                    <a:pt x="66" y="3"/>
                  </a:lnTo>
                  <a:lnTo>
                    <a:pt x="74" y="5"/>
                  </a:lnTo>
                  <a:lnTo>
                    <a:pt x="80" y="6"/>
                  </a:lnTo>
                  <a:lnTo>
                    <a:pt x="87" y="8"/>
                  </a:lnTo>
                  <a:lnTo>
                    <a:pt x="94" y="11"/>
                  </a:lnTo>
                  <a:lnTo>
                    <a:pt x="99" y="13"/>
                  </a:lnTo>
                  <a:lnTo>
                    <a:pt x="103" y="16"/>
                  </a:lnTo>
                  <a:lnTo>
                    <a:pt x="104" y="18"/>
                  </a:lnTo>
                  <a:lnTo>
                    <a:pt x="103" y="19"/>
                  </a:lnTo>
                  <a:lnTo>
                    <a:pt x="101" y="20"/>
                  </a:lnTo>
                  <a:lnTo>
                    <a:pt x="98" y="22"/>
                  </a:lnTo>
                  <a:lnTo>
                    <a:pt x="94" y="24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4"/>
                  </a:lnTo>
                  <a:lnTo>
                    <a:pt x="62" y="22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1" y="20"/>
                  </a:lnTo>
                  <a:lnTo>
                    <a:pt x="36" y="22"/>
                  </a:lnTo>
                  <a:lnTo>
                    <a:pt x="32" y="24"/>
                  </a:lnTo>
                  <a:lnTo>
                    <a:pt x="31" y="25"/>
                  </a:lnTo>
                  <a:lnTo>
                    <a:pt x="31" y="26"/>
                  </a:lnTo>
                  <a:lnTo>
                    <a:pt x="35" y="26"/>
                  </a:lnTo>
                  <a:lnTo>
                    <a:pt x="38" y="25"/>
                  </a:lnTo>
                  <a:lnTo>
                    <a:pt x="41" y="25"/>
                  </a:lnTo>
                  <a:lnTo>
                    <a:pt x="44" y="25"/>
                  </a:lnTo>
                  <a:lnTo>
                    <a:pt x="49" y="25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9" y="33"/>
                  </a:lnTo>
                  <a:lnTo>
                    <a:pt x="80" y="34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5"/>
                  </a:lnTo>
                  <a:lnTo>
                    <a:pt x="48" y="44"/>
                  </a:lnTo>
                  <a:lnTo>
                    <a:pt x="42" y="41"/>
                  </a:lnTo>
                  <a:lnTo>
                    <a:pt x="36" y="39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5" y="39"/>
                  </a:lnTo>
                  <a:lnTo>
                    <a:pt x="26" y="40"/>
                  </a:lnTo>
                  <a:lnTo>
                    <a:pt x="31" y="43"/>
                  </a:lnTo>
                  <a:lnTo>
                    <a:pt x="37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1"/>
                  </a:lnTo>
                  <a:lnTo>
                    <a:pt x="6" y="63"/>
                  </a:lnTo>
                  <a:lnTo>
                    <a:pt x="2" y="64"/>
                  </a:lnTo>
                  <a:lnTo>
                    <a:pt x="0" y="65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3" y="64"/>
                  </a:lnTo>
                  <a:lnTo>
                    <a:pt x="30" y="62"/>
                  </a:lnTo>
                  <a:lnTo>
                    <a:pt x="37" y="60"/>
                  </a:lnTo>
                  <a:lnTo>
                    <a:pt x="43" y="59"/>
                  </a:lnTo>
                  <a:lnTo>
                    <a:pt x="48" y="57"/>
                  </a:lnTo>
                  <a:lnTo>
                    <a:pt x="51" y="55"/>
                  </a:lnTo>
                  <a:lnTo>
                    <a:pt x="50" y="62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0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5" y="91"/>
                  </a:lnTo>
                  <a:lnTo>
                    <a:pt x="49" y="85"/>
                  </a:lnTo>
                  <a:lnTo>
                    <a:pt x="54" y="73"/>
                  </a:lnTo>
                  <a:lnTo>
                    <a:pt x="58" y="62"/>
                  </a:lnTo>
                  <a:lnTo>
                    <a:pt x="60" y="55"/>
                  </a:lnTo>
                  <a:lnTo>
                    <a:pt x="62" y="54"/>
                  </a:lnTo>
                  <a:lnTo>
                    <a:pt x="66" y="52"/>
                  </a:lnTo>
                  <a:lnTo>
                    <a:pt x="70" y="50"/>
                  </a:lnTo>
                  <a:lnTo>
                    <a:pt x="74" y="48"/>
                  </a:lnTo>
                  <a:lnTo>
                    <a:pt x="78" y="46"/>
                  </a:lnTo>
                  <a:lnTo>
                    <a:pt x="81" y="44"/>
                  </a:lnTo>
                  <a:lnTo>
                    <a:pt x="85" y="43"/>
                  </a:lnTo>
                  <a:lnTo>
                    <a:pt x="87" y="42"/>
                  </a:lnTo>
                  <a:lnTo>
                    <a:pt x="87" y="50"/>
                  </a:lnTo>
                  <a:lnTo>
                    <a:pt x="86" y="61"/>
                  </a:lnTo>
                  <a:lnTo>
                    <a:pt x="84" y="73"/>
                  </a:lnTo>
                  <a:lnTo>
                    <a:pt x="82" y="82"/>
                  </a:lnTo>
                  <a:lnTo>
                    <a:pt x="81" y="86"/>
                  </a:lnTo>
                  <a:lnTo>
                    <a:pt x="81" y="87"/>
                  </a:lnTo>
                  <a:lnTo>
                    <a:pt x="82" y="86"/>
                  </a:lnTo>
                  <a:lnTo>
                    <a:pt x="85" y="82"/>
                  </a:lnTo>
                  <a:lnTo>
                    <a:pt x="88" y="73"/>
                  </a:lnTo>
                  <a:lnTo>
                    <a:pt x="92" y="61"/>
                  </a:lnTo>
                  <a:lnTo>
                    <a:pt x="94" y="50"/>
                  </a:lnTo>
                  <a:lnTo>
                    <a:pt x="94" y="39"/>
                  </a:lnTo>
                  <a:lnTo>
                    <a:pt x="99" y="34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0"/>
                  </a:lnTo>
                  <a:lnTo>
                    <a:pt x="113" y="22"/>
                  </a:lnTo>
                  <a:lnTo>
                    <a:pt x="113" y="26"/>
                  </a:lnTo>
                  <a:lnTo>
                    <a:pt x="112" y="33"/>
                  </a:lnTo>
                  <a:lnTo>
                    <a:pt x="111" y="45"/>
                  </a:lnTo>
                  <a:lnTo>
                    <a:pt x="111" y="58"/>
                  </a:lnTo>
                  <a:lnTo>
                    <a:pt x="110" y="65"/>
                  </a:lnTo>
                  <a:lnTo>
                    <a:pt x="114" y="56"/>
                  </a:lnTo>
                  <a:lnTo>
                    <a:pt x="118" y="40"/>
                  </a:lnTo>
                  <a:lnTo>
                    <a:pt x="121" y="24"/>
                  </a:lnTo>
                  <a:lnTo>
                    <a:pt x="122" y="10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5" name="Freeform 347"/>
            <p:cNvSpPr>
              <a:spLocks/>
            </p:cNvSpPr>
            <p:nvPr/>
          </p:nvSpPr>
          <p:spPr bwMode="auto">
            <a:xfrm>
              <a:off x="379" y="116"/>
              <a:ext cx="98" cy="104"/>
            </a:xfrm>
            <a:custGeom>
              <a:avLst/>
              <a:gdLst>
                <a:gd name="T0" fmla="*/ 95 w 98"/>
                <a:gd name="T1" fmla="*/ 102 h 104"/>
                <a:gd name="T2" fmla="*/ 97 w 98"/>
                <a:gd name="T3" fmla="*/ 99 h 104"/>
                <a:gd name="T4" fmla="*/ 94 w 98"/>
                <a:gd name="T5" fmla="*/ 93 h 104"/>
                <a:gd name="T6" fmla="*/ 88 w 98"/>
                <a:gd name="T7" fmla="*/ 85 h 104"/>
                <a:gd name="T8" fmla="*/ 87 w 98"/>
                <a:gd name="T9" fmla="*/ 73 h 104"/>
                <a:gd name="T10" fmla="*/ 84 w 98"/>
                <a:gd name="T11" fmla="*/ 48 h 104"/>
                <a:gd name="T12" fmla="*/ 80 w 98"/>
                <a:gd name="T13" fmla="*/ 35 h 104"/>
                <a:gd name="T14" fmla="*/ 78 w 98"/>
                <a:gd name="T15" fmla="*/ 35 h 104"/>
                <a:gd name="T16" fmla="*/ 78 w 98"/>
                <a:gd name="T17" fmla="*/ 46 h 104"/>
                <a:gd name="T18" fmla="*/ 79 w 98"/>
                <a:gd name="T19" fmla="*/ 67 h 104"/>
                <a:gd name="T20" fmla="*/ 74 w 98"/>
                <a:gd name="T21" fmla="*/ 71 h 104"/>
                <a:gd name="T22" fmla="*/ 63 w 98"/>
                <a:gd name="T23" fmla="*/ 63 h 104"/>
                <a:gd name="T24" fmla="*/ 57 w 98"/>
                <a:gd name="T25" fmla="*/ 52 h 104"/>
                <a:gd name="T26" fmla="*/ 53 w 98"/>
                <a:gd name="T27" fmla="*/ 33 h 104"/>
                <a:gd name="T28" fmla="*/ 52 w 98"/>
                <a:gd name="T29" fmla="*/ 19 h 104"/>
                <a:gd name="T30" fmla="*/ 51 w 98"/>
                <a:gd name="T31" fmla="*/ 8 h 104"/>
                <a:gd name="T32" fmla="*/ 48 w 98"/>
                <a:gd name="T33" fmla="*/ 2 h 104"/>
                <a:gd name="T34" fmla="*/ 48 w 98"/>
                <a:gd name="T35" fmla="*/ 6 h 104"/>
                <a:gd name="T36" fmla="*/ 49 w 98"/>
                <a:gd name="T37" fmla="*/ 14 h 104"/>
                <a:gd name="T38" fmla="*/ 48 w 98"/>
                <a:gd name="T39" fmla="*/ 23 h 104"/>
                <a:gd name="T40" fmla="*/ 47 w 98"/>
                <a:gd name="T41" fmla="*/ 32 h 104"/>
                <a:gd name="T42" fmla="*/ 49 w 98"/>
                <a:gd name="T43" fmla="*/ 46 h 104"/>
                <a:gd name="T44" fmla="*/ 43 w 98"/>
                <a:gd name="T45" fmla="*/ 45 h 104"/>
                <a:gd name="T46" fmla="*/ 29 w 98"/>
                <a:gd name="T47" fmla="*/ 29 h 104"/>
                <a:gd name="T48" fmla="*/ 15 w 98"/>
                <a:gd name="T49" fmla="*/ 12 h 104"/>
                <a:gd name="T50" fmla="*/ 4 w 98"/>
                <a:gd name="T51" fmla="*/ 2 h 104"/>
                <a:gd name="T52" fmla="*/ 6 w 98"/>
                <a:gd name="T53" fmla="*/ 9 h 104"/>
                <a:gd name="T54" fmla="*/ 20 w 98"/>
                <a:gd name="T55" fmla="*/ 29 h 104"/>
                <a:gd name="T56" fmla="*/ 27 w 98"/>
                <a:gd name="T57" fmla="*/ 41 h 104"/>
                <a:gd name="T58" fmla="*/ 40 w 98"/>
                <a:gd name="T59" fmla="*/ 54 h 104"/>
                <a:gd name="T60" fmla="*/ 40 w 98"/>
                <a:gd name="T61" fmla="*/ 58 h 104"/>
                <a:gd name="T62" fmla="*/ 27 w 98"/>
                <a:gd name="T63" fmla="*/ 55 h 104"/>
                <a:gd name="T64" fmla="*/ 20 w 98"/>
                <a:gd name="T65" fmla="*/ 51 h 104"/>
                <a:gd name="T66" fmla="*/ 17 w 98"/>
                <a:gd name="T67" fmla="*/ 52 h 104"/>
                <a:gd name="T68" fmla="*/ 21 w 98"/>
                <a:gd name="T69" fmla="*/ 57 h 104"/>
                <a:gd name="T70" fmla="*/ 29 w 98"/>
                <a:gd name="T71" fmla="*/ 62 h 104"/>
                <a:gd name="T72" fmla="*/ 41 w 98"/>
                <a:gd name="T73" fmla="*/ 66 h 104"/>
                <a:gd name="T74" fmla="*/ 52 w 98"/>
                <a:gd name="T75" fmla="*/ 69 h 104"/>
                <a:gd name="T76" fmla="*/ 61 w 98"/>
                <a:gd name="T77" fmla="*/ 71 h 104"/>
                <a:gd name="T78" fmla="*/ 72 w 98"/>
                <a:gd name="T79" fmla="*/ 80 h 104"/>
                <a:gd name="T80" fmla="*/ 73 w 98"/>
                <a:gd name="T81" fmla="*/ 86 h 104"/>
                <a:gd name="T82" fmla="*/ 66 w 98"/>
                <a:gd name="T83" fmla="*/ 89 h 104"/>
                <a:gd name="T84" fmla="*/ 57 w 98"/>
                <a:gd name="T85" fmla="*/ 90 h 104"/>
                <a:gd name="T86" fmla="*/ 49 w 98"/>
                <a:gd name="T87" fmla="*/ 90 h 104"/>
                <a:gd name="T88" fmla="*/ 42 w 98"/>
                <a:gd name="T89" fmla="*/ 89 h 104"/>
                <a:gd name="T90" fmla="*/ 41 w 98"/>
                <a:gd name="T91" fmla="*/ 91 h 104"/>
                <a:gd name="T92" fmla="*/ 51 w 98"/>
                <a:gd name="T93" fmla="*/ 94 h 104"/>
                <a:gd name="T94" fmla="*/ 62 w 98"/>
                <a:gd name="T95" fmla="*/ 94 h 104"/>
                <a:gd name="T96" fmla="*/ 72 w 98"/>
                <a:gd name="T97" fmla="*/ 94 h 104"/>
                <a:gd name="T98" fmla="*/ 81 w 98"/>
                <a:gd name="T99" fmla="*/ 93 h 104"/>
                <a:gd name="T100" fmla="*/ 88 w 98"/>
                <a:gd name="T101" fmla="*/ 94 h 104"/>
                <a:gd name="T102" fmla="*/ 93 w 98"/>
                <a:gd name="T103" fmla="*/ 100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8"/>
                <a:gd name="T157" fmla="*/ 0 h 104"/>
                <a:gd name="T158" fmla="*/ 98 w 98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8" h="104">
                  <a:moveTo>
                    <a:pt x="95" y="104"/>
                  </a:moveTo>
                  <a:lnTo>
                    <a:pt x="95" y="102"/>
                  </a:lnTo>
                  <a:lnTo>
                    <a:pt x="96" y="100"/>
                  </a:lnTo>
                  <a:lnTo>
                    <a:pt x="97" y="99"/>
                  </a:lnTo>
                  <a:lnTo>
                    <a:pt x="98" y="97"/>
                  </a:lnTo>
                  <a:lnTo>
                    <a:pt x="94" y="93"/>
                  </a:lnTo>
                  <a:lnTo>
                    <a:pt x="91" y="89"/>
                  </a:lnTo>
                  <a:lnTo>
                    <a:pt x="88" y="85"/>
                  </a:lnTo>
                  <a:lnTo>
                    <a:pt x="87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4" y="48"/>
                  </a:lnTo>
                  <a:lnTo>
                    <a:pt x="82" y="39"/>
                  </a:lnTo>
                  <a:lnTo>
                    <a:pt x="80" y="35"/>
                  </a:lnTo>
                  <a:lnTo>
                    <a:pt x="78" y="35"/>
                  </a:lnTo>
                  <a:lnTo>
                    <a:pt x="78" y="38"/>
                  </a:lnTo>
                  <a:lnTo>
                    <a:pt x="78" y="46"/>
                  </a:lnTo>
                  <a:lnTo>
                    <a:pt x="79" y="57"/>
                  </a:lnTo>
                  <a:lnTo>
                    <a:pt x="79" y="67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8" y="67"/>
                  </a:lnTo>
                  <a:lnTo>
                    <a:pt x="63" y="63"/>
                  </a:lnTo>
                  <a:lnTo>
                    <a:pt x="60" y="59"/>
                  </a:lnTo>
                  <a:lnTo>
                    <a:pt x="57" y="52"/>
                  </a:lnTo>
                  <a:lnTo>
                    <a:pt x="54" y="42"/>
                  </a:lnTo>
                  <a:lnTo>
                    <a:pt x="53" y="33"/>
                  </a:lnTo>
                  <a:lnTo>
                    <a:pt x="52" y="25"/>
                  </a:lnTo>
                  <a:lnTo>
                    <a:pt x="52" y="19"/>
                  </a:lnTo>
                  <a:lnTo>
                    <a:pt x="52" y="12"/>
                  </a:lnTo>
                  <a:lnTo>
                    <a:pt x="51" y="8"/>
                  </a:lnTo>
                  <a:lnTo>
                    <a:pt x="49" y="4"/>
                  </a:lnTo>
                  <a:lnTo>
                    <a:pt x="48" y="2"/>
                  </a:lnTo>
                  <a:lnTo>
                    <a:pt x="48" y="3"/>
                  </a:lnTo>
                  <a:lnTo>
                    <a:pt x="48" y="6"/>
                  </a:lnTo>
                  <a:lnTo>
                    <a:pt x="48" y="9"/>
                  </a:lnTo>
                  <a:lnTo>
                    <a:pt x="49" y="14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7" y="27"/>
                  </a:lnTo>
                  <a:lnTo>
                    <a:pt x="47" y="32"/>
                  </a:lnTo>
                  <a:lnTo>
                    <a:pt x="48" y="39"/>
                  </a:lnTo>
                  <a:lnTo>
                    <a:pt x="49" y="46"/>
                  </a:lnTo>
                  <a:lnTo>
                    <a:pt x="50" y="52"/>
                  </a:lnTo>
                  <a:lnTo>
                    <a:pt x="43" y="45"/>
                  </a:lnTo>
                  <a:lnTo>
                    <a:pt x="36" y="37"/>
                  </a:lnTo>
                  <a:lnTo>
                    <a:pt x="29" y="29"/>
                  </a:lnTo>
                  <a:lnTo>
                    <a:pt x="22" y="20"/>
                  </a:lnTo>
                  <a:lnTo>
                    <a:pt x="15" y="12"/>
                  </a:lnTo>
                  <a:lnTo>
                    <a:pt x="9" y="7"/>
                  </a:lnTo>
                  <a:lnTo>
                    <a:pt x="4" y="2"/>
                  </a:lnTo>
                  <a:lnTo>
                    <a:pt x="0" y="0"/>
                  </a:lnTo>
                  <a:lnTo>
                    <a:pt x="6" y="9"/>
                  </a:lnTo>
                  <a:lnTo>
                    <a:pt x="13" y="19"/>
                  </a:lnTo>
                  <a:lnTo>
                    <a:pt x="20" y="29"/>
                  </a:lnTo>
                  <a:lnTo>
                    <a:pt x="23" y="35"/>
                  </a:lnTo>
                  <a:lnTo>
                    <a:pt x="27" y="41"/>
                  </a:lnTo>
                  <a:lnTo>
                    <a:pt x="34" y="48"/>
                  </a:lnTo>
                  <a:lnTo>
                    <a:pt x="40" y="54"/>
                  </a:lnTo>
                  <a:lnTo>
                    <a:pt x="45" y="58"/>
                  </a:lnTo>
                  <a:lnTo>
                    <a:pt x="40" y="58"/>
                  </a:lnTo>
                  <a:lnTo>
                    <a:pt x="33" y="57"/>
                  </a:lnTo>
                  <a:lnTo>
                    <a:pt x="27" y="55"/>
                  </a:lnTo>
                  <a:lnTo>
                    <a:pt x="23" y="53"/>
                  </a:lnTo>
                  <a:lnTo>
                    <a:pt x="20" y="51"/>
                  </a:lnTo>
                  <a:lnTo>
                    <a:pt x="18" y="51"/>
                  </a:lnTo>
                  <a:lnTo>
                    <a:pt x="17" y="52"/>
                  </a:lnTo>
                  <a:lnTo>
                    <a:pt x="18" y="55"/>
                  </a:lnTo>
                  <a:lnTo>
                    <a:pt x="21" y="57"/>
                  </a:lnTo>
                  <a:lnTo>
                    <a:pt x="25" y="60"/>
                  </a:lnTo>
                  <a:lnTo>
                    <a:pt x="29" y="62"/>
                  </a:lnTo>
                  <a:lnTo>
                    <a:pt x="35" y="64"/>
                  </a:lnTo>
                  <a:lnTo>
                    <a:pt x="41" y="66"/>
                  </a:lnTo>
                  <a:lnTo>
                    <a:pt x="46" y="68"/>
                  </a:lnTo>
                  <a:lnTo>
                    <a:pt x="52" y="69"/>
                  </a:lnTo>
                  <a:lnTo>
                    <a:pt x="56" y="69"/>
                  </a:lnTo>
                  <a:lnTo>
                    <a:pt x="61" y="71"/>
                  </a:lnTo>
                  <a:lnTo>
                    <a:pt x="67" y="75"/>
                  </a:lnTo>
                  <a:lnTo>
                    <a:pt x="72" y="80"/>
                  </a:lnTo>
                  <a:lnTo>
                    <a:pt x="76" y="85"/>
                  </a:lnTo>
                  <a:lnTo>
                    <a:pt x="73" y="86"/>
                  </a:lnTo>
                  <a:lnTo>
                    <a:pt x="70" y="88"/>
                  </a:lnTo>
                  <a:lnTo>
                    <a:pt x="66" y="89"/>
                  </a:lnTo>
                  <a:lnTo>
                    <a:pt x="61" y="90"/>
                  </a:lnTo>
                  <a:lnTo>
                    <a:pt x="57" y="90"/>
                  </a:lnTo>
                  <a:lnTo>
                    <a:pt x="53" y="90"/>
                  </a:lnTo>
                  <a:lnTo>
                    <a:pt x="49" y="90"/>
                  </a:lnTo>
                  <a:lnTo>
                    <a:pt x="46" y="90"/>
                  </a:lnTo>
                  <a:lnTo>
                    <a:pt x="42" y="89"/>
                  </a:lnTo>
                  <a:lnTo>
                    <a:pt x="40" y="90"/>
                  </a:lnTo>
                  <a:lnTo>
                    <a:pt x="41" y="91"/>
                  </a:lnTo>
                  <a:lnTo>
                    <a:pt x="47" y="93"/>
                  </a:lnTo>
                  <a:lnTo>
                    <a:pt x="51" y="94"/>
                  </a:lnTo>
                  <a:lnTo>
                    <a:pt x="56" y="94"/>
                  </a:lnTo>
                  <a:lnTo>
                    <a:pt x="62" y="94"/>
                  </a:lnTo>
                  <a:lnTo>
                    <a:pt x="67" y="94"/>
                  </a:lnTo>
                  <a:lnTo>
                    <a:pt x="72" y="94"/>
                  </a:lnTo>
                  <a:lnTo>
                    <a:pt x="78" y="93"/>
                  </a:lnTo>
                  <a:lnTo>
                    <a:pt x="81" y="93"/>
                  </a:lnTo>
                  <a:lnTo>
                    <a:pt x="84" y="93"/>
                  </a:lnTo>
                  <a:lnTo>
                    <a:pt x="88" y="94"/>
                  </a:lnTo>
                  <a:lnTo>
                    <a:pt x="91" y="97"/>
                  </a:lnTo>
                  <a:lnTo>
                    <a:pt x="93" y="100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6" name="Freeform 348"/>
            <p:cNvSpPr>
              <a:spLocks/>
            </p:cNvSpPr>
            <p:nvPr/>
          </p:nvSpPr>
          <p:spPr bwMode="auto">
            <a:xfrm>
              <a:off x="525" y="75"/>
              <a:ext cx="60" cy="159"/>
            </a:xfrm>
            <a:custGeom>
              <a:avLst/>
              <a:gdLst>
                <a:gd name="T0" fmla="*/ 6 w 60"/>
                <a:gd name="T1" fmla="*/ 131 h 159"/>
                <a:gd name="T2" fmla="*/ 10 w 60"/>
                <a:gd name="T3" fmla="*/ 126 h 159"/>
                <a:gd name="T4" fmla="*/ 13 w 60"/>
                <a:gd name="T5" fmla="*/ 128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6 h 159"/>
                <a:gd name="T12" fmla="*/ 2 w 60"/>
                <a:gd name="T13" fmla="*/ 67 h 159"/>
                <a:gd name="T14" fmla="*/ 13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2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5 w 60"/>
                <a:gd name="T29" fmla="*/ 2 h 159"/>
                <a:gd name="T30" fmla="*/ 48 w 60"/>
                <a:gd name="T31" fmla="*/ 2 h 159"/>
                <a:gd name="T32" fmla="*/ 39 w 60"/>
                <a:gd name="T33" fmla="*/ 24 h 159"/>
                <a:gd name="T34" fmla="*/ 38 w 60"/>
                <a:gd name="T35" fmla="*/ 44 h 159"/>
                <a:gd name="T36" fmla="*/ 50 w 60"/>
                <a:gd name="T37" fmla="*/ 38 h 159"/>
                <a:gd name="T38" fmla="*/ 53 w 60"/>
                <a:gd name="T39" fmla="*/ 38 h 159"/>
                <a:gd name="T40" fmla="*/ 42 w 60"/>
                <a:gd name="T41" fmla="*/ 49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4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2 h 159"/>
                <a:gd name="T60" fmla="*/ 20 w 60"/>
                <a:gd name="T61" fmla="*/ 129 h 159"/>
                <a:gd name="T62" fmla="*/ 29 w 60"/>
                <a:gd name="T63" fmla="*/ 131 h 159"/>
                <a:gd name="T64" fmla="*/ 46 w 60"/>
                <a:gd name="T65" fmla="*/ 123 h 159"/>
                <a:gd name="T66" fmla="*/ 58 w 60"/>
                <a:gd name="T67" fmla="*/ 113 h 159"/>
                <a:gd name="T68" fmla="*/ 58 w 60"/>
                <a:gd name="T69" fmla="*/ 117 h 159"/>
                <a:gd name="T70" fmla="*/ 42 w 60"/>
                <a:gd name="T71" fmla="*/ 139 h 159"/>
                <a:gd name="T72" fmla="*/ 36 w 60"/>
                <a:gd name="T73" fmla="*/ 139 h 159"/>
                <a:gd name="T74" fmla="*/ 30 w 60"/>
                <a:gd name="T75" fmla="*/ 132 h 159"/>
                <a:gd name="T76" fmla="*/ 16 w 60"/>
                <a:gd name="T77" fmla="*/ 134 h 159"/>
                <a:gd name="T78" fmla="*/ 12 w 60"/>
                <a:gd name="T79" fmla="*/ 144 h 159"/>
                <a:gd name="T80" fmla="*/ 6 w 60"/>
                <a:gd name="T81" fmla="*/ 155 h 159"/>
                <a:gd name="T82" fmla="*/ 4 w 60"/>
                <a:gd name="T83" fmla="*/ 155 h 159"/>
                <a:gd name="T84" fmla="*/ 9 w 60"/>
                <a:gd name="T85" fmla="*/ 141 h 159"/>
                <a:gd name="T86" fmla="*/ 2 w 60"/>
                <a:gd name="T87" fmla="*/ 136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1"/>
                  </a:lnTo>
                  <a:lnTo>
                    <a:pt x="8" y="128"/>
                  </a:lnTo>
                  <a:lnTo>
                    <a:pt x="9" y="124"/>
                  </a:lnTo>
                  <a:lnTo>
                    <a:pt x="10" y="126"/>
                  </a:lnTo>
                  <a:lnTo>
                    <a:pt x="12" y="127"/>
                  </a:lnTo>
                  <a:lnTo>
                    <a:pt x="13" y="128"/>
                  </a:lnTo>
                  <a:lnTo>
                    <a:pt x="14" y="125"/>
                  </a:lnTo>
                  <a:lnTo>
                    <a:pt x="16" y="120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7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1" y="63"/>
                  </a:lnTo>
                  <a:lnTo>
                    <a:pt x="2" y="64"/>
                  </a:lnTo>
                  <a:lnTo>
                    <a:pt x="2" y="67"/>
                  </a:lnTo>
                  <a:lnTo>
                    <a:pt x="4" y="74"/>
                  </a:lnTo>
                  <a:lnTo>
                    <a:pt x="8" y="83"/>
                  </a:lnTo>
                  <a:lnTo>
                    <a:pt x="13" y="92"/>
                  </a:lnTo>
                  <a:lnTo>
                    <a:pt x="18" y="97"/>
                  </a:lnTo>
                  <a:lnTo>
                    <a:pt x="20" y="88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3"/>
                  </a:lnTo>
                  <a:lnTo>
                    <a:pt x="22" y="45"/>
                  </a:lnTo>
                  <a:lnTo>
                    <a:pt x="21" y="35"/>
                  </a:lnTo>
                  <a:lnTo>
                    <a:pt x="21" y="25"/>
                  </a:lnTo>
                  <a:lnTo>
                    <a:pt x="22" y="19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3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6" y="42"/>
                  </a:lnTo>
                  <a:lnTo>
                    <a:pt x="28" y="46"/>
                  </a:lnTo>
                  <a:lnTo>
                    <a:pt x="30" y="35"/>
                  </a:lnTo>
                  <a:lnTo>
                    <a:pt x="35" y="22"/>
                  </a:lnTo>
                  <a:lnTo>
                    <a:pt x="39" y="10"/>
                  </a:lnTo>
                  <a:lnTo>
                    <a:pt x="45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2" y="12"/>
                  </a:lnTo>
                  <a:lnTo>
                    <a:pt x="39" y="24"/>
                  </a:lnTo>
                  <a:lnTo>
                    <a:pt x="36" y="37"/>
                  </a:lnTo>
                  <a:lnTo>
                    <a:pt x="34" y="45"/>
                  </a:lnTo>
                  <a:lnTo>
                    <a:pt x="38" y="44"/>
                  </a:lnTo>
                  <a:lnTo>
                    <a:pt x="42" y="43"/>
                  </a:lnTo>
                  <a:lnTo>
                    <a:pt x="47" y="40"/>
                  </a:lnTo>
                  <a:lnTo>
                    <a:pt x="50" y="38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8"/>
                  </a:lnTo>
                  <a:lnTo>
                    <a:pt x="51" y="40"/>
                  </a:lnTo>
                  <a:lnTo>
                    <a:pt x="48" y="44"/>
                  </a:lnTo>
                  <a:lnTo>
                    <a:pt x="42" y="49"/>
                  </a:lnTo>
                  <a:lnTo>
                    <a:pt x="36" y="52"/>
                  </a:lnTo>
                  <a:lnTo>
                    <a:pt x="32" y="55"/>
                  </a:lnTo>
                  <a:lnTo>
                    <a:pt x="30" y="66"/>
                  </a:lnTo>
                  <a:lnTo>
                    <a:pt x="29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2" y="96"/>
                  </a:lnTo>
                  <a:lnTo>
                    <a:pt x="46" y="95"/>
                  </a:lnTo>
                  <a:lnTo>
                    <a:pt x="50" y="94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8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4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2"/>
                  </a:lnTo>
                  <a:lnTo>
                    <a:pt x="21" y="118"/>
                  </a:lnTo>
                  <a:lnTo>
                    <a:pt x="20" y="124"/>
                  </a:lnTo>
                  <a:lnTo>
                    <a:pt x="20" y="129"/>
                  </a:lnTo>
                  <a:lnTo>
                    <a:pt x="22" y="131"/>
                  </a:lnTo>
                  <a:lnTo>
                    <a:pt x="25" y="131"/>
                  </a:lnTo>
                  <a:lnTo>
                    <a:pt x="29" y="131"/>
                  </a:lnTo>
                  <a:lnTo>
                    <a:pt x="32" y="130"/>
                  </a:lnTo>
                  <a:lnTo>
                    <a:pt x="39" y="127"/>
                  </a:lnTo>
                  <a:lnTo>
                    <a:pt x="46" y="123"/>
                  </a:lnTo>
                  <a:lnTo>
                    <a:pt x="52" y="119"/>
                  </a:lnTo>
                  <a:lnTo>
                    <a:pt x="56" y="116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9" y="132"/>
                  </a:lnTo>
                  <a:lnTo>
                    <a:pt x="42" y="139"/>
                  </a:lnTo>
                  <a:lnTo>
                    <a:pt x="38" y="144"/>
                  </a:lnTo>
                  <a:lnTo>
                    <a:pt x="37" y="142"/>
                  </a:lnTo>
                  <a:lnTo>
                    <a:pt x="36" y="139"/>
                  </a:lnTo>
                  <a:lnTo>
                    <a:pt x="36" y="137"/>
                  </a:lnTo>
                  <a:lnTo>
                    <a:pt x="35" y="135"/>
                  </a:lnTo>
                  <a:lnTo>
                    <a:pt x="30" y="132"/>
                  </a:lnTo>
                  <a:lnTo>
                    <a:pt x="25" y="131"/>
                  </a:lnTo>
                  <a:lnTo>
                    <a:pt x="20" y="132"/>
                  </a:lnTo>
                  <a:lnTo>
                    <a:pt x="16" y="134"/>
                  </a:lnTo>
                  <a:lnTo>
                    <a:pt x="13" y="138"/>
                  </a:lnTo>
                  <a:lnTo>
                    <a:pt x="12" y="141"/>
                  </a:lnTo>
                  <a:lnTo>
                    <a:pt x="12" y="144"/>
                  </a:lnTo>
                  <a:lnTo>
                    <a:pt x="13" y="147"/>
                  </a:lnTo>
                  <a:lnTo>
                    <a:pt x="10" y="151"/>
                  </a:lnTo>
                  <a:lnTo>
                    <a:pt x="6" y="155"/>
                  </a:lnTo>
                  <a:lnTo>
                    <a:pt x="2" y="158"/>
                  </a:lnTo>
                  <a:lnTo>
                    <a:pt x="0" y="159"/>
                  </a:lnTo>
                  <a:lnTo>
                    <a:pt x="4" y="155"/>
                  </a:lnTo>
                  <a:lnTo>
                    <a:pt x="7" y="149"/>
                  </a:lnTo>
                  <a:lnTo>
                    <a:pt x="9" y="145"/>
                  </a:lnTo>
                  <a:lnTo>
                    <a:pt x="9" y="141"/>
                  </a:lnTo>
                  <a:lnTo>
                    <a:pt x="7" y="139"/>
                  </a:lnTo>
                  <a:lnTo>
                    <a:pt x="5" y="137"/>
                  </a:lnTo>
                  <a:lnTo>
                    <a:pt x="2" y="136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7" name="Freeform 349"/>
            <p:cNvSpPr>
              <a:spLocks/>
            </p:cNvSpPr>
            <p:nvPr/>
          </p:nvSpPr>
          <p:spPr bwMode="auto">
            <a:xfrm>
              <a:off x="512" y="164"/>
              <a:ext cx="10" cy="20"/>
            </a:xfrm>
            <a:custGeom>
              <a:avLst/>
              <a:gdLst>
                <a:gd name="T0" fmla="*/ 10 w 10"/>
                <a:gd name="T1" fmla="*/ 18 h 20"/>
                <a:gd name="T2" fmla="*/ 8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0 w 10"/>
                <a:gd name="T11" fmla="*/ 15 h 20"/>
                <a:gd name="T12" fmla="*/ 0 w 10"/>
                <a:gd name="T13" fmla="*/ 11 h 20"/>
                <a:gd name="T14" fmla="*/ 0 w 10"/>
                <a:gd name="T15" fmla="*/ 6 h 20"/>
                <a:gd name="T16" fmla="*/ 0 w 10"/>
                <a:gd name="T17" fmla="*/ 2 h 20"/>
                <a:gd name="T18" fmla="*/ 0 w 10"/>
                <a:gd name="T19" fmla="*/ 0 h 20"/>
                <a:gd name="T20" fmla="*/ 0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6 h 20"/>
                <a:gd name="T28" fmla="*/ 5 w 10"/>
                <a:gd name="T29" fmla="*/ 11 h 20"/>
                <a:gd name="T30" fmla="*/ 7 w 10"/>
                <a:gd name="T31" fmla="*/ 15 h 20"/>
                <a:gd name="T32" fmla="*/ 10 w 10"/>
                <a:gd name="T33" fmla="*/ 18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8"/>
                  </a:moveTo>
                  <a:lnTo>
                    <a:pt x="8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6"/>
                  </a:lnTo>
                  <a:lnTo>
                    <a:pt x="5" y="11"/>
                  </a:lnTo>
                  <a:lnTo>
                    <a:pt x="7" y="15"/>
                  </a:lnTo>
                  <a:lnTo>
                    <a:pt x="10" y="18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8" name="Freeform 350"/>
            <p:cNvSpPr>
              <a:spLocks/>
            </p:cNvSpPr>
            <p:nvPr/>
          </p:nvSpPr>
          <p:spPr bwMode="auto">
            <a:xfrm>
              <a:off x="593" y="158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9 w 193"/>
                <a:gd name="T5" fmla="*/ 49 h 132"/>
                <a:gd name="T6" fmla="*/ 63 w 193"/>
                <a:gd name="T7" fmla="*/ 25 h 132"/>
                <a:gd name="T8" fmla="*/ 82 w 193"/>
                <a:gd name="T9" fmla="*/ 3 h 132"/>
                <a:gd name="T10" fmla="*/ 87 w 193"/>
                <a:gd name="T11" fmla="*/ 2 h 132"/>
                <a:gd name="T12" fmla="*/ 76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2 h 132"/>
                <a:gd name="T20" fmla="*/ 65 w 193"/>
                <a:gd name="T21" fmla="*/ 62 h 132"/>
                <a:gd name="T22" fmla="*/ 78 w 193"/>
                <a:gd name="T23" fmla="*/ 52 h 132"/>
                <a:gd name="T24" fmla="*/ 97 w 193"/>
                <a:gd name="T25" fmla="*/ 27 h 132"/>
                <a:gd name="T26" fmla="*/ 125 w 193"/>
                <a:gd name="T27" fmla="*/ 5 h 132"/>
                <a:gd name="T28" fmla="*/ 136 w 193"/>
                <a:gd name="T29" fmla="*/ 3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8 h 132"/>
                <a:gd name="T38" fmla="*/ 140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30 h 132"/>
                <a:gd name="T46" fmla="*/ 134 w 193"/>
                <a:gd name="T47" fmla="*/ 47 h 132"/>
                <a:gd name="T48" fmla="*/ 154 w 193"/>
                <a:gd name="T49" fmla="*/ 48 h 132"/>
                <a:gd name="T50" fmla="*/ 182 w 193"/>
                <a:gd name="T51" fmla="*/ 42 h 132"/>
                <a:gd name="T52" fmla="*/ 193 w 193"/>
                <a:gd name="T53" fmla="*/ 38 h 132"/>
                <a:gd name="T54" fmla="*/ 176 w 193"/>
                <a:gd name="T55" fmla="*/ 49 h 132"/>
                <a:gd name="T56" fmla="*/ 144 w 193"/>
                <a:gd name="T57" fmla="*/ 59 h 132"/>
                <a:gd name="T58" fmla="*/ 147 w 193"/>
                <a:gd name="T59" fmla="*/ 70 h 132"/>
                <a:gd name="T60" fmla="*/ 168 w 193"/>
                <a:gd name="T61" fmla="*/ 81 h 132"/>
                <a:gd name="T62" fmla="*/ 176 w 193"/>
                <a:gd name="T63" fmla="*/ 89 h 132"/>
                <a:gd name="T64" fmla="*/ 154 w 193"/>
                <a:gd name="T65" fmla="*/ 81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9 w 193"/>
                <a:gd name="T75" fmla="*/ 93 h 132"/>
                <a:gd name="T76" fmla="*/ 137 w 193"/>
                <a:gd name="T77" fmla="*/ 104 h 132"/>
                <a:gd name="T78" fmla="*/ 143 w 193"/>
                <a:gd name="T79" fmla="*/ 113 h 132"/>
                <a:gd name="T80" fmla="*/ 117 w 193"/>
                <a:gd name="T81" fmla="*/ 97 h 132"/>
                <a:gd name="T82" fmla="*/ 92 w 193"/>
                <a:gd name="T83" fmla="*/ 78 h 132"/>
                <a:gd name="T84" fmla="*/ 79 w 193"/>
                <a:gd name="T85" fmla="*/ 73 h 132"/>
                <a:gd name="T86" fmla="*/ 56 w 193"/>
                <a:gd name="T87" fmla="*/ 81 h 132"/>
                <a:gd name="T88" fmla="*/ 53 w 193"/>
                <a:gd name="T89" fmla="*/ 90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5 h 132"/>
                <a:gd name="T98" fmla="*/ 47 w 193"/>
                <a:gd name="T99" fmla="*/ 97 h 132"/>
                <a:gd name="T100" fmla="*/ 31 w 193"/>
                <a:gd name="T101" fmla="*/ 100 h 132"/>
                <a:gd name="T102" fmla="*/ 5 w 193"/>
                <a:gd name="T103" fmla="*/ 108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90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5" y="61"/>
                  </a:lnTo>
                  <a:lnTo>
                    <a:pt x="49" y="49"/>
                  </a:lnTo>
                  <a:lnTo>
                    <a:pt x="53" y="41"/>
                  </a:lnTo>
                  <a:lnTo>
                    <a:pt x="55" y="37"/>
                  </a:lnTo>
                  <a:lnTo>
                    <a:pt x="59" y="31"/>
                  </a:lnTo>
                  <a:lnTo>
                    <a:pt x="63" y="25"/>
                  </a:lnTo>
                  <a:lnTo>
                    <a:pt x="68" y="19"/>
                  </a:lnTo>
                  <a:lnTo>
                    <a:pt x="73" y="13"/>
                  </a:lnTo>
                  <a:lnTo>
                    <a:pt x="78" y="7"/>
                  </a:lnTo>
                  <a:lnTo>
                    <a:pt x="82" y="3"/>
                  </a:lnTo>
                  <a:lnTo>
                    <a:pt x="85" y="1"/>
                  </a:lnTo>
                  <a:lnTo>
                    <a:pt x="87" y="0"/>
                  </a:lnTo>
                  <a:lnTo>
                    <a:pt x="88" y="1"/>
                  </a:lnTo>
                  <a:lnTo>
                    <a:pt x="87" y="2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6" y="17"/>
                  </a:lnTo>
                  <a:lnTo>
                    <a:pt x="71" y="22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6" y="45"/>
                  </a:lnTo>
                  <a:lnTo>
                    <a:pt x="54" y="51"/>
                  </a:lnTo>
                  <a:lnTo>
                    <a:pt x="52" y="58"/>
                  </a:lnTo>
                  <a:lnTo>
                    <a:pt x="50" y="65"/>
                  </a:lnTo>
                  <a:lnTo>
                    <a:pt x="50" y="70"/>
                  </a:lnTo>
                  <a:lnTo>
                    <a:pt x="50" y="72"/>
                  </a:lnTo>
                  <a:lnTo>
                    <a:pt x="50" y="73"/>
                  </a:lnTo>
                  <a:lnTo>
                    <a:pt x="52" y="72"/>
                  </a:lnTo>
                  <a:lnTo>
                    <a:pt x="55" y="70"/>
                  </a:lnTo>
                  <a:lnTo>
                    <a:pt x="58" y="68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4"/>
                  </a:lnTo>
                  <a:lnTo>
                    <a:pt x="78" y="52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5"/>
                  </a:lnTo>
                  <a:lnTo>
                    <a:pt x="97" y="27"/>
                  </a:lnTo>
                  <a:lnTo>
                    <a:pt x="105" y="20"/>
                  </a:lnTo>
                  <a:lnTo>
                    <a:pt x="113" y="14"/>
                  </a:lnTo>
                  <a:lnTo>
                    <a:pt x="120" y="8"/>
                  </a:lnTo>
                  <a:lnTo>
                    <a:pt x="125" y="5"/>
                  </a:lnTo>
                  <a:lnTo>
                    <a:pt x="129" y="3"/>
                  </a:lnTo>
                  <a:lnTo>
                    <a:pt x="134" y="2"/>
                  </a:lnTo>
                  <a:lnTo>
                    <a:pt x="136" y="2"/>
                  </a:lnTo>
                  <a:lnTo>
                    <a:pt x="136" y="3"/>
                  </a:lnTo>
                  <a:lnTo>
                    <a:pt x="133" y="5"/>
                  </a:lnTo>
                  <a:lnTo>
                    <a:pt x="127" y="9"/>
                  </a:lnTo>
                  <a:lnTo>
                    <a:pt x="120" y="15"/>
                  </a:lnTo>
                  <a:lnTo>
                    <a:pt x="113" y="21"/>
                  </a:lnTo>
                  <a:lnTo>
                    <a:pt x="106" y="28"/>
                  </a:lnTo>
                  <a:lnTo>
                    <a:pt x="100" y="36"/>
                  </a:lnTo>
                  <a:lnTo>
                    <a:pt x="95" y="43"/>
                  </a:lnTo>
                  <a:lnTo>
                    <a:pt x="91" y="48"/>
                  </a:lnTo>
                  <a:lnTo>
                    <a:pt x="90" y="52"/>
                  </a:lnTo>
                  <a:lnTo>
                    <a:pt x="90" y="54"/>
                  </a:lnTo>
                  <a:lnTo>
                    <a:pt x="91" y="54"/>
                  </a:lnTo>
                  <a:lnTo>
                    <a:pt x="93" y="53"/>
                  </a:lnTo>
                  <a:lnTo>
                    <a:pt x="97" y="53"/>
                  </a:lnTo>
                  <a:lnTo>
                    <a:pt x="103" y="52"/>
                  </a:lnTo>
                  <a:lnTo>
                    <a:pt x="110" y="50"/>
                  </a:lnTo>
                  <a:lnTo>
                    <a:pt x="115" y="48"/>
                  </a:lnTo>
                  <a:lnTo>
                    <a:pt x="120" y="48"/>
                  </a:lnTo>
                  <a:lnTo>
                    <a:pt x="125" y="44"/>
                  </a:lnTo>
                  <a:lnTo>
                    <a:pt x="132" y="38"/>
                  </a:lnTo>
                  <a:lnTo>
                    <a:pt x="140" y="33"/>
                  </a:lnTo>
                  <a:lnTo>
                    <a:pt x="147" y="29"/>
                  </a:lnTo>
                  <a:lnTo>
                    <a:pt x="155" y="25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30"/>
                  </a:lnTo>
                  <a:lnTo>
                    <a:pt x="147" y="34"/>
                  </a:lnTo>
                  <a:lnTo>
                    <a:pt x="142" y="38"/>
                  </a:lnTo>
                  <a:lnTo>
                    <a:pt x="138" y="43"/>
                  </a:lnTo>
                  <a:lnTo>
                    <a:pt x="134" y="47"/>
                  </a:lnTo>
                  <a:lnTo>
                    <a:pt x="133" y="49"/>
                  </a:lnTo>
                  <a:lnTo>
                    <a:pt x="139" y="50"/>
                  </a:lnTo>
                  <a:lnTo>
                    <a:pt x="146" y="49"/>
                  </a:lnTo>
                  <a:lnTo>
                    <a:pt x="154" y="48"/>
                  </a:lnTo>
                  <a:lnTo>
                    <a:pt x="162" y="48"/>
                  </a:lnTo>
                  <a:lnTo>
                    <a:pt x="170" y="46"/>
                  </a:lnTo>
                  <a:lnTo>
                    <a:pt x="176" y="44"/>
                  </a:lnTo>
                  <a:lnTo>
                    <a:pt x="182" y="42"/>
                  </a:lnTo>
                  <a:lnTo>
                    <a:pt x="185" y="40"/>
                  </a:lnTo>
                  <a:lnTo>
                    <a:pt x="189" y="38"/>
                  </a:lnTo>
                  <a:lnTo>
                    <a:pt x="193" y="37"/>
                  </a:lnTo>
                  <a:lnTo>
                    <a:pt x="193" y="38"/>
                  </a:lnTo>
                  <a:lnTo>
                    <a:pt x="190" y="41"/>
                  </a:lnTo>
                  <a:lnTo>
                    <a:pt x="187" y="43"/>
                  </a:lnTo>
                  <a:lnTo>
                    <a:pt x="182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8"/>
                  </a:lnTo>
                  <a:lnTo>
                    <a:pt x="144" y="59"/>
                  </a:lnTo>
                  <a:lnTo>
                    <a:pt x="135" y="59"/>
                  </a:lnTo>
                  <a:lnTo>
                    <a:pt x="138" y="62"/>
                  </a:lnTo>
                  <a:lnTo>
                    <a:pt x="142" y="66"/>
                  </a:lnTo>
                  <a:lnTo>
                    <a:pt x="147" y="70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8"/>
                  </a:lnTo>
                  <a:lnTo>
                    <a:pt x="176" y="89"/>
                  </a:lnTo>
                  <a:lnTo>
                    <a:pt x="172" y="88"/>
                  </a:lnTo>
                  <a:lnTo>
                    <a:pt x="168" y="86"/>
                  </a:lnTo>
                  <a:lnTo>
                    <a:pt x="162" y="84"/>
                  </a:lnTo>
                  <a:lnTo>
                    <a:pt x="154" y="81"/>
                  </a:lnTo>
                  <a:lnTo>
                    <a:pt x="146" y="77"/>
                  </a:lnTo>
                  <a:lnTo>
                    <a:pt x="139" y="74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5"/>
                  </a:lnTo>
                  <a:lnTo>
                    <a:pt x="104" y="65"/>
                  </a:lnTo>
                  <a:lnTo>
                    <a:pt x="100" y="66"/>
                  </a:lnTo>
                  <a:lnTo>
                    <a:pt x="97" y="66"/>
                  </a:lnTo>
                  <a:lnTo>
                    <a:pt x="95" y="67"/>
                  </a:lnTo>
                  <a:lnTo>
                    <a:pt x="97" y="71"/>
                  </a:lnTo>
                  <a:lnTo>
                    <a:pt x="99" y="75"/>
                  </a:lnTo>
                  <a:lnTo>
                    <a:pt x="103" y="78"/>
                  </a:lnTo>
                  <a:lnTo>
                    <a:pt x="107" y="82"/>
                  </a:lnTo>
                  <a:lnTo>
                    <a:pt x="111" y="86"/>
                  </a:lnTo>
                  <a:lnTo>
                    <a:pt x="115" y="90"/>
                  </a:lnTo>
                  <a:lnTo>
                    <a:pt x="119" y="93"/>
                  </a:lnTo>
                  <a:lnTo>
                    <a:pt x="121" y="95"/>
                  </a:lnTo>
                  <a:lnTo>
                    <a:pt x="127" y="99"/>
                  </a:lnTo>
                  <a:lnTo>
                    <a:pt x="132" y="102"/>
                  </a:lnTo>
                  <a:lnTo>
                    <a:pt x="137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7" y="109"/>
                  </a:lnTo>
                  <a:lnTo>
                    <a:pt x="132" y="105"/>
                  </a:lnTo>
                  <a:lnTo>
                    <a:pt x="125" y="102"/>
                  </a:lnTo>
                  <a:lnTo>
                    <a:pt x="117" y="97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2"/>
                  </a:lnTo>
                  <a:lnTo>
                    <a:pt x="92" y="78"/>
                  </a:lnTo>
                  <a:lnTo>
                    <a:pt x="89" y="76"/>
                  </a:lnTo>
                  <a:lnTo>
                    <a:pt x="85" y="73"/>
                  </a:lnTo>
                  <a:lnTo>
                    <a:pt x="82" y="72"/>
                  </a:lnTo>
                  <a:lnTo>
                    <a:pt x="79" y="73"/>
                  </a:lnTo>
                  <a:lnTo>
                    <a:pt x="76" y="75"/>
                  </a:lnTo>
                  <a:lnTo>
                    <a:pt x="71" y="76"/>
                  </a:lnTo>
                  <a:lnTo>
                    <a:pt x="63" y="79"/>
                  </a:lnTo>
                  <a:lnTo>
                    <a:pt x="56" y="81"/>
                  </a:lnTo>
                  <a:lnTo>
                    <a:pt x="52" y="84"/>
                  </a:lnTo>
                  <a:lnTo>
                    <a:pt x="51" y="86"/>
                  </a:lnTo>
                  <a:lnTo>
                    <a:pt x="51" y="87"/>
                  </a:lnTo>
                  <a:lnTo>
                    <a:pt x="53" y="90"/>
                  </a:lnTo>
                  <a:lnTo>
                    <a:pt x="56" y="93"/>
                  </a:lnTo>
                  <a:lnTo>
                    <a:pt x="60" y="96"/>
                  </a:lnTo>
                  <a:lnTo>
                    <a:pt x="64" y="101"/>
                  </a:lnTo>
                  <a:lnTo>
                    <a:pt x="70" y="105"/>
                  </a:lnTo>
                  <a:lnTo>
                    <a:pt x="77" y="111"/>
                  </a:lnTo>
                  <a:lnTo>
                    <a:pt x="84" y="117"/>
                  </a:lnTo>
                  <a:lnTo>
                    <a:pt x="91" y="122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4" y="130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3" y="129"/>
                  </a:lnTo>
                  <a:lnTo>
                    <a:pt x="88" y="125"/>
                  </a:lnTo>
                  <a:lnTo>
                    <a:pt x="82" y="120"/>
                  </a:lnTo>
                  <a:lnTo>
                    <a:pt x="74" y="115"/>
                  </a:lnTo>
                  <a:lnTo>
                    <a:pt x="66" y="109"/>
                  </a:lnTo>
                  <a:lnTo>
                    <a:pt x="59" y="104"/>
                  </a:lnTo>
                  <a:lnTo>
                    <a:pt x="52" y="101"/>
                  </a:lnTo>
                  <a:lnTo>
                    <a:pt x="47" y="97"/>
                  </a:lnTo>
                  <a:lnTo>
                    <a:pt x="44" y="96"/>
                  </a:lnTo>
                  <a:lnTo>
                    <a:pt x="42" y="96"/>
                  </a:lnTo>
                  <a:lnTo>
                    <a:pt x="37" y="98"/>
                  </a:lnTo>
                  <a:lnTo>
                    <a:pt x="31" y="100"/>
                  </a:lnTo>
                  <a:lnTo>
                    <a:pt x="24" y="103"/>
                  </a:lnTo>
                  <a:lnTo>
                    <a:pt x="17" y="104"/>
                  </a:lnTo>
                  <a:lnTo>
                    <a:pt x="11" y="107"/>
                  </a:lnTo>
                  <a:lnTo>
                    <a:pt x="5" y="108"/>
                  </a:lnTo>
                  <a:lnTo>
                    <a:pt x="2" y="109"/>
                  </a:lnTo>
                  <a:lnTo>
                    <a:pt x="0" y="109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29" name="Freeform 351"/>
            <p:cNvSpPr>
              <a:spLocks/>
            </p:cNvSpPr>
            <p:nvPr/>
          </p:nvSpPr>
          <p:spPr bwMode="auto">
            <a:xfrm>
              <a:off x="555" y="291"/>
              <a:ext cx="139" cy="131"/>
            </a:xfrm>
            <a:custGeom>
              <a:avLst/>
              <a:gdLst>
                <a:gd name="T0" fmla="*/ 16 w 139"/>
                <a:gd name="T1" fmla="*/ 11 h 131"/>
                <a:gd name="T2" fmla="*/ 34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2 w 139"/>
                <a:gd name="T11" fmla="*/ 14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5 h 131"/>
                <a:gd name="T18" fmla="*/ 53 w 139"/>
                <a:gd name="T19" fmla="*/ 31 h 131"/>
                <a:gd name="T20" fmla="*/ 61 w 139"/>
                <a:gd name="T21" fmla="*/ 36 h 131"/>
                <a:gd name="T22" fmla="*/ 86 w 139"/>
                <a:gd name="T23" fmla="*/ 35 h 131"/>
                <a:gd name="T24" fmla="*/ 115 w 139"/>
                <a:gd name="T25" fmla="*/ 40 h 131"/>
                <a:gd name="T26" fmla="*/ 130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1 w 139"/>
                <a:gd name="T33" fmla="*/ 42 h 131"/>
                <a:gd name="T34" fmla="*/ 77 w 139"/>
                <a:gd name="T35" fmla="*/ 49 h 131"/>
                <a:gd name="T36" fmla="*/ 88 w 139"/>
                <a:gd name="T37" fmla="*/ 58 h 131"/>
                <a:gd name="T38" fmla="*/ 107 w 139"/>
                <a:gd name="T39" fmla="*/ 61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3 h 131"/>
                <a:gd name="T46" fmla="*/ 103 w 139"/>
                <a:gd name="T47" fmla="*/ 68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8 h 131"/>
                <a:gd name="T60" fmla="*/ 93 w 139"/>
                <a:gd name="T61" fmla="*/ 72 h 131"/>
                <a:gd name="T62" fmla="*/ 89 w 139"/>
                <a:gd name="T63" fmla="*/ 76 h 131"/>
                <a:gd name="T64" fmla="*/ 96 w 139"/>
                <a:gd name="T65" fmla="*/ 98 h 131"/>
                <a:gd name="T66" fmla="*/ 103 w 139"/>
                <a:gd name="T67" fmla="*/ 119 h 131"/>
                <a:gd name="T68" fmla="*/ 98 w 139"/>
                <a:gd name="T69" fmla="*/ 114 h 131"/>
                <a:gd name="T70" fmla="*/ 83 w 139"/>
                <a:gd name="T71" fmla="*/ 77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1 h 131"/>
                <a:gd name="T78" fmla="*/ 62 w 139"/>
                <a:gd name="T79" fmla="*/ 88 h 131"/>
                <a:gd name="T80" fmla="*/ 73 w 139"/>
                <a:gd name="T81" fmla="*/ 107 h 131"/>
                <a:gd name="T82" fmla="*/ 61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5 h 131"/>
                <a:gd name="T94" fmla="*/ 32 w 139"/>
                <a:gd name="T95" fmla="*/ 92 h 131"/>
                <a:gd name="T96" fmla="*/ 25 w 139"/>
                <a:gd name="T97" fmla="*/ 54 h 131"/>
                <a:gd name="T98" fmla="*/ 12 w 139"/>
                <a:gd name="T99" fmla="*/ 17 h 131"/>
                <a:gd name="T100" fmla="*/ 0 w 139"/>
                <a:gd name="T101" fmla="*/ 2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5" y="1"/>
                  </a:moveTo>
                  <a:lnTo>
                    <a:pt x="10" y="6"/>
                  </a:lnTo>
                  <a:lnTo>
                    <a:pt x="16" y="11"/>
                  </a:lnTo>
                  <a:lnTo>
                    <a:pt x="22" y="14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3" y="11"/>
                  </a:lnTo>
                  <a:lnTo>
                    <a:pt x="52" y="10"/>
                  </a:lnTo>
                  <a:lnTo>
                    <a:pt x="62" y="8"/>
                  </a:lnTo>
                  <a:lnTo>
                    <a:pt x="72" y="8"/>
                  </a:lnTo>
                  <a:lnTo>
                    <a:pt x="80" y="8"/>
                  </a:lnTo>
                  <a:lnTo>
                    <a:pt x="88" y="8"/>
                  </a:lnTo>
                  <a:lnTo>
                    <a:pt x="92" y="10"/>
                  </a:lnTo>
                  <a:lnTo>
                    <a:pt x="97" y="13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7" y="14"/>
                  </a:lnTo>
                  <a:lnTo>
                    <a:pt x="82" y="14"/>
                  </a:lnTo>
                  <a:lnTo>
                    <a:pt x="75" y="14"/>
                  </a:lnTo>
                  <a:lnTo>
                    <a:pt x="68" y="14"/>
                  </a:lnTo>
                  <a:lnTo>
                    <a:pt x="59" y="15"/>
                  </a:lnTo>
                  <a:lnTo>
                    <a:pt x="50" y="17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5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3"/>
                  </a:lnTo>
                  <a:lnTo>
                    <a:pt x="59" y="34"/>
                  </a:lnTo>
                  <a:lnTo>
                    <a:pt x="61" y="36"/>
                  </a:lnTo>
                  <a:lnTo>
                    <a:pt x="68" y="35"/>
                  </a:lnTo>
                  <a:lnTo>
                    <a:pt x="77" y="34"/>
                  </a:lnTo>
                  <a:lnTo>
                    <a:pt x="86" y="35"/>
                  </a:lnTo>
                  <a:lnTo>
                    <a:pt x="97" y="36"/>
                  </a:lnTo>
                  <a:lnTo>
                    <a:pt x="106" y="38"/>
                  </a:lnTo>
                  <a:lnTo>
                    <a:pt x="115" y="40"/>
                  </a:lnTo>
                  <a:lnTo>
                    <a:pt x="122" y="43"/>
                  </a:lnTo>
                  <a:lnTo>
                    <a:pt x="126" y="46"/>
                  </a:lnTo>
                  <a:lnTo>
                    <a:pt x="130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6"/>
                  </a:lnTo>
                  <a:lnTo>
                    <a:pt x="104" y="44"/>
                  </a:lnTo>
                  <a:lnTo>
                    <a:pt x="97" y="43"/>
                  </a:lnTo>
                  <a:lnTo>
                    <a:pt x="88" y="42"/>
                  </a:lnTo>
                  <a:lnTo>
                    <a:pt x="81" y="42"/>
                  </a:lnTo>
                  <a:lnTo>
                    <a:pt x="74" y="42"/>
                  </a:lnTo>
                  <a:lnTo>
                    <a:pt x="70" y="43"/>
                  </a:lnTo>
                  <a:lnTo>
                    <a:pt x="77" y="49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9"/>
                  </a:lnTo>
                  <a:lnTo>
                    <a:pt x="99" y="60"/>
                  </a:lnTo>
                  <a:lnTo>
                    <a:pt x="107" y="61"/>
                  </a:lnTo>
                  <a:lnTo>
                    <a:pt x="115" y="63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3"/>
                  </a:lnTo>
                  <a:lnTo>
                    <a:pt x="114" y="70"/>
                  </a:lnTo>
                  <a:lnTo>
                    <a:pt x="108" y="69"/>
                  </a:lnTo>
                  <a:lnTo>
                    <a:pt x="103" y="68"/>
                  </a:lnTo>
                  <a:lnTo>
                    <a:pt x="98" y="68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6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5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6" y="97"/>
                  </a:lnTo>
                  <a:lnTo>
                    <a:pt x="108" y="88"/>
                  </a:lnTo>
                  <a:lnTo>
                    <a:pt x="102" y="80"/>
                  </a:lnTo>
                  <a:lnTo>
                    <a:pt x="97" y="75"/>
                  </a:lnTo>
                  <a:lnTo>
                    <a:pt x="93" y="72"/>
                  </a:lnTo>
                  <a:lnTo>
                    <a:pt x="91" y="71"/>
                  </a:lnTo>
                  <a:lnTo>
                    <a:pt x="89" y="73"/>
                  </a:lnTo>
                  <a:lnTo>
                    <a:pt x="89" y="76"/>
                  </a:lnTo>
                  <a:lnTo>
                    <a:pt x="90" y="79"/>
                  </a:lnTo>
                  <a:lnTo>
                    <a:pt x="92" y="86"/>
                  </a:lnTo>
                  <a:lnTo>
                    <a:pt x="96" y="98"/>
                  </a:lnTo>
                  <a:lnTo>
                    <a:pt x="100" y="108"/>
                  </a:lnTo>
                  <a:lnTo>
                    <a:pt x="103" y="116"/>
                  </a:lnTo>
                  <a:lnTo>
                    <a:pt x="103" y="119"/>
                  </a:lnTo>
                  <a:lnTo>
                    <a:pt x="102" y="119"/>
                  </a:lnTo>
                  <a:lnTo>
                    <a:pt x="100" y="118"/>
                  </a:lnTo>
                  <a:lnTo>
                    <a:pt x="98" y="114"/>
                  </a:lnTo>
                  <a:lnTo>
                    <a:pt x="93" y="106"/>
                  </a:lnTo>
                  <a:lnTo>
                    <a:pt x="88" y="91"/>
                  </a:lnTo>
                  <a:lnTo>
                    <a:pt x="83" y="77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50"/>
                  </a:lnTo>
                  <a:lnTo>
                    <a:pt x="60" y="48"/>
                  </a:lnTo>
                  <a:lnTo>
                    <a:pt x="58" y="46"/>
                  </a:lnTo>
                  <a:lnTo>
                    <a:pt x="56" y="46"/>
                  </a:lnTo>
                  <a:lnTo>
                    <a:pt x="55" y="47"/>
                  </a:lnTo>
                  <a:lnTo>
                    <a:pt x="55" y="51"/>
                  </a:lnTo>
                  <a:lnTo>
                    <a:pt x="55" y="59"/>
                  </a:lnTo>
                  <a:lnTo>
                    <a:pt x="58" y="74"/>
                  </a:lnTo>
                  <a:lnTo>
                    <a:pt x="62" y="88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3" y="107"/>
                  </a:lnTo>
                  <a:lnTo>
                    <a:pt x="70" y="107"/>
                  </a:lnTo>
                  <a:lnTo>
                    <a:pt x="67" y="104"/>
                  </a:lnTo>
                  <a:lnTo>
                    <a:pt x="61" y="95"/>
                  </a:lnTo>
                  <a:lnTo>
                    <a:pt x="55" y="80"/>
                  </a:lnTo>
                  <a:lnTo>
                    <a:pt x="49" y="62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9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9"/>
                  </a:lnTo>
                  <a:lnTo>
                    <a:pt x="36" y="88"/>
                  </a:lnTo>
                  <a:lnTo>
                    <a:pt x="37" y="95"/>
                  </a:lnTo>
                  <a:lnTo>
                    <a:pt x="37" y="97"/>
                  </a:lnTo>
                  <a:lnTo>
                    <a:pt x="35" y="96"/>
                  </a:lnTo>
                  <a:lnTo>
                    <a:pt x="32" y="92"/>
                  </a:lnTo>
                  <a:lnTo>
                    <a:pt x="30" y="85"/>
                  </a:lnTo>
                  <a:lnTo>
                    <a:pt x="28" y="73"/>
                  </a:lnTo>
                  <a:lnTo>
                    <a:pt x="25" y="54"/>
                  </a:lnTo>
                  <a:lnTo>
                    <a:pt x="22" y="37"/>
                  </a:lnTo>
                  <a:lnTo>
                    <a:pt x="20" y="25"/>
                  </a:lnTo>
                  <a:lnTo>
                    <a:pt x="12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0" name="Freeform 352"/>
            <p:cNvSpPr>
              <a:spLocks/>
            </p:cNvSpPr>
            <p:nvPr/>
          </p:nvSpPr>
          <p:spPr bwMode="auto">
            <a:xfrm>
              <a:off x="482" y="307"/>
              <a:ext cx="97" cy="179"/>
            </a:xfrm>
            <a:custGeom>
              <a:avLst/>
              <a:gdLst>
                <a:gd name="T0" fmla="*/ 43 w 97"/>
                <a:gd name="T1" fmla="*/ 1 h 179"/>
                <a:gd name="T2" fmla="*/ 46 w 97"/>
                <a:gd name="T3" fmla="*/ 20 h 179"/>
                <a:gd name="T4" fmla="*/ 49 w 97"/>
                <a:gd name="T5" fmla="*/ 28 h 179"/>
                <a:gd name="T6" fmla="*/ 55 w 97"/>
                <a:gd name="T7" fmla="*/ 34 h 179"/>
                <a:gd name="T8" fmla="*/ 65 w 97"/>
                <a:gd name="T9" fmla="*/ 43 h 179"/>
                <a:gd name="T10" fmla="*/ 75 w 97"/>
                <a:gd name="T11" fmla="*/ 57 h 179"/>
                <a:gd name="T12" fmla="*/ 86 w 97"/>
                <a:gd name="T13" fmla="*/ 79 h 179"/>
                <a:gd name="T14" fmla="*/ 95 w 97"/>
                <a:gd name="T15" fmla="*/ 95 h 179"/>
                <a:gd name="T16" fmla="*/ 97 w 97"/>
                <a:gd name="T17" fmla="*/ 103 h 179"/>
                <a:gd name="T18" fmla="*/ 94 w 97"/>
                <a:gd name="T19" fmla="*/ 103 h 179"/>
                <a:gd name="T20" fmla="*/ 90 w 97"/>
                <a:gd name="T21" fmla="*/ 94 h 179"/>
                <a:gd name="T22" fmla="*/ 84 w 97"/>
                <a:gd name="T23" fmla="*/ 82 h 179"/>
                <a:gd name="T24" fmla="*/ 75 w 97"/>
                <a:gd name="T25" fmla="*/ 67 h 179"/>
                <a:gd name="T26" fmla="*/ 67 w 97"/>
                <a:gd name="T27" fmla="*/ 55 h 179"/>
                <a:gd name="T28" fmla="*/ 61 w 97"/>
                <a:gd name="T29" fmla="*/ 48 h 179"/>
                <a:gd name="T30" fmla="*/ 55 w 97"/>
                <a:gd name="T31" fmla="*/ 43 h 179"/>
                <a:gd name="T32" fmla="*/ 51 w 97"/>
                <a:gd name="T33" fmla="*/ 52 h 179"/>
                <a:gd name="T34" fmla="*/ 52 w 97"/>
                <a:gd name="T35" fmla="*/ 72 h 179"/>
                <a:gd name="T36" fmla="*/ 57 w 97"/>
                <a:gd name="T37" fmla="*/ 83 h 179"/>
                <a:gd name="T38" fmla="*/ 68 w 97"/>
                <a:gd name="T39" fmla="*/ 94 h 179"/>
                <a:gd name="T40" fmla="*/ 80 w 97"/>
                <a:gd name="T41" fmla="*/ 111 h 179"/>
                <a:gd name="T42" fmla="*/ 89 w 97"/>
                <a:gd name="T43" fmla="*/ 131 h 179"/>
                <a:gd name="T44" fmla="*/ 91 w 97"/>
                <a:gd name="T45" fmla="*/ 147 h 179"/>
                <a:gd name="T46" fmla="*/ 86 w 97"/>
                <a:gd name="T47" fmla="*/ 139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1 h 179"/>
                <a:gd name="T54" fmla="*/ 57 w 97"/>
                <a:gd name="T55" fmla="*/ 94 h 179"/>
                <a:gd name="T56" fmla="*/ 59 w 97"/>
                <a:gd name="T57" fmla="*/ 109 h 179"/>
                <a:gd name="T58" fmla="*/ 65 w 97"/>
                <a:gd name="T59" fmla="*/ 154 h 179"/>
                <a:gd name="T60" fmla="*/ 62 w 97"/>
                <a:gd name="T61" fmla="*/ 178 h 179"/>
                <a:gd name="T62" fmla="*/ 61 w 97"/>
                <a:gd name="T63" fmla="*/ 176 h 179"/>
                <a:gd name="T64" fmla="*/ 59 w 97"/>
                <a:gd name="T65" fmla="*/ 157 h 179"/>
                <a:gd name="T66" fmla="*/ 50 w 97"/>
                <a:gd name="T67" fmla="*/ 114 h 179"/>
                <a:gd name="T68" fmla="*/ 40 w 97"/>
                <a:gd name="T69" fmla="*/ 107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3 h 179"/>
                <a:gd name="T78" fmla="*/ 38 w 97"/>
                <a:gd name="T79" fmla="*/ 95 h 179"/>
                <a:gd name="T80" fmla="*/ 44 w 97"/>
                <a:gd name="T81" fmla="*/ 76 h 179"/>
                <a:gd name="T82" fmla="*/ 44 w 97"/>
                <a:gd name="T83" fmla="*/ 52 h 179"/>
                <a:gd name="T84" fmla="*/ 39 w 97"/>
                <a:gd name="T85" fmla="*/ 48 h 179"/>
                <a:gd name="T86" fmla="*/ 27 w 97"/>
                <a:gd name="T87" fmla="*/ 61 h 179"/>
                <a:gd name="T88" fmla="*/ 15 w 97"/>
                <a:gd name="T89" fmla="*/ 77 h 179"/>
                <a:gd name="T90" fmla="*/ 6 w 97"/>
                <a:gd name="T91" fmla="*/ 93 h 179"/>
                <a:gd name="T92" fmla="*/ 2 w 97"/>
                <a:gd name="T93" fmla="*/ 104 h 179"/>
                <a:gd name="T94" fmla="*/ 0 w 97"/>
                <a:gd name="T95" fmla="*/ 102 h 179"/>
                <a:gd name="T96" fmla="*/ 3 w 97"/>
                <a:gd name="T97" fmla="*/ 91 h 179"/>
                <a:gd name="T98" fmla="*/ 12 w 97"/>
                <a:gd name="T99" fmla="*/ 75 h 179"/>
                <a:gd name="T100" fmla="*/ 23 w 97"/>
                <a:gd name="T101" fmla="*/ 55 h 179"/>
                <a:gd name="T102" fmla="*/ 35 w 97"/>
                <a:gd name="T103" fmla="*/ 38 h 179"/>
                <a:gd name="T104" fmla="*/ 43 w 97"/>
                <a:gd name="T105" fmla="*/ 27 h 179"/>
                <a:gd name="T106" fmla="*/ 41 w 97"/>
                <a:gd name="T107" fmla="*/ 11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1"/>
                  </a:lnTo>
                  <a:lnTo>
                    <a:pt x="45" y="9"/>
                  </a:lnTo>
                  <a:lnTo>
                    <a:pt x="46" y="20"/>
                  </a:lnTo>
                  <a:lnTo>
                    <a:pt x="47" y="26"/>
                  </a:lnTo>
                  <a:lnTo>
                    <a:pt x="49" y="28"/>
                  </a:lnTo>
                  <a:lnTo>
                    <a:pt x="51" y="30"/>
                  </a:lnTo>
                  <a:lnTo>
                    <a:pt x="55" y="34"/>
                  </a:lnTo>
                  <a:lnTo>
                    <a:pt x="60" y="38"/>
                  </a:lnTo>
                  <a:lnTo>
                    <a:pt x="65" y="43"/>
                  </a:lnTo>
                  <a:lnTo>
                    <a:pt x="70" y="50"/>
                  </a:lnTo>
                  <a:lnTo>
                    <a:pt x="75" y="57"/>
                  </a:lnTo>
                  <a:lnTo>
                    <a:pt x="79" y="65"/>
                  </a:lnTo>
                  <a:lnTo>
                    <a:pt x="86" y="79"/>
                  </a:lnTo>
                  <a:lnTo>
                    <a:pt x="92" y="89"/>
                  </a:lnTo>
                  <a:lnTo>
                    <a:pt x="95" y="95"/>
                  </a:lnTo>
                  <a:lnTo>
                    <a:pt x="97" y="100"/>
                  </a:lnTo>
                  <a:lnTo>
                    <a:pt x="97" y="103"/>
                  </a:lnTo>
                  <a:lnTo>
                    <a:pt x="96" y="104"/>
                  </a:lnTo>
                  <a:lnTo>
                    <a:pt x="94" y="103"/>
                  </a:lnTo>
                  <a:lnTo>
                    <a:pt x="92" y="98"/>
                  </a:lnTo>
                  <a:lnTo>
                    <a:pt x="90" y="94"/>
                  </a:lnTo>
                  <a:lnTo>
                    <a:pt x="87" y="89"/>
                  </a:lnTo>
                  <a:lnTo>
                    <a:pt x="84" y="82"/>
                  </a:lnTo>
                  <a:lnTo>
                    <a:pt x="79" y="74"/>
                  </a:lnTo>
                  <a:lnTo>
                    <a:pt x="75" y="67"/>
                  </a:lnTo>
                  <a:lnTo>
                    <a:pt x="71" y="61"/>
                  </a:lnTo>
                  <a:lnTo>
                    <a:pt x="67" y="55"/>
                  </a:lnTo>
                  <a:lnTo>
                    <a:pt x="65" y="52"/>
                  </a:lnTo>
                  <a:lnTo>
                    <a:pt x="61" y="48"/>
                  </a:lnTo>
                  <a:lnTo>
                    <a:pt x="57" y="45"/>
                  </a:lnTo>
                  <a:lnTo>
                    <a:pt x="55" y="43"/>
                  </a:lnTo>
                  <a:lnTo>
                    <a:pt x="52" y="42"/>
                  </a:lnTo>
                  <a:lnTo>
                    <a:pt x="51" y="52"/>
                  </a:lnTo>
                  <a:lnTo>
                    <a:pt x="51" y="63"/>
                  </a:lnTo>
                  <a:lnTo>
                    <a:pt x="52" y="72"/>
                  </a:lnTo>
                  <a:lnTo>
                    <a:pt x="53" y="79"/>
                  </a:lnTo>
                  <a:lnTo>
                    <a:pt x="57" y="83"/>
                  </a:lnTo>
                  <a:lnTo>
                    <a:pt x="62" y="89"/>
                  </a:lnTo>
                  <a:lnTo>
                    <a:pt x="68" y="94"/>
                  </a:lnTo>
                  <a:lnTo>
                    <a:pt x="74" y="102"/>
                  </a:lnTo>
                  <a:lnTo>
                    <a:pt x="80" y="111"/>
                  </a:lnTo>
                  <a:lnTo>
                    <a:pt x="85" y="120"/>
                  </a:lnTo>
                  <a:lnTo>
                    <a:pt x="89" y="131"/>
                  </a:lnTo>
                  <a:lnTo>
                    <a:pt x="91" y="144"/>
                  </a:lnTo>
                  <a:lnTo>
                    <a:pt x="91" y="147"/>
                  </a:lnTo>
                  <a:lnTo>
                    <a:pt x="89" y="146"/>
                  </a:lnTo>
                  <a:lnTo>
                    <a:pt x="86" y="139"/>
                  </a:lnTo>
                  <a:lnTo>
                    <a:pt x="82" y="128"/>
                  </a:lnTo>
                  <a:lnTo>
                    <a:pt x="79" y="122"/>
                  </a:lnTo>
                  <a:lnTo>
                    <a:pt x="77" y="116"/>
                  </a:lnTo>
                  <a:lnTo>
                    <a:pt x="73" y="111"/>
                  </a:lnTo>
                  <a:lnTo>
                    <a:pt x="69" y="105"/>
                  </a:lnTo>
                  <a:lnTo>
                    <a:pt x="65" y="101"/>
                  </a:lnTo>
                  <a:lnTo>
                    <a:pt x="61" y="97"/>
                  </a:lnTo>
                  <a:lnTo>
                    <a:pt x="57" y="94"/>
                  </a:lnTo>
                  <a:lnTo>
                    <a:pt x="54" y="93"/>
                  </a:lnTo>
                  <a:lnTo>
                    <a:pt x="59" y="109"/>
                  </a:lnTo>
                  <a:lnTo>
                    <a:pt x="62" y="131"/>
                  </a:lnTo>
                  <a:lnTo>
                    <a:pt x="65" y="154"/>
                  </a:lnTo>
                  <a:lnTo>
                    <a:pt x="64" y="173"/>
                  </a:lnTo>
                  <a:lnTo>
                    <a:pt x="62" y="178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1"/>
                  </a:lnTo>
                  <a:lnTo>
                    <a:pt x="59" y="157"/>
                  </a:lnTo>
                  <a:lnTo>
                    <a:pt x="55" y="136"/>
                  </a:lnTo>
                  <a:lnTo>
                    <a:pt x="50" y="114"/>
                  </a:lnTo>
                  <a:lnTo>
                    <a:pt x="47" y="101"/>
                  </a:lnTo>
                  <a:lnTo>
                    <a:pt x="40" y="107"/>
                  </a:lnTo>
                  <a:lnTo>
                    <a:pt x="32" y="117"/>
                  </a:lnTo>
                  <a:lnTo>
                    <a:pt x="26" y="129"/>
                  </a:lnTo>
                  <a:lnTo>
                    <a:pt x="23" y="141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20" y="135"/>
                  </a:lnTo>
                  <a:lnTo>
                    <a:pt x="24" y="123"/>
                  </a:lnTo>
                  <a:lnTo>
                    <a:pt x="31" y="109"/>
                  </a:lnTo>
                  <a:lnTo>
                    <a:pt x="38" y="95"/>
                  </a:lnTo>
                  <a:lnTo>
                    <a:pt x="43" y="88"/>
                  </a:lnTo>
                  <a:lnTo>
                    <a:pt x="44" y="76"/>
                  </a:lnTo>
                  <a:lnTo>
                    <a:pt x="44" y="63"/>
                  </a:lnTo>
                  <a:lnTo>
                    <a:pt x="44" y="52"/>
                  </a:lnTo>
                  <a:lnTo>
                    <a:pt x="44" y="44"/>
                  </a:lnTo>
                  <a:lnTo>
                    <a:pt x="39" y="48"/>
                  </a:lnTo>
                  <a:lnTo>
                    <a:pt x="33" y="54"/>
                  </a:lnTo>
                  <a:lnTo>
                    <a:pt x="27" y="61"/>
                  </a:lnTo>
                  <a:lnTo>
                    <a:pt x="20" y="68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3"/>
                  </a:lnTo>
                  <a:lnTo>
                    <a:pt x="4" y="101"/>
                  </a:lnTo>
                  <a:lnTo>
                    <a:pt x="2" y="104"/>
                  </a:lnTo>
                  <a:lnTo>
                    <a:pt x="1" y="104"/>
                  </a:lnTo>
                  <a:lnTo>
                    <a:pt x="0" y="102"/>
                  </a:lnTo>
                  <a:lnTo>
                    <a:pt x="1" y="96"/>
                  </a:lnTo>
                  <a:lnTo>
                    <a:pt x="3" y="91"/>
                  </a:lnTo>
                  <a:lnTo>
                    <a:pt x="6" y="84"/>
                  </a:lnTo>
                  <a:lnTo>
                    <a:pt x="12" y="75"/>
                  </a:lnTo>
                  <a:lnTo>
                    <a:pt x="17" y="65"/>
                  </a:lnTo>
                  <a:lnTo>
                    <a:pt x="23" y="55"/>
                  </a:lnTo>
                  <a:lnTo>
                    <a:pt x="29" y="46"/>
                  </a:lnTo>
                  <a:lnTo>
                    <a:pt x="35" y="38"/>
                  </a:lnTo>
                  <a:lnTo>
                    <a:pt x="40" y="33"/>
                  </a:lnTo>
                  <a:lnTo>
                    <a:pt x="43" y="27"/>
                  </a:lnTo>
                  <a:lnTo>
                    <a:pt x="43" y="19"/>
                  </a:lnTo>
                  <a:lnTo>
                    <a:pt x="41" y="11"/>
                  </a:lnTo>
                  <a:lnTo>
                    <a:pt x="40" y="7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1" name="Freeform 353"/>
            <p:cNvSpPr>
              <a:spLocks/>
            </p:cNvSpPr>
            <p:nvPr/>
          </p:nvSpPr>
          <p:spPr bwMode="auto">
            <a:xfrm>
              <a:off x="580" y="73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3 w 116"/>
                <a:gd name="T3" fmla="*/ 154 h 187"/>
                <a:gd name="T4" fmla="*/ 20 w 116"/>
                <a:gd name="T5" fmla="*/ 136 h 187"/>
                <a:gd name="T6" fmla="*/ 29 w 116"/>
                <a:gd name="T7" fmla="*/ 112 h 187"/>
                <a:gd name="T8" fmla="*/ 28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2 h 187"/>
                <a:gd name="T16" fmla="*/ 26 w 116"/>
                <a:gd name="T17" fmla="*/ 89 h 187"/>
                <a:gd name="T18" fmla="*/ 33 w 116"/>
                <a:gd name="T19" fmla="*/ 93 h 187"/>
                <a:gd name="T20" fmla="*/ 40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3 w 116"/>
                <a:gd name="T27" fmla="*/ 56 h 187"/>
                <a:gd name="T28" fmla="*/ 64 w 116"/>
                <a:gd name="T29" fmla="*/ 47 h 187"/>
                <a:gd name="T30" fmla="*/ 60 w 116"/>
                <a:gd name="T31" fmla="*/ 25 h 187"/>
                <a:gd name="T32" fmla="*/ 53 w 116"/>
                <a:gd name="T33" fmla="*/ 13 h 187"/>
                <a:gd name="T34" fmla="*/ 52 w 116"/>
                <a:gd name="T35" fmla="*/ 9 h 187"/>
                <a:gd name="T36" fmla="*/ 59 w 116"/>
                <a:gd name="T37" fmla="*/ 17 h 187"/>
                <a:gd name="T38" fmla="*/ 68 w 116"/>
                <a:gd name="T39" fmla="*/ 39 h 187"/>
                <a:gd name="T40" fmla="*/ 74 w 116"/>
                <a:gd name="T41" fmla="*/ 35 h 187"/>
                <a:gd name="T42" fmla="*/ 87 w 116"/>
                <a:gd name="T43" fmla="*/ 10 h 187"/>
                <a:gd name="T44" fmla="*/ 97 w 116"/>
                <a:gd name="T45" fmla="*/ 0 h 187"/>
                <a:gd name="T46" fmla="*/ 97 w 116"/>
                <a:gd name="T47" fmla="*/ 3 h 187"/>
                <a:gd name="T48" fmla="*/ 91 w 116"/>
                <a:gd name="T49" fmla="*/ 16 h 187"/>
                <a:gd name="T50" fmla="*/ 78 w 116"/>
                <a:gd name="T51" fmla="*/ 46 h 187"/>
                <a:gd name="T52" fmla="*/ 78 w 116"/>
                <a:gd name="T53" fmla="*/ 51 h 187"/>
                <a:gd name="T54" fmla="*/ 89 w 116"/>
                <a:gd name="T55" fmla="*/ 49 h 187"/>
                <a:gd name="T56" fmla="*/ 98 w 116"/>
                <a:gd name="T57" fmla="*/ 45 h 187"/>
                <a:gd name="T58" fmla="*/ 105 w 116"/>
                <a:gd name="T59" fmla="*/ 41 h 187"/>
                <a:gd name="T60" fmla="*/ 112 w 116"/>
                <a:gd name="T61" fmla="*/ 36 h 187"/>
                <a:gd name="T62" fmla="*/ 116 w 116"/>
                <a:gd name="T63" fmla="*/ 37 h 187"/>
                <a:gd name="T64" fmla="*/ 110 w 116"/>
                <a:gd name="T65" fmla="*/ 43 h 187"/>
                <a:gd name="T66" fmla="*/ 99 w 116"/>
                <a:gd name="T67" fmla="*/ 50 h 187"/>
                <a:gd name="T68" fmla="*/ 85 w 116"/>
                <a:gd name="T69" fmla="*/ 57 h 187"/>
                <a:gd name="T70" fmla="*/ 74 w 116"/>
                <a:gd name="T71" fmla="*/ 63 h 187"/>
                <a:gd name="T72" fmla="*/ 65 w 116"/>
                <a:gd name="T73" fmla="*/ 67 h 187"/>
                <a:gd name="T74" fmla="*/ 55 w 116"/>
                <a:gd name="T75" fmla="*/ 82 h 187"/>
                <a:gd name="T76" fmla="*/ 55 w 116"/>
                <a:gd name="T77" fmla="*/ 89 h 187"/>
                <a:gd name="T78" fmla="*/ 59 w 116"/>
                <a:gd name="T79" fmla="*/ 92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5 h 187"/>
                <a:gd name="T90" fmla="*/ 36 w 116"/>
                <a:gd name="T91" fmla="*/ 121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6 w 116"/>
                <a:gd name="T99" fmla="*/ 179 h 187"/>
                <a:gd name="T100" fmla="*/ 11 w 116"/>
                <a:gd name="T101" fmla="*/ 184 h 187"/>
                <a:gd name="T102" fmla="*/ 2 w 116"/>
                <a:gd name="T103" fmla="*/ 187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3" y="154"/>
                  </a:lnTo>
                  <a:lnTo>
                    <a:pt x="17" y="145"/>
                  </a:lnTo>
                  <a:lnTo>
                    <a:pt x="20" y="136"/>
                  </a:lnTo>
                  <a:lnTo>
                    <a:pt x="24" y="124"/>
                  </a:lnTo>
                  <a:lnTo>
                    <a:pt x="29" y="112"/>
                  </a:lnTo>
                  <a:lnTo>
                    <a:pt x="32" y="105"/>
                  </a:lnTo>
                  <a:lnTo>
                    <a:pt x="28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2"/>
                  </a:lnTo>
                  <a:lnTo>
                    <a:pt x="24" y="86"/>
                  </a:lnTo>
                  <a:lnTo>
                    <a:pt x="26" y="89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40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3" y="56"/>
                  </a:lnTo>
                  <a:lnTo>
                    <a:pt x="64" y="53"/>
                  </a:lnTo>
                  <a:lnTo>
                    <a:pt x="64" y="47"/>
                  </a:lnTo>
                  <a:lnTo>
                    <a:pt x="63" y="36"/>
                  </a:lnTo>
                  <a:lnTo>
                    <a:pt x="60" y="25"/>
                  </a:lnTo>
                  <a:lnTo>
                    <a:pt x="56" y="18"/>
                  </a:lnTo>
                  <a:lnTo>
                    <a:pt x="53" y="13"/>
                  </a:lnTo>
                  <a:lnTo>
                    <a:pt x="52" y="10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8" y="39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10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1"/>
                  </a:lnTo>
                  <a:lnTo>
                    <a:pt x="97" y="3"/>
                  </a:lnTo>
                  <a:lnTo>
                    <a:pt x="94" y="7"/>
                  </a:lnTo>
                  <a:lnTo>
                    <a:pt x="91" y="16"/>
                  </a:lnTo>
                  <a:lnTo>
                    <a:pt x="84" y="31"/>
                  </a:lnTo>
                  <a:lnTo>
                    <a:pt x="78" y="46"/>
                  </a:lnTo>
                  <a:lnTo>
                    <a:pt x="73" y="53"/>
                  </a:lnTo>
                  <a:lnTo>
                    <a:pt x="78" y="51"/>
                  </a:lnTo>
                  <a:lnTo>
                    <a:pt x="84" y="50"/>
                  </a:lnTo>
                  <a:lnTo>
                    <a:pt x="89" y="49"/>
                  </a:lnTo>
                  <a:lnTo>
                    <a:pt x="93" y="47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5" y="41"/>
                  </a:lnTo>
                  <a:lnTo>
                    <a:pt x="108" y="39"/>
                  </a:lnTo>
                  <a:lnTo>
                    <a:pt x="112" y="36"/>
                  </a:lnTo>
                  <a:lnTo>
                    <a:pt x="115" y="35"/>
                  </a:lnTo>
                  <a:lnTo>
                    <a:pt x="116" y="37"/>
                  </a:lnTo>
                  <a:lnTo>
                    <a:pt x="114" y="40"/>
                  </a:lnTo>
                  <a:lnTo>
                    <a:pt x="110" y="43"/>
                  </a:lnTo>
                  <a:lnTo>
                    <a:pt x="105" y="46"/>
                  </a:lnTo>
                  <a:lnTo>
                    <a:pt x="99" y="50"/>
                  </a:lnTo>
                  <a:lnTo>
                    <a:pt x="92" y="53"/>
                  </a:lnTo>
                  <a:lnTo>
                    <a:pt x="85" y="57"/>
                  </a:lnTo>
                  <a:lnTo>
                    <a:pt x="79" y="61"/>
                  </a:lnTo>
                  <a:lnTo>
                    <a:pt x="74" y="63"/>
                  </a:lnTo>
                  <a:lnTo>
                    <a:pt x="71" y="64"/>
                  </a:lnTo>
                  <a:lnTo>
                    <a:pt x="65" y="67"/>
                  </a:lnTo>
                  <a:lnTo>
                    <a:pt x="59" y="75"/>
                  </a:lnTo>
                  <a:lnTo>
                    <a:pt x="55" y="82"/>
                  </a:lnTo>
                  <a:lnTo>
                    <a:pt x="54" y="87"/>
                  </a:lnTo>
                  <a:lnTo>
                    <a:pt x="55" y="89"/>
                  </a:lnTo>
                  <a:lnTo>
                    <a:pt x="57" y="91"/>
                  </a:lnTo>
                  <a:lnTo>
                    <a:pt x="59" y="92"/>
                  </a:lnTo>
                  <a:lnTo>
                    <a:pt x="61" y="92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5"/>
                  </a:lnTo>
                  <a:lnTo>
                    <a:pt x="40" y="111"/>
                  </a:lnTo>
                  <a:lnTo>
                    <a:pt x="36" y="121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2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8" y="175"/>
                  </a:lnTo>
                  <a:lnTo>
                    <a:pt x="16" y="179"/>
                  </a:lnTo>
                  <a:lnTo>
                    <a:pt x="13" y="182"/>
                  </a:lnTo>
                  <a:lnTo>
                    <a:pt x="11" y="184"/>
                  </a:lnTo>
                  <a:lnTo>
                    <a:pt x="6" y="186"/>
                  </a:lnTo>
                  <a:lnTo>
                    <a:pt x="2" y="187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2" name="Freeform 354"/>
            <p:cNvSpPr>
              <a:spLocks/>
            </p:cNvSpPr>
            <p:nvPr/>
          </p:nvSpPr>
          <p:spPr bwMode="auto">
            <a:xfrm>
              <a:off x="410" y="370"/>
              <a:ext cx="75" cy="144"/>
            </a:xfrm>
            <a:custGeom>
              <a:avLst/>
              <a:gdLst>
                <a:gd name="T0" fmla="*/ 49 w 75"/>
                <a:gd name="T1" fmla="*/ 8 h 144"/>
                <a:gd name="T2" fmla="*/ 42 w 75"/>
                <a:gd name="T3" fmla="*/ 26 h 144"/>
                <a:gd name="T4" fmla="*/ 36 w 75"/>
                <a:gd name="T5" fmla="*/ 30 h 144"/>
                <a:gd name="T6" fmla="*/ 24 w 75"/>
                <a:gd name="T7" fmla="*/ 35 h 144"/>
                <a:gd name="T8" fmla="*/ 12 w 75"/>
                <a:gd name="T9" fmla="*/ 43 h 144"/>
                <a:gd name="T10" fmla="*/ 3 w 75"/>
                <a:gd name="T11" fmla="*/ 50 h 144"/>
                <a:gd name="T12" fmla="*/ 0 w 75"/>
                <a:gd name="T13" fmla="*/ 55 h 144"/>
                <a:gd name="T14" fmla="*/ 1 w 75"/>
                <a:gd name="T15" fmla="*/ 55 h 144"/>
                <a:gd name="T16" fmla="*/ 6 w 75"/>
                <a:gd name="T17" fmla="*/ 53 h 144"/>
                <a:gd name="T18" fmla="*/ 14 w 75"/>
                <a:gd name="T19" fmla="*/ 48 h 144"/>
                <a:gd name="T20" fmla="*/ 24 w 75"/>
                <a:gd name="T21" fmla="*/ 41 h 144"/>
                <a:gd name="T22" fmla="*/ 34 w 75"/>
                <a:gd name="T23" fmla="*/ 37 h 144"/>
                <a:gd name="T24" fmla="*/ 35 w 75"/>
                <a:gd name="T25" fmla="*/ 43 h 144"/>
                <a:gd name="T26" fmla="*/ 32 w 75"/>
                <a:gd name="T27" fmla="*/ 61 h 144"/>
                <a:gd name="T28" fmla="*/ 29 w 75"/>
                <a:gd name="T29" fmla="*/ 71 h 144"/>
                <a:gd name="T30" fmla="*/ 20 w 75"/>
                <a:gd name="T31" fmla="*/ 81 h 144"/>
                <a:gd name="T32" fmla="*/ 11 w 75"/>
                <a:gd name="T33" fmla="*/ 91 h 144"/>
                <a:gd name="T34" fmla="*/ 5 w 75"/>
                <a:gd name="T35" fmla="*/ 99 h 144"/>
                <a:gd name="T36" fmla="*/ 3 w 75"/>
                <a:gd name="T37" fmla="*/ 105 h 144"/>
                <a:gd name="T38" fmla="*/ 5 w 75"/>
                <a:gd name="T39" fmla="*/ 107 h 144"/>
                <a:gd name="T40" fmla="*/ 11 w 75"/>
                <a:gd name="T41" fmla="*/ 98 h 144"/>
                <a:gd name="T42" fmla="*/ 26 w 75"/>
                <a:gd name="T43" fmla="*/ 83 h 144"/>
                <a:gd name="T44" fmla="*/ 32 w 75"/>
                <a:gd name="T45" fmla="*/ 89 h 144"/>
                <a:gd name="T46" fmla="*/ 35 w 75"/>
                <a:gd name="T47" fmla="*/ 128 h 144"/>
                <a:gd name="T48" fmla="*/ 37 w 75"/>
                <a:gd name="T49" fmla="*/ 143 h 144"/>
                <a:gd name="T50" fmla="*/ 38 w 75"/>
                <a:gd name="T51" fmla="*/ 142 h 144"/>
                <a:gd name="T52" fmla="*/ 39 w 75"/>
                <a:gd name="T53" fmla="*/ 125 h 144"/>
                <a:gd name="T54" fmla="*/ 37 w 75"/>
                <a:gd name="T55" fmla="*/ 83 h 144"/>
                <a:gd name="T56" fmla="*/ 40 w 75"/>
                <a:gd name="T57" fmla="*/ 70 h 144"/>
                <a:gd name="T58" fmla="*/ 41 w 75"/>
                <a:gd name="T59" fmla="*/ 72 h 144"/>
                <a:gd name="T60" fmla="*/ 46 w 75"/>
                <a:gd name="T61" fmla="*/ 83 h 144"/>
                <a:gd name="T62" fmla="*/ 62 w 75"/>
                <a:gd name="T63" fmla="*/ 104 h 144"/>
                <a:gd name="T64" fmla="*/ 70 w 75"/>
                <a:gd name="T65" fmla="*/ 109 h 144"/>
                <a:gd name="T66" fmla="*/ 67 w 75"/>
                <a:gd name="T67" fmla="*/ 103 h 144"/>
                <a:gd name="T68" fmla="*/ 59 w 75"/>
                <a:gd name="T69" fmla="*/ 91 h 144"/>
                <a:gd name="T70" fmla="*/ 47 w 75"/>
                <a:gd name="T71" fmla="*/ 74 h 144"/>
                <a:gd name="T72" fmla="*/ 44 w 75"/>
                <a:gd name="T73" fmla="*/ 60 h 144"/>
                <a:gd name="T74" fmla="*/ 45 w 75"/>
                <a:gd name="T75" fmla="*/ 43 h 144"/>
                <a:gd name="T76" fmla="*/ 47 w 75"/>
                <a:gd name="T77" fmla="*/ 36 h 144"/>
                <a:gd name="T78" fmla="*/ 50 w 75"/>
                <a:gd name="T79" fmla="*/ 38 h 144"/>
                <a:gd name="T80" fmla="*/ 57 w 75"/>
                <a:gd name="T81" fmla="*/ 46 h 144"/>
                <a:gd name="T82" fmla="*/ 70 w 75"/>
                <a:gd name="T83" fmla="*/ 59 h 144"/>
                <a:gd name="T84" fmla="*/ 75 w 75"/>
                <a:gd name="T85" fmla="*/ 63 h 144"/>
                <a:gd name="T86" fmla="*/ 71 w 75"/>
                <a:gd name="T87" fmla="*/ 55 h 144"/>
                <a:gd name="T88" fmla="*/ 63 w 75"/>
                <a:gd name="T89" fmla="*/ 46 h 144"/>
                <a:gd name="T90" fmla="*/ 56 w 75"/>
                <a:gd name="T91" fmla="*/ 36 h 144"/>
                <a:gd name="T92" fmla="*/ 53 w 75"/>
                <a:gd name="T93" fmla="*/ 28 h 144"/>
                <a:gd name="T94" fmla="*/ 53 w 75"/>
                <a:gd name="T95" fmla="*/ 14 h 144"/>
                <a:gd name="T96" fmla="*/ 57 w 75"/>
                <a:gd name="T97" fmla="*/ 2 h 144"/>
                <a:gd name="T98" fmla="*/ 55 w 75"/>
                <a:gd name="T99" fmla="*/ 0 h 14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4"/>
                <a:gd name="T152" fmla="*/ 75 w 75"/>
                <a:gd name="T153" fmla="*/ 144 h 14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4">
                  <a:moveTo>
                    <a:pt x="53" y="2"/>
                  </a:moveTo>
                  <a:lnTo>
                    <a:pt x="49" y="8"/>
                  </a:lnTo>
                  <a:lnTo>
                    <a:pt x="46" y="17"/>
                  </a:lnTo>
                  <a:lnTo>
                    <a:pt x="42" y="26"/>
                  </a:lnTo>
                  <a:lnTo>
                    <a:pt x="41" y="30"/>
                  </a:lnTo>
                  <a:lnTo>
                    <a:pt x="36" y="30"/>
                  </a:lnTo>
                  <a:lnTo>
                    <a:pt x="30" y="32"/>
                  </a:lnTo>
                  <a:lnTo>
                    <a:pt x="24" y="35"/>
                  </a:lnTo>
                  <a:lnTo>
                    <a:pt x="18" y="39"/>
                  </a:lnTo>
                  <a:lnTo>
                    <a:pt x="12" y="43"/>
                  </a:lnTo>
                  <a:lnTo>
                    <a:pt x="7" y="46"/>
                  </a:lnTo>
                  <a:lnTo>
                    <a:pt x="3" y="50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1" y="55"/>
                  </a:lnTo>
                  <a:lnTo>
                    <a:pt x="4" y="55"/>
                  </a:lnTo>
                  <a:lnTo>
                    <a:pt x="6" y="53"/>
                  </a:lnTo>
                  <a:lnTo>
                    <a:pt x="10" y="51"/>
                  </a:lnTo>
                  <a:lnTo>
                    <a:pt x="14" y="48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9"/>
                  </a:lnTo>
                  <a:lnTo>
                    <a:pt x="34" y="37"/>
                  </a:lnTo>
                  <a:lnTo>
                    <a:pt x="37" y="36"/>
                  </a:lnTo>
                  <a:lnTo>
                    <a:pt x="35" y="43"/>
                  </a:lnTo>
                  <a:lnTo>
                    <a:pt x="34" y="53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9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6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4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9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3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9" y="137"/>
                  </a:lnTo>
                  <a:lnTo>
                    <a:pt x="39" y="125"/>
                  </a:lnTo>
                  <a:lnTo>
                    <a:pt x="38" y="104"/>
                  </a:lnTo>
                  <a:lnTo>
                    <a:pt x="37" y="83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2"/>
                  </a:lnTo>
                  <a:lnTo>
                    <a:pt x="42" y="76"/>
                  </a:lnTo>
                  <a:lnTo>
                    <a:pt x="46" y="83"/>
                  </a:lnTo>
                  <a:lnTo>
                    <a:pt x="53" y="93"/>
                  </a:lnTo>
                  <a:lnTo>
                    <a:pt x="62" y="104"/>
                  </a:lnTo>
                  <a:lnTo>
                    <a:pt x="67" y="109"/>
                  </a:lnTo>
                  <a:lnTo>
                    <a:pt x="70" y="109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4" y="98"/>
                  </a:lnTo>
                  <a:lnTo>
                    <a:pt x="59" y="91"/>
                  </a:lnTo>
                  <a:lnTo>
                    <a:pt x="53" y="83"/>
                  </a:lnTo>
                  <a:lnTo>
                    <a:pt x="47" y="74"/>
                  </a:lnTo>
                  <a:lnTo>
                    <a:pt x="44" y="67"/>
                  </a:lnTo>
                  <a:lnTo>
                    <a:pt x="44" y="60"/>
                  </a:lnTo>
                  <a:lnTo>
                    <a:pt x="44" y="51"/>
                  </a:lnTo>
                  <a:lnTo>
                    <a:pt x="45" y="43"/>
                  </a:lnTo>
                  <a:lnTo>
                    <a:pt x="46" y="38"/>
                  </a:lnTo>
                  <a:lnTo>
                    <a:pt x="47" y="36"/>
                  </a:lnTo>
                  <a:lnTo>
                    <a:pt x="48" y="36"/>
                  </a:lnTo>
                  <a:lnTo>
                    <a:pt x="50" y="38"/>
                  </a:lnTo>
                  <a:lnTo>
                    <a:pt x="52" y="41"/>
                  </a:lnTo>
                  <a:lnTo>
                    <a:pt x="57" y="46"/>
                  </a:lnTo>
                  <a:lnTo>
                    <a:pt x="64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60"/>
                  </a:lnTo>
                  <a:lnTo>
                    <a:pt x="71" y="55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60" y="41"/>
                  </a:lnTo>
                  <a:lnTo>
                    <a:pt x="56" y="36"/>
                  </a:lnTo>
                  <a:lnTo>
                    <a:pt x="54" y="32"/>
                  </a:lnTo>
                  <a:lnTo>
                    <a:pt x="53" y="28"/>
                  </a:lnTo>
                  <a:lnTo>
                    <a:pt x="53" y="22"/>
                  </a:lnTo>
                  <a:lnTo>
                    <a:pt x="53" y="14"/>
                  </a:lnTo>
                  <a:lnTo>
                    <a:pt x="55" y="7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2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3" name="Freeform 355"/>
            <p:cNvSpPr>
              <a:spLocks/>
            </p:cNvSpPr>
            <p:nvPr/>
          </p:nvSpPr>
          <p:spPr bwMode="auto">
            <a:xfrm>
              <a:off x="674" y="305"/>
              <a:ext cx="149" cy="132"/>
            </a:xfrm>
            <a:custGeom>
              <a:avLst/>
              <a:gdLst>
                <a:gd name="T0" fmla="*/ 4 w 149"/>
                <a:gd name="T1" fmla="*/ 13 h 132"/>
                <a:gd name="T2" fmla="*/ 12 w 149"/>
                <a:gd name="T3" fmla="*/ 22 h 132"/>
                <a:gd name="T4" fmla="*/ 17 w 149"/>
                <a:gd name="T5" fmla="*/ 27 h 132"/>
                <a:gd name="T6" fmla="*/ 29 w 149"/>
                <a:gd name="T7" fmla="*/ 33 h 132"/>
                <a:gd name="T8" fmla="*/ 34 w 149"/>
                <a:gd name="T9" fmla="*/ 48 h 132"/>
                <a:gd name="T10" fmla="*/ 34 w 149"/>
                <a:gd name="T11" fmla="*/ 74 h 132"/>
                <a:gd name="T12" fmla="*/ 37 w 149"/>
                <a:gd name="T13" fmla="*/ 88 h 132"/>
                <a:gd name="T14" fmla="*/ 38 w 149"/>
                <a:gd name="T15" fmla="*/ 84 h 132"/>
                <a:gd name="T16" fmla="*/ 37 w 149"/>
                <a:gd name="T17" fmla="*/ 71 h 132"/>
                <a:gd name="T18" fmla="*/ 40 w 149"/>
                <a:gd name="T19" fmla="*/ 44 h 132"/>
                <a:gd name="T20" fmla="*/ 44 w 149"/>
                <a:gd name="T21" fmla="*/ 38 h 132"/>
                <a:gd name="T22" fmla="*/ 51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8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80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5 h 132"/>
                <a:gd name="T44" fmla="*/ 126 w 149"/>
                <a:gd name="T45" fmla="*/ 99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3 h 132"/>
                <a:gd name="T54" fmla="*/ 121 w 149"/>
                <a:gd name="T55" fmla="*/ 91 h 132"/>
                <a:gd name="T56" fmla="*/ 101 w 149"/>
                <a:gd name="T57" fmla="*/ 76 h 132"/>
                <a:gd name="T58" fmla="*/ 83 w 149"/>
                <a:gd name="T59" fmla="*/ 65 h 132"/>
                <a:gd name="T60" fmla="*/ 76 w 149"/>
                <a:gd name="T61" fmla="*/ 61 h 132"/>
                <a:gd name="T62" fmla="*/ 80 w 149"/>
                <a:gd name="T63" fmla="*/ 60 h 132"/>
                <a:gd name="T64" fmla="*/ 91 w 149"/>
                <a:gd name="T65" fmla="*/ 56 h 132"/>
                <a:gd name="T66" fmla="*/ 107 w 149"/>
                <a:gd name="T67" fmla="*/ 53 h 132"/>
                <a:gd name="T68" fmla="*/ 124 w 149"/>
                <a:gd name="T69" fmla="*/ 51 h 132"/>
                <a:gd name="T70" fmla="*/ 139 w 149"/>
                <a:gd name="T71" fmla="*/ 53 h 132"/>
                <a:gd name="T72" fmla="*/ 149 w 149"/>
                <a:gd name="T73" fmla="*/ 58 h 132"/>
                <a:gd name="T74" fmla="*/ 146 w 149"/>
                <a:gd name="T75" fmla="*/ 53 h 132"/>
                <a:gd name="T76" fmla="*/ 138 w 149"/>
                <a:gd name="T77" fmla="*/ 49 h 132"/>
                <a:gd name="T78" fmla="*/ 120 w 149"/>
                <a:gd name="T79" fmla="*/ 48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9 h 132"/>
                <a:gd name="T86" fmla="*/ 67 w 149"/>
                <a:gd name="T87" fmla="*/ 44 h 132"/>
                <a:gd name="T88" fmla="*/ 59 w 149"/>
                <a:gd name="T89" fmla="*/ 37 h 132"/>
                <a:gd name="T90" fmla="*/ 52 w 149"/>
                <a:gd name="T91" fmla="*/ 31 h 132"/>
                <a:gd name="T92" fmla="*/ 54 w 149"/>
                <a:gd name="T93" fmla="*/ 26 h 132"/>
                <a:gd name="T94" fmla="*/ 65 w 149"/>
                <a:gd name="T95" fmla="*/ 18 h 132"/>
                <a:gd name="T96" fmla="*/ 78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1 w 149"/>
                <a:gd name="T103" fmla="*/ 0 h 132"/>
                <a:gd name="T104" fmla="*/ 81 w 149"/>
                <a:gd name="T105" fmla="*/ 4 h 132"/>
                <a:gd name="T106" fmla="*/ 69 w 149"/>
                <a:gd name="T107" fmla="*/ 10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4 w 149"/>
                <a:gd name="T117" fmla="*/ 19 h 132"/>
                <a:gd name="T118" fmla="*/ 16 w 149"/>
                <a:gd name="T119" fmla="*/ 15 h 132"/>
                <a:gd name="T120" fmla="*/ 9 w 149"/>
                <a:gd name="T121" fmla="*/ 12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4" y="13"/>
                  </a:lnTo>
                  <a:lnTo>
                    <a:pt x="8" y="18"/>
                  </a:lnTo>
                  <a:lnTo>
                    <a:pt x="12" y="22"/>
                  </a:lnTo>
                  <a:lnTo>
                    <a:pt x="14" y="25"/>
                  </a:lnTo>
                  <a:lnTo>
                    <a:pt x="17" y="27"/>
                  </a:lnTo>
                  <a:lnTo>
                    <a:pt x="23" y="29"/>
                  </a:lnTo>
                  <a:lnTo>
                    <a:pt x="29" y="33"/>
                  </a:lnTo>
                  <a:lnTo>
                    <a:pt x="34" y="36"/>
                  </a:lnTo>
                  <a:lnTo>
                    <a:pt x="34" y="48"/>
                  </a:lnTo>
                  <a:lnTo>
                    <a:pt x="34" y="62"/>
                  </a:lnTo>
                  <a:lnTo>
                    <a:pt x="34" y="74"/>
                  </a:lnTo>
                  <a:lnTo>
                    <a:pt x="35" y="84"/>
                  </a:lnTo>
                  <a:lnTo>
                    <a:pt x="37" y="88"/>
                  </a:lnTo>
                  <a:lnTo>
                    <a:pt x="38" y="88"/>
                  </a:lnTo>
                  <a:lnTo>
                    <a:pt x="38" y="84"/>
                  </a:lnTo>
                  <a:lnTo>
                    <a:pt x="37" y="80"/>
                  </a:lnTo>
                  <a:lnTo>
                    <a:pt x="37" y="71"/>
                  </a:lnTo>
                  <a:lnTo>
                    <a:pt x="38" y="58"/>
                  </a:lnTo>
                  <a:lnTo>
                    <a:pt x="40" y="44"/>
                  </a:lnTo>
                  <a:lnTo>
                    <a:pt x="41" y="37"/>
                  </a:lnTo>
                  <a:lnTo>
                    <a:pt x="44" y="38"/>
                  </a:lnTo>
                  <a:lnTo>
                    <a:pt x="46" y="41"/>
                  </a:lnTo>
                  <a:lnTo>
                    <a:pt x="51" y="45"/>
                  </a:lnTo>
                  <a:lnTo>
                    <a:pt x="55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3"/>
                  </a:lnTo>
                  <a:lnTo>
                    <a:pt x="70" y="78"/>
                  </a:lnTo>
                  <a:lnTo>
                    <a:pt x="72" y="98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80" y="109"/>
                  </a:lnTo>
                  <a:lnTo>
                    <a:pt x="77" y="93"/>
                  </a:lnTo>
                  <a:lnTo>
                    <a:pt x="75" y="78"/>
                  </a:lnTo>
                  <a:lnTo>
                    <a:pt x="75" y="67"/>
                  </a:lnTo>
                  <a:lnTo>
                    <a:pt x="82" y="71"/>
                  </a:lnTo>
                  <a:lnTo>
                    <a:pt x="91" y="78"/>
                  </a:lnTo>
                  <a:lnTo>
                    <a:pt x="102" y="85"/>
                  </a:lnTo>
                  <a:lnTo>
                    <a:pt x="114" y="92"/>
                  </a:lnTo>
                  <a:lnTo>
                    <a:pt x="126" y="99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7"/>
                  </a:lnTo>
                  <a:lnTo>
                    <a:pt x="138" y="103"/>
                  </a:lnTo>
                  <a:lnTo>
                    <a:pt x="131" y="97"/>
                  </a:lnTo>
                  <a:lnTo>
                    <a:pt x="121" y="91"/>
                  </a:lnTo>
                  <a:lnTo>
                    <a:pt x="111" y="83"/>
                  </a:lnTo>
                  <a:lnTo>
                    <a:pt x="101" y="76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9" y="62"/>
                  </a:lnTo>
                  <a:lnTo>
                    <a:pt x="76" y="61"/>
                  </a:lnTo>
                  <a:lnTo>
                    <a:pt x="77" y="60"/>
                  </a:lnTo>
                  <a:lnTo>
                    <a:pt x="80" y="60"/>
                  </a:lnTo>
                  <a:lnTo>
                    <a:pt x="86" y="58"/>
                  </a:lnTo>
                  <a:lnTo>
                    <a:pt x="91" y="56"/>
                  </a:lnTo>
                  <a:lnTo>
                    <a:pt x="98" y="54"/>
                  </a:lnTo>
                  <a:lnTo>
                    <a:pt x="107" y="53"/>
                  </a:lnTo>
                  <a:lnTo>
                    <a:pt x="115" y="52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9" y="53"/>
                  </a:lnTo>
                  <a:lnTo>
                    <a:pt x="144" y="55"/>
                  </a:lnTo>
                  <a:lnTo>
                    <a:pt x="149" y="58"/>
                  </a:lnTo>
                  <a:lnTo>
                    <a:pt x="149" y="56"/>
                  </a:lnTo>
                  <a:lnTo>
                    <a:pt x="146" y="53"/>
                  </a:lnTo>
                  <a:lnTo>
                    <a:pt x="142" y="50"/>
                  </a:lnTo>
                  <a:lnTo>
                    <a:pt x="138" y="49"/>
                  </a:lnTo>
                  <a:lnTo>
                    <a:pt x="130" y="48"/>
                  </a:lnTo>
                  <a:lnTo>
                    <a:pt x="120" y="48"/>
                  </a:lnTo>
                  <a:lnTo>
                    <a:pt x="110" y="48"/>
                  </a:lnTo>
                  <a:lnTo>
                    <a:pt x="99" y="48"/>
                  </a:lnTo>
                  <a:lnTo>
                    <a:pt x="89" y="49"/>
                  </a:lnTo>
                  <a:lnTo>
                    <a:pt x="82" y="49"/>
                  </a:lnTo>
                  <a:lnTo>
                    <a:pt x="77" y="50"/>
                  </a:lnTo>
                  <a:lnTo>
                    <a:pt x="75" y="49"/>
                  </a:lnTo>
                  <a:lnTo>
                    <a:pt x="71" y="47"/>
                  </a:lnTo>
                  <a:lnTo>
                    <a:pt x="67" y="44"/>
                  </a:lnTo>
                  <a:lnTo>
                    <a:pt x="63" y="40"/>
                  </a:lnTo>
                  <a:lnTo>
                    <a:pt x="59" y="37"/>
                  </a:lnTo>
                  <a:lnTo>
                    <a:pt x="54" y="33"/>
                  </a:lnTo>
                  <a:lnTo>
                    <a:pt x="52" y="31"/>
                  </a:lnTo>
                  <a:lnTo>
                    <a:pt x="50" y="29"/>
                  </a:lnTo>
                  <a:lnTo>
                    <a:pt x="54" y="26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2" y="14"/>
                  </a:lnTo>
                  <a:lnTo>
                    <a:pt x="78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1" y="0"/>
                  </a:lnTo>
                  <a:lnTo>
                    <a:pt x="85" y="2"/>
                  </a:lnTo>
                  <a:lnTo>
                    <a:pt x="81" y="4"/>
                  </a:lnTo>
                  <a:lnTo>
                    <a:pt x="76" y="7"/>
                  </a:lnTo>
                  <a:lnTo>
                    <a:pt x="69" y="10"/>
                  </a:lnTo>
                  <a:lnTo>
                    <a:pt x="63" y="12"/>
                  </a:lnTo>
                  <a:lnTo>
                    <a:pt x="56" y="16"/>
                  </a:lnTo>
                  <a:lnTo>
                    <a:pt x="51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8" y="21"/>
                  </a:lnTo>
                  <a:lnTo>
                    <a:pt x="24" y="19"/>
                  </a:lnTo>
                  <a:lnTo>
                    <a:pt x="21" y="17"/>
                  </a:lnTo>
                  <a:lnTo>
                    <a:pt x="16" y="15"/>
                  </a:lnTo>
                  <a:lnTo>
                    <a:pt x="12" y="14"/>
                  </a:lnTo>
                  <a:lnTo>
                    <a:pt x="9" y="12"/>
                  </a:lnTo>
                  <a:lnTo>
                    <a:pt x="4" y="11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4" name="Freeform 356"/>
            <p:cNvSpPr>
              <a:spLocks/>
            </p:cNvSpPr>
            <p:nvPr/>
          </p:nvSpPr>
          <p:spPr bwMode="auto">
            <a:xfrm>
              <a:off x="159" y="507"/>
              <a:ext cx="97" cy="112"/>
            </a:xfrm>
            <a:custGeom>
              <a:avLst/>
              <a:gdLst>
                <a:gd name="T0" fmla="*/ 11 w 97"/>
                <a:gd name="T1" fmla="*/ 33 h 112"/>
                <a:gd name="T2" fmla="*/ 15 w 97"/>
                <a:gd name="T3" fmla="*/ 55 h 112"/>
                <a:gd name="T4" fmla="*/ 23 w 97"/>
                <a:gd name="T5" fmla="*/ 54 h 112"/>
                <a:gd name="T6" fmla="*/ 32 w 97"/>
                <a:gd name="T7" fmla="*/ 60 h 112"/>
                <a:gd name="T8" fmla="*/ 35 w 97"/>
                <a:gd name="T9" fmla="*/ 67 h 112"/>
                <a:gd name="T10" fmla="*/ 26 w 97"/>
                <a:gd name="T11" fmla="*/ 65 h 112"/>
                <a:gd name="T12" fmla="*/ 21 w 97"/>
                <a:gd name="T13" fmla="*/ 62 h 112"/>
                <a:gd name="T14" fmla="*/ 13 w 97"/>
                <a:gd name="T15" fmla="*/ 57 h 112"/>
                <a:gd name="T16" fmla="*/ 2 w 97"/>
                <a:gd name="T17" fmla="*/ 64 h 112"/>
                <a:gd name="T18" fmla="*/ 0 w 97"/>
                <a:gd name="T19" fmla="*/ 78 h 112"/>
                <a:gd name="T20" fmla="*/ 4 w 97"/>
                <a:gd name="T21" fmla="*/ 84 h 112"/>
                <a:gd name="T22" fmla="*/ 20 w 97"/>
                <a:gd name="T23" fmla="*/ 87 h 112"/>
                <a:gd name="T24" fmla="*/ 29 w 97"/>
                <a:gd name="T25" fmla="*/ 82 h 112"/>
                <a:gd name="T26" fmla="*/ 29 w 97"/>
                <a:gd name="T27" fmla="*/ 88 h 112"/>
                <a:gd name="T28" fmla="*/ 23 w 97"/>
                <a:gd name="T29" fmla="*/ 110 h 112"/>
                <a:gd name="T30" fmla="*/ 40 w 97"/>
                <a:gd name="T31" fmla="*/ 110 h 112"/>
                <a:gd name="T32" fmla="*/ 46 w 97"/>
                <a:gd name="T33" fmla="*/ 96 h 112"/>
                <a:gd name="T34" fmla="*/ 41 w 97"/>
                <a:gd name="T35" fmla="*/ 83 h 112"/>
                <a:gd name="T36" fmla="*/ 44 w 97"/>
                <a:gd name="T37" fmla="*/ 80 h 112"/>
                <a:gd name="T38" fmla="*/ 48 w 97"/>
                <a:gd name="T39" fmla="*/ 85 h 112"/>
                <a:gd name="T40" fmla="*/ 53 w 97"/>
                <a:gd name="T41" fmla="*/ 96 h 112"/>
                <a:gd name="T42" fmla="*/ 66 w 97"/>
                <a:gd name="T43" fmla="*/ 96 h 112"/>
                <a:gd name="T44" fmla="*/ 78 w 97"/>
                <a:gd name="T45" fmla="*/ 100 h 112"/>
                <a:gd name="T46" fmla="*/ 90 w 97"/>
                <a:gd name="T47" fmla="*/ 92 h 112"/>
                <a:gd name="T48" fmla="*/ 92 w 97"/>
                <a:gd name="T49" fmla="*/ 83 h 112"/>
                <a:gd name="T50" fmla="*/ 90 w 97"/>
                <a:gd name="T51" fmla="*/ 80 h 112"/>
                <a:gd name="T52" fmla="*/ 77 w 97"/>
                <a:gd name="T53" fmla="*/ 72 h 112"/>
                <a:gd name="T54" fmla="*/ 67 w 97"/>
                <a:gd name="T55" fmla="*/ 69 h 112"/>
                <a:gd name="T56" fmla="*/ 72 w 97"/>
                <a:gd name="T57" fmla="*/ 59 h 112"/>
                <a:gd name="T58" fmla="*/ 84 w 97"/>
                <a:gd name="T59" fmla="*/ 55 h 112"/>
                <a:gd name="T60" fmla="*/ 96 w 97"/>
                <a:gd name="T61" fmla="*/ 47 h 112"/>
                <a:gd name="T62" fmla="*/ 96 w 97"/>
                <a:gd name="T63" fmla="*/ 33 h 112"/>
                <a:gd name="T64" fmla="*/ 85 w 97"/>
                <a:gd name="T65" fmla="*/ 26 h 112"/>
                <a:gd name="T66" fmla="*/ 72 w 97"/>
                <a:gd name="T67" fmla="*/ 31 h 112"/>
                <a:gd name="T68" fmla="*/ 72 w 97"/>
                <a:gd name="T69" fmla="*/ 41 h 112"/>
                <a:gd name="T70" fmla="*/ 62 w 97"/>
                <a:gd name="T71" fmla="*/ 51 h 112"/>
                <a:gd name="T72" fmla="*/ 58 w 97"/>
                <a:gd name="T73" fmla="*/ 50 h 112"/>
                <a:gd name="T74" fmla="*/ 56 w 97"/>
                <a:gd name="T75" fmla="*/ 44 h 112"/>
                <a:gd name="T76" fmla="*/ 60 w 97"/>
                <a:gd name="T77" fmla="*/ 31 h 112"/>
                <a:gd name="T78" fmla="*/ 69 w 97"/>
                <a:gd name="T79" fmla="*/ 18 h 112"/>
                <a:gd name="T80" fmla="*/ 62 w 97"/>
                <a:gd name="T81" fmla="*/ 3 h 112"/>
                <a:gd name="T82" fmla="*/ 50 w 97"/>
                <a:gd name="T83" fmla="*/ 1 h 112"/>
                <a:gd name="T84" fmla="*/ 41 w 97"/>
                <a:gd name="T85" fmla="*/ 8 h 112"/>
                <a:gd name="T86" fmla="*/ 38 w 97"/>
                <a:gd name="T87" fmla="*/ 15 h 112"/>
                <a:gd name="T88" fmla="*/ 42 w 97"/>
                <a:gd name="T89" fmla="*/ 26 h 112"/>
                <a:gd name="T90" fmla="*/ 48 w 97"/>
                <a:gd name="T91" fmla="*/ 34 h 112"/>
                <a:gd name="T92" fmla="*/ 47 w 97"/>
                <a:gd name="T93" fmla="*/ 45 h 112"/>
                <a:gd name="T94" fmla="*/ 41 w 97"/>
                <a:gd name="T95" fmla="*/ 47 h 112"/>
                <a:gd name="T96" fmla="*/ 35 w 97"/>
                <a:gd name="T97" fmla="*/ 35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7"/>
                <a:gd name="T148" fmla="*/ 0 h 112"/>
                <a:gd name="T149" fmla="*/ 97 w 97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7" h="112">
                  <a:moveTo>
                    <a:pt x="23" y="26"/>
                  </a:moveTo>
                  <a:lnTo>
                    <a:pt x="17" y="28"/>
                  </a:lnTo>
                  <a:lnTo>
                    <a:pt x="11" y="33"/>
                  </a:lnTo>
                  <a:lnTo>
                    <a:pt x="8" y="42"/>
                  </a:lnTo>
                  <a:lnTo>
                    <a:pt x="12" y="54"/>
                  </a:lnTo>
                  <a:lnTo>
                    <a:pt x="15" y="55"/>
                  </a:lnTo>
                  <a:lnTo>
                    <a:pt x="18" y="55"/>
                  </a:lnTo>
                  <a:lnTo>
                    <a:pt x="22" y="55"/>
                  </a:lnTo>
                  <a:lnTo>
                    <a:pt x="23" y="54"/>
                  </a:lnTo>
                  <a:lnTo>
                    <a:pt x="27" y="55"/>
                  </a:lnTo>
                  <a:lnTo>
                    <a:pt x="29" y="58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6"/>
                  </a:lnTo>
                  <a:lnTo>
                    <a:pt x="35" y="67"/>
                  </a:lnTo>
                  <a:lnTo>
                    <a:pt x="33" y="67"/>
                  </a:lnTo>
                  <a:lnTo>
                    <a:pt x="29" y="66"/>
                  </a:lnTo>
                  <a:lnTo>
                    <a:pt x="26" y="65"/>
                  </a:lnTo>
                  <a:lnTo>
                    <a:pt x="23" y="64"/>
                  </a:lnTo>
                  <a:lnTo>
                    <a:pt x="22" y="64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3" y="57"/>
                  </a:lnTo>
                  <a:lnTo>
                    <a:pt x="9" y="58"/>
                  </a:lnTo>
                  <a:lnTo>
                    <a:pt x="5" y="60"/>
                  </a:lnTo>
                  <a:lnTo>
                    <a:pt x="2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0" y="78"/>
                  </a:lnTo>
                  <a:lnTo>
                    <a:pt x="1" y="81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8"/>
                  </a:lnTo>
                  <a:lnTo>
                    <a:pt x="20" y="87"/>
                  </a:lnTo>
                  <a:lnTo>
                    <a:pt x="23" y="84"/>
                  </a:lnTo>
                  <a:lnTo>
                    <a:pt x="26" y="82"/>
                  </a:lnTo>
                  <a:lnTo>
                    <a:pt x="29" y="82"/>
                  </a:lnTo>
                  <a:lnTo>
                    <a:pt x="31" y="82"/>
                  </a:lnTo>
                  <a:lnTo>
                    <a:pt x="34" y="83"/>
                  </a:lnTo>
                  <a:lnTo>
                    <a:pt x="29" y="88"/>
                  </a:lnTo>
                  <a:lnTo>
                    <a:pt x="24" y="96"/>
                  </a:lnTo>
                  <a:lnTo>
                    <a:pt x="22" y="104"/>
                  </a:lnTo>
                  <a:lnTo>
                    <a:pt x="23" y="110"/>
                  </a:lnTo>
                  <a:lnTo>
                    <a:pt x="29" y="112"/>
                  </a:lnTo>
                  <a:lnTo>
                    <a:pt x="34" y="112"/>
                  </a:lnTo>
                  <a:lnTo>
                    <a:pt x="40" y="110"/>
                  </a:lnTo>
                  <a:lnTo>
                    <a:pt x="43" y="107"/>
                  </a:lnTo>
                  <a:lnTo>
                    <a:pt x="46" y="102"/>
                  </a:lnTo>
                  <a:lnTo>
                    <a:pt x="46" y="96"/>
                  </a:lnTo>
                  <a:lnTo>
                    <a:pt x="45" y="90"/>
                  </a:lnTo>
                  <a:lnTo>
                    <a:pt x="43" y="86"/>
                  </a:lnTo>
                  <a:lnTo>
                    <a:pt x="41" y="83"/>
                  </a:lnTo>
                  <a:lnTo>
                    <a:pt x="41" y="82"/>
                  </a:lnTo>
                  <a:lnTo>
                    <a:pt x="42" y="81"/>
                  </a:lnTo>
                  <a:lnTo>
                    <a:pt x="44" y="80"/>
                  </a:lnTo>
                  <a:lnTo>
                    <a:pt x="46" y="80"/>
                  </a:lnTo>
                  <a:lnTo>
                    <a:pt x="47" y="82"/>
                  </a:lnTo>
                  <a:lnTo>
                    <a:pt x="48" y="85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7"/>
                  </a:lnTo>
                  <a:lnTo>
                    <a:pt x="64" y="93"/>
                  </a:lnTo>
                  <a:lnTo>
                    <a:pt x="66" y="96"/>
                  </a:lnTo>
                  <a:lnTo>
                    <a:pt x="70" y="98"/>
                  </a:lnTo>
                  <a:lnTo>
                    <a:pt x="74" y="100"/>
                  </a:lnTo>
                  <a:lnTo>
                    <a:pt x="78" y="100"/>
                  </a:lnTo>
                  <a:lnTo>
                    <a:pt x="82" y="99"/>
                  </a:lnTo>
                  <a:lnTo>
                    <a:pt x="86" y="96"/>
                  </a:lnTo>
                  <a:lnTo>
                    <a:pt x="90" y="92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3"/>
                  </a:lnTo>
                  <a:lnTo>
                    <a:pt x="91" y="82"/>
                  </a:lnTo>
                  <a:lnTo>
                    <a:pt x="90" y="80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3"/>
                  </a:lnTo>
                  <a:lnTo>
                    <a:pt x="70" y="72"/>
                  </a:lnTo>
                  <a:lnTo>
                    <a:pt x="67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9"/>
                  </a:lnTo>
                  <a:lnTo>
                    <a:pt x="75" y="56"/>
                  </a:lnTo>
                  <a:lnTo>
                    <a:pt x="78" y="54"/>
                  </a:lnTo>
                  <a:lnTo>
                    <a:pt x="84" y="55"/>
                  </a:lnTo>
                  <a:lnTo>
                    <a:pt x="90" y="53"/>
                  </a:lnTo>
                  <a:lnTo>
                    <a:pt x="93" y="51"/>
                  </a:lnTo>
                  <a:lnTo>
                    <a:pt x="96" y="47"/>
                  </a:lnTo>
                  <a:lnTo>
                    <a:pt x="97" y="42"/>
                  </a:lnTo>
                  <a:lnTo>
                    <a:pt x="97" y="38"/>
                  </a:lnTo>
                  <a:lnTo>
                    <a:pt x="96" y="33"/>
                  </a:lnTo>
                  <a:lnTo>
                    <a:pt x="94" y="29"/>
                  </a:lnTo>
                  <a:lnTo>
                    <a:pt x="90" y="27"/>
                  </a:lnTo>
                  <a:lnTo>
                    <a:pt x="85" y="26"/>
                  </a:lnTo>
                  <a:lnTo>
                    <a:pt x="79" y="27"/>
                  </a:lnTo>
                  <a:lnTo>
                    <a:pt x="75" y="28"/>
                  </a:lnTo>
                  <a:lnTo>
                    <a:pt x="72" y="31"/>
                  </a:lnTo>
                  <a:lnTo>
                    <a:pt x="72" y="34"/>
                  </a:lnTo>
                  <a:lnTo>
                    <a:pt x="72" y="38"/>
                  </a:lnTo>
                  <a:lnTo>
                    <a:pt x="72" y="41"/>
                  </a:lnTo>
                  <a:lnTo>
                    <a:pt x="69" y="45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3"/>
                  </a:lnTo>
                  <a:lnTo>
                    <a:pt x="59" y="52"/>
                  </a:lnTo>
                  <a:lnTo>
                    <a:pt x="58" y="50"/>
                  </a:lnTo>
                  <a:lnTo>
                    <a:pt x="56" y="49"/>
                  </a:lnTo>
                  <a:lnTo>
                    <a:pt x="54" y="48"/>
                  </a:lnTo>
                  <a:lnTo>
                    <a:pt x="56" y="44"/>
                  </a:lnTo>
                  <a:lnTo>
                    <a:pt x="58" y="39"/>
                  </a:lnTo>
                  <a:lnTo>
                    <a:pt x="59" y="34"/>
                  </a:lnTo>
                  <a:lnTo>
                    <a:pt x="60" y="31"/>
                  </a:lnTo>
                  <a:lnTo>
                    <a:pt x="64" y="28"/>
                  </a:lnTo>
                  <a:lnTo>
                    <a:pt x="67" y="23"/>
                  </a:lnTo>
                  <a:lnTo>
                    <a:pt x="69" y="18"/>
                  </a:lnTo>
                  <a:lnTo>
                    <a:pt x="69" y="12"/>
                  </a:lnTo>
                  <a:lnTo>
                    <a:pt x="66" y="7"/>
                  </a:lnTo>
                  <a:lnTo>
                    <a:pt x="62" y="3"/>
                  </a:lnTo>
                  <a:lnTo>
                    <a:pt x="58" y="0"/>
                  </a:lnTo>
                  <a:lnTo>
                    <a:pt x="53" y="0"/>
                  </a:lnTo>
                  <a:lnTo>
                    <a:pt x="50" y="1"/>
                  </a:lnTo>
                  <a:lnTo>
                    <a:pt x="48" y="3"/>
                  </a:lnTo>
                  <a:lnTo>
                    <a:pt x="44" y="5"/>
                  </a:lnTo>
                  <a:lnTo>
                    <a:pt x="41" y="8"/>
                  </a:lnTo>
                  <a:lnTo>
                    <a:pt x="40" y="10"/>
                  </a:lnTo>
                  <a:lnTo>
                    <a:pt x="39" y="12"/>
                  </a:lnTo>
                  <a:lnTo>
                    <a:pt x="38" y="15"/>
                  </a:lnTo>
                  <a:lnTo>
                    <a:pt x="38" y="17"/>
                  </a:lnTo>
                  <a:lnTo>
                    <a:pt x="40" y="22"/>
                  </a:lnTo>
                  <a:lnTo>
                    <a:pt x="42" y="26"/>
                  </a:lnTo>
                  <a:lnTo>
                    <a:pt x="45" y="28"/>
                  </a:lnTo>
                  <a:lnTo>
                    <a:pt x="48" y="29"/>
                  </a:lnTo>
                  <a:lnTo>
                    <a:pt x="48" y="34"/>
                  </a:lnTo>
                  <a:lnTo>
                    <a:pt x="48" y="39"/>
                  </a:lnTo>
                  <a:lnTo>
                    <a:pt x="47" y="43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5"/>
                  </a:lnTo>
                  <a:lnTo>
                    <a:pt x="31" y="28"/>
                  </a:lnTo>
                  <a:lnTo>
                    <a:pt x="23" y="26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5" name="Freeform 357"/>
            <p:cNvSpPr>
              <a:spLocks/>
            </p:cNvSpPr>
            <p:nvPr/>
          </p:nvSpPr>
          <p:spPr bwMode="auto">
            <a:xfrm>
              <a:off x="90" y="656"/>
              <a:ext cx="101" cy="196"/>
            </a:xfrm>
            <a:custGeom>
              <a:avLst/>
              <a:gdLst>
                <a:gd name="T0" fmla="*/ 100 w 101"/>
                <a:gd name="T1" fmla="*/ 0 h 196"/>
                <a:gd name="T2" fmla="*/ 92 w 101"/>
                <a:gd name="T3" fmla="*/ 13 h 196"/>
                <a:gd name="T4" fmla="*/ 83 w 101"/>
                <a:gd name="T5" fmla="*/ 23 h 196"/>
                <a:gd name="T6" fmla="*/ 73 w 101"/>
                <a:gd name="T7" fmla="*/ 33 h 196"/>
                <a:gd name="T8" fmla="*/ 61 w 101"/>
                <a:gd name="T9" fmla="*/ 40 h 196"/>
                <a:gd name="T10" fmla="*/ 50 w 101"/>
                <a:gd name="T11" fmla="*/ 44 h 196"/>
                <a:gd name="T12" fmla="*/ 39 w 101"/>
                <a:gd name="T13" fmla="*/ 48 h 196"/>
                <a:gd name="T14" fmla="*/ 29 w 101"/>
                <a:gd name="T15" fmla="*/ 49 h 196"/>
                <a:gd name="T16" fmla="*/ 19 w 101"/>
                <a:gd name="T17" fmla="*/ 49 h 196"/>
                <a:gd name="T18" fmla="*/ 19 w 101"/>
                <a:gd name="T19" fmla="*/ 59 h 196"/>
                <a:gd name="T20" fmla="*/ 18 w 101"/>
                <a:gd name="T21" fmla="*/ 70 h 196"/>
                <a:gd name="T22" fmla="*/ 12 w 101"/>
                <a:gd name="T23" fmla="*/ 82 h 196"/>
                <a:gd name="T24" fmla="*/ 0 w 101"/>
                <a:gd name="T25" fmla="*/ 91 h 196"/>
                <a:gd name="T26" fmla="*/ 7 w 101"/>
                <a:gd name="T27" fmla="*/ 103 h 196"/>
                <a:gd name="T28" fmla="*/ 12 w 101"/>
                <a:gd name="T29" fmla="*/ 119 h 196"/>
                <a:gd name="T30" fmla="*/ 12 w 101"/>
                <a:gd name="T31" fmla="*/ 134 h 196"/>
                <a:gd name="T32" fmla="*/ 7 w 101"/>
                <a:gd name="T33" fmla="*/ 148 h 196"/>
                <a:gd name="T34" fmla="*/ 12 w 101"/>
                <a:gd name="T35" fmla="*/ 150 h 196"/>
                <a:gd name="T36" fmla="*/ 17 w 101"/>
                <a:gd name="T37" fmla="*/ 152 h 196"/>
                <a:gd name="T38" fmla="*/ 23 w 101"/>
                <a:gd name="T39" fmla="*/ 155 h 196"/>
                <a:gd name="T40" fmla="*/ 30 w 101"/>
                <a:gd name="T41" fmla="*/ 160 h 196"/>
                <a:gd name="T42" fmla="*/ 36 w 101"/>
                <a:gd name="T43" fmla="*/ 167 h 196"/>
                <a:gd name="T44" fmla="*/ 41 w 101"/>
                <a:gd name="T45" fmla="*/ 175 h 196"/>
                <a:gd name="T46" fmla="*/ 45 w 101"/>
                <a:gd name="T47" fmla="*/ 184 h 196"/>
                <a:gd name="T48" fmla="*/ 49 w 101"/>
                <a:gd name="T49" fmla="*/ 196 h 196"/>
                <a:gd name="T50" fmla="*/ 51 w 101"/>
                <a:gd name="T51" fmla="*/ 189 h 196"/>
                <a:gd name="T52" fmla="*/ 55 w 101"/>
                <a:gd name="T53" fmla="*/ 181 h 196"/>
                <a:gd name="T54" fmla="*/ 59 w 101"/>
                <a:gd name="T55" fmla="*/ 175 h 196"/>
                <a:gd name="T56" fmla="*/ 64 w 101"/>
                <a:gd name="T57" fmla="*/ 168 h 196"/>
                <a:gd name="T58" fmla="*/ 69 w 101"/>
                <a:gd name="T59" fmla="*/ 161 h 196"/>
                <a:gd name="T60" fmla="*/ 76 w 101"/>
                <a:gd name="T61" fmla="*/ 156 h 196"/>
                <a:gd name="T62" fmla="*/ 83 w 101"/>
                <a:gd name="T63" fmla="*/ 153 h 196"/>
                <a:gd name="T64" fmla="*/ 91 w 101"/>
                <a:gd name="T65" fmla="*/ 152 h 196"/>
                <a:gd name="T66" fmla="*/ 87 w 101"/>
                <a:gd name="T67" fmla="*/ 144 h 196"/>
                <a:gd name="T68" fmla="*/ 86 w 101"/>
                <a:gd name="T69" fmla="*/ 132 h 196"/>
                <a:gd name="T70" fmla="*/ 87 w 101"/>
                <a:gd name="T71" fmla="*/ 121 h 196"/>
                <a:gd name="T72" fmla="*/ 94 w 101"/>
                <a:gd name="T73" fmla="*/ 107 h 196"/>
                <a:gd name="T74" fmla="*/ 87 w 101"/>
                <a:gd name="T75" fmla="*/ 86 h 196"/>
                <a:gd name="T76" fmla="*/ 86 w 101"/>
                <a:gd name="T77" fmla="*/ 66 h 196"/>
                <a:gd name="T78" fmla="*/ 86 w 101"/>
                <a:gd name="T79" fmla="*/ 47 h 196"/>
                <a:gd name="T80" fmla="*/ 88 w 101"/>
                <a:gd name="T81" fmla="*/ 34 h 196"/>
                <a:gd name="T82" fmla="*/ 91 w 101"/>
                <a:gd name="T83" fmla="*/ 26 h 196"/>
                <a:gd name="T84" fmla="*/ 94 w 101"/>
                <a:gd name="T85" fmla="*/ 16 h 196"/>
                <a:gd name="T86" fmla="*/ 98 w 101"/>
                <a:gd name="T87" fmla="*/ 10 h 196"/>
                <a:gd name="T88" fmla="*/ 100 w 101"/>
                <a:gd name="T89" fmla="*/ 6 h 196"/>
                <a:gd name="T90" fmla="*/ 101 w 101"/>
                <a:gd name="T91" fmla="*/ 4 h 196"/>
                <a:gd name="T92" fmla="*/ 101 w 101"/>
                <a:gd name="T93" fmla="*/ 3 h 196"/>
                <a:gd name="T94" fmla="*/ 100 w 101"/>
                <a:gd name="T95" fmla="*/ 1 h 196"/>
                <a:gd name="T96" fmla="*/ 100 w 101"/>
                <a:gd name="T97" fmla="*/ 1 h 196"/>
                <a:gd name="T98" fmla="*/ 100 w 101"/>
                <a:gd name="T99" fmla="*/ 0 h 19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6"/>
                <a:gd name="T152" fmla="*/ 101 w 101"/>
                <a:gd name="T153" fmla="*/ 196 h 19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6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1" y="40"/>
                  </a:lnTo>
                  <a:lnTo>
                    <a:pt x="50" y="44"/>
                  </a:lnTo>
                  <a:lnTo>
                    <a:pt x="39" y="48"/>
                  </a:lnTo>
                  <a:lnTo>
                    <a:pt x="29" y="49"/>
                  </a:lnTo>
                  <a:lnTo>
                    <a:pt x="19" y="49"/>
                  </a:lnTo>
                  <a:lnTo>
                    <a:pt x="19" y="59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4"/>
                  </a:lnTo>
                  <a:lnTo>
                    <a:pt x="7" y="148"/>
                  </a:lnTo>
                  <a:lnTo>
                    <a:pt x="12" y="150"/>
                  </a:lnTo>
                  <a:lnTo>
                    <a:pt x="17" y="152"/>
                  </a:lnTo>
                  <a:lnTo>
                    <a:pt x="23" y="155"/>
                  </a:lnTo>
                  <a:lnTo>
                    <a:pt x="30" y="160"/>
                  </a:lnTo>
                  <a:lnTo>
                    <a:pt x="36" y="167"/>
                  </a:lnTo>
                  <a:lnTo>
                    <a:pt x="41" y="175"/>
                  </a:lnTo>
                  <a:lnTo>
                    <a:pt x="45" y="184"/>
                  </a:lnTo>
                  <a:lnTo>
                    <a:pt x="49" y="196"/>
                  </a:lnTo>
                  <a:lnTo>
                    <a:pt x="51" y="189"/>
                  </a:lnTo>
                  <a:lnTo>
                    <a:pt x="55" y="181"/>
                  </a:lnTo>
                  <a:lnTo>
                    <a:pt x="59" y="175"/>
                  </a:lnTo>
                  <a:lnTo>
                    <a:pt x="64" y="168"/>
                  </a:lnTo>
                  <a:lnTo>
                    <a:pt x="69" y="161"/>
                  </a:lnTo>
                  <a:lnTo>
                    <a:pt x="76" y="156"/>
                  </a:lnTo>
                  <a:lnTo>
                    <a:pt x="83" y="153"/>
                  </a:lnTo>
                  <a:lnTo>
                    <a:pt x="91" y="152"/>
                  </a:lnTo>
                  <a:lnTo>
                    <a:pt x="87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6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4"/>
                  </a:lnTo>
                  <a:lnTo>
                    <a:pt x="101" y="3"/>
                  </a:lnTo>
                  <a:lnTo>
                    <a:pt x="100" y="1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6" name="Freeform 358"/>
            <p:cNvSpPr>
              <a:spLocks/>
            </p:cNvSpPr>
            <p:nvPr/>
          </p:nvSpPr>
          <p:spPr bwMode="auto">
            <a:xfrm>
              <a:off x="347" y="607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5 h 162"/>
                <a:gd name="T6" fmla="*/ 61 w 190"/>
                <a:gd name="T7" fmla="*/ 9 h 162"/>
                <a:gd name="T8" fmla="*/ 51 w 190"/>
                <a:gd name="T9" fmla="*/ 11 h 162"/>
                <a:gd name="T10" fmla="*/ 41 w 190"/>
                <a:gd name="T11" fmla="*/ 15 h 162"/>
                <a:gd name="T12" fmla="*/ 31 w 190"/>
                <a:gd name="T13" fmla="*/ 18 h 162"/>
                <a:gd name="T14" fmla="*/ 21 w 190"/>
                <a:gd name="T15" fmla="*/ 20 h 162"/>
                <a:gd name="T16" fmla="*/ 12 w 190"/>
                <a:gd name="T17" fmla="*/ 21 h 162"/>
                <a:gd name="T18" fmla="*/ 9 w 190"/>
                <a:gd name="T19" fmla="*/ 21 h 162"/>
                <a:gd name="T20" fmla="*/ 6 w 190"/>
                <a:gd name="T21" fmla="*/ 20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19 w 190"/>
                <a:gd name="T29" fmla="*/ 37 h 162"/>
                <a:gd name="T30" fmla="*/ 28 w 190"/>
                <a:gd name="T31" fmla="*/ 48 h 162"/>
                <a:gd name="T32" fmla="*/ 35 w 190"/>
                <a:gd name="T33" fmla="*/ 61 h 162"/>
                <a:gd name="T34" fmla="*/ 42 w 190"/>
                <a:gd name="T35" fmla="*/ 75 h 162"/>
                <a:gd name="T36" fmla="*/ 46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7 w 190"/>
                <a:gd name="T43" fmla="*/ 121 h 162"/>
                <a:gd name="T44" fmla="*/ 64 w 190"/>
                <a:gd name="T45" fmla="*/ 122 h 162"/>
                <a:gd name="T46" fmla="*/ 71 w 190"/>
                <a:gd name="T47" fmla="*/ 126 h 162"/>
                <a:gd name="T48" fmla="*/ 78 w 190"/>
                <a:gd name="T49" fmla="*/ 131 h 162"/>
                <a:gd name="T50" fmla="*/ 86 w 190"/>
                <a:gd name="T51" fmla="*/ 137 h 162"/>
                <a:gd name="T52" fmla="*/ 92 w 190"/>
                <a:gd name="T53" fmla="*/ 145 h 162"/>
                <a:gd name="T54" fmla="*/ 98 w 190"/>
                <a:gd name="T55" fmla="*/ 152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6 h 162"/>
                <a:gd name="T66" fmla="*/ 147 w 190"/>
                <a:gd name="T67" fmla="*/ 145 h 162"/>
                <a:gd name="T68" fmla="*/ 160 w 190"/>
                <a:gd name="T69" fmla="*/ 146 h 162"/>
                <a:gd name="T70" fmla="*/ 174 w 190"/>
                <a:gd name="T71" fmla="*/ 149 h 162"/>
                <a:gd name="T72" fmla="*/ 190 w 190"/>
                <a:gd name="T73" fmla="*/ 156 h 162"/>
                <a:gd name="T74" fmla="*/ 185 w 190"/>
                <a:gd name="T75" fmla="*/ 150 h 162"/>
                <a:gd name="T76" fmla="*/ 180 w 190"/>
                <a:gd name="T77" fmla="*/ 143 h 162"/>
                <a:gd name="T78" fmla="*/ 177 w 190"/>
                <a:gd name="T79" fmla="*/ 134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99 h 162"/>
                <a:gd name="T86" fmla="*/ 176 w 190"/>
                <a:gd name="T87" fmla="*/ 85 h 162"/>
                <a:gd name="T88" fmla="*/ 182 w 190"/>
                <a:gd name="T89" fmla="*/ 69 h 162"/>
                <a:gd name="T90" fmla="*/ 173 w 190"/>
                <a:gd name="T91" fmla="*/ 66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6 h 162"/>
                <a:gd name="T100" fmla="*/ 135 w 190"/>
                <a:gd name="T101" fmla="*/ 37 h 162"/>
                <a:gd name="T102" fmla="*/ 133 w 190"/>
                <a:gd name="T103" fmla="*/ 24 h 162"/>
                <a:gd name="T104" fmla="*/ 132 w 190"/>
                <a:gd name="T105" fmla="*/ 10 h 162"/>
                <a:gd name="T106" fmla="*/ 127 w 190"/>
                <a:gd name="T107" fmla="*/ 10 h 162"/>
                <a:gd name="T108" fmla="*/ 122 w 190"/>
                <a:gd name="T109" fmla="*/ 11 h 162"/>
                <a:gd name="T110" fmla="*/ 116 w 190"/>
                <a:gd name="T111" fmla="*/ 12 h 162"/>
                <a:gd name="T112" fmla="*/ 111 w 190"/>
                <a:gd name="T113" fmla="*/ 11 h 162"/>
                <a:gd name="T114" fmla="*/ 105 w 190"/>
                <a:gd name="T115" fmla="*/ 10 h 162"/>
                <a:gd name="T116" fmla="*/ 99 w 190"/>
                <a:gd name="T117" fmla="*/ 9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5"/>
                  </a:lnTo>
                  <a:lnTo>
                    <a:pt x="61" y="9"/>
                  </a:lnTo>
                  <a:lnTo>
                    <a:pt x="51" y="11"/>
                  </a:lnTo>
                  <a:lnTo>
                    <a:pt x="41" y="15"/>
                  </a:lnTo>
                  <a:lnTo>
                    <a:pt x="31" y="18"/>
                  </a:lnTo>
                  <a:lnTo>
                    <a:pt x="21" y="20"/>
                  </a:lnTo>
                  <a:lnTo>
                    <a:pt x="12" y="21"/>
                  </a:lnTo>
                  <a:lnTo>
                    <a:pt x="9" y="21"/>
                  </a:lnTo>
                  <a:lnTo>
                    <a:pt x="6" y="20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19" y="37"/>
                  </a:lnTo>
                  <a:lnTo>
                    <a:pt x="28" y="48"/>
                  </a:lnTo>
                  <a:lnTo>
                    <a:pt x="35" y="61"/>
                  </a:lnTo>
                  <a:lnTo>
                    <a:pt x="42" y="75"/>
                  </a:lnTo>
                  <a:lnTo>
                    <a:pt x="46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7" y="121"/>
                  </a:lnTo>
                  <a:lnTo>
                    <a:pt x="64" y="122"/>
                  </a:lnTo>
                  <a:lnTo>
                    <a:pt x="71" y="126"/>
                  </a:lnTo>
                  <a:lnTo>
                    <a:pt x="78" y="131"/>
                  </a:lnTo>
                  <a:lnTo>
                    <a:pt x="86" y="137"/>
                  </a:lnTo>
                  <a:lnTo>
                    <a:pt x="92" y="145"/>
                  </a:lnTo>
                  <a:lnTo>
                    <a:pt x="98" y="152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6"/>
                  </a:lnTo>
                  <a:lnTo>
                    <a:pt x="147" y="145"/>
                  </a:lnTo>
                  <a:lnTo>
                    <a:pt x="160" y="146"/>
                  </a:lnTo>
                  <a:lnTo>
                    <a:pt x="174" y="149"/>
                  </a:lnTo>
                  <a:lnTo>
                    <a:pt x="190" y="156"/>
                  </a:lnTo>
                  <a:lnTo>
                    <a:pt x="185" y="150"/>
                  </a:lnTo>
                  <a:lnTo>
                    <a:pt x="180" y="143"/>
                  </a:lnTo>
                  <a:lnTo>
                    <a:pt x="177" y="134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99"/>
                  </a:lnTo>
                  <a:lnTo>
                    <a:pt x="176" y="85"/>
                  </a:lnTo>
                  <a:lnTo>
                    <a:pt x="182" y="69"/>
                  </a:lnTo>
                  <a:lnTo>
                    <a:pt x="173" y="66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6"/>
                  </a:lnTo>
                  <a:lnTo>
                    <a:pt x="135" y="37"/>
                  </a:lnTo>
                  <a:lnTo>
                    <a:pt x="133" y="24"/>
                  </a:lnTo>
                  <a:lnTo>
                    <a:pt x="132" y="10"/>
                  </a:lnTo>
                  <a:lnTo>
                    <a:pt x="127" y="10"/>
                  </a:lnTo>
                  <a:lnTo>
                    <a:pt x="122" y="11"/>
                  </a:lnTo>
                  <a:lnTo>
                    <a:pt x="116" y="12"/>
                  </a:lnTo>
                  <a:lnTo>
                    <a:pt x="111" y="11"/>
                  </a:lnTo>
                  <a:lnTo>
                    <a:pt x="105" y="10"/>
                  </a:lnTo>
                  <a:lnTo>
                    <a:pt x="99" y="9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7" name="Freeform 359"/>
            <p:cNvSpPr>
              <a:spLocks/>
            </p:cNvSpPr>
            <p:nvPr/>
          </p:nvSpPr>
          <p:spPr bwMode="auto">
            <a:xfrm>
              <a:off x="250" y="363"/>
              <a:ext cx="166" cy="229"/>
            </a:xfrm>
            <a:custGeom>
              <a:avLst/>
              <a:gdLst>
                <a:gd name="T0" fmla="*/ 140 w 166"/>
                <a:gd name="T1" fmla="*/ 112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50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4 h 229"/>
                <a:gd name="T16" fmla="*/ 10 w 166"/>
                <a:gd name="T17" fmla="*/ 226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7 h 229"/>
                <a:gd name="T24" fmla="*/ 14 w 166"/>
                <a:gd name="T25" fmla="*/ 219 h 229"/>
                <a:gd name="T26" fmla="*/ 31 w 166"/>
                <a:gd name="T27" fmla="*/ 196 h 229"/>
                <a:gd name="T28" fmla="*/ 39 w 166"/>
                <a:gd name="T29" fmla="*/ 169 h 229"/>
                <a:gd name="T30" fmla="*/ 42 w 166"/>
                <a:gd name="T31" fmla="*/ 144 h 229"/>
                <a:gd name="T32" fmla="*/ 41 w 166"/>
                <a:gd name="T33" fmla="*/ 128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8 h 229"/>
                <a:gd name="T40" fmla="*/ 64 w 166"/>
                <a:gd name="T41" fmla="*/ 71 h 229"/>
                <a:gd name="T42" fmla="*/ 68 w 166"/>
                <a:gd name="T43" fmla="*/ 51 h 229"/>
                <a:gd name="T44" fmla="*/ 73 w 166"/>
                <a:gd name="T45" fmla="*/ 39 h 229"/>
                <a:gd name="T46" fmla="*/ 92 w 166"/>
                <a:gd name="T47" fmla="*/ 33 h 229"/>
                <a:gd name="T48" fmla="*/ 113 w 166"/>
                <a:gd name="T49" fmla="*/ 21 h 229"/>
                <a:gd name="T50" fmla="*/ 130 w 166"/>
                <a:gd name="T51" fmla="*/ 7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70 h 229"/>
                <a:gd name="T60" fmla="*/ 161 w 166"/>
                <a:gd name="T61" fmla="*/ 77 h 229"/>
                <a:gd name="T62" fmla="*/ 151 w 166"/>
                <a:gd name="T63" fmla="*/ 82 h 229"/>
                <a:gd name="T64" fmla="*/ 143 w 166"/>
                <a:gd name="T65" fmla="*/ 90 h 229"/>
                <a:gd name="T66" fmla="*/ 142 w 166"/>
                <a:gd name="T67" fmla="*/ 104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2"/>
                  </a:moveTo>
                  <a:lnTo>
                    <a:pt x="140" y="112"/>
                  </a:lnTo>
                  <a:lnTo>
                    <a:pt x="131" y="112"/>
                  </a:lnTo>
                  <a:lnTo>
                    <a:pt x="119" y="113"/>
                  </a:lnTo>
                  <a:lnTo>
                    <a:pt x="105" y="117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50"/>
                  </a:lnTo>
                  <a:lnTo>
                    <a:pt x="54" y="172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2" y="223"/>
                  </a:lnTo>
                  <a:lnTo>
                    <a:pt x="18" y="224"/>
                  </a:lnTo>
                  <a:lnTo>
                    <a:pt x="14" y="225"/>
                  </a:lnTo>
                  <a:lnTo>
                    <a:pt x="10" y="226"/>
                  </a:lnTo>
                  <a:lnTo>
                    <a:pt x="6" y="227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7"/>
                  </a:lnTo>
                  <a:lnTo>
                    <a:pt x="0" y="226"/>
                  </a:lnTo>
                  <a:lnTo>
                    <a:pt x="14" y="219"/>
                  </a:lnTo>
                  <a:lnTo>
                    <a:pt x="24" y="209"/>
                  </a:lnTo>
                  <a:lnTo>
                    <a:pt x="31" y="196"/>
                  </a:lnTo>
                  <a:lnTo>
                    <a:pt x="36" y="182"/>
                  </a:lnTo>
                  <a:lnTo>
                    <a:pt x="39" y="169"/>
                  </a:lnTo>
                  <a:lnTo>
                    <a:pt x="41" y="155"/>
                  </a:lnTo>
                  <a:lnTo>
                    <a:pt x="42" y="144"/>
                  </a:lnTo>
                  <a:lnTo>
                    <a:pt x="42" y="136"/>
                  </a:lnTo>
                  <a:lnTo>
                    <a:pt x="41" y="128"/>
                  </a:lnTo>
                  <a:lnTo>
                    <a:pt x="40" y="119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6" y="93"/>
                  </a:lnTo>
                  <a:lnTo>
                    <a:pt x="53" y="88"/>
                  </a:lnTo>
                  <a:lnTo>
                    <a:pt x="59" y="80"/>
                  </a:lnTo>
                  <a:lnTo>
                    <a:pt x="64" y="71"/>
                  </a:lnTo>
                  <a:lnTo>
                    <a:pt x="67" y="62"/>
                  </a:lnTo>
                  <a:lnTo>
                    <a:pt x="68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7"/>
                  </a:lnTo>
                  <a:lnTo>
                    <a:pt x="92" y="33"/>
                  </a:lnTo>
                  <a:lnTo>
                    <a:pt x="103" y="28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7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2"/>
                  </a:lnTo>
                  <a:lnTo>
                    <a:pt x="158" y="70"/>
                  </a:lnTo>
                  <a:lnTo>
                    <a:pt x="166" y="76"/>
                  </a:lnTo>
                  <a:lnTo>
                    <a:pt x="161" y="77"/>
                  </a:lnTo>
                  <a:lnTo>
                    <a:pt x="156" y="79"/>
                  </a:lnTo>
                  <a:lnTo>
                    <a:pt x="151" y="82"/>
                  </a:lnTo>
                  <a:lnTo>
                    <a:pt x="146" y="86"/>
                  </a:lnTo>
                  <a:lnTo>
                    <a:pt x="143" y="90"/>
                  </a:lnTo>
                  <a:lnTo>
                    <a:pt x="142" y="96"/>
                  </a:lnTo>
                  <a:lnTo>
                    <a:pt x="142" y="104"/>
                  </a:lnTo>
                  <a:lnTo>
                    <a:pt x="146" y="112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8" name="Freeform 360"/>
            <p:cNvSpPr>
              <a:spLocks/>
            </p:cNvSpPr>
            <p:nvPr/>
          </p:nvSpPr>
          <p:spPr bwMode="auto">
            <a:xfrm>
              <a:off x="195" y="367"/>
              <a:ext cx="98" cy="222"/>
            </a:xfrm>
            <a:custGeom>
              <a:avLst/>
              <a:gdLst>
                <a:gd name="T0" fmla="*/ 54 w 98"/>
                <a:gd name="T1" fmla="*/ 220 h 222"/>
                <a:gd name="T2" fmla="*/ 47 w 98"/>
                <a:gd name="T3" fmla="*/ 212 h 222"/>
                <a:gd name="T4" fmla="*/ 37 w 98"/>
                <a:gd name="T5" fmla="*/ 213 h 222"/>
                <a:gd name="T6" fmla="*/ 31 w 98"/>
                <a:gd name="T7" fmla="*/ 209 h 222"/>
                <a:gd name="T8" fmla="*/ 33 w 98"/>
                <a:gd name="T9" fmla="*/ 203 h 222"/>
                <a:gd name="T10" fmla="*/ 39 w 98"/>
                <a:gd name="T11" fmla="*/ 196 h 222"/>
                <a:gd name="T12" fmla="*/ 48 w 98"/>
                <a:gd name="T13" fmla="*/ 195 h 222"/>
                <a:gd name="T14" fmla="*/ 57 w 98"/>
                <a:gd name="T15" fmla="*/ 191 h 222"/>
                <a:gd name="T16" fmla="*/ 60 w 98"/>
                <a:gd name="T17" fmla="*/ 185 h 222"/>
                <a:gd name="T18" fmla="*/ 61 w 98"/>
                <a:gd name="T19" fmla="*/ 180 h 222"/>
                <a:gd name="T20" fmla="*/ 61 w 98"/>
                <a:gd name="T21" fmla="*/ 175 h 222"/>
                <a:gd name="T22" fmla="*/ 59 w 98"/>
                <a:gd name="T23" fmla="*/ 171 h 222"/>
                <a:gd name="T24" fmla="*/ 54 w 98"/>
                <a:gd name="T25" fmla="*/ 167 h 222"/>
                <a:gd name="T26" fmla="*/ 43 w 98"/>
                <a:gd name="T27" fmla="*/ 167 h 222"/>
                <a:gd name="T28" fmla="*/ 36 w 98"/>
                <a:gd name="T29" fmla="*/ 171 h 222"/>
                <a:gd name="T30" fmla="*/ 36 w 98"/>
                <a:gd name="T31" fmla="*/ 178 h 222"/>
                <a:gd name="T32" fmla="*/ 33 w 98"/>
                <a:gd name="T33" fmla="*/ 185 h 222"/>
                <a:gd name="T34" fmla="*/ 26 w 98"/>
                <a:gd name="T35" fmla="*/ 191 h 222"/>
                <a:gd name="T36" fmla="*/ 23 w 98"/>
                <a:gd name="T37" fmla="*/ 192 h 222"/>
                <a:gd name="T38" fmla="*/ 20 w 98"/>
                <a:gd name="T39" fmla="*/ 189 h 222"/>
                <a:gd name="T40" fmla="*/ 20 w 98"/>
                <a:gd name="T41" fmla="*/ 184 h 222"/>
                <a:gd name="T42" fmla="*/ 23 w 98"/>
                <a:gd name="T43" fmla="*/ 174 h 222"/>
                <a:gd name="T44" fmla="*/ 27 w 98"/>
                <a:gd name="T45" fmla="*/ 168 h 222"/>
                <a:gd name="T46" fmla="*/ 32 w 98"/>
                <a:gd name="T47" fmla="*/ 161 h 222"/>
                <a:gd name="T48" fmla="*/ 33 w 98"/>
                <a:gd name="T49" fmla="*/ 156 h 222"/>
                <a:gd name="T50" fmla="*/ 33 w 98"/>
                <a:gd name="T51" fmla="*/ 153 h 222"/>
                <a:gd name="T52" fmla="*/ 31 w 98"/>
                <a:gd name="T53" fmla="*/ 148 h 222"/>
                <a:gd name="T54" fmla="*/ 26 w 98"/>
                <a:gd name="T55" fmla="*/ 143 h 222"/>
                <a:gd name="T56" fmla="*/ 18 w 98"/>
                <a:gd name="T57" fmla="*/ 140 h 222"/>
                <a:gd name="T58" fmla="*/ 14 w 98"/>
                <a:gd name="T59" fmla="*/ 141 h 222"/>
                <a:gd name="T60" fmla="*/ 11 w 98"/>
                <a:gd name="T61" fmla="*/ 143 h 222"/>
                <a:gd name="T62" fmla="*/ 7 w 98"/>
                <a:gd name="T63" fmla="*/ 146 h 222"/>
                <a:gd name="T64" fmla="*/ 0 w 98"/>
                <a:gd name="T65" fmla="*/ 127 h 222"/>
                <a:gd name="T66" fmla="*/ 10 w 98"/>
                <a:gd name="T67" fmla="*/ 84 h 222"/>
                <a:gd name="T68" fmla="*/ 36 w 98"/>
                <a:gd name="T69" fmla="*/ 44 h 222"/>
                <a:gd name="T70" fmla="*/ 69 w 98"/>
                <a:gd name="T71" fmla="*/ 15 h 222"/>
                <a:gd name="T72" fmla="*/ 89 w 98"/>
                <a:gd name="T73" fmla="*/ 4 h 222"/>
                <a:gd name="T74" fmla="*/ 98 w 98"/>
                <a:gd name="T75" fmla="*/ 0 h 222"/>
                <a:gd name="T76" fmla="*/ 91 w 98"/>
                <a:gd name="T77" fmla="*/ 14 h 222"/>
                <a:gd name="T78" fmla="*/ 81 w 98"/>
                <a:gd name="T79" fmla="*/ 39 h 222"/>
                <a:gd name="T80" fmla="*/ 81 w 98"/>
                <a:gd name="T81" fmla="*/ 60 h 222"/>
                <a:gd name="T82" fmla="*/ 86 w 98"/>
                <a:gd name="T83" fmla="*/ 82 h 222"/>
                <a:gd name="T84" fmla="*/ 92 w 98"/>
                <a:gd name="T85" fmla="*/ 105 h 222"/>
                <a:gd name="T86" fmla="*/ 96 w 98"/>
                <a:gd name="T87" fmla="*/ 124 h 222"/>
                <a:gd name="T88" fmla="*/ 97 w 98"/>
                <a:gd name="T89" fmla="*/ 140 h 222"/>
                <a:gd name="T90" fmla="*/ 94 w 98"/>
                <a:gd name="T91" fmla="*/ 165 h 222"/>
                <a:gd name="T92" fmla="*/ 86 w 98"/>
                <a:gd name="T93" fmla="*/ 192 h 222"/>
                <a:gd name="T94" fmla="*/ 69 w 98"/>
                <a:gd name="T95" fmla="*/ 215 h 22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2"/>
                <a:gd name="T146" fmla="*/ 98 w 98"/>
                <a:gd name="T147" fmla="*/ 222 h 22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2">
                  <a:moveTo>
                    <a:pt x="55" y="222"/>
                  </a:moveTo>
                  <a:lnTo>
                    <a:pt x="54" y="220"/>
                  </a:lnTo>
                  <a:lnTo>
                    <a:pt x="51" y="215"/>
                  </a:lnTo>
                  <a:lnTo>
                    <a:pt x="47" y="212"/>
                  </a:lnTo>
                  <a:lnTo>
                    <a:pt x="41" y="212"/>
                  </a:lnTo>
                  <a:lnTo>
                    <a:pt x="37" y="213"/>
                  </a:lnTo>
                  <a:lnTo>
                    <a:pt x="34" y="212"/>
                  </a:lnTo>
                  <a:lnTo>
                    <a:pt x="31" y="209"/>
                  </a:lnTo>
                  <a:lnTo>
                    <a:pt x="30" y="207"/>
                  </a:lnTo>
                  <a:lnTo>
                    <a:pt x="33" y="203"/>
                  </a:lnTo>
                  <a:lnTo>
                    <a:pt x="36" y="199"/>
                  </a:lnTo>
                  <a:lnTo>
                    <a:pt x="39" y="196"/>
                  </a:lnTo>
                  <a:lnTo>
                    <a:pt x="42" y="194"/>
                  </a:lnTo>
                  <a:lnTo>
                    <a:pt x="48" y="195"/>
                  </a:lnTo>
                  <a:lnTo>
                    <a:pt x="54" y="193"/>
                  </a:lnTo>
                  <a:lnTo>
                    <a:pt x="57" y="191"/>
                  </a:lnTo>
                  <a:lnTo>
                    <a:pt x="60" y="187"/>
                  </a:lnTo>
                  <a:lnTo>
                    <a:pt x="60" y="185"/>
                  </a:lnTo>
                  <a:lnTo>
                    <a:pt x="61" y="182"/>
                  </a:lnTo>
                  <a:lnTo>
                    <a:pt x="61" y="180"/>
                  </a:lnTo>
                  <a:lnTo>
                    <a:pt x="61" y="177"/>
                  </a:lnTo>
                  <a:lnTo>
                    <a:pt x="61" y="175"/>
                  </a:lnTo>
                  <a:lnTo>
                    <a:pt x="60" y="173"/>
                  </a:lnTo>
                  <a:lnTo>
                    <a:pt x="59" y="171"/>
                  </a:lnTo>
                  <a:lnTo>
                    <a:pt x="58" y="169"/>
                  </a:lnTo>
                  <a:lnTo>
                    <a:pt x="54" y="167"/>
                  </a:lnTo>
                  <a:lnTo>
                    <a:pt x="49" y="166"/>
                  </a:lnTo>
                  <a:lnTo>
                    <a:pt x="43" y="167"/>
                  </a:lnTo>
                  <a:lnTo>
                    <a:pt x="39" y="168"/>
                  </a:lnTo>
                  <a:lnTo>
                    <a:pt x="36" y="171"/>
                  </a:lnTo>
                  <a:lnTo>
                    <a:pt x="36" y="174"/>
                  </a:lnTo>
                  <a:lnTo>
                    <a:pt x="36" y="178"/>
                  </a:lnTo>
                  <a:lnTo>
                    <a:pt x="36" y="181"/>
                  </a:lnTo>
                  <a:lnTo>
                    <a:pt x="33" y="185"/>
                  </a:lnTo>
                  <a:lnTo>
                    <a:pt x="30" y="188"/>
                  </a:lnTo>
                  <a:lnTo>
                    <a:pt x="26" y="191"/>
                  </a:lnTo>
                  <a:lnTo>
                    <a:pt x="24" y="193"/>
                  </a:lnTo>
                  <a:lnTo>
                    <a:pt x="23" y="192"/>
                  </a:lnTo>
                  <a:lnTo>
                    <a:pt x="22" y="190"/>
                  </a:lnTo>
                  <a:lnTo>
                    <a:pt x="20" y="189"/>
                  </a:lnTo>
                  <a:lnTo>
                    <a:pt x="18" y="188"/>
                  </a:lnTo>
                  <a:lnTo>
                    <a:pt x="20" y="184"/>
                  </a:lnTo>
                  <a:lnTo>
                    <a:pt x="22" y="179"/>
                  </a:lnTo>
                  <a:lnTo>
                    <a:pt x="23" y="174"/>
                  </a:lnTo>
                  <a:lnTo>
                    <a:pt x="24" y="171"/>
                  </a:lnTo>
                  <a:lnTo>
                    <a:pt x="27" y="168"/>
                  </a:lnTo>
                  <a:lnTo>
                    <a:pt x="30" y="166"/>
                  </a:lnTo>
                  <a:lnTo>
                    <a:pt x="32" y="161"/>
                  </a:lnTo>
                  <a:lnTo>
                    <a:pt x="33" y="157"/>
                  </a:lnTo>
                  <a:lnTo>
                    <a:pt x="33" y="156"/>
                  </a:lnTo>
                  <a:lnTo>
                    <a:pt x="33" y="154"/>
                  </a:lnTo>
                  <a:lnTo>
                    <a:pt x="33" y="153"/>
                  </a:lnTo>
                  <a:lnTo>
                    <a:pt x="33" y="152"/>
                  </a:lnTo>
                  <a:lnTo>
                    <a:pt x="31" y="148"/>
                  </a:lnTo>
                  <a:lnTo>
                    <a:pt x="29" y="145"/>
                  </a:lnTo>
                  <a:lnTo>
                    <a:pt x="26" y="143"/>
                  </a:lnTo>
                  <a:lnTo>
                    <a:pt x="21" y="141"/>
                  </a:lnTo>
                  <a:lnTo>
                    <a:pt x="18" y="140"/>
                  </a:lnTo>
                  <a:lnTo>
                    <a:pt x="17" y="140"/>
                  </a:lnTo>
                  <a:lnTo>
                    <a:pt x="14" y="141"/>
                  </a:lnTo>
                  <a:lnTo>
                    <a:pt x="12" y="142"/>
                  </a:lnTo>
                  <a:lnTo>
                    <a:pt x="11" y="143"/>
                  </a:lnTo>
                  <a:lnTo>
                    <a:pt x="9" y="145"/>
                  </a:lnTo>
                  <a:lnTo>
                    <a:pt x="7" y="146"/>
                  </a:lnTo>
                  <a:lnTo>
                    <a:pt x="5" y="148"/>
                  </a:lnTo>
                  <a:lnTo>
                    <a:pt x="0" y="127"/>
                  </a:lnTo>
                  <a:lnTo>
                    <a:pt x="2" y="106"/>
                  </a:lnTo>
                  <a:lnTo>
                    <a:pt x="10" y="84"/>
                  </a:lnTo>
                  <a:lnTo>
                    <a:pt x="22" y="63"/>
                  </a:lnTo>
                  <a:lnTo>
                    <a:pt x="36" y="44"/>
                  </a:lnTo>
                  <a:lnTo>
                    <a:pt x="53" y="28"/>
                  </a:lnTo>
                  <a:lnTo>
                    <a:pt x="69" y="15"/>
                  </a:lnTo>
                  <a:lnTo>
                    <a:pt x="85" y="6"/>
                  </a:lnTo>
                  <a:lnTo>
                    <a:pt x="89" y="4"/>
                  </a:lnTo>
                  <a:lnTo>
                    <a:pt x="95" y="1"/>
                  </a:lnTo>
                  <a:lnTo>
                    <a:pt x="98" y="0"/>
                  </a:lnTo>
                  <a:lnTo>
                    <a:pt x="97" y="4"/>
                  </a:lnTo>
                  <a:lnTo>
                    <a:pt x="91" y="14"/>
                  </a:lnTo>
                  <a:lnTo>
                    <a:pt x="85" y="26"/>
                  </a:lnTo>
                  <a:lnTo>
                    <a:pt x="81" y="39"/>
                  </a:lnTo>
                  <a:lnTo>
                    <a:pt x="80" y="53"/>
                  </a:lnTo>
                  <a:lnTo>
                    <a:pt x="81" y="60"/>
                  </a:lnTo>
                  <a:lnTo>
                    <a:pt x="84" y="70"/>
                  </a:lnTo>
                  <a:lnTo>
                    <a:pt x="86" y="82"/>
                  </a:lnTo>
                  <a:lnTo>
                    <a:pt x="90" y="94"/>
                  </a:lnTo>
                  <a:lnTo>
                    <a:pt x="92" y="105"/>
                  </a:lnTo>
                  <a:lnTo>
                    <a:pt x="95" y="115"/>
                  </a:lnTo>
                  <a:lnTo>
                    <a:pt x="96" y="124"/>
                  </a:lnTo>
                  <a:lnTo>
                    <a:pt x="97" y="132"/>
                  </a:lnTo>
                  <a:lnTo>
                    <a:pt x="97" y="140"/>
                  </a:lnTo>
                  <a:lnTo>
                    <a:pt x="96" y="151"/>
                  </a:lnTo>
                  <a:lnTo>
                    <a:pt x="94" y="165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5"/>
                  </a:lnTo>
                  <a:lnTo>
                    <a:pt x="69" y="215"/>
                  </a:lnTo>
                  <a:lnTo>
                    <a:pt x="55" y="222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39" name="Freeform 361"/>
            <p:cNvSpPr>
              <a:spLocks/>
            </p:cNvSpPr>
            <p:nvPr/>
          </p:nvSpPr>
          <p:spPr bwMode="auto">
            <a:xfrm>
              <a:off x="42" y="475"/>
              <a:ext cx="478" cy="376"/>
            </a:xfrm>
            <a:custGeom>
              <a:avLst/>
              <a:gdLst>
                <a:gd name="T0" fmla="*/ 221 w 478"/>
                <a:gd name="T1" fmla="*/ 321 h 376"/>
                <a:gd name="T2" fmla="*/ 195 w 478"/>
                <a:gd name="T3" fmla="*/ 371 h 376"/>
                <a:gd name="T4" fmla="*/ 173 w 478"/>
                <a:gd name="T5" fmla="*/ 328 h 376"/>
                <a:gd name="T6" fmla="*/ 146 w 478"/>
                <a:gd name="T7" fmla="*/ 295 h 376"/>
                <a:gd name="T8" fmla="*/ 136 w 478"/>
                <a:gd name="T9" fmla="*/ 215 h 376"/>
                <a:gd name="T10" fmla="*/ 155 w 478"/>
                <a:gd name="T11" fmla="*/ 177 h 376"/>
                <a:gd name="T12" fmla="*/ 171 w 478"/>
                <a:gd name="T13" fmla="*/ 140 h 376"/>
                <a:gd name="T14" fmla="*/ 161 w 478"/>
                <a:gd name="T15" fmla="*/ 146 h 376"/>
                <a:gd name="T16" fmla="*/ 148 w 478"/>
                <a:gd name="T17" fmla="*/ 181 h 376"/>
                <a:gd name="T18" fmla="*/ 98 w 478"/>
                <a:gd name="T19" fmla="*/ 225 h 376"/>
                <a:gd name="T20" fmla="*/ 61 w 478"/>
                <a:gd name="T21" fmla="*/ 229 h 376"/>
                <a:gd name="T22" fmla="*/ 36 w 478"/>
                <a:gd name="T23" fmla="*/ 219 h 376"/>
                <a:gd name="T24" fmla="*/ 0 w 478"/>
                <a:gd name="T25" fmla="*/ 200 h 376"/>
                <a:gd name="T26" fmla="*/ 30 w 478"/>
                <a:gd name="T27" fmla="*/ 189 h 376"/>
                <a:gd name="T28" fmla="*/ 56 w 478"/>
                <a:gd name="T29" fmla="*/ 152 h 376"/>
                <a:gd name="T30" fmla="*/ 108 w 478"/>
                <a:gd name="T31" fmla="*/ 114 h 376"/>
                <a:gd name="T32" fmla="*/ 140 w 478"/>
                <a:gd name="T33" fmla="*/ 116 h 376"/>
                <a:gd name="T34" fmla="*/ 146 w 478"/>
                <a:gd name="T35" fmla="*/ 119 h 376"/>
                <a:gd name="T36" fmla="*/ 140 w 478"/>
                <a:gd name="T37" fmla="*/ 139 h 376"/>
                <a:gd name="T38" fmla="*/ 144 w 478"/>
                <a:gd name="T39" fmla="*/ 143 h 376"/>
                <a:gd name="T40" fmla="*/ 160 w 478"/>
                <a:gd name="T41" fmla="*/ 139 h 376"/>
                <a:gd name="T42" fmla="*/ 158 w 478"/>
                <a:gd name="T43" fmla="*/ 115 h 376"/>
                <a:gd name="T44" fmla="*/ 164 w 478"/>
                <a:gd name="T45" fmla="*/ 114 h 376"/>
                <a:gd name="T46" fmla="*/ 174 w 478"/>
                <a:gd name="T47" fmla="*/ 129 h 376"/>
                <a:gd name="T48" fmla="*/ 195 w 478"/>
                <a:gd name="T49" fmla="*/ 132 h 376"/>
                <a:gd name="T50" fmla="*/ 212 w 478"/>
                <a:gd name="T51" fmla="*/ 116 h 376"/>
                <a:gd name="T52" fmla="*/ 230 w 478"/>
                <a:gd name="T53" fmla="*/ 111 h 376"/>
                <a:gd name="T54" fmla="*/ 256 w 478"/>
                <a:gd name="T55" fmla="*/ 79 h 376"/>
                <a:gd name="T56" fmla="*/ 313 w 478"/>
                <a:gd name="T57" fmla="*/ 5 h 376"/>
                <a:gd name="T58" fmla="*/ 358 w 478"/>
                <a:gd name="T59" fmla="*/ 0 h 376"/>
                <a:gd name="T60" fmla="*/ 394 w 478"/>
                <a:gd name="T61" fmla="*/ 7 h 376"/>
                <a:gd name="T62" fmla="*/ 433 w 478"/>
                <a:gd name="T63" fmla="*/ 23 h 376"/>
                <a:gd name="T64" fmla="*/ 470 w 478"/>
                <a:gd name="T65" fmla="*/ 25 h 376"/>
                <a:gd name="T66" fmla="*/ 464 w 478"/>
                <a:gd name="T67" fmla="*/ 47 h 376"/>
                <a:gd name="T68" fmla="*/ 413 w 478"/>
                <a:gd name="T69" fmla="*/ 116 h 376"/>
                <a:gd name="T70" fmla="*/ 366 w 478"/>
                <a:gd name="T71" fmla="*/ 141 h 376"/>
                <a:gd name="T72" fmla="*/ 317 w 478"/>
                <a:gd name="T73" fmla="*/ 153 h 376"/>
                <a:gd name="T74" fmla="*/ 272 w 478"/>
                <a:gd name="T75" fmla="*/ 141 h 376"/>
                <a:gd name="T76" fmla="*/ 248 w 478"/>
                <a:gd name="T77" fmla="*/ 126 h 376"/>
                <a:gd name="T78" fmla="*/ 230 w 478"/>
                <a:gd name="T79" fmla="*/ 120 h 376"/>
                <a:gd name="T80" fmla="*/ 212 w 478"/>
                <a:gd name="T81" fmla="*/ 126 h 376"/>
                <a:gd name="T82" fmla="*/ 213 w 478"/>
                <a:gd name="T83" fmla="*/ 137 h 376"/>
                <a:gd name="T84" fmla="*/ 234 w 478"/>
                <a:gd name="T85" fmla="*/ 135 h 376"/>
                <a:gd name="T86" fmla="*/ 259 w 478"/>
                <a:gd name="T87" fmla="*/ 133 h 376"/>
                <a:gd name="T88" fmla="*/ 305 w 478"/>
                <a:gd name="T89" fmla="*/ 152 h 376"/>
                <a:gd name="T90" fmla="*/ 347 w 478"/>
                <a:gd name="T91" fmla="*/ 207 h 376"/>
                <a:gd name="T92" fmla="*/ 360 w 478"/>
                <a:gd name="T93" fmla="*/ 274 h 376"/>
                <a:gd name="T94" fmla="*/ 335 w 478"/>
                <a:gd name="T95" fmla="*/ 274 h 376"/>
                <a:gd name="T96" fmla="*/ 278 w 478"/>
                <a:gd name="T97" fmla="*/ 255 h 376"/>
                <a:gd name="T98" fmla="*/ 244 w 478"/>
                <a:gd name="T99" fmla="*/ 244 h 376"/>
                <a:gd name="T100" fmla="*/ 216 w 478"/>
                <a:gd name="T101" fmla="*/ 196 h 376"/>
                <a:gd name="T102" fmla="*/ 207 w 478"/>
                <a:gd name="T103" fmla="*/ 151 h 376"/>
                <a:gd name="T104" fmla="*/ 188 w 478"/>
                <a:gd name="T105" fmla="*/ 136 h 376"/>
                <a:gd name="T106" fmla="*/ 177 w 478"/>
                <a:gd name="T107" fmla="*/ 139 h 376"/>
                <a:gd name="T108" fmla="*/ 188 w 478"/>
                <a:gd name="T109" fmla="*/ 160 h 376"/>
                <a:gd name="T110" fmla="*/ 223 w 478"/>
                <a:gd name="T111" fmla="*/ 207 h 37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6"/>
                <a:gd name="T170" fmla="*/ 478 w 478"/>
                <a:gd name="T171" fmla="*/ 376 h 37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6">
                  <a:moveTo>
                    <a:pt x="228" y="222"/>
                  </a:moveTo>
                  <a:lnTo>
                    <a:pt x="232" y="249"/>
                  </a:lnTo>
                  <a:lnTo>
                    <a:pt x="232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8"/>
                  </a:lnTo>
                  <a:lnTo>
                    <a:pt x="201" y="361"/>
                  </a:lnTo>
                  <a:lnTo>
                    <a:pt x="196" y="376"/>
                  </a:lnTo>
                  <a:lnTo>
                    <a:pt x="195" y="371"/>
                  </a:lnTo>
                  <a:lnTo>
                    <a:pt x="193" y="363"/>
                  </a:lnTo>
                  <a:lnTo>
                    <a:pt x="189" y="355"/>
                  </a:lnTo>
                  <a:lnTo>
                    <a:pt x="184" y="346"/>
                  </a:lnTo>
                  <a:lnTo>
                    <a:pt x="179" y="336"/>
                  </a:lnTo>
                  <a:lnTo>
                    <a:pt x="173" y="328"/>
                  </a:lnTo>
                  <a:lnTo>
                    <a:pt x="167" y="319"/>
                  </a:lnTo>
                  <a:lnTo>
                    <a:pt x="161" y="313"/>
                  </a:lnTo>
                  <a:lnTo>
                    <a:pt x="155" y="307"/>
                  </a:lnTo>
                  <a:lnTo>
                    <a:pt x="150" y="301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8" y="207"/>
                  </a:lnTo>
                  <a:lnTo>
                    <a:pt x="141" y="199"/>
                  </a:lnTo>
                  <a:lnTo>
                    <a:pt x="146" y="193"/>
                  </a:lnTo>
                  <a:lnTo>
                    <a:pt x="151" y="185"/>
                  </a:lnTo>
                  <a:lnTo>
                    <a:pt x="155" y="177"/>
                  </a:lnTo>
                  <a:lnTo>
                    <a:pt x="160" y="169"/>
                  </a:lnTo>
                  <a:lnTo>
                    <a:pt x="165" y="160"/>
                  </a:lnTo>
                  <a:lnTo>
                    <a:pt x="170" y="151"/>
                  </a:lnTo>
                  <a:lnTo>
                    <a:pt x="171" y="145"/>
                  </a:lnTo>
                  <a:lnTo>
                    <a:pt x="171" y="140"/>
                  </a:lnTo>
                  <a:lnTo>
                    <a:pt x="171" y="135"/>
                  </a:lnTo>
                  <a:lnTo>
                    <a:pt x="169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6"/>
                  </a:lnTo>
                  <a:lnTo>
                    <a:pt x="159" y="151"/>
                  </a:lnTo>
                  <a:lnTo>
                    <a:pt x="158" y="160"/>
                  </a:lnTo>
                  <a:lnTo>
                    <a:pt x="155" y="168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09" y="221"/>
                  </a:lnTo>
                  <a:lnTo>
                    <a:pt x="98" y="225"/>
                  </a:lnTo>
                  <a:lnTo>
                    <a:pt x="87" y="229"/>
                  </a:lnTo>
                  <a:lnTo>
                    <a:pt x="77" y="230"/>
                  </a:lnTo>
                  <a:lnTo>
                    <a:pt x="67" y="230"/>
                  </a:lnTo>
                  <a:lnTo>
                    <a:pt x="63" y="230"/>
                  </a:lnTo>
                  <a:lnTo>
                    <a:pt x="61" y="229"/>
                  </a:lnTo>
                  <a:lnTo>
                    <a:pt x="57" y="228"/>
                  </a:lnTo>
                  <a:lnTo>
                    <a:pt x="54" y="227"/>
                  </a:lnTo>
                  <a:lnTo>
                    <a:pt x="48" y="225"/>
                  </a:lnTo>
                  <a:lnTo>
                    <a:pt x="42" y="223"/>
                  </a:lnTo>
                  <a:lnTo>
                    <a:pt x="36" y="219"/>
                  </a:lnTo>
                  <a:lnTo>
                    <a:pt x="30" y="216"/>
                  </a:lnTo>
                  <a:lnTo>
                    <a:pt x="24" y="212"/>
                  </a:lnTo>
                  <a:lnTo>
                    <a:pt x="17" y="208"/>
                  </a:lnTo>
                  <a:lnTo>
                    <a:pt x="9" y="204"/>
                  </a:lnTo>
                  <a:lnTo>
                    <a:pt x="0" y="200"/>
                  </a:lnTo>
                  <a:lnTo>
                    <a:pt x="5" y="198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2"/>
                  </a:lnTo>
                  <a:lnTo>
                    <a:pt x="30" y="189"/>
                  </a:lnTo>
                  <a:lnTo>
                    <a:pt x="36" y="184"/>
                  </a:lnTo>
                  <a:lnTo>
                    <a:pt x="42" y="179"/>
                  </a:lnTo>
                  <a:lnTo>
                    <a:pt x="45" y="172"/>
                  </a:lnTo>
                  <a:lnTo>
                    <a:pt x="49" y="163"/>
                  </a:lnTo>
                  <a:lnTo>
                    <a:pt x="56" y="152"/>
                  </a:lnTo>
                  <a:lnTo>
                    <a:pt x="64" y="142"/>
                  </a:lnTo>
                  <a:lnTo>
                    <a:pt x="74" y="131"/>
                  </a:lnTo>
                  <a:lnTo>
                    <a:pt x="85" y="123"/>
                  </a:lnTo>
                  <a:lnTo>
                    <a:pt x="96" y="117"/>
                  </a:lnTo>
                  <a:lnTo>
                    <a:pt x="108" y="114"/>
                  </a:lnTo>
                  <a:lnTo>
                    <a:pt x="121" y="116"/>
                  </a:lnTo>
                  <a:lnTo>
                    <a:pt x="126" y="119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2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1"/>
                  </a:lnTo>
                  <a:lnTo>
                    <a:pt x="140" y="142"/>
                  </a:lnTo>
                  <a:lnTo>
                    <a:pt x="141" y="142"/>
                  </a:lnTo>
                  <a:lnTo>
                    <a:pt x="142" y="142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3" y="144"/>
                  </a:lnTo>
                  <a:lnTo>
                    <a:pt x="158" y="142"/>
                  </a:lnTo>
                  <a:lnTo>
                    <a:pt x="160" y="139"/>
                  </a:lnTo>
                  <a:lnTo>
                    <a:pt x="163" y="134"/>
                  </a:lnTo>
                  <a:lnTo>
                    <a:pt x="163" y="128"/>
                  </a:lnTo>
                  <a:lnTo>
                    <a:pt x="162" y="122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4"/>
                  </a:lnTo>
                  <a:lnTo>
                    <a:pt x="159" y="113"/>
                  </a:lnTo>
                  <a:lnTo>
                    <a:pt x="161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5" y="117"/>
                  </a:lnTo>
                  <a:lnTo>
                    <a:pt x="165" y="120"/>
                  </a:lnTo>
                  <a:lnTo>
                    <a:pt x="166" y="124"/>
                  </a:lnTo>
                  <a:lnTo>
                    <a:pt x="170" y="128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8"/>
                  </a:lnTo>
                  <a:lnTo>
                    <a:pt x="207" y="124"/>
                  </a:lnTo>
                  <a:lnTo>
                    <a:pt x="209" y="117"/>
                  </a:lnTo>
                  <a:lnTo>
                    <a:pt x="212" y="116"/>
                  </a:lnTo>
                  <a:lnTo>
                    <a:pt x="214" y="115"/>
                  </a:lnTo>
                  <a:lnTo>
                    <a:pt x="218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0" y="111"/>
                  </a:lnTo>
                  <a:lnTo>
                    <a:pt x="234" y="110"/>
                  </a:lnTo>
                  <a:lnTo>
                    <a:pt x="238" y="109"/>
                  </a:lnTo>
                  <a:lnTo>
                    <a:pt x="245" y="104"/>
                  </a:lnTo>
                  <a:lnTo>
                    <a:pt x="251" y="94"/>
                  </a:lnTo>
                  <a:lnTo>
                    <a:pt x="256" y="79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2"/>
                  </a:lnTo>
                  <a:lnTo>
                    <a:pt x="299" y="11"/>
                  </a:lnTo>
                  <a:lnTo>
                    <a:pt x="313" y="5"/>
                  </a:lnTo>
                  <a:lnTo>
                    <a:pt x="327" y="1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3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0"/>
                  </a:lnTo>
                  <a:lnTo>
                    <a:pt x="409" y="14"/>
                  </a:lnTo>
                  <a:lnTo>
                    <a:pt x="416" y="18"/>
                  </a:lnTo>
                  <a:lnTo>
                    <a:pt x="424" y="21"/>
                  </a:lnTo>
                  <a:lnTo>
                    <a:pt x="433" y="23"/>
                  </a:lnTo>
                  <a:lnTo>
                    <a:pt x="440" y="25"/>
                  </a:lnTo>
                  <a:lnTo>
                    <a:pt x="449" y="26"/>
                  </a:lnTo>
                  <a:lnTo>
                    <a:pt x="457" y="26"/>
                  </a:lnTo>
                  <a:lnTo>
                    <a:pt x="464" y="26"/>
                  </a:lnTo>
                  <a:lnTo>
                    <a:pt x="470" y="25"/>
                  </a:lnTo>
                  <a:lnTo>
                    <a:pt x="478" y="25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5"/>
                  </a:lnTo>
                  <a:lnTo>
                    <a:pt x="435" y="89"/>
                  </a:lnTo>
                  <a:lnTo>
                    <a:pt x="424" y="104"/>
                  </a:lnTo>
                  <a:lnTo>
                    <a:pt x="413" y="116"/>
                  </a:lnTo>
                  <a:lnTo>
                    <a:pt x="402" y="126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7"/>
                  </a:lnTo>
                  <a:lnTo>
                    <a:pt x="366" y="141"/>
                  </a:lnTo>
                  <a:lnTo>
                    <a:pt x="356" y="143"/>
                  </a:lnTo>
                  <a:lnTo>
                    <a:pt x="346" y="147"/>
                  </a:lnTo>
                  <a:lnTo>
                    <a:pt x="336" y="150"/>
                  </a:lnTo>
                  <a:lnTo>
                    <a:pt x="326" y="152"/>
                  </a:lnTo>
                  <a:lnTo>
                    <a:pt x="317" y="153"/>
                  </a:lnTo>
                  <a:lnTo>
                    <a:pt x="310" y="152"/>
                  </a:lnTo>
                  <a:lnTo>
                    <a:pt x="300" y="150"/>
                  </a:lnTo>
                  <a:lnTo>
                    <a:pt x="290" y="147"/>
                  </a:lnTo>
                  <a:lnTo>
                    <a:pt x="281" y="143"/>
                  </a:lnTo>
                  <a:lnTo>
                    <a:pt x="272" y="141"/>
                  </a:lnTo>
                  <a:lnTo>
                    <a:pt x="264" y="137"/>
                  </a:lnTo>
                  <a:lnTo>
                    <a:pt x="258" y="134"/>
                  </a:lnTo>
                  <a:lnTo>
                    <a:pt x="255" y="132"/>
                  </a:lnTo>
                  <a:lnTo>
                    <a:pt x="251" y="129"/>
                  </a:lnTo>
                  <a:lnTo>
                    <a:pt x="248" y="126"/>
                  </a:lnTo>
                  <a:lnTo>
                    <a:pt x="244" y="123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0" y="120"/>
                  </a:lnTo>
                  <a:lnTo>
                    <a:pt x="226" y="121"/>
                  </a:lnTo>
                  <a:lnTo>
                    <a:pt x="221" y="122"/>
                  </a:lnTo>
                  <a:lnTo>
                    <a:pt x="218" y="123"/>
                  </a:lnTo>
                  <a:lnTo>
                    <a:pt x="214" y="125"/>
                  </a:lnTo>
                  <a:lnTo>
                    <a:pt x="212" y="126"/>
                  </a:lnTo>
                  <a:lnTo>
                    <a:pt x="208" y="129"/>
                  </a:lnTo>
                  <a:lnTo>
                    <a:pt x="207" y="132"/>
                  </a:lnTo>
                  <a:lnTo>
                    <a:pt x="208" y="134"/>
                  </a:lnTo>
                  <a:lnTo>
                    <a:pt x="211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6"/>
                  </a:lnTo>
                  <a:lnTo>
                    <a:pt x="225" y="136"/>
                  </a:lnTo>
                  <a:lnTo>
                    <a:pt x="229" y="135"/>
                  </a:lnTo>
                  <a:lnTo>
                    <a:pt x="234" y="135"/>
                  </a:lnTo>
                  <a:lnTo>
                    <a:pt x="239" y="134"/>
                  </a:lnTo>
                  <a:lnTo>
                    <a:pt x="244" y="133"/>
                  </a:lnTo>
                  <a:lnTo>
                    <a:pt x="249" y="132"/>
                  </a:lnTo>
                  <a:lnTo>
                    <a:pt x="253" y="132"/>
                  </a:lnTo>
                  <a:lnTo>
                    <a:pt x="259" y="133"/>
                  </a:lnTo>
                  <a:lnTo>
                    <a:pt x="265" y="134"/>
                  </a:lnTo>
                  <a:lnTo>
                    <a:pt x="273" y="137"/>
                  </a:lnTo>
                  <a:lnTo>
                    <a:pt x="281" y="141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4" y="169"/>
                  </a:lnTo>
                  <a:lnTo>
                    <a:pt x="333" y="180"/>
                  </a:lnTo>
                  <a:lnTo>
                    <a:pt x="340" y="193"/>
                  </a:lnTo>
                  <a:lnTo>
                    <a:pt x="347" y="207"/>
                  </a:lnTo>
                  <a:lnTo>
                    <a:pt x="351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4"/>
                  </a:lnTo>
                  <a:lnTo>
                    <a:pt x="359" y="283"/>
                  </a:lnTo>
                  <a:lnTo>
                    <a:pt x="358" y="293"/>
                  </a:lnTo>
                  <a:lnTo>
                    <a:pt x="353" y="286"/>
                  </a:lnTo>
                  <a:lnTo>
                    <a:pt x="344" y="279"/>
                  </a:lnTo>
                  <a:lnTo>
                    <a:pt x="335" y="274"/>
                  </a:lnTo>
                  <a:lnTo>
                    <a:pt x="324" y="268"/>
                  </a:lnTo>
                  <a:lnTo>
                    <a:pt x="311" y="264"/>
                  </a:lnTo>
                  <a:lnTo>
                    <a:pt x="299" y="260"/>
                  </a:lnTo>
                  <a:lnTo>
                    <a:pt x="288" y="257"/>
                  </a:lnTo>
                  <a:lnTo>
                    <a:pt x="278" y="255"/>
                  </a:lnTo>
                  <a:lnTo>
                    <a:pt x="272" y="254"/>
                  </a:lnTo>
                  <a:lnTo>
                    <a:pt x="265" y="252"/>
                  </a:lnTo>
                  <a:lnTo>
                    <a:pt x="257" y="251"/>
                  </a:lnTo>
                  <a:lnTo>
                    <a:pt x="250" y="248"/>
                  </a:lnTo>
                  <a:lnTo>
                    <a:pt x="244" y="244"/>
                  </a:lnTo>
                  <a:lnTo>
                    <a:pt x="237" y="237"/>
                  </a:lnTo>
                  <a:lnTo>
                    <a:pt x="232" y="229"/>
                  </a:lnTo>
                  <a:lnTo>
                    <a:pt x="227" y="220"/>
                  </a:lnTo>
                  <a:lnTo>
                    <a:pt x="221" y="206"/>
                  </a:lnTo>
                  <a:lnTo>
                    <a:pt x="216" y="196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5"/>
                  </a:lnTo>
                  <a:lnTo>
                    <a:pt x="207" y="151"/>
                  </a:lnTo>
                  <a:lnTo>
                    <a:pt x="203" y="146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79" y="132"/>
                  </a:lnTo>
                  <a:lnTo>
                    <a:pt x="177" y="133"/>
                  </a:lnTo>
                  <a:lnTo>
                    <a:pt x="176" y="135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7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7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0" name="Freeform 362"/>
            <p:cNvSpPr>
              <a:spLocks/>
            </p:cNvSpPr>
            <p:nvPr/>
          </p:nvSpPr>
          <p:spPr bwMode="auto">
            <a:xfrm>
              <a:off x="50" y="418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9 h 164"/>
                <a:gd name="T4" fmla="*/ 122 w 144"/>
                <a:gd name="T5" fmla="*/ 146 h 164"/>
                <a:gd name="T6" fmla="*/ 129 w 144"/>
                <a:gd name="T7" fmla="*/ 149 h 164"/>
                <a:gd name="T8" fmla="*/ 131 w 144"/>
                <a:gd name="T9" fmla="*/ 153 h 164"/>
                <a:gd name="T10" fmla="*/ 135 w 144"/>
                <a:gd name="T11" fmla="*/ 154 h 164"/>
                <a:gd name="T12" fmla="*/ 142 w 144"/>
                <a:gd name="T13" fmla="*/ 156 h 164"/>
                <a:gd name="T14" fmla="*/ 144 w 144"/>
                <a:gd name="T15" fmla="*/ 155 h 164"/>
                <a:gd name="T16" fmla="*/ 141 w 144"/>
                <a:gd name="T17" fmla="*/ 149 h 164"/>
                <a:gd name="T18" fmla="*/ 136 w 144"/>
                <a:gd name="T19" fmla="*/ 144 h 164"/>
                <a:gd name="T20" fmla="*/ 131 w 144"/>
                <a:gd name="T21" fmla="*/ 144 h 164"/>
                <a:gd name="T22" fmla="*/ 124 w 144"/>
                <a:gd name="T23" fmla="*/ 144 h 164"/>
                <a:gd name="T24" fmla="*/ 119 w 144"/>
                <a:gd name="T25" fmla="*/ 139 h 164"/>
                <a:gd name="T26" fmla="*/ 117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0 w 144"/>
                <a:gd name="T35" fmla="*/ 115 h 164"/>
                <a:gd name="T36" fmla="*/ 136 w 144"/>
                <a:gd name="T37" fmla="*/ 98 h 164"/>
                <a:gd name="T38" fmla="*/ 132 w 144"/>
                <a:gd name="T39" fmla="*/ 67 h 164"/>
                <a:gd name="T40" fmla="*/ 113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7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0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7 h 164"/>
                <a:gd name="T64" fmla="*/ 58 w 144"/>
                <a:gd name="T65" fmla="*/ 144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3"/>
                  </a:lnTo>
                  <a:lnTo>
                    <a:pt x="114" y="149"/>
                  </a:lnTo>
                  <a:lnTo>
                    <a:pt x="118" y="147"/>
                  </a:lnTo>
                  <a:lnTo>
                    <a:pt x="122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3"/>
                  </a:lnTo>
                  <a:lnTo>
                    <a:pt x="132" y="153"/>
                  </a:lnTo>
                  <a:lnTo>
                    <a:pt x="135" y="154"/>
                  </a:lnTo>
                  <a:lnTo>
                    <a:pt x="138" y="155"/>
                  </a:lnTo>
                  <a:lnTo>
                    <a:pt x="142" y="156"/>
                  </a:lnTo>
                  <a:lnTo>
                    <a:pt x="144" y="156"/>
                  </a:lnTo>
                  <a:lnTo>
                    <a:pt x="144" y="155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7"/>
                  </a:lnTo>
                  <a:lnTo>
                    <a:pt x="136" y="144"/>
                  </a:lnTo>
                  <a:lnTo>
                    <a:pt x="132" y="143"/>
                  </a:lnTo>
                  <a:lnTo>
                    <a:pt x="131" y="144"/>
                  </a:lnTo>
                  <a:lnTo>
                    <a:pt x="127" y="144"/>
                  </a:lnTo>
                  <a:lnTo>
                    <a:pt x="124" y="144"/>
                  </a:lnTo>
                  <a:lnTo>
                    <a:pt x="121" y="143"/>
                  </a:lnTo>
                  <a:lnTo>
                    <a:pt x="119" y="139"/>
                  </a:lnTo>
                  <a:lnTo>
                    <a:pt x="117" y="134"/>
                  </a:lnTo>
                  <a:lnTo>
                    <a:pt x="117" y="130"/>
                  </a:lnTo>
                  <a:lnTo>
                    <a:pt x="117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6"/>
                  </a:lnTo>
                  <a:lnTo>
                    <a:pt x="130" y="115"/>
                  </a:lnTo>
                  <a:lnTo>
                    <a:pt x="132" y="115"/>
                  </a:lnTo>
                  <a:lnTo>
                    <a:pt x="136" y="98"/>
                  </a:lnTo>
                  <a:lnTo>
                    <a:pt x="135" y="83"/>
                  </a:lnTo>
                  <a:lnTo>
                    <a:pt x="132" y="67"/>
                  </a:lnTo>
                  <a:lnTo>
                    <a:pt x="124" y="54"/>
                  </a:lnTo>
                  <a:lnTo>
                    <a:pt x="113" y="41"/>
                  </a:lnTo>
                  <a:lnTo>
                    <a:pt x="98" y="32"/>
                  </a:lnTo>
                  <a:lnTo>
                    <a:pt x="80" y="23"/>
                  </a:lnTo>
                  <a:lnTo>
                    <a:pt x="59" y="18"/>
                  </a:lnTo>
                  <a:lnTo>
                    <a:pt x="50" y="16"/>
                  </a:lnTo>
                  <a:lnTo>
                    <a:pt x="41" y="14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7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7" y="38"/>
                  </a:lnTo>
                  <a:lnTo>
                    <a:pt x="20" y="50"/>
                  </a:lnTo>
                  <a:lnTo>
                    <a:pt x="23" y="62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4"/>
                  </a:lnTo>
                  <a:lnTo>
                    <a:pt x="40" y="117"/>
                  </a:lnTo>
                  <a:lnTo>
                    <a:pt x="47" y="131"/>
                  </a:lnTo>
                  <a:lnTo>
                    <a:pt x="58" y="144"/>
                  </a:lnTo>
                  <a:lnTo>
                    <a:pt x="71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1" name="Freeform 363"/>
            <p:cNvSpPr>
              <a:spLocks/>
            </p:cNvSpPr>
            <p:nvPr/>
          </p:nvSpPr>
          <p:spPr bwMode="auto">
            <a:xfrm>
              <a:off x="205" y="516"/>
              <a:ext cx="14" cy="18"/>
            </a:xfrm>
            <a:custGeom>
              <a:avLst/>
              <a:gdLst>
                <a:gd name="T0" fmla="*/ 0 w 14"/>
                <a:gd name="T1" fmla="*/ 7 h 18"/>
                <a:gd name="T2" fmla="*/ 1 w 14"/>
                <a:gd name="T3" fmla="*/ 3 h 18"/>
                <a:gd name="T4" fmla="*/ 2 w 14"/>
                <a:gd name="T5" fmla="*/ 1 h 18"/>
                <a:gd name="T6" fmla="*/ 5 w 14"/>
                <a:gd name="T7" fmla="*/ 0 h 18"/>
                <a:gd name="T8" fmla="*/ 8 w 14"/>
                <a:gd name="T9" fmla="*/ 0 h 18"/>
                <a:gd name="T10" fmla="*/ 10 w 14"/>
                <a:gd name="T11" fmla="*/ 1 h 18"/>
                <a:gd name="T12" fmla="*/ 13 w 14"/>
                <a:gd name="T13" fmla="*/ 3 h 18"/>
                <a:gd name="T14" fmla="*/ 14 w 14"/>
                <a:gd name="T15" fmla="*/ 5 h 18"/>
                <a:gd name="T16" fmla="*/ 14 w 14"/>
                <a:gd name="T17" fmla="*/ 9 h 18"/>
                <a:gd name="T18" fmla="*/ 14 w 14"/>
                <a:gd name="T19" fmla="*/ 13 h 18"/>
                <a:gd name="T20" fmla="*/ 13 w 14"/>
                <a:gd name="T21" fmla="*/ 15 h 18"/>
                <a:gd name="T22" fmla="*/ 10 w 14"/>
                <a:gd name="T23" fmla="*/ 17 h 18"/>
                <a:gd name="T24" fmla="*/ 8 w 14"/>
                <a:gd name="T25" fmla="*/ 18 h 18"/>
                <a:gd name="T26" fmla="*/ 6 w 14"/>
                <a:gd name="T27" fmla="*/ 17 h 18"/>
                <a:gd name="T28" fmla="*/ 2 w 14"/>
                <a:gd name="T29" fmla="*/ 14 h 18"/>
                <a:gd name="T30" fmla="*/ 1 w 14"/>
                <a:gd name="T31" fmla="*/ 11 h 18"/>
                <a:gd name="T32" fmla="*/ 0 w 14"/>
                <a:gd name="T33" fmla="*/ 7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8"/>
                <a:gd name="T53" fmla="*/ 14 w 14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8">
                  <a:moveTo>
                    <a:pt x="0" y="7"/>
                  </a:moveTo>
                  <a:lnTo>
                    <a:pt x="1" y="3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3" y="3"/>
                  </a:lnTo>
                  <a:lnTo>
                    <a:pt x="14" y="5"/>
                  </a:lnTo>
                  <a:lnTo>
                    <a:pt x="14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6" y="17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2" name="Freeform 364"/>
            <p:cNvSpPr>
              <a:spLocks/>
            </p:cNvSpPr>
            <p:nvPr/>
          </p:nvSpPr>
          <p:spPr bwMode="auto">
            <a:xfrm>
              <a:off x="235" y="539"/>
              <a:ext cx="16" cy="19"/>
            </a:xfrm>
            <a:custGeom>
              <a:avLst/>
              <a:gdLst>
                <a:gd name="T0" fmla="*/ 2 w 16"/>
                <a:gd name="T1" fmla="*/ 2 h 19"/>
                <a:gd name="T2" fmla="*/ 4 w 16"/>
                <a:gd name="T3" fmla="*/ 0 h 19"/>
                <a:gd name="T4" fmla="*/ 8 w 16"/>
                <a:gd name="T5" fmla="*/ 0 h 19"/>
                <a:gd name="T6" fmla="*/ 12 w 16"/>
                <a:gd name="T7" fmla="*/ 1 h 19"/>
                <a:gd name="T8" fmla="*/ 14 w 16"/>
                <a:gd name="T9" fmla="*/ 3 h 19"/>
                <a:gd name="T10" fmla="*/ 16 w 16"/>
                <a:gd name="T11" fmla="*/ 6 h 19"/>
                <a:gd name="T12" fmla="*/ 16 w 16"/>
                <a:gd name="T13" fmla="*/ 10 h 19"/>
                <a:gd name="T14" fmla="*/ 16 w 16"/>
                <a:gd name="T15" fmla="*/ 14 h 19"/>
                <a:gd name="T16" fmla="*/ 15 w 16"/>
                <a:gd name="T17" fmla="*/ 17 h 19"/>
                <a:gd name="T18" fmla="*/ 13 w 16"/>
                <a:gd name="T19" fmla="*/ 19 h 19"/>
                <a:gd name="T20" fmla="*/ 8 w 16"/>
                <a:gd name="T21" fmla="*/ 19 h 19"/>
                <a:gd name="T22" fmla="*/ 5 w 16"/>
                <a:gd name="T23" fmla="*/ 17 h 19"/>
                <a:gd name="T24" fmla="*/ 2 w 16"/>
                <a:gd name="T25" fmla="*/ 15 h 19"/>
                <a:gd name="T26" fmla="*/ 1 w 16"/>
                <a:gd name="T27" fmla="*/ 12 h 19"/>
                <a:gd name="T28" fmla="*/ 0 w 16"/>
                <a:gd name="T29" fmla="*/ 8 h 19"/>
                <a:gd name="T30" fmla="*/ 0 w 16"/>
                <a:gd name="T31" fmla="*/ 5 h 19"/>
                <a:gd name="T32" fmla="*/ 2 w 16"/>
                <a:gd name="T33" fmla="*/ 2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2" y="2"/>
                  </a:moveTo>
                  <a:lnTo>
                    <a:pt x="4" y="0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3"/>
                  </a:lnTo>
                  <a:lnTo>
                    <a:pt x="16" y="6"/>
                  </a:lnTo>
                  <a:lnTo>
                    <a:pt x="16" y="10"/>
                  </a:lnTo>
                  <a:lnTo>
                    <a:pt x="16" y="14"/>
                  </a:lnTo>
                  <a:lnTo>
                    <a:pt x="15" y="17"/>
                  </a:lnTo>
                  <a:lnTo>
                    <a:pt x="13" y="19"/>
                  </a:lnTo>
                  <a:lnTo>
                    <a:pt x="8" y="19"/>
                  </a:lnTo>
                  <a:lnTo>
                    <a:pt x="5" y="17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8"/>
                  </a:lnTo>
                  <a:lnTo>
                    <a:pt x="0" y="5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3" name="Freeform 365"/>
            <p:cNvSpPr>
              <a:spLocks/>
            </p:cNvSpPr>
            <p:nvPr/>
          </p:nvSpPr>
          <p:spPr bwMode="auto">
            <a:xfrm>
              <a:off x="199" y="561"/>
              <a:ext cx="15" cy="18"/>
            </a:xfrm>
            <a:custGeom>
              <a:avLst/>
              <a:gdLst>
                <a:gd name="T0" fmla="*/ 1 w 15"/>
                <a:gd name="T1" fmla="*/ 3 h 18"/>
                <a:gd name="T2" fmla="*/ 3 w 15"/>
                <a:gd name="T3" fmla="*/ 1 h 18"/>
                <a:gd name="T4" fmla="*/ 7 w 15"/>
                <a:gd name="T5" fmla="*/ 0 h 18"/>
                <a:gd name="T6" fmla="*/ 10 w 15"/>
                <a:gd name="T7" fmla="*/ 0 h 18"/>
                <a:gd name="T8" fmla="*/ 14 w 15"/>
                <a:gd name="T9" fmla="*/ 1 h 18"/>
                <a:gd name="T10" fmla="*/ 15 w 15"/>
                <a:gd name="T11" fmla="*/ 5 h 18"/>
                <a:gd name="T12" fmla="*/ 15 w 15"/>
                <a:gd name="T13" fmla="*/ 9 h 18"/>
                <a:gd name="T14" fmla="*/ 14 w 15"/>
                <a:gd name="T15" fmla="*/ 13 h 18"/>
                <a:gd name="T16" fmla="*/ 13 w 15"/>
                <a:gd name="T17" fmla="*/ 16 h 18"/>
                <a:gd name="T18" fmla="*/ 10 w 15"/>
                <a:gd name="T19" fmla="*/ 17 h 18"/>
                <a:gd name="T20" fmla="*/ 8 w 15"/>
                <a:gd name="T21" fmla="*/ 18 h 18"/>
                <a:gd name="T22" fmla="*/ 4 w 15"/>
                <a:gd name="T23" fmla="*/ 18 h 18"/>
                <a:gd name="T24" fmla="*/ 1 w 15"/>
                <a:gd name="T25" fmla="*/ 16 h 18"/>
                <a:gd name="T26" fmla="*/ 0 w 15"/>
                <a:gd name="T27" fmla="*/ 13 h 18"/>
                <a:gd name="T28" fmla="*/ 0 w 15"/>
                <a:gd name="T29" fmla="*/ 9 h 18"/>
                <a:gd name="T30" fmla="*/ 1 w 15"/>
                <a:gd name="T31" fmla="*/ 6 h 18"/>
                <a:gd name="T32" fmla="*/ 1 w 15"/>
                <a:gd name="T33" fmla="*/ 3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8"/>
                <a:gd name="T53" fmla="*/ 15 w 15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8">
                  <a:moveTo>
                    <a:pt x="1" y="3"/>
                  </a:moveTo>
                  <a:lnTo>
                    <a:pt x="3" y="1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6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4" y="18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4" name="Freeform 366"/>
            <p:cNvSpPr>
              <a:spLocks/>
            </p:cNvSpPr>
            <p:nvPr/>
          </p:nvSpPr>
          <p:spPr bwMode="auto">
            <a:xfrm>
              <a:off x="173" y="538"/>
              <a:ext cx="16" cy="19"/>
            </a:xfrm>
            <a:custGeom>
              <a:avLst/>
              <a:gdLst>
                <a:gd name="T0" fmla="*/ 3 w 16"/>
                <a:gd name="T1" fmla="*/ 1 h 19"/>
                <a:gd name="T2" fmla="*/ 1 w 16"/>
                <a:gd name="T3" fmla="*/ 4 h 19"/>
                <a:gd name="T4" fmla="*/ 0 w 16"/>
                <a:gd name="T5" fmla="*/ 8 h 19"/>
                <a:gd name="T6" fmla="*/ 0 w 16"/>
                <a:gd name="T7" fmla="*/ 12 h 19"/>
                <a:gd name="T8" fmla="*/ 1 w 16"/>
                <a:gd name="T9" fmla="*/ 15 h 19"/>
                <a:gd name="T10" fmla="*/ 3 w 16"/>
                <a:gd name="T11" fmla="*/ 17 h 19"/>
                <a:gd name="T12" fmla="*/ 8 w 16"/>
                <a:gd name="T13" fmla="*/ 19 h 19"/>
                <a:gd name="T14" fmla="*/ 11 w 16"/>
                <a:gd name="T15" fmla="*/ 19 h 19"/>
                <a:gd name="T16" fmla="*/ 14 w 16"/>
                <a:gd name="T17" fmla="*/ 17 h 19"/>
                <a:gd name="T18" fmla="*/ 15 w 16"/>
                <a:gd name="T19" fmla="*/ 14 h 19"/>
                <a:gd name="T20" fmla="*/ 16 w 16"/>
                <a:gd name="T21" fmla="*/ 11 h 19"/>
                <a:gd name="T22" fmla="*/ 16 w 16"/>
                <a:gd name="T23" fmla="*/ 8 h 19"/>
                <a:gd name="T24" fmla="*/ 15 w 16"/>
                <a:gd name="T25" fmla="*/ 5 h 19"/>
                <a:gd name="T26" fmla="*/ 13 w 16"/>
                <a:gd name="T27" fmla="*/ 3 h 19"/>
                <a:gd name="T28" fmla="*/ 9 w 16"/>
                <a:gd name="T29" fmla="*/ 1 h 19"/>
                <a:gd name="T30" fmla="*/ 5 w 16"/>
                <a:gd name="T31" fmla="*/ 0 h 19"/>
                <a:gd name="T32" fmla="*/ 3 w 16"/>
                <a:gd name="T33" fmla="*/ 1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3" y="1"/>
                  </a:moveTo>
                  <a:lnTo>
                    <a:pt x="1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" y="15"/>
                  </a:lnTo>
                  <a:lnTo>
                    <a:pt x="3" y="17"/>
                  </a:lnTo>
                  <a:lnTo>
                    <a:pt x="8" y="19"/>
                  </a:lnTo>
                  <a:lnTo>
                    <a:pt x="11" y="19"/>
                  </a:lnTo>
                  <a:lnTo>
                    <a:pt x="14" y="17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3"/>
                  </a:lnTo>
                  <a:lnTo>
                    <a:pt x="9" y="1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5" name="Freeform 367"/>
            <p:cNvSpPr>
              <a:spLocks/>
            </p:cNvSpPr>
            <p:nvPr/>
          </p:nvSpPr>
          <p:spPr bwMode="auto">
            <a:xfrm>
              <a:off x="164" y="572"/>
              <a:ext cx="13" cy="17"/>
            </a:xfrm>
            <a:custGeom>
              <a:avLst/>
              <a:gdLst>
                <a:gd name="T0" fmla="*/ 0 w 13"/>
                <a:gd name="T1" fmla="*/ 11 h 17"/>
                <a:gd name="T2" fmla="*/ 0 w 13"/>
                <a:gd name="T3" fmla="*/ 8 h 17"/>
                <a:gd name="T4" fmla="*/ 0 w 13"/>
                <a:gd name="T5" fmla="*/ 5 h 17"/>
                <a:gd name="T6" fmla="*/ 1 w 13"/>
                <a:gd name="T7" fmla="*/ 3 h 17"/>
                <a:gd name="T8" fmla="*/ 4 w 13"/>
                <a:gd name="T9" fmla="*/ 1 h 17"/>
                <a:gd name="T10" fmla="*/ 8 w 13"/>
                <a:gd name="T11" fmla="*/ 0 h 17"/>
                <a:gd name="T12" fmla="*/ 11 w 13"/>
                <a:gd name="T13" fmla="*/ 1 h 17"/>
                <a:gd name="T14" fmla="*/ 12 w 13"/>
                <a:gd name="T15" fmla="*/ 3 h 17"/>
                <a:gd name="T16" fmla="*/ 13 w 13"/>
                <a:gd name="T17" fmla="*/ 6 h 17"/>
                <a:gd name="T18" fmla="*/ 13 w 13"/>
                <a:gd name="T19" fmla="*/ 9 h 17"/>
                <a:gd name="T20" fmla="*/ 12 w 13"/>
                <a:gd name="T21" fmla="*/ 13 h 17"/>
                <a:gd name="T22" fmla="*/ 10 w 13"/>
                <a:gd name="T23" fmla="*/ 15 h 17"/>
                <a:gd name="T24" fmla="*/ 8 w 13"/>
                <a:gd name="T25" fmla="*/ 17 h 17"/>
                <a:gd name="T26" fmla="*/ 6 w 13"/>
                <a:gd name="T27" fmla="*/ 17 h 17"/>
                <a:gd name="T28" fmla="*/ 3 w 13"/>
                <a:gd name="T29" fmla="*/ 15 h 17"/>
                <a:gd name="T30" fmla="*/ 0 w 13"/>
                <a:gd name="T31" fmla="*/ 13 h 17"/>
                <a:gd name="T32" fmla="*/ 0 w 13"/>
                <a:gd name="T33" fmla="*/ 11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7"/>
                <a:gd name="T53" fmla="*/ 13 w 13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7">
                  <a:moveTo>
                    <a:pt x="0" y="11"/>
                  </a:moveTo>
                  <a:lnTo>
                    <a:pt x="0" y="8"/>
                  </a:lnTo>
                  <a:lnTo>
                    <a:pt x="0" y="5"/>
                  </a:ln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6"/>
                  </a:lnTo>
                  <a:lnTo>
                    <a:pt x="13" y="9"/>
                  </a:lnTo>
                  <a:lnTo>
                    <a:pt x="12" y="13"/>
                  </a:lnTo>
                  <a:lnTo>
                    <a:pt x="10" y="15"/>
                  </a:lnTo>
                  <a:lnTo>
                    <a:pt x="8" y="17"/>
                  </a:lnTo>
                  <a:lnTo>
                    <a:pt x="6" y="17"/>
                  </a:lnTo>
                  <a:lnTo>
                    <a:pt x="3" y="15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6" name="Freeform 368"/>
            <p:cNvSpPr>
              <a:spLocks/>
            </p:cNvSpPr>
            <p:nvPr/>
          </p:nvSpPr>
          <p:spPr bwMode="auto">
            <a:xfrm>
              <a:off x="188" y="597"/>
              <a:ext cx="12" cy="19"/>
            </a:xfrm>
            <a:custGeom>
              <a:avLst/>
              <a:gdLst>
                <a:gd name="T0" fmla="*/ 5 w 12"/>
                <a:gd name="T1" fmla="*/ 19 h 19"/>
                <a:gd name="T2" fmla="*/ 2 w 12"/>
                <a:gd name="T3" fmla="*/ 18 h 19"/>
                <a:gd name="T4" fmla="*/ 0 w 12"/>
                <a:gd name="T5" fmla="*/ 16 h 19"/>
                <a:gd name="T6" fmla="*/ 0 w 12"/>
                <a:gd name="T7" fmla="*/ 13 h 19"/>
                <a:gd name="T8" fmla="*/ 0 w 12"/>
                <a:gd name="T9" fmla="*/ 9 h 19"/>
                <a:gd name="T10" fmla="*/ 1 w 12"/>
                <a:gd name="T11" fmla="*/ 6 h 19"/>
                <a:gd name="T12" fmla="*/ 3 w 12"/>
                <a:gd name="T13" fmla="*/ 3 h 19"/>
                <a:gd name="T14" fmla="*/ 6 w 12"/>
                <a:gd name="T15" fmla="*/ 1 h 19"/>
                <a:gd name="T16" fmla="*/ 8 w 12"/>
                <a:gd name="T17" fmla="*/ 0 h 19"/>
                <a:gd name="T18" fmla="*/ 10 w 12"/>
                <a:gd name="T19" fmla="*/ 1 h 19"/>
                <a:gd name="T20" fmla="*/ 12 w 12"/>
                <a:gd name="T21" fmla="*/ 3 h 19"/>
                <a:gd name="T22" fmla="*/ 12 w 12"/>
                <a:gd name="T23" fmla="*/ 7 h 19"/>
                <a:gd name="T24" fmla="*/ 12 w 12"/>
                <a:gd name="T25" fmla="*/ 10 h 19"/>
                <a:gd name="T26" fmla="*/ 12 w 12"/>
                <a:gd name="T27" fmla="*/ 13 h 19"/>
                <a:gd name="T28" fmla="*/ 10 w 12"/>
                <a:gd name="T29" fmla="*/ 16 h 19"/>
                <a:gd name="T30" fmla="*/ 8 w 12"/>
                <a:gd name="T31" fmla="*/ 18 h 19"/>
                <a:gd name="T32" fmla="*/ 5 w 12"/>
                <a:gd name="T33" fmla="*/ 19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9"/>
                <a:gd name="T53" fmla="*/ 12 w 12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9">
                  <a:moveTo>
                    <a:pt x="5" y="19"/>
                  </a:moveTo>
                  <a:lnTo>
                    <a:pt x="2" y="18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7" name="Freeform 369"/>
            <p:cNvSpPr>
              <a:spLocks/>
            </p:cNvSpPr>
            <p:nvPr/>
          </p:nvSpPr>
          <p:spPr bwMode="auto">
            <a:xfrm>
              <a:off x="210" y="580"/>
              <a:ext cx="15" cy="21"/>
            </a:xfrm>
            <a:custGeom>
              <a:avLst/>
              <a:gdLst>
                <a:gd name="T0" fmla="*/ 1 w 15"/>
                <a:gd name="T1" fmla="*/ 11 h 21"/>
                <a:gd name="T2" fmla="*/ 3 w 15"/>
                <a:gd name="T3" fmla="*/ 8 h 21"/>
                <a:gd name="T4" fmla="*/ 4 w 15"/>
                <a:gd name="T5" fmla="*/ 4 h 21"/>
                <a:gd name="T6" fmla="*/ 6 w 15"/>
                <a:gd name="T7" fmla="*/ 1 h 21"/>
                <a:gd name="T8" fmla="*/ 9 w 15"/>
                <a:gd name="T9" fmla="*/ 0 h 21"/>
                <a:gd name="T10" fmla="*/ 13 w 15"/>
                <a:gd name="T11" fmla="*/ 1 h 21"/>
                <a:gd name="T12" fmla="*/ 15 w 15"/>
                <a:gd name="T13" fmla="*/ 4 h 21"/>
                <a:gd name="T14" fmla="*/ 15 w 15"/>
                <a:gd name="T15" fmla="*/ 7 h 21"/>
                <a:gd name="T16" fmla="*/ 15 w 15"/>
                <a:gd name="T17" fmla="*/ 10 h 21"/>
                <a:gd name="T18" fmla="*/ 13 w 15"/>
                <a:gd name="T19" fmla="*/ 14 h 21"/>
                <a:gd name="T20" fmla="*/ 11 w 15"/>
                <a:gd name="T21" fmla="*/ 17 h 21"/>
                <a:gd name="T22" fmla="*/ 8 w 15"/>
                <a:gd name="T23" fmla="*/ 20 h 21"/>
                <a:gd name="T24" fmla="*/ 5 w 15"/>
                <a:gd name="T25" fmla="*/ 21 h 21"/>
                <a:gd name="T26" fmla="*/ 3 w 15"/>
                <a:gd name="T27" fmla="*/ 20 h 21"/>
                <a:gd name="T28" fmla="*/ 1 w 15"/>
                <a:gd name="T29" fmla="*/ 17 h 21"/>
                <a:gd name="T30" fmla="*/ 0 w 15"/>
                <a:gd name="T31" fmla="*/ 14 h 21"/>
                <a:gd name="T32" fmla="*/ 1 w 15"/>
                <a:gd name="T33" fmla="*/ 11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21"/>
                <a:gd name="T53" fmla="*/ 15 w 15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21">
                  <a:moveTo>
                    <a:pt x="1" y="11"/>
                  </a:moveTo>
                  <a:lnTo>
                    <a:pt x="3" y="8"/>
                  </a:lnTo>
                  <a:lnTo>
                    <a:pt x="4" y="4"/>
                  </a:lnTo>
                  <a:lnTo>
                    <a:pt x="6" y="1"/>
                  </a:lnTo>
                  <a:lnTo>
                    <a:pt x="9" y="0"/>
                  </a:lnTo>
                  <a:lnTo>
                    <a:pt x="13" y="1"/>
                  </a:lnTo>
                  <a:lnTo>
                    <a:pt x="15" y="4"/>
                  </a:lnTo>
                  <a:lnTo>
                    <a:pt x="15" y="7"/>
                  </a:lnTo>
                  <a:lnTo>
                    <a:pt x="15" y="10"/>
                  </a:lnTo>
                  <a:lnTo>
                    <a:pt x="13" y="14"/>
                  </a:lnTo>
                  <a:lnTo>
                    <a:pt x="11" y="17"/>
                  </a:lnTo>
                  <a:lnTo>
                    <a:pt x="8" y="20"/>
                  </a:lnTo>
                  <a:lnTo>
                    <a:pt x="5" y="21"/>
                  </a:lnTo>
                  <a:lnTo>
                    <a:pt x="3" y="20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8" name="Freeform 370"/>
            <p:cNvSpPr>
              <a:spLocks/>
            </p:cNvSpPr>
            <p:nvPr/>
          </p:nvSpPr>
          <p:spPr bwMode="auto">
            <a:xfrm>
              <a:off x="230" y="585"/>
              <a:ext cx="14" cy="16"/>
            </a:xfrm>
            <a:custGeom>
              <a:avLst/>
              <a:gdLst>
                <a:gd name="T0" fmla="*/ 11 w 14"/>
                <a:gd name="T1" fmla="*/ 1 h 16"/>
                <a:gd name="T2" fmla="*/ 13 w 14"/>
                <a:gd name="T3" fmla="*/ 3 h 16"/>
                <a:gd name="T4" fmla="*/ 13 w 14"/>
                <a:gd name="T5" fmla="*/ 5 h 16"/>
                <a:gd name="T6" fmla="*/ 14 w 14"/>
                <a:gd name="T7" fmla="*/ 7 h 16"/>
                <a:gd name="T8" fmla="*/ 13 w 14"/>
                <a:gd name="T9" fmla="*/ 10 h 16"/>
                <a:gd name="T10" fmla="*/ 11 w 14"/>
                <a:gd name="T11" fmla="*/ 13 h 16"/>
                <a:gd name="T12" fmla="*/ 9 w 14"/>
                <a:gd name="T13" fmla="*/ 15 h 16"/>
                <a:gd name="T14" fmla="*/ 7 w 14"/>
                <a:gd name="T15" fmla="*/ 16 h 16"/>
                <a:gd name="T16" fmla="*/ 4 w 14"/>
                <a:gd name="T17" fmla="*/ 16 h 16"/>
                <a:gd name="T18" fmla="*/ 2 w 14"/>
                <a:gd name="T19" fmla="*/ 15 h 16"/>
                <a:gd name="T20" fmla="*/ 1 w 14"/>
                <a:gd name="T21" fmla="*/ 12 h 16"/>
                <a:gd name="T22" fmla="*/ 0 w 14"/>
                <a:gd name="T23" fmla="*/ 9 h 16"/>
                <a:gd name="T24" fmla="*/ 0 w 14"/>
                <a:gd name="T25" fmla="*/ 6 h 16"/>
                <a:gd name="T26" fmla="*/ 1 w 14"/>
                <a:gd name="T27" fmla="*/ 3 h 16"/>
                <a:gd name="T28" fmla="*/ 4 w 14"/>
                <a:gd name="T29" fmla="*/ 1 h 16"/>
                <a:gd name="T30" fmla="*/ 7 w 14"/>
                <a:gd name="T31" fmla="*/ 0 h 16"/>
                <a:gd name="T32" fmla="*/ 11 w 14"/>
                <a:gd name="T33" fmla="*/ 1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6"/>
                <a:gd name="T53" fmla="*/ 14 w 14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6">
                  <a:moveTo>
                    <a:pt x="11" y="1"/>
                  </a:moveTo>
                  <a:lnTo>
                    <a:pt x="13" y="3"/>
                  </a:lnTo>
                  <a:lnTo>
                    <a:pt x="13" y="5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7" y="16"/>
                  </a:lnTo>
                  <a:lnTo>
                    <a:pt x="4" y="16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49" name="Freeform 371"/>
            <p:cNvSpPr>
              <a:spLocks/>
            </p:cNvSpPr>
            <p:nvPr/>
          </p:nvSpPr>
          <p:spPr bwMode="auto">
            <a:xfrm>
              <a:off x="65" y="608"/>
              <a:ext cx="122" cy="94"/>
            </a:xfrm>
            <a:custGeom>
              <a:avLst/>
              <a:gdLst>
                <a:gd name="T0" fmla="*/ 119 w 122"/>
                <a:gd name="T1" fmla="*/ 9 h 94"/>
                <a:gd name="T2" fmla="*/ 117 w 122"/>
                <a:gd name="T3" fmla="*/ 8 h 94"/>
                <a:gd name="T4" fmla="*/ 116 w 122"/>
                <a:gd name="T5" fmla="*/ 4 h 94"/>
                <a:gd name="T6" fmla="*/ 110 w 122"/>
                <a:gd name="T7" fmla="*/ 10 h 94"/>
                <a:gd name="T8" fmla="*/ 98 w 122"/>
                <a:gd name="T9" fmla="*/ 8 h 94"/>
                <a:gd name="T10" fmla="*/ 72 w 122"/>
                <a:gd name="T11" fmla="*/ 2 h 94"/>
                <a:gd name="T12" fmla="*/ 52 w 122"/>
                <a:gd name="T13" fmla="*/ 1 h 94"/>
                <a:gd name="T14" fmla="*/ 49 w 122"/>
                <a:gd name="T15" fmla="*/ 5 h 94"/>
                <a:gd name="T16" fmla="*/ 66 w 122"/>
                <a:gd name="T17" fmla="*/ 4 h 94"/>
                <a:gd name="T18" fmla="*/ 87 w 122"/>
                <a:gd name="T19" fmla="*/ 9 h 94"/>
                <a:gd name="T20" fmla="*/ 102 w 122"/>
                <a:gd name="T21" fmla="*/ 17 h 94"/>
                <a:gd name="T22" fmla="*/ 100 w 122"/>
                <a:gd name="T23" fmla="*/ 21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3 h 94"/>
                <a:gd name="T30" fmla="*/ 41 w 122"/>
                <a:gd name="T31" fmla="*/ 21 h 94"/>
                <a:gd name="T32" fmla="*/ 31 w 122"/>
                <a:gd name="T33" fmla="*/ 26 h 94"/>
                <a:gd name="T34" fmla="*/ 38 w 122"/>
                <a:gd name="T35" fmla="*/ 26 h 94"/>
                <a:gd name="T36" fmla="*/ 48 w 122"/>
                <a:gd name="T37" fmla="*/ 26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1 w 122"/>
                <a:gd name="T47" fmla="*/ 42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3 h 94"/>
                <a:gd name="T58" fmla="*/ 0 w 122"/>
                <a:gd name="T59" fmla="*/ 66 h 94"/>
                <a:gd name="T60" fmla="*/ 6 w 122"/>
                <a:gd name="T61" fmla="*/ 67 h 94"/>
                <a:gd name="T62" fmla="*/ 22 w 122"/>
                <a:gd name="T63" fmla="*/ 65 h 94"/>
                <a:gd name="T64" fmla="*/ 42 w 122"/>
                <a:gd name="T65" fmla="*/ 60 h 94"/>
                <a:gd name="T66" fmla="*/ 50 w 122"/>
                <a:gd name="T67" fmla="*/ 64 h 94"/>
                <a:gd name="T68" fmla="*/ 42 w 122"/>
                <a:gd name="T69" fmla="*/ 91 h 94"/>
                <a:gd name="T70" fmla="*/ 43 w 122"/>
                <a:gd name="T71" fmla="*/ 94 h 94"/>
                <a:gd name="T72" fmla="*/ 53 w 122"/>
                <a:gd name="T73" fmla="*/ 74 h 94"/>
                <a:gd name="T74" fmla="*/ 62 w 122"/>
                <a:gd name="T75" fmla="*/ 55 h 94"/>
                <a:gd name="T76" fmla="*/ 74 w 122"/>
                <a:gd name="T77" fmla="*/ 49 h 94"/>
                <a:gd name="T78" fmla="*/ 85 w 122"/>
                <a:gd name="T79" fmla="*/ 43 h 94"/>
                <a:gd name="T80" fmla="*/ 86 w 122"/>
                <a:gd name="T81" fmla="*/ 63 h 94"/>
                <a:gd name="T82" fmla="*/ 80 w 122"/>
                <a:gd name="T83" fmla="*/ 87 h 94"/>
                <a:gd name="T84" fmla="*/ 85 w 122"/>
                <a:gd name="T85" fmla="*/ 82 h 94"/>
                <a:gd name="T86" fmla="*/ 94 w 122"/>
                <a:gd name="T87" fmla="*/ 51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7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1"/>
                  </a:moveTo>
                  <a:lnTo>
                    <a:pt x="121" y="10"/>
                  </a:lnTo>
                  <a:lnTo>
                    <a:pt x="119" y="9"/>
                  </a:lnTo>
                  <a:lnTo>
                    <a:pt x="118" y="9"/>
                  </a:lnTo>
                  <a:lnTo>
                    <a:pt x="117" y="9"/>
                  </a:lnTo>
                  <a:lnTo>
                    <a:pt x="117" y="8"/>
                  </a:lnTo>
                  <a:lnTo>
                    <a:pt x="117" y="6"/>
                  </a:lnTo>
                  <a:lnTo>
                    <a:pt x="116" y="5"/>
                  </a:lnTo>
                  <a:lnTo>
                    <a:pt x="116" y="4"/>
                  </a:lnTo>
                  <a:lnTo>
                    <a:pt x="114" y="7"/>
                  </a:lnTo>
                  <a:lnTo>
                    <a:pt x="112" y="9"/>
                  </a:lnTo>
                  <a:lnTo>
                    <a:pt x="110" y="10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8"/>
                  </a:lnTo>
                  <a:lnTo>
                    <a:pt x="89" y="6"/>
                  </a:lnTo>
                  <a:lnTo>
                    <a:pt x="80" y="3"/>
                  </a:lnTo>
                  <a:lnTo>
                    <a:pt x="72" y="2"/>
                  </a:lnTo>
                  <a:lnTo>
                    <a:pt x="63" y="1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4"/>
                  </a:lnTo>
                  <a:lnTo>
                    <a:pt x="49" y="5"/>
                  </a:lnTo>
                  <a:lnTo>
                    <a:pt x="52" y="4"/>
                  </a:lnTo>
                  <a:lnTo>
                    <a:pt x="59" y="3"/>
                  </a:lnTo>
                  <a:lnTo>
                    <a:pt x="66" y="4"/>
                  </a:lnTo>
                  <a:lnTo>
                    <a:pt x="73" y="5"/>
                  </a:lnTo>
                  <a:lnTo>
                    <a:pt x="80" y="7"/>
                  </a:lnTo>
                  <a:lnTo>
                    <a:pt x="87" y="9"/>
                  </a:lnTo>
                  <a:lnTo>
                    <a:pt x="93" y="11"/>
                  </a:lnTo>
                  <a:lnTo>
                    <a:pt x="99" y="14"/>
                  </a:lnTo>
                  <a:lnTo>
                    <a:pt x="102" y="17"/>
                  </a:lnTo>
                  <a:lnTo>
                    <a:pt x="104" y="19"/>
                  </a:lnTo>
                  <a:lnTo>
                    <a:pt x="103" y="20"/>
                  </a:lnTo>
                  <a:lnTo>
                    <a:pt x="100" y="21"/>
                  </a:lnTo>
                  <a:lnTo>
                    <a:pt x="98" y="23"/>
                  </a:lnTo>
                  <a:lnTo>
                    <a:pt x="94" y="25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5"/>
                  </a:lnTo>
                  <a:lnTo>
                    <a:pt x="62" y="23"/>
                  </a:lnTo>
                  <a:lnTo>
                    <a:pt x="54" y="22"/>
                  </a:lnTo>
                  <a:lnTo>
                    <a:pt x="47" y="21"/>
                  </a:lnTo>
                  <a:lnTo>
                    <a:pt x="41" y="21"/>
                  </a:lnTo>
                  <a:lnTo>
                    <a:pt x="36" y="23"/>
                  </a:lnTo>
                  <a:lnTo>
                    <a:pt x="32" y="25"/>
                  </a:lnTo>
                  <a:lnTo>
                    <a:pt x="31" y="26"/>
                  </a:lnTo>
                  <a:lnTo>
                    <a:pt x="31" y="27"/>
                  </a:lnTo>
                  <a:lnTo>
                    <a:pt x="35" y="26"/>
                  </a:lnTo>
                  <a:lnTo>
                    <a:pt x="38" y="26"/>
                  </a:lnTo>
                  <a:lnTo>
                    <a:pt x="41" y="26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8" y="34"/>
                  </a:lnTo>
                  <a:lnTo>
                    <a:pt x="80" y="36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6"/>
                  </a:lnTo>
                  <a:lnTo>
                    <a:pt x="48" y="44"/>
                  </a:lnTo>
                  <a:lnTo>
                    <a:pt x="41" y="42"/>
                  </a:lnTo>
                  <a:lnTo>
                    <a:pt x="36" y="40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4" y="39"/>
                  </a:lnTo>
                  <a:lnTo>
                    <a:pt x="26" y="41"/>
                  </a:lnTo>
                  <a:lnTo>
                    <a:pt x="31" y="43"/>
                  </a:lnTo>
                  <a:lnTo>
                    <a:pt x="38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3"/>
                  </a:lnTo>
                  <a:lnTo>
                    <a:pt x="5" y="64"/>
                  </a:lnTo>
                  <a:lnTo>
                    <a:pt x="2" y="65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2" y="65"/>
                  </a:lnTo>
                  <a:lnTo>
                    <a:pt x="30" y="64"/>
                  </a:lnTo>
                  <a:lnTo>
                    <a:pt x="36" y="62"/>
                  </a:lnTo>
                  <a:lnTo>
                    <a:pt x="42" y="60"/>
                  </a:lnTo>
                  <a:lnTo>
                    <a:pt x="47" y="58"/>
                  </a:lnTo>
                  <a:lnTo>
                    <a:pt x="50" y="56"/>
                  </a:lnTo>
                  <a:lnTo>
                    <a:pt x="50" y="64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1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4" y="91"/>
                  </a:lnTo>
                  <a:lnTo>
                    <a:pt x="48" y="85"/>
                  </a:lnTo>
                  <a:lnTo>
                    <a:pt x="53" y="74"/>
                  </a:lnTo>
                  <a:lnTo>
                    <a:pt x="57" y="64"/>
                  </a:lnTo>
                  <a:lnTo>
                    <a:pt x="59" y="56"/>
                  </a:lnTo>
                  <a:lnTo>
                    <a:pt x="62" y="55"/>
                  </a:lnTo>
                  <a:lnTo>
                    <a:pt x="66" y="53"/>
                  </a:lnTo>
                  <a:lnTo>
                    <a:pt x="69" y="51"/>
                  </a:lnTo>
                  <a:lnTo>
                    <a:pt x="74" y="49"/>
                  </a:lnTo>
                  <a:lnTo>
                    <a:pt x="78" y="47"/>
                  </a:lnTo>
                  <a:lnTo>
                    <a:pt x="81" y="45"/>
                  </a:lnTo>
                  <a:lnTo>
                    <a:pt x="85" y="43"/>
                  </a:lnTo>
                  <a:lnTo>
                    <a:pt x="86" y="42"/>
                  </a:lnTo>
                  <a:lnTo>
                    <a:pt x="86" y="51"/>
                  </a:lnTo>
                  <a:lnTo>
                    <a:pt x="86" y="63"/>
                  </a:lnTo>
                  <a:lnTo>
                    <a:pt x="84" y="74"/>
                  </a:lnTo>
                  <a:lnTo>
                    <a:pt x="82" y="82"/>
                  </a:lnTo>
                  <a:lnTo>
                    <a:pt x="80" y="87"/>
                  </a:lnTo>
                  <a:lnTo>
                    <a:pt x="80" y="88"/>
                  </a:lnTo>
                  <a:lnTo>
                    <a:pt x="82" y="87"/>
                  </a:lnTo>
                  <a:lnTo>
                    <a:pt x="85" y="82"/>
                  </a:lnTo>
                  <a:lnTo>
                    <a:pt x="88" y="74"/>
                  </a:lnTo>
                  <a:lnTo>
                    <a:pt x="92" y="63"/>
                  </a:lnTo>
                  <a:lnTo>
                    <a:pt x="94" y="51"/>
                  </a:lnTo>
                  <a:lnTo>
                    <a:pt x="94" y="39"/>
                  </a:lnTo>
                  <a:lnTo>
                    <a:pt x="99" y="35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1"/>
                  </a:lnTo>
                  <a:lnTo>
                    <a:pt x="113" y="23"/>
                  </a:lnTo>
                  <a:lnTo>
                    <a:pt x="113" y="26"/>
                  </a:lnTo>
                  <a:lnTo>
                    <a:pt x="112" y="35"/>
                  </a:lnTo>
                  <a:lnTo>
                    <a:pt x="111" y="46"/>
                  </a:lnTo>
                  <a:lnTo>
                    <a:pt x="111" y="58"/>
                  </a:lnTo>
                  <a:lnTo>
                    <a:pt x="110" y="66"/>
                  </a:lnTo>
                  <a:lnTo>
                    <a:pt x="114" y="57"/>
                  </a:lnTo>
                  <a:lnTo>
                    <a:pt x="117" y="40"/>
                  </a:lnTo>
                  <a:lnTo>
                    <a:pt x="120" y="24"/>
                  </a:lnTo>
                  <a:lnTo>
                    <a:pt x="122" y="1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50" name="Freeform 372"/>
            <p:cNvSpPr>
              <a:spLocks/>
            </p:cNvSpPr>
            <p:nvPr/>
          </p:nvSpPr>
          <p:spPr bwMode="auto">
            <a:xfrm>
              <a:off x="72" y="441"/>
              <a:ext cx="99" cy="104"/>
            </a:xfrm>
            <a:custGeom>
              <a:avLst/>
              <a:gdLst>
                <a:gd name="T0" fmla="*/ 96 w 99"/>
                <a:gd name="T1" fmla="*/ 102 h 104"/>
                <a:gd name="T2" fmla="*/ 98 w 99"/>
                <a:gd name="T3" fmla="*/ 99 h 104"/>
                <a:gd name="T4" fmla="*/ 95 w 99"/>
                <a:gd name="T5" fmla="*/ 94 h 104"/>
                <a:gd name="T6" fmla="*/ 89 w 99"/>
                <a:gd name="T7" fmla="*/ 85 h 104"/>
                <a:gd name="T8" fmla="*/ 87 w 99"/>
                <a:gd name="T9" fmla="*/ 73 h 104"/>
                <a:gd name="T10" fmla="*/ 85 w 99"/>
                <a:gd name="T11" fmla="*/ 48 h 104"/>
                <a:gd name="T12" fmla="*/ 80 w 99"/>
                <a:gd name="T13" fmla="*/ 36 h 104"/>
                <a:gd name="T14" fmla="*/ 78 w 99"/>
                <a:gd name="T15" fmla="*/ 36 h 104"/>
                <a:gd name="T16" fmla="*/ 79 w 99"/>
                <a:gd name="T17" fmla="*/ 47 h 104"/>
                <a:gd name="T18" fmla="*/ 80 w 99"/>
                <a:gd name="T19" fmla="*/ 68 h 104"/>
                <a:gd name="T20" fmla="*/ 74 w 99"/>
                <a:gd name="T21" fmla="*/ 71 h 104"/>
                <a:gd name="T22" fmla="*/ 64 w 99"/>
                <a:gd name="T23" fmla="*/ 63 h 104"/>
                <a:gd name="T24" fmla="*/ 58 w 99"/>
                <a:gd name="T25" fmla="*/ 53 h 104"/>
                <a:gd name="T26" fmla="*/ 54 w 99"/>
                <a:gd name="T27" fmla="*/ 33 h 104"/>
                <a:gd name="T28" fmla="*/ 53 w 99"/>
                <a:gd name="T29" fmla="*/ 19 h 104"/>
                <a:gd name="T30" fmla="*/ 52 w 99"/>
                <a:gd name="T31" fmla="*/ 8 h 104"/>
                <a:gd name="T32" fmla="*/ 49 w 99"/>
                <a:gd name="T33" fmla="*/ 2 h 104"/>
                <a:gd name="T34" fmla="*/ 49 w 99"/>
                <a:gd name="T35" fmla="*/ 6 h 104"/>
                <a:gd name="T36" fmla="*/ 49 w 99"/>
                <a:gd name="T37" fmla="*/ 15 h 104"/>
                <a:gd name="T38" fmla="*/ 48 w 99"/>
                <a:gd name="T39" fmla="*/ 24 h 104"/>
                <a:gd name="T40" fmla="*/ 48 w 99"/>
                <a:gd name="T41" fmla="*/ 33 h 104"/>
                <a:gd name="T42" fmla="*/ 49 w 99"/>
                <a:gd name="T43" fmla="*/ 47 h 104"/>
                <a:gd name="T44" fmla="*/ 43 w 99"/>
                <a:gd name="T45" fmla="*/ 46 h 104"/>
                <a:gd name="T46" fmla="*/ 30 w 99"/>
                <a:gd name="T47" fmla="*/ 30 h 104"/>
                <a:gd name="T48" fmla="*/ 16 w 99"/>
                <a:gd name="T49" fmla="*/ 13 h 104"/>
                <a:gd name="T50" fmla="*/ 5 w 99"/>
                <a:gd name="T51" fmla="*/ 2 h 104"/>
                <a:gd name="T52" fmla="*/ 6 w 99"/>
                <a:gd name="T53" fmla="*/ 10 h 104"/>
                <a:gd name="T54" fmla="*/ 20 w 99"/>
                <a:gd name="T55" fmla="*/ 30 h 104"/>
                <a:gd name="T56" fmla="*/ 28 w 99"/>
                <a:gd name="T57" fmla="*/ 42 h 104"/>
                <a:gd name="T58" fmla="*/ 41 w 99"/>
                <a:gd name="T59" fmla="*/ 55 h 104"/>
                <a:gd name="T60" fmla="*/ 41 w 99"/>
                <a:gd name="T61" fmla="*/ 59 h 104"/>
                <a:gd name="T62" fmla="*/ 28 w 99"/>
                <a:gd name="T63" fmla="*/ 56 h 104"/>
                <a:gd name="T64" fmla="*/ 21 w 99"/>
                <a:gd name="T65" fmla="*/ 51 h 104"/>
                <a:gd name="T66" fmla="*/ 18 w 99"/>
                <a:gd name="T67" fmla="*/ 52 h 104"/>
                <a:gd name="T68" fmla="*/ 22 w 99"/>
                <a:gd name="T69" fmla="*/ 57 h 104"/>
                <a:gd name="T70" fmla="*/ 31 w 99"/>
                <a:gd name="T71" fmla="*/ 63 h 104"/>
                <a:gd name="T72" fmla="*/ 42 w 99"/>
                <a:gd name="T73" fmla="*/ 67 h 104"/>
                <a:gd name="T74" fmla="*/ 53 w 99"/>
                <a:gd name="T75" fmla="*/ 70 h 104"/>
                <a:gd name="T76" fmla="*/ 62 w 99"/>
                <a:gd name="T77" fmla="*/ 72 h 104"/>
                <a:gd name="T78" fmla="*/ 73 w 99"/>
                <a:gd name="T79" fmla="*/ 81 h 104"/>
                <a:gd name="T80" fmla="*/ 74 w 99"/>
                <a:gd name="T81" fmla="*/ 87 h 104"/>
                <a:gd name="T82" fmla="*/ 67 w 99"/>
                <a:gd name="T83" fmla="*/ 90 h 104"/>
                <a:gd name="T84" fmla="*/ 58 w 99"/>
                <a:gd name="T85" fmla="*/ 91 h 104"/>
                <a:gd name="T86" fmla="*/ 50 w 99"/>
                <a:gd name="T87" fmla="*/ 91 h 104"/>
                <a:gd name="T88" fmla="*/ 43 w 99"/>
                <a:gd name="T89" fmla="*/ 90 h 104"/>
                <a:gd name="T90" fmla="*/ 42 w 99"/>
                <a:gd name="T91" fmla="*/ 93 h 104"/>
                <a:gd name="T92" fmla="*/ 52 w 99"/>
                <a:gd name="T93" fmla="*/ 95 h 104"/>
                <a:gd name="T94" fmla="*/ 63 w 99"/>
                <a:gd name="T95" fmla="*/ 95 h 104"/>
                <a:gd name="T96" fmla="*/ 73 w 99"/>
                <a:gd name="T97" fmla="*/ 95 h 104"/>
                <a:gd name="T98" fmla="*/ 82 w 99"/>
                <a:gd name="T99" fmla="*/ 94 h 104"/>
                <a:gd name="T100" fmla="*/ 89 w 99"/>
                <a:gd name="T101" fmla="*/ 95 h 104"/>
                <a:gd name="T102" fmla="*/ 93 w 99"/>
                <a:gd name="T103" fmla="*/ 101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9"/>
                <a:gd name="T157" fmla="*/ 0 h 104"/>
                <a:gd name="T158" fmla="*/ 99 w 99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9" h="104">
                  <a:moveTo>
                    <a:pt x="95" y="104"/>
                  </a:moveTo>
                  <a:lnTo>
                    <a:pt x="96" y="102"/>
                  </a:lnTo>
                  <a:lnTo>
                    <a:pt x="97" y="100"/>
                  </a:lnTo>
                  <a:lnTo>
                    <a:pt x="98" y="99"/>
                  </a:lnTo>
                  <a:lnTo>
                    <a:pt x="99" y="97"/>
                  </a:lnTo>
                  <a:lnTo>
                    <a:pt x="95" y="94"/>
                  </a:lnTo>
                  <a:lnTo>
                    <a:pt x="92" y="90"/>
                  </a:lnTo>
                  <a:lnTo>
                    <a:pt x="89" y="85"/>
                  </a:lnTo>
                  <a:lnTo>
                    <a:pt x="88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5" y="48"/>
                  </a:lnTo>
                  <a:lnTo>
                    <a:pt x="83" y="39"/>
                  </a:lnTo>
                  <a:lnTo>
                    <a:pt x="80" y="36"/>
                  </a:lnTo>
                  <a:lnTo>
                    <a:pt x="79" y="35"/>
                  </a:lnTo>
                  <a:lnTo>
                    <a:pt x="78" y="36"/>
                  </a:lnTo>
                  <a:lnTo>
                    <a:pt x="79" y="39"/>
                  </a:lnTo>
                  <a:lnTo>
                    <a:pt x="79" y="47"/>
                  </a:lnTo>
                  <a:lnTo>
                    <a:pt x="80" y="58"/>
                  </a:lnTo>
                  <a:lnTo>
                    <a:pt x="80" y="68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9" y="67"/>
                  </a:lnTo>
                  <a:lnTo>
                    <a:pt x="64" y="63"/>
                  </a:lnTo>
                  <a:lnTo>
                    <a:pt x="61" y="59"/>
                  </a:lnTo>
                  <a:lnTo>
                    <a:pt x="58" y="53"/>
                  </a:lnTo>
                  <a:lnTo>
                    <a:pt x="55" y="43"/>
                  </a:lnTo>
                  <a:lnTo>
                    <a:pt x="54" y="33"/>
                  </a:lnTo>
                  <a:lnTo>
                    <a:pt x="53" y="25"/>
                  </a:lnTo>
                  <a:lnTo>
                    <a:pt x="53" y="19"/>
                  </a:lnTo>
                  <a:lnTo>
                    <a:pt x="53" y="13"/>
                  </a:lnTo>
                  <a:lnTo>
                    <a:pt x="52" y="8"/>
                  </a:lnTo>
                  <a:lnTo>
                    <a:pt x="50" y="4"/>
                  </a:lnTo>
                  <a:lnTo>
                    <a:pt x="49" y="2"/>
                  </a:lnTo>
                  <a:lnTo>
                    <a:pt x="49" y="3"/>
                  </a:lnTo>
                  <a:lnTo>
                    <a:pt x="49" y="6"/>
                  </a:lnTo>
                  <a:lnTo>
                    <a:pt x="49" y="11"/>
                  </a:lnTo>
                  <a:lnTo>
                    <a:pt x="49" y="15"/>
                  </a:lnTo>
                  <a:lnTo>
                    <a:pt x="49" y="20"/>
                  </a:lnTo>
                  <a:lnTo>
                    <a:pt x="48" y="24"/>
                  </a:lnTo>
                  <a:lnTo>
                    <a:pt x="48" y="28"/>
                  </a:lnTo>
                  <a:lnTo>
                    <a:pt x="48" y="33"/>
                  </a:lnTo>
                  <a:lnTo>
                    <a:pt x="49" y="40"/>
                  </a:lnTo>
                  <a:lnTo>
                    <a:pt x="49" y="47"/>
                  </a:lnTo>
                  <a:lnTo>
                    <a:pt x="50" y="53"/>
                  </a:lnTo>
                  <a:lnTo>
                    <a:pt x="43" y="46"/>
                  </a:lnTo>
                  <a:lnTo>
                    <a:pt x="37" y="39"/>
                  </a:lnTo>
                  <a:lnTo>
                    <a:pt x="30" y="30"/>
                  </a:lnTo>
                  <a:lnTo>
                    <a:pt x="23" y="21"/>
                  </a:lnTo>
                  <a:lnTo>
                    <a:pt x="16" y="13"/>
                  </a:lnTo>
                  <a:lnTo>
                    <a:pt x="10" y="7"/>
                  </a:lnTo>
                  <a:lnTo>
                    <a:pt x="5" y="2"/>
                  </a:lnTo>
                  <a:lnTo>
                    <a:pt x="0" y="0"/>
                  </a:lnTo>
                  <a:lnTo>
                    <a:pt x="6" y="10"/>
                  </a:lnTo>
                  <a:lnTo>
                    <a:pt x="14" y="20"/>
                  </a:lnTo>
                  <a:lnTo>
                    <a:pt x="20" y="30"/>
                  </a:lnTo>
                  <a:lnTo>
                    <a:pt x="24" y="37"/>
                  </a:lnTo>
                  <a:lnTo>
                    <a:pt x="28" y="42"/>
                  </a:lnTo>
                  <a:lnTo>
                    <a:pt x="35" y="49"/>
                  </a:lnTo>
                  <a:lnTo>
                    <a:pt x="41" y="55"/>
                  </a:lnTo>
                  <a:lnTo>
                    <a:pt x="46" y="59"/>
                  </a:lnTo>
                  <a:lnTo>
                    <a:pt x="41" y="59"/>
                  </a:lnTo>
                  <a:lnTo>
                    <a:pt x="34" y="58"/>
                  </a:lnTo>
                  <a:lnTo>
                    <a:pt x="28" y="56"/>
                  </a:lnTo>
                  <a:lnTo>
                    <a:pt x="24" y="53"/>
                  </a:lnTo>
                  <a:lnTo>
                    <a:pt x="21" y="51"/>
                  </a:lnTo>
                  <a:lnTo>
                    <a:pt x="18" y="51"/>
                  </a:lnTo>
                  <a:lnTo>
                    <a:pt x="18" y="52"/>
                  </a:lnTo>
                  <a:lnTo>
                    <a:pt x="19" y="55"/>
                  </a:lnTo>
                  <a:lnTo>
                    <a:pt x="22" y="57"/>
                  </a:lnTo>
                  <a:lnTo>
                    <a:pt x="26" y="60"/>
                  </a:lnTo>
                  <a:lnTo>
                    <a:pt x="31" y="63"/>
                  </a:lnTo>
                  <a:lnTo>
                    <a:pt x="36" y="65"/>
                  </a:lnTo>
                  <a:lnTo>
                    <a:pt x="42" y="67"/>
                  </a:lnTo>
                  <a:lnTo>
                    <a:pt x="47" y="68"/>
                  </a:lnTo>
                  <a:lnTo>
                    <a:pt x="53" y="70"/>
                  </a:lnTo>
                  <a:lnTo>
                    <a:pt x="57" y="70"/>
                  </a:lnTo>
                  <a:lnTo>
                    <a:pt x="62" y="72"/>
                  </a:lnTo>
                  <a:lnTo>
                    <a:pt x="68" y="76"/>
                  </a:lnTo>
                  <a:lnTo>
                    <a:pt x="73" y="81"/>
                  </a:lnTo>
                  <a:lnTo>
                    <a:pt x="77" y="86"/>
                  </a:lnTo>
                  <a:lnTo>
                    <a:pt x="74" y="87"/>
                  </a:lnTo>
                  <a:lnTo>
                    <a:pt x="71" y="89"/>
                  </a:lnTo>
                  <a:lnTo>
                    <a:pt x="67" y="90"/>
                  </a:lnTo>
                  <a:lnTo>
                    <a:pt x="62" y="90"/>
                  </a:lnTo>
                  <a:lnTo>
                    <a:pt x="58" y="91"/>
                  </a:lnTo>
                  <a:lnTo>
                    <a:pt x="54" y="91"/>
                  </a:lnTo>
                  <a:lnTo>
                    <a:pt x="50" y="91"/>
                  </a:lnTo>
                  <a:lnTo>
                    <a:pt x="47" y="91"/>
                  </a:lnTo>
                  <a:lnTo>
                    <a:pt x="43" y="90"/>
                  </a:lnTo>
                  <a:lnTo>
                    <a:pt x="40" y="91"/>
                  </a:lnTo>
                  <a:lnTo>
                    <a:pt x="42" y="93"/>
                  </a:lnTo>
                  <a:lnTo>
                    <a:pt x="48" y="94"/>
                  </a:lnTo>
                  <a:lnTo>
                    <a:pt x="52" y="95"/>
                  </a:lnTo>
                  <a:lnTo>
                    <a:pt x="57" y="95"/>
                  </a:lnTo>
                  <a:lnTo>
                    <a:pt x="63" y="95"/>
                  </a:lnTo>
                  <a:lnTo>
                    <a:pt x="68" y="95"/>
                  </a:lnTo>
                  <a:lnTo>
                    <a:pt x="73" y="95"/>
                  </a:lnTo>
                  <a:lnTo>
                    <a:pt x="79" y="94"/>
                  </a:lnTo>
                  <a:lnTo>
                    <a:pt x="82" y="94"/>
                  </a:lnTo>
                  <a:lnTo>
                    <a:pt x="85" y="94"/>
                  </a:lnTo>
                  <a:lnTo>
                    <a:pt x="89" y="95"/>
                  </a:lnTo>
                  <a:lnTo>
                    <a:pt x="92" y="97"/>
                  </a:lnTo>
                  <a:lnTo>
                    <a:pt x="93" y="101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51" name="Freeform 373"/>
            <p:cNvSpPr>
              <a:spLocks/>
            </p:cNvSpPr>
            <p:nvPr/>
          </p:nvSpPr>
          <p:spPr bwMode="auto">
            <a:xfrm>
              <a:off x="219" y="401"/>
              <a:ext cx="60" cy="159"/>
            </a:xfrm>
            <a:custGeom>
              <a:avLst/>
              <a:gdLst>
                <a:gd name="T0" fmla="*/ 6 w 60"/>
                <a:gd name="T1" fmla="*/ 132 h 159"/>
                <a:gd name="T2" fmla="*/ 10 w 60"/>
                <a:gd name="T3" fmla="*/ 125 h 159"/>
                <a:gd name="T4" fmla="*/ 13 w 60"/>
                <a:gd name="T5" fmla="*/ 127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5 h 159"/>
                <a:gd name="T12" fmla="*/ 2 w 60"/>
                <a:gd name="T13" fmla="*/ 66 h 159"/>
                <a:gd name="T14" fmla="*/ 12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1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4 w 60"/>
                <a:gd name="T29" fmla="*/ 2 h 159"/>
                <a:gd name="T30" fmla="*/ 48 w 60"/>
                <a:gd name="T31" fmla="*/ 2 h 159"/>
                <a:gd name="T32" fmla="*/ 38 w 60"/>
                <a:gd name="T33" fmla="*/ 24 h 159"/>
                <a:gd name="T34" fmla="*/ 37 w 60"/>
                <a:gd name="T35" fmla="*/ 44 h 159"/>
                <a:gd name="T36" fmla="*/ 50 w 60"/>
                <a:gd name="T37" fmla="*/ 37 h 159"/>
                <a:gd name="T38" fmla="*/ 53 w 60"/>
                <a:gd name="T39" fmla="*/ 37 h 159"/>
                <a:gd name="T40" fmla="*/ 42 w 60"/>
                <a:gd name="T41" fmla="*/ 48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3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1 h 159"/>
                <a:gd name="T60" fmla="*/ 20 w 60"/>
                <a:gd name="T61" fmla="*/ 128 h 159"/>
                <a:gd name="T62" fmla="*/ 29 w 60"/>
                <a:gd name="T63" fmla="*/ 131 h 159"/>
                <a:gd name="T64" fmla="*/ 46 w 60"/>
                <a:gd name="T65" fmla="*/ 122 h 159"/>
                <a:gd name="T66" fmla="*/ 58 w 60"/>
                <a:gd name="T67" fmla="*/ 113 h 159"/>
                <a:gd name="T68" fmla="*/ 58 w 60"/>
                <a:gd name="T69" fmla="*/ 117 h 159"/>
                <a:gd name="T70" fmla="*/ 43 w 60"/>
                <a:gd name="T71" fmla="*/ 138 h 159"/>
                <a:gd name="T72" fmla="*/ 36 w 60"/>
                <a:gd name="T73" fmla="*/ 139 h 159"/>
                <a:gd name="T74" fmla="*/ 30 w 60"/>
                <a:gd name="T75" fmla="*/ 133 h 159"/>
                <a:gd name="T76" fmla="*/ 15 w 60"/>
                <a:gd name="T77" fmla="*/ 134 h 159"/>
                <a:gd name="T78" fmla="*/ 12 w 60"/>
                <a:gd name="T79" fmla="*/ 144 h 159"/>
                <a:gd name="T80" fmla="*/ 6 w 60"/>
                <a:gd name="T81" fmla="*/ 154 h 159"/>
                <a:gd name="T82" fmla="*/ 4 w 60"/>
                <a:gd name="T83" fmla="*/ 154 h 159"/>
                <a:gd name="T84" fmla="*/ 9 w 60"/>
                <a:gd name="T85" fmla="*/ 141 h 159"/>
                <a:gd name="T86" fmla="*/ 2 w 60"/>
                <a:gd name="T87" fmla="*/ 135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2"/>
                  </a:lnTo>
                  <a:lnTo>
                    <a:pt x="8" y="127"/>
                  </a:lnTo>
                  <a:lnTo>
                    <a:pt x="9" y="123"/>
                  </a:lnTo>
                  <a:lnTo>
                    <a:pt x="10" y="125"/>
                  </a:lnTo>
                  <a:lnTo>
                    <a:pt x="12" y="126"/>
                  </a:lnTo>
                  <a:lnTo>
                    <a:pt x="12" y="127"/>
                  </a:lnTo>
                  <a:lnTo>
                    <a:pt x="13" y="127"/>
                  </a:lnTo>
                  <a:lnTo>
                    <a:pt x="14" y="124"/>
                  </a:lnTo>
                  <a:lnTo>
                    <a:pt x="15" y="119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8"/>
                  </a:lnTo>
                  <a:lnTo>
                    <a:pt x="0" y="70"/>
                  </a:lnTo>
                  <a:lnTo>
                    <a:pt x="0" y="65"/>
                  </a:lnTo>
                  <a:lnTo>
                    <a:pt x="1" y="63"/>
                  </a:lnTo>
                  <a:lnTo>
                    <a:pt x="2" y="63"/>
                  </a:lnTo>
                  <a:lnTo>
                    <a:pt x="2" y="66"/>
                  </a:lnTo>
                  <a:lnTo>
                    <a:pt x="4" y="73"/>
                  </a:lnTo>
                  <a:lnTo>
                    <a:pt x="7" y="82"/>
                  </a:lnTo>
                  <a:lnTo>
                    <a:pt x="12" y="92"/>
                  </a:lnTo>
                  <a:lnTo>
                    <a:pt x="18" y="97"/>
                  </a:lnTo>
                  <a:lnTo>
                    <a:pt x="20" y="87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2"/>
                  </a:lnTo>
                  <a:lnTo>
                    <a:pt x="22" y="45"/>
                  </a:lnTo>
                  <a:lnTo>
                    <a:pt x="21" y="34"/>
                  </a:lnTo>
                  <a:lnTo>
                    <a:pt x="20" y="24"/>
                  </a:lnTo>
                  <a:lnTo>
                    <a:pt x="21" y="19"/>
                  </a:lnTo>
                  <a:lnTo>
                    <a:pt x="23" y="17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4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5" y="41"/>
                  </a:lnTo>
                  <a:lnTo>
                    <a:pt x="27" y="45"/>
                  </a:lnTo>
                  <a:lnTo>
                    <a:pt x="30" y="35"/>
                  </a:lnTo>
                  <a:lnTo>
                    <a:pt x="34" y="22"/>
                  </a:lnTo>
                  <a:lnTo>
                    <a:pt x="38" y="10"/>
                  </a:lnTo>
                  <a:lnTo>
                    <a:pt x="44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3" y="12"/>
                  </a:lnTo>
                  <a:lnTo>
                    <a:pt x="38" y="24"/>
                  </a:lnTo>
                  <a:lnTo>
                    <a:pt x="35" y="37"/>
                  </a:lnTo>
                  <a:lnTo>
                    <a:pt x="33" y="45"/>
                  </a:lnTo>
                  <a:lnTo>
                    <a:pt x="37" y="44"/>
                  </a:lnTo>
                  <a:lnTo>
                    <a:pt x="43" y="42"/>
                  </a:lnTo>
                  <a:lnTo>
                    <a:pt x="47" y="40"/>
                  </a:lnTo>
                  <a:lnTo>
                    <a:pt x="50" y="37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7"/>
                  </a:lnTo>
                  <a:lnTo>
                    <a:pt x="51" y="40"/>
                  </a:lnTo>
                  <a:lnTo>
                    <a:pt x="47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32" y="54"/>
                  </a:lnTo>
                  <a:lnTo>
                    <a:pt x="30" y="66"/>
                  </a:lnTo>
                  <a:lnTo>
                    <a:pt x="28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3" y="96"/>
                  </a:lnTo>
                  <a:lnTo>
                    <a:pt x="46" y="95"/>
                  </a:lnTo>
                  <a:lnTo>
                    <a:pt x="50" y="93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7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5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1"/>
                  </a:lnTo>
                  <a:lnTo>
                    <a:pt x="21" y="117"/>
                  </a:lnTo>
                  <a:lnTo>
                    <a:pt x="20" y="124"/>
                  </a:lnTo>
                  <a:lnTo>
                    <a:pt x="20" y="128"/>
                  </a:lnTo>
                  <a:lnTo>
                    <a:pt x="22" y="130"/>
                  </a:lnTo>
                  <a:lnTo>
                    <a:pt x="24" y="131"/>
                  </a:lnTo>
                  <a:lnTo>
                    <a:pt x="29" y="131"/>
                  </a:lnTo>
                  <a:lnTo>
                    <a:pt x="31" y="130"/>
                  </a:lnTo>
                  <a:lnTo>
                    <a:pt x="39" y="126"/>
                  </a:lnTo>
                  <a:lnTo>
                    <a:pt x="46" y="122"/>
                  </a:lnTo>
                  <a:lnTo>
                    <a:pt x="52" y="118"/>
                  </a:lnTo>
                  <a:lnTo>
                    <a:pt x="55" y="115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8" y="132"/>
                  </a:lnTo>
                  <a:lnTo>
                    <a:pt x="43" y="138"/>
                  </a:lnTo>
                  <a:lnTo>
                    <a:pt x="37" y="143"/>
                  </a:lnTo>
                  <a:lnTo>
                    <a:pt x="37" y="141"/>
                  </a:lnTo>
                  <a:lnTo>
                    <a:pt x="36" y="139"/>
                  </a:lnTo>
                  <a:lnTo>
                    <a:pt x="35" y="137"/>
                  </a:lnTo>
                  <a:lnTo>
                    <a:pt x="34" y="135"/>
                  </a:lnTo>
                  <a:lnTo>
                    <a:pt x="30" y="133"/>
                  </a:lnTo>
                  <a:lnTo>
                    <a:pt x="25" y="132"/>
                  </a:lnTo>
                  <a:lnTo>
                    <a:pt x="19" y="133"/>
                  </a:lnTo>
                  <a:lnTo>
                    <a:pt x="15" y="134"/>
                  </a:lnTo>
                  <a:lnTo>
                    <a:pt x="12" y="137"/>
                  </a:lnTo>
                  <a:lnTo>
                    <a:pt x="12" y="140"/>
                  </a:lnTo>
                  <a:lnTo>
                    <a:pt x="12" y="144"/>
                  </a:lnTo>
                  <a:lnTo>
                    <a:pt x="12" y="147"/>
                  </a:lnTo>
                  <a:lnTo>
                    <a:pt x="9" y="151"/>
                  </a:lnTo>
                  <a:lnTo>
                    <a:pt x="6" y="154"/>
                  </a:lnTo>
                  <a:lnTo>
                    <a:pt x="2" y="157"/>
                  </a:lnTo>
                  <a:lnTo>
                    <a:pt x="0" y="159"/>
                  </a:lnTo>
                  <a:lnTo>
                    <a:pt x="4" y="154"/>
                  </a:lnTo>
                  <a:lnTo>
                    <a:pt x="7" y="149"/>
                  </a:lnTo>
                  <a:lnTo>
                    <a:pt x="9" y="144"/>
                  </a:lnTo>
                  <a:lnTo>
                    <a:pt x="9" y="141"/>
                  </a:lnTo>
                  <a:lnTo>
                    <a:pt x="7" y="138"/>
                  </a:lnTo>
                  <a:lnTo>
                    <a:pt x="5" y="136"/>
                  </a:lnTo>
                  <a:lnTo>
                    <a:pt x="2" y="135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52" name="Freeform 374"/>
            <p:cNvSpPr>
              <a:spLocks/>
            </p:cNvSpPr>
            <p:nvPr/>
          </p:nvSpPr>
          <p:spPr bwMode="auto">
            <a:xfrm>
              <a:off x="206" y="489"/>
              <a:ext cx="10" cy="20"/>
            </a:xfrm>
            <a:custGeom>
              <a:avLst/>
              <a:gdLst>
                <a:gd name="T0" fmla="*/ 10 w 10"/>
                <a:gd name="T1" fmla="*/ 19 h 20"/>
                <a:gd name="T2" fmla="*/ 7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1 w 10"/>
                <a:gd name="T11" fmla="*/ 16 h 20"/>
                <a:gd name="T12" fmla="*/ 0 w 10"/>
                <a:gd name="T13" fmla="*/ 11 h 20"/>
                <a:gd name="T14" fmla="*/ 0 w 10"/>
                <a:gd name="T15" fmla="*/ 7 h 20"/>
                <a:gd name="T16" fmla="*/ 0 w 10"/>
                <a:gd name="T17" fmla="*/ 2 h 20"/>
                <a:gd name="T18" fmla="*/ 0 w 10"/>
                <a:gd name="T19" fmla="*/ 0 h 20"/>
                <a:gd name="T20" fmla="*/ 1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7 h 20"/>
                <a:gd name="T28" fmla="*/ 5 w 10"/>
                <a:gd name="T29" fmla="*/ 11 h 20"/>
                <a:gd name="T30" fmla="*/ 7 w 10"/>
                <a:gd name="T31" fmla="*/ 16 h 20"/>
                <a:gd name="T32" fmla="*/ 10 w 10"/>
                <a:gd name="T33" fmla="*/ 19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9"/>
                  </a:moveTo>
                  <a:lnTo>
                    <a:pt x="7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7"/>
                  </a:lnTo>
                  <a:lnTo>
                    <a:pt x="5" y="11"/>
                  </a:lnTo>
                  <a:lnTo>
                    <a:pt x="7" y="16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53" name="Freeform 375"/>
            <p:cNvSpPr>
              <a:spLocks/>
            </p:cNvSpPr>
            <p:nvPr/>
          </p:nvSpPr>
          <p:spPr bwMode="auto">
            <a:xfrm>
              <a:off x="287" y="484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8 w 193"/>
                <a:gd name="T5" fmla="*/ 49 h 132"/>
                <a:gd name="T6" fmla="*/ 63 w 193"/>
                <a:gd name="T7" fmla="*/ 24 h 132"/>
                <a:gd name="T8" fmla="*/ 81 w 193"/>
                <a:gd name="T9" fmla="*/ 3 h 132"/>
                <a:gd name="T10" fmla="*/ 87 w 193"/>
                <a:gd name="T11" fmla="*/ 1 h 132"/>
                <a:gd name="T12" fmla="*/ 75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1 h 132"/>
                <a:gd name="T20" fmla="*/ 65 w 193"/>
                <a:gd name="T21" fmla="*/ 62 h 132"/>
                <a:gd name="T22" fmla="*/ 79 w 193"/>
                <a:gd name="T23" fmla="*/ 51 h 132"/>
                <a:gd name="T24" fmla="*/ 97 w 193"/>
                <a:gd name="T25" fmla="*/ 26 h 132"/>
                <a:gd name="T26" fmla="*/ 125 w 193"/>
                <a:gd name="T27" fmla="*/ 4 h 132"/>
                <a:gd name="T28" fmla="*/ 136 w 193"/>
                <a:gd name="T29" fmla="*/ 2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9 h 132"/>
                <a:gd name="T38" fmla="*/ 139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29 h 132"/>
                <a:gd name="T46" fmla="*/ 134 w 193"/>
                <a:gd name="T47" fmla="*/ 46 h 132"/>
                <a:gd name="T48" fmla="*/ 154 w 193"/>
                <a:gd name="T49" fmla="*/ 49 h 132"/>
                <a:gd name="T50" fmla="*/ 182 w 193"/>
                <a:gd name="T51" fmla="*/ 41 h 132"/>
                <a:gd name="T52" fmla="*/ 193 w 193"/>
                <a:gd name="T53" fmla="*/ 37 h 132"/>
                <a:gd name="T54" fmla="*/ 176 w 193"/>
                <a:gd name="T55" fmla="*/ 49 h 132"/>
                <a:gd name="T56" fmla="*/ 144 w 193"/>
                <a:gd name="T57" fmla="*/ 58 h 132"/>
                <a:gd name="T58" fmla="*/ 147 w 193"/>
                <a:gd name="T59" fmla="*/ 69 h 132"/>
                <a:gd name="T60" fmla="*/ 168 w 193"/>
                <a:gd name="T61" fmla="*/ 81 h 132"/>
                <a:gd name="T62" fmla="*/ 176 w 193"/>
                <a:gd name="T63" fmla="*/ 88 h 132"/>
                <a:gd name="T64" fmla="*/ 154 w 193"/>
                <a:gd name="T65" fmla="*/ 80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8 w 193"/>
                <a:gd name="T75" fmla="*/ 92 h 132"/>
                <a:gd name="T76" fmla="*/ 136 w 193"/>
                <a:gd name="T77" fmla="*/ 104 h 132"/>
                <a:gd name="T78" fmla="*/ 143 w 193"/>
                <a:gd name="T79" fmla="*/ 113 h 132"/>
                <a:gd name="T80" fmla="*/ 117 w 193"/>
                <a:gd name="T81" fmla="*/ 96 h 132"/>
                <a:gd name="T82" fmla="*/ 92 w 193"/>
                <a:gd name="T83" fmla="*/ 78 h 132"/>
                <a:gd name="T84" fmla="*/ 79 w 193"/>
                <a:gd name="T85" fmla="*/ 72 h 132"/>
                <a:gd name="T86" fmla="*/ 56 w 193"/>
                <a:gd name="T87" fmla="*/ 81 h 132"/>
                <a:gd name="T88" fmla="*/ 52 w 193"/>
                <a:gd name="T89" fmla="*/ 89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4 h 132"/>
                <a:gd name="T98" fmla="*/ 47 w 193"/>
                <a:gd name="T99" fmla="*/ 96 h 132"/>
                <a:gd name="T100" fmla="*/ 30 w 193"/>
                <a:gd name="T101" fmla="*/ 99 h 132"/>
                <a:gd name="T102" fmla="*/ 5 w 193"/>
                <a:gd name="T103" fmla="*/ 107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89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4" y="61"/>
                  </a:lnTo>
                  <a:lnTo>
                    <a:pt x="48" y="49"/>
                  </a:lnTo>
                  <a:lnTo>
                    <a:pt x="53" y="40"/>
                  </a:lnTo>
                  <a:lnTo>
                    <a:pt x="55" y="36"/>
                  </a:lnTo>
                  <a:lnTo>
                    <a:pt x="59" y="30"/>
                  </a:lnTo>
                  <a:lnTo>
                    <a:pt x="63" y="24"/>
                  </a:lnTo>
                  <a:lnTo>
                    <a:pt x="67" y="18"/>
                  </a:lnTo>
                  <a:lnTo>
                    <a:pt x="72" y="12"/>
                  </a:lnTo>
                  <a:lnTo>
                    <a:pt x="77" y="7"/>
                  </a:lnTo>
                  <a:lnTo>
                    <a:pt x="81" y="3"/>
                  </a:lnTo>
                  <a:lnTo>
                    <a:pt x="84" y="1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7" y="1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5" y="17"/>
                  </a:lnTo>
                  <a:lnTo>
                    <a:pt x="71" y="23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5" y="45"/>
                  </a:lnTo>
                  <a:lnTo>
                    <a:pt x="53" y="51"/>
                  </a:lnTo>
                  <a:lnTo>
                    <a:pt x="51" y="58"/>
                  </a:lnTo>
                  <a:lnTo>
                    <a:pt x="50" y="65"/>
                  </a:lnTo>
                  <a:lnTo>
                    <a:pt x="49" y="69"/>
                  </a:lnTo>
                  <a:lnTo>
                    <a:pt x="49" y="72"/>
                  </a:lnTo>
                  <a:lnTo>
                    <a:pt x="50" y="72"/>
                  </a:lnTo>
                  <a:lnTo>
                    <a:pt x="52" y="71"/>
                  </a:lnTo>
                  <a:lnTo>
                    <a:pt x="55" y="69"/>
                  </a:lnTo>
                  <a:lnTo>
                    <a:pt x="58" y="67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3"/>
                  </a:lnTo>
                  <a:lnTo>
                    <a:pt x="79" y="51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4"/>
                  </a:lnTo>
                  <a:lnTo>
                    <a:pt x="97" y="26"/>
                  </a:lnTo>
                  <a:lnTo>
                    <a:pt x="105" y="19"/>
                  </a:lnTo>
                  <a:lnTo>
                    <a:pt x="113" y="13"/>
                  </a:lnTo>
                  <a:lnTo>
                    <a:pt x="120" y="8"/>
                  </a:lnTo>
                  <a:lnTo>
                    <a:pt x="125" y="4"/>
                  </a:lnTo>
                  <a:lnTo>
                    <a:pt x="129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6" y="2"/>
                  </a:lnTo>
                  <a:lnTo>
                    <a:pt x="133" y="4"/>
                  </a:lnTo>
                  <a:lnTo>
                    <a:pt x="127" y="8"/>
                  </a:lnTo>
                  <a:lnTo>
                    <a:pt x="120" y="14"/>
                  </a:lnTo>
                  <a:lnTo>
                    <a:pt x="113" y="21"/>
                  </a:lnTo>
                  <a:lnTo>
                    <a:pt x="106" y="27"/>
                  </a:lnTo>
                  <a:lnTo>
                    <a:pt x="100" y="35"/>
                  </a:lnTo>
                  <a:lnTo>
                    <a:pt x="95" y="42"/>
                  </a:lnTo>
                  <a:lnTo>
                    <a:pt x="91" y="48"/>
                  </a:lnTo>
                  <a:lnTo>
                    <a:pt x="90" y="51"/>
                  </a:lnTo>
                  <a:lnTo>
                    <a:pt x="90" y="53"/>
                  </a:lnTo>
                  <a:lnTo>
                    <a:pt x="91" y="53"/>
                  </a:lnTo>
                  <a:lnTo>
                    <a:pt x="93" y="53"/>
                  </a:lnTo>
                  <a:lnTo>
                    <a:pt x="97" y="52"/>
                  </a:lnTo>
                  <a:lnTo>
                    <a:pt x="103" y="51"/>
                  </a:lnTo>
                  <a:lnTo>
                    <a:pt x="109" y="50"/>
                  </a:lnTo>
                  <a:lnTo>
                    <a:pt x="115" y="49"/>
                  </a:lnTo>
                  <a:lnTo>
                    <a:pt x="120" y="48"/>
                  </a:lnTo>
                  <a:lnTo>
                    <a:pt x="125" y="43"/>
                  </a:lnTo>
                  <a:lnTo>
                    <a:pt x="131" y="38"/>
                  </a:lnTo>
                  <a:lnTo>
                    <a:pt x="139" y="33"/>
                  </a:lnTo>
                  <a:lnTo>
                    <a:pt x="147" y="28"/>
                  </a:lnTo>
                  <a:lnTo>
                    <a:pt x="155" y="24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29"/>
                  </a:lnTo>
                  <a:lnTo>
                    <a:pt x="147" y="33"/>
                  </a:lnTo>
                  <a:lnTo>
                    <a:pt x="142" y="38"/>
                  </a:lnTo>
                  <a:lnTo>
                    <a:pt x="138" y="42"/>
                  </a:lnTo>
                  <a:lnTo>
                    <a:pt x="134" y="46"/>
                  </a:lnTo>
                  <a:lnTo>
                    <a:pt x="133" y="50"/>
                  </a:lnTo>
                  <a:lnTo>
                    <a:pt x="139" y="51"/>
                  </a:lnTo>
                  <a:lnTo>
                    <a:pt x="146" y="50"/>
                  </a:lnTo>
                  <a:lnTo>
                    <a:pt x="154" y="49"/>
                  </a:lnTo>
                  <a:lnTo>
                    <a:pt x="162" y="47"/>
                  </a:lnTo>
                  <a:lnTo>
                    <a:pt x="170" y="45"/>
                  </a:lnTo>
                  <a:lnTo>
                    <a:pt x="176" y="43"/>
                  </a:lnTo>
                  <a:lnTo>
                    <a:pt x="182" y="41"/>
                  </a:lnTo>
                  <a:lnTo>
                    <a:pt x="185" y="40"/>
                  </a:lnTo>
                  <a:lnTo>
                    <a:pt x="189" y="37"/>
                  </a:lnTo>
                  <a:lnTo>
                    <a:pt x="193" y="36"/>
                  </a:lnTo>
                  <a:lnTo>
                    <a:pt x="193" y="37"/>
                  </a:lnTo>
                  <a:lnTo>
                    <a:pt x="190" y="40"/>
                  </a:lnTo>
                  <a:lnTo>
                    <a:pt x="187" y="43"/>
                  </a:lnTo>
                  <a:lnTo>
                    <a:pt x="183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7"/>
                  </a:lnTo>
                  <a:lnTo>
                    <a:pt x="144" y="58"/>
                  </a:lnTo>
                  <a:lnTo>
                    <a:pt x="135" y="58"/>
                  </a:lnTo>
                  <a:lnTo>
                    <a:pt x="138" y="62"/>
                  </a:lnTo>
                  <a:lnTo>
                    <a:pt x="142" y="65"/>
                  </a:lnTo>
                  <a:lnTo>
                    <a:pt x="147" y="69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7"/>
                  </a:lnTo>
                  <a:lnTo>
                    <a:pt x="176" y="88"/>
                  </a:lnTo>
                  <a:lnTo>
                    <a:pt x="172" y="87"/>
                  </a:lnTo>
                  <a:lnTo>
                    <a:pt x="168" y="86"/>
                  </a:lnTo>
                  <a:lnTo>
                    <a:pt x="162" y="83"/>
                  </a:lnTo>
                  <a:lnTo>
                    <a:pt x="154" y="80"/>
                  </a:lnTo>
                  <a:lnTo>
                    <a:pt x="146" y="77"/>
                  </a:lnTo>
                  <a:lnTo>
                    <a:pt x="139" y="73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4"/>
                  </a:lnTo>
                  <a:lnTo>
                    <a:pt x="103" y="65"/>
                  </a:lnTo>
                  <a:lnTo>
                    <a:pt x="100" y="65"/>
                  </a:lnTo>
                  <a:lnTo>
                    <a:pt x="97" y="66"/>
                  </a:lnTo>
                  <a:lnTo>
                    <a:pt x="94" y="66"/>
                  </a:lnTo>
                  <a:lnTo>
                    <a:pt x="96" y="70"/>
                  </a:lnTo>
                  <a:lnTo>
                    <a:pt x="99" y="74"/>
                  </a:lnTo>
                  <a:lnTo>
                    <a:pt x="103" y="78"/>
                  </a:lnTo>
                  <a:lnTo>
                    <a:pt x="107" y="81"/>
                  </a:lnTo>
                  <a:lnTo>
                    <a:pt x="110" y="85"/>
                  </a:lnTo>
                  <a:lnTo>
                    <a:pt x="115" y="89"/>
                  </a:lnTo>
                  <a:lnTo>
                    <a:pt x="118" y="92"/>
                  </a:lnTo>
                  <a:lnTo>
                    <a:pt x="121" y="94"/>
                  </a:lnTo>
                  <a:lnTo>
                    <a:pt x="126" y="98"/>
                  </a:lnTo>
                  <a:lnTo>
                    <a:pt x="132" y="101"/>
                  </a:lnTo>
                  <a:lnTo>
                    <a:pt x="136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6" y="109"/>
                  </a:lnTo>
                  <a:lnTo>
                    <a:pt x="131" y="105"/>
                  </a:lnTo>
                  <a:lnTo>
                    <a:pt x="124" y="101"/>
                  </a:lnTo>
                  <a:lnTo>
                    <a:pt x="117" y="96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1"/>
                  </a:lnTo>
                  <a:lnTo>
                    <a:pt x="92" y="78"/>
                  </a:lnTo>
                  <a:lnTo>
                    <a:pt x="89" y="75"/>
                  </a:lnTo>
                  <a:lnTo>
                    <a:pt x="85" y="72"/>
                  </a:lnTo>
                  <a:lnTo>
                    <a:pt x="82" y="71"/>
                  </a:lnTo>
                  <a:lnTo>
                    <a:pt x="79" y="72"/>
                  </a:lnTo>
                  <a:lnTo>
                    <a:pt x="76" y="74"/>
                  </a:lnTo>
                  <a:lnTo>
                    <a:pt x="71" y="76"/>
                  </a:lnTo>
                  <a:lnTo>
                    <a:pt x="63" y="78"/>
                  </a:lnTo>
                  <a:lnTo>
                    <a:pt x="56" y="81"/>
                  </a:lnTo>
                  <a:lnTo>
                    <a:pt x="52" y="83"/>
                  </a:lnTo>
                  <a:lnTo>
                    <a:pt x="51" y="85"/>
                  </a:lnTo>
                  <a:lnTo>
                    <a:pt x="51" y="87"/>
                  </a:lnTo>
                  <a:lnTo>
                    <a:pt x="52" y="89"/>
                  </a:lnTo>
                  <a:lnTo>
                    <a:pt x="55" y="93"/>
                  </a:lnTo>
                  <a:lnTo>
                    <a:pt x="59" y="96"/>
                  </a:lnTo>
                  <a:lnTo>
                    <a:pt x="64" y="100"/>
                  </a:lnTo>
                  <a:lnTo>
                    <a:pt x="70" y="105"/>
                  </a:lnTo>
                  <a:lnTo>
                    <a:pt x="77" y="110"/>
                  </a:lnTo>
                  <a:lnTo>
                    <a:pt x="84" y="116"/>
                  </a:lnTo>
                  <a:lnTo>
                    <a:pt x="91" y="121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3" y="131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2" y="128"/>
                  </a:lnTo>
                  <a:lnTo>
                    <a:pt x="88" y="124"/>
                  </a:lnTo>
                  <a:lnTo>
                    <a:pt x="81" y="119"/>
                  </a:lnTo>
                  <a:lnTo>
                    <a:pt x="74" y="114"/>
                  </a:lnTo>
                  <a:lnTo>
                    <a:pt x="66" y="108"/>
                  </a:lnTo>
                  <a:lnTo>
                    <a:pt x="59" y="104"/>
                  </a:lnTo>
                  <a:lnTo>
                    <a:pt x="52" y="100"/>
                  </a:lnTo>
                  <a:lnTo>
                    <a:pt x="47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36" y="97"/>
                  </a:lnTo>
                  <a:lnTo>
                    <a:pt x="30" y="99"/>
                  </a:lnTo>
                  <a:lnTo>
                    <a:pt x="24" y="102"/>
                  </a:lnTo>
                  <a:lnTo>
                    <a:pt x="17" y="104"/>
                  </a:lnTo>
                  <a:lnTo>
                    <a:pt x="11" y="106"/>
                  </a:lnTo>
                  <a:lnTo>
                    <a:pt x="5" y="107"/>
                  </a:lnTo>
                  <a:lnTo>
                    <a:pt x="2" y="108"/>
                  </a:lnTo>
                  <a:lnTo>
                    <a:pt x="0" y="108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54" name="Freeform 376"/>
            <p:cNvSpPr>
              <a:spLocks/>
            </p:cNvSpPr>
            <p:nvPr/>
          </p:nvSpPr>
          <p:spPr bwMode="auto">
            <a:xfrm>
              <a:off x="249" y="617"/>
              <a:ext cx="139" cy="131"/>
            </a:xfrm>
            <a:custGeom>
              <a:avLst/>
              <a:gdLst>
                <a:gd name="T0" fmla="*/ 15 w 139"/>
                <a:gd name="T1" fmla="*/ 11 h 131"/>
                <a:gd name="T2" fmla="*/ 33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1 w 139"/>
                <a:gd name="T11" fmla="*/ 13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6 h 131"/>
                <a:gd name="T18" fmla="*/ 53 w 139"/>
                <a:gd name="T19" fmla="*/ 31 h 131"/>
                <a:gd name="T20" fmla="*/ 61 w 139"/>
                <a:gd name="T21" fmla="*/ 35 h 131"/>
                <a:gd name="T22" fmla="*/ 86 w 139"/>
                <a:gd name="T23" fmla="*/ 34 h 131"/>
                <a:gd name="T24" fmla="*/ 115 w 139"/>
                <a:gd name="T25" fmla="*/ 39 h 131"/>
                <a:gd name="T26" fmla="*/ 129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0 w 139"/>
                <a:gd name="T33" fmla="*/ 41 h 131"/>
                <a:gd name="T34" fmla="*/ 76 w 139"/>
                <a:gd name="T35" fmla="*/ 48 h 131"/>
                <a:gd name="T36" fmla="*/ 88 w 139"/>
                <a:gd name="T37" fmla="*/ 58 h 131"/>
                <a:gd name="T38" fmla="*/ 107 w 139"/>
                <a:gd name="T39" fmla="*/ 60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2 h 131"/>
                <a:gd name="T46" fmla="*/ 103 w 139"/>
                <a:gd name="T47" fmla="*/ 67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7 h 131"/>
                <a:gd name="T60" fmla="*/ 93 w 139"/>
                <a:gd name="T61" fmla="*/ 71 h 131"/>
                <a:gd name="T62" fmla="*/ 89 w 139"/>
                <a:gd name="T63" fmla="*/ 76 h 131"/>
                <a:gd name="T64" fmla="*/ 95 w 139"/>
                <a:gd name="T65" fmla="*/ 97 h 131"/>
                <a:gd name="T66" fmla="*/ 103 w 139"/>
                <a:gd name="T67" fmla="*/ 118 h 131"/>
                <a:gd name="T68" fmla="*/ 98 w 139"/>
                <a:gd name="T69" fmla="*/ 113 h 131"/>
                <a:gd name="T70" fmla="*/ 83 w 139"/>
                <a:gd name="T71" fmla="*/ 76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0 h 131"/>
                <a:gd name="T78" fmla="*/ 62 w 139"/>
                <a:gd name="T79" fmla="*/ 87 h 131"/>
                <a:gd name="T80" fmla="*/ 72 w 139"/>
                <a:gd name="T81" fmla="*/ 107 h 131"/>
                <a:gd name="T82" fmla="*/ 62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4 h 131"/>
                <a:gd name="T94" fmla="*/ 32 w 139"/>
                <a:gd name="T95" fmla="*/ 91 h 131"/>
                <a:gd name="T96" fmla="*/ 25 w 139"/>
                <a:gd name="T97" fmla="*/ 54 h 131"/>
                <a:gd name="T98" fmla="*/ 13 w 139"/>
                <a:gd name="T99" fmla="*/ 17 h 131"/>
                <a:gd name="T100" fmla="*/ 0 w 139"/>
                <a:gd name="T101" fmla="*/ 1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4" y="1"/>
                  </a:moveTo>
                  <a:lnTo>
                    <a:pt x="9" y="6"/>
                  </a:lnTo>
                  <a:lnTo>
                    <a:pt x="15" y="11"/>
                  </a:lnTo>
                  <a:lnTo>
                    <a:pt x="21" y="14"/>
                  </a:lnTo>
                  <a:lnTo>
                    <a:pt x="26" y="15"/>
                  </a:lnTo>
                  <a:lnTo>
                    <a:pt x="33" y="13"/>
                  </a:lnTo>
                  <a:lnTo>
                    <a:pt x="42" y="11"/>
                  </a:lnTo>
                  <a:lnTo>
                    <a:pt x="52" y="9"/>
                  </a:lnTo>
                  <a:lnTo>
                    <a:pt x="62" y="8"/>
                  </a:lnTo>
                  <a:lnTo>
                    <a:pt x="72" y="7"/>
                  </a:lnTo>
                  <a:lnTo>
                    <a:pt x="80" y="7"/>
                  </a:lnTo>
                  <a:lnTo>
                    <a:pt x="88" y="8"/>
                  </a:lnTo>
                  <a:lnTo>
                    <a:pt x="92" y="9"/>
                  </a:lnTo>
                  <a:lnTo>
                    <a:pt x="97" y="12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6" y="13"/>
                  </a:lnTo>
                  <a:lnTo>
                    <a:pt x="81" y="13"/>
                  </a:lnTo>
                  <a:lnTo>
                    <a:pt x="75" y="13"/>
                  </a:lnTo>
                  <a:lnTo>
                    <a:pt x="67" y="14"/>
                  </a:lnTo>
                  <a:lnTo>
                    <a:pt x="59" y="15"/>
                  </a:lnTo>
                  <a:lnTo>
                    <a:pt x="50" y="16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6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2"/>
                  </a:lnTo>
                  <a:lnTo>
                    <a:pt x="59" y="34"/>
                  </a:lnTo>
                  <a:lnTo>
                    <a:pt x="61" y="35"/>
                  </a:lnTo>
                  <a:lnTo>
                    <a:pt x="68" y="34"/>
                  </a:lnTo>
                  <a:lnTo>
                    <a:pt x="77" y="33"/>
                  </a:lnTo>
                  <a:lnTo>
                    <a:pt x="86" y="34"/>
                  </a:lnTo>
                  <a:lnTo>
                    <a:pt x="97" y="35"/>
                  </a:lnTo>
                  <a:lnTo>
                    <a:pt x="106" y="37"/>
                  </a:lnTo>
                  <a:lnTo>
                    <a:pt x="115" y="39"/>
                  </a:lnTo>
                  <a:lnTo>
                    <a:pt x="122" y="42"/>
                  </a:lnTo>
                  <a:lnTo>
                    <a:pt x="126" y="45"/>
                  </a:lnTo>
                  <a:lnTo>
                    <a:pt x="129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5"/>
                  </a:lnTo>
                  <a:lnTo>
                    <a:pt x="104" y="44"/>
                  </a:lnTo>
                  <a:lnTo>
                    <a:pt x="97" y="42"/>
                  </a:lnTo>
                  <a:lnTo>
                    <a:pt x="88" y="41"/>
                  </a:lnTo>
                  <a:lnTo>
                    <a:pt x="80" y="41"/>
                  </a:lnTo>
                  <a:lnTo>
                    <a:pt x="74" y="41"/>
                  </a:lnTo>
                  <a:lnTo>
                    <a:pt x="70" y="42"/>
                  </a:lnTo>
                  <a:lnTo>
                    <a:pt x="76" y="48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8"/>
                  </a:lnTo>
                  <a:lnTo>
                    <a:pt x="99" y="59"/>
                  </a:lnTo>
                  <a:lnTo>
                    <a:pt x="107" y="60"/>
                  </a:lnTo>
                  <a:lnTo>
                    <a:pt x="115" y="62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2"/>
                  </a:lnTo>
                  <a:lnTo>
                    <a:pt x="114" y="70"/>
                  </a:lnTo>
                  <a:lnTo>
                    <a:pt x="108" y="68"/>
                  </a:lnTo>
                  <a:lnTo>
                    <a:pt x="103" y="67"/>
                  </a:lnTo>
                  <a:lnTo>
                    <a:pt x="98" y="67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5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4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5" y="97"/>
                  </a:lnTo>
                  <a:lnTo>
                    <a:pt x="108" y="87"/>
                  </a:lnTo>
                  <a:lnTo>
                    <a:pt x="102" y="80"/>
                  </a:lnTo>
                  <a:lnTo>
                    <a:pt x="97" y="74"/>
                  </a:lnTo>
                  <a:lnTo>
                    <a:pt x="93" y="71"/>
                  </a:lnTo>
                  <a:lnTo>
                    <a:pt x="90" y="70"/>
                  </a:lnTo>
                  <a:lnTo>
                    <a:pt x="89" y="72"/>
                  </a:lnTo>
                  <a:lnTo>
                    <a:pt x="89" y="76"/>
                  </a:lnTo>
                  <a:lnTo>
                    <a:pt x="90" y="80"/>
                  </a:lnTo>
                  <a:lnTo>
                    <a:pt x="92" y="86"/>
                  </a:lnTo>
                  <a:lnTo>
                    <a:pt x="95" y="97"/>
                  </a:lnTo>
                  <a:lnTo>
                    <a:pt x="99" y="109"/>
                  </a:lnTo>
                  <a:lnTo>
                    <a:pt x="102" y="115"/>
                  </a:lnTo>
                  <a:lnTo>
                    <a:pt x="103" y="118"/>
                  </a:lnTo>
                  <a:lnTo>
                    <a:pt x="102" y="118"/>
                  </a:lnTo>
                  <a:lnTo>
                    <a:pt x="99" y="117"/>
                  </a:lnTo>
                  <a:lnTo>
                    <a:pt x="98" y="113"/>
                  </a:lnTo>
                  <a:lnTo>
                    <a:pt x="93" y="105"/>
                  </a:lnTo>
                  <a:lnTo>
                    <a:pt x="87" y="90"/>
                  </a:lnTo>
                  <a:lnTo>
                    <a:pt x="83" y="76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49"/>
                  </a:lnTo>
                  <a:lnTo>
                    <a:pt x="60" y="47"/>
                  </a:lnTo>
                  <a:lnTo>
                    <a:pt x="58" y="46"/>
                  </a:lnTo>
                  <a:lnTo>
                    <a:pt x="56" y="45"/>
                  </a:lnTo>
                  <a:lnTo>
                    <a:pt x="55" y="46"/>
                  </a:lnTo>
                  <a:lnTo>
                    <a:pt x="55" y="50"/>
                  </a:lnTo>
                  <a:lnTo>
                    <a:pt x="55" y="58"/>
                  </a:lnTo>
                  <a:lnTo>
                    <a:pt x="58" y="73"/>
                  </a:lnTo>
                  <a:lnTo>
                    <a:pt x="62" y="87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2" y="107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2" y="95"/>
                  </a:lnTo>
                  <a:lnTo>
                    <a:pt x="55" y="81"/>
                  </a:lnTo>
                  <a:lnTo>
                    <a:pt x="49" y="61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8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8"/>
                  </a:lnTo>
                  <a:lnTo>
                    <a:pt x="35" y="88"/>
                  </a:lnTo>
                  <a:lnTo>
                    <a:pt x="37" y="94"/>
                  </a:lnTo>
                  <a:lnTo>
                    <a:pt x="37" y="96"/>
                  </a:lnTo>
                  <a:lnTo>
                    <a:pt x="35" y="95"/>
                  </a:lnTo>
                  <a:lnTo>
                    <a:pt x="32" y="91"/>
                  </a:lnTo>
                  <a:lnTo>
                    <a:pt x="30" y="84"/>
                  </a:lnTo>
                  <a:lnTo>
                    <a:pt x="28" y="72"/>
                  </a:lnTo>
                  <a:lnTo>
                    <a:pt x="25" y="54"/>
                  </a:lnTo>
                  <a:lnTo>
                    <a:pt x="22" y="36"/>
                  </a:lnTo>
                  <a:lnTo>
                    <a:pt x="20" y="26"/>
                  </a:lnTo>
                  <a:lnTo>
                    <a:pt x="13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55" name="Freeform 377"/>
            <p:cNvSpPr>
              <a:spLocks/>
            </p:cNvSpPr>
            <p:nvPr/>
          </p:nvSpPr>
          <p:spPr bwMode="auto">
            <a:xfrm>
              <a:off x="176" y="632"/>
              <a:ext cx="97" cy="179"/>
            </a:xfrm>
            <a:custGeom>
              <a:avLst/>
              <a:gdLst>
                <a:gd name="T0" fmla="*/ 43 w 97"/>
                <a:gd name="T1" fmla="*/ 2 h 179"/>
                <a:gd name="T2" fmla="*/ 46 w 97"/>
                <a:gd name="T3" fmla="*/ 21 h 179"/>
                <a:gd name="T4" fmla="*/ 49 w 97"/>
                <a:gd name="T5" fmla="*/ 29 h 179"/>
                <a:gd name="T6" fmla="*/ 55 w 97"/>
                <a:gd name="T7" fmla="*/ 35 h 179"/>
                <a:gd name="T8" fmla="*/ 65 w 97"/>
                <a:gd name="T9" fmla="*/ 44 h 179"/>
                <a:gd name="T10" fmla="*/ 74 w 97"/>
                <a:gd name="T11" fmla="*/ 58 h 179"/>
                <a:gd name="T12" fmla="*/ 86 w 97"/>
                <a:gd name="T13" fmla="*/ 80 h 179"/>
                <a:gd name="T14" fmla="*/ 95 w 97"/>
                <a:gd name="T15" fmla="*/ 96 h 179"/>
                <a:gd name="T16" fmla="*/ 97 w 97"/>
                <a:gd name="T17" fmla="*/ 104 h 179"/>
                <a:gd name="T18" fmla="*/ 94 w 97"/>
                <a:gd name="T19" fmla="*/ 104 h 179"/>
                <a:gd name="T20" fmla="*/ 90 w 97"/>
                <a:gd name="T21" fmla="*/ 95 h 179"/>
                <a:gd name="T22" fmla="*/ 84 w 97"/>
                <a:gd name="T23" fmla="*/ 83 h 179"/>
                <a:gd name="T24" fmla="*/ 75 w 97"/>
                <a:gd name="T25" fmla="*/ 68 h 179"/>
                <a:gd name="T26" fmla="*/ 67 w 97"/>
                <a:gd name="T27" fmla="*/ 56 h 179"/>
                <a:gd name="T28" fmla="*/ 61 w 97"/>
                <a:gd name="T29" fmla="*/ 49 h 179"/>
                <a:gd name="T30" fmla="*/ 55 w 97"/>
                <a:gd name="T31" fmla="*/ 44 h 179"/>
                <a:gd name="T32" fmla="*/ 51 w 97"/>
                <a:gd name="T33" fmla="*/ 53 h 179"/>
                <a:gd name="T34" fmla="*/ 52 w 97"/>
                <a:gd name="T35" fmla="*/ 73 h 179"/>
                <a:gd name="T36" fmla="*/ 57 w 97"/>
                <a:gd name="T37" fmla="*/ 84 h 179"/>
                <a:gd name="T38" fmla="*/ 68 w 97"/>
                <a:gd name="T39" fmla="*/ 95 h 179"/>
                <a:gd name="T40" fmla="*/ 80 w 97"/>
                <a:gd name="T41" fmla="*/ 112 h 179"/>
                <a:gd name="T42" fmla="*/ 89 w 97"/>
                <a:gd name="T43" fmla="*/ 132 h 179"/>
                <a:gd name="T44" fmla="*/ 91 w 97"/>
                <a:gd name="T45" fmla="*/ 148 h 179"/>
                <a:gd name="T46" fmla="*/ 86 w 97"/>
                <a:gd name="T47" fmla="*/ 140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2 h 179"/>
                <a:gd name="T54" fmla="*/ 57 w 97"/>
                <a:gd name="T55" fmla="*/ 95 h 179"/>
                <a:gd name="T56" fmla="*/ 59 w 97"/>
                <a:gd name="T57" fmla="*/ 110 h 179"/>
                <a:gd name="T58" fmla="*/ 64 w 97"/>
                <a:gd name="T59" fmla="*/ 155 h 179"/>
                <a:gd name="T60" fmla="*/ 62 w 97"/>
                <a:gd name="T61" fmla="*/ 179 h 179"/>
                <a:gd name="T62" fmla="*/ 61 w 97"/>
                <a:gd name="T63" fmla="*/ 176 h 179"/>
                <a:gd name="T64" fmla="*/ 59 w 97"/>
                <a:gd name="T65" fmla="*/ 158 h 179"/>
                <a:gd name="T66" fmla="*/ 50 w 97"/>
                <a:gd name="T67" fmla="*/ 115 h 179"/>
                <a:gd name="T68" fmla="*/ 40 w 97"/>
                <a:gd name="T69" fmla="*/ 108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4 h 179"/>
                <a:gd name="T78" fmla="*/ 37 w 97"/>
                <a:gd name="T79" fmla="*/ 96 h 179"/>
                <a:gd name="T80" fmla="*/ 43 w 97"/>
                <a:gd name="T81" fmla="*/ 76 h 179"/>
                <a:gd name="T82" fmla="*/ 43 w 97"/>
                <a:gd name="T83" fmla="*/ 52 h 179"/>
                <a:gd name="T84" fmla="*/ 38 w 97"/>
                <a:gd name="T85" fmla="*/ 49 h 179"/>
                <a:gd name="T86" fmla="*/ 26 w 97"/>
                <a:gd name="T87" fmla="*/ 62 h 179"/>
                <a:gd name="T88" fmla="*/ 15 w 97"/>
                <a:gd name="T89" fmla="*/ 77 h 179"/>
                <a:gd name="T90" fmla="*/ 6 w 97"/>
                <a:gd name="T91" fmla="*/ 94 h 179"/>
                <a:gd name="T92" fmla="*/ 2 w 97"/>
                <a:gd name="T93" fmla="*/ 105 h 179"/>
                <a:gd name="T94" fmla="*/ 0 w 97"/>
                <a:gd name="T95" fmla="*/ 103 h 179"/>
                <a:gd name="T96" fmla="*/ 3 w 97"/>
                <a:gd name="T97" fmla="*/ 93 h 179"/>
                <a:gd name="T98" fmla="*/ 12 w 97"/>
                <a:gd name="T99" fmla="*/ 75 h 179"/>
                <a:gd name="T100" fmla="*/ 23 w 97"/>
                <a:gd name="T101" fmla="*/ 56 h 179"/>
                <a:gd name="T102" fmla="*/ 35 w 97"/>
                <a:gd name="T103" fmla="*/ 39 h 179"/>
                <a:gd name="T104" fmla="*/ 43 w 97"/>
                <a:gd name="T105" fmla="*/ 28 h 179"/>
                <a:gd name="T106" fmla="*/ 41 w 97"/>
                <a:gd name="T107" fmla="*/ 12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2"/>
                  </a:lnTo>
                  <a:lnTo>
                    <a:pt x="44" y="11"/>
                  </a:lnTo>
                  <a:lnTo>
                    <a:pt x="46" y="21"/>
                  </a:lnTo>
                  <a:lnTo>
                    <a:pt x="47" y="27"/>
                  </a:lnTo>
                  <a:lnTo>
                    <a:pt x="49" y="29"/>
                  </a:lnTo>
                  <a:lnTo>
                    <a:pt x="51" y="31"/>
                  </a:lnTo>
                  <a:lnTo>
                    <a:pt x="55" y="35"/>
                  </a:lnTo>
                  <a:lnTo>
                    <a:pt x="60" y="39"/>
                  </a:lnTo>
                  <a:lnTo>
                    <a:pt x="65" y="44"/>
                  </a:lnTo>
                  <a:lnTo>
                    <a:pt x="70" y="50"/>
                  </a:lnTo>
                  <a:lnTo>
                    <a:pt x="74" y="58"/>
                  </a:lnTo>
                  <a:lnTo>
                    <a:pt x="79" y="66"/>
                  </a:lnTo>
                  <a:lnTo>
                    <a:pt x="86" y="80"/>
                  </a:lnTo>
                  <a:lnTo>
                    <a:pt x="92" y="90"/>
                  </a:lnTo>
                  <a:lnTo>
                    <a:pt x="95" y="96"/>
                  </a:lnTo>
                  <a:lnTo>
                    <a:pt x="97" y="101"/>
                  </a:lnTo>
                  <a:lnTo>
                    <a:pt x="97" y="104"/>
                  </a:lnTo>
                  <a:lnTo>
                    <a:pt x="96" y="105"/>
                  </a:lnTo>
                  <a:lnTo>
                    <a:pt x="94" y="104"/>
                  </a:lnTo>
                  <a:lnTo>
                    <a:pt x="92" y="99"/>
                  </a:lnTo>
                  <a:lnTo>
                    <a:pt x="90" y="95"/>
                  </a:lnTo>
                  <a:lnTo>
                    <a:pt x="87" y="90"/>
                  </a:lnTo>
                  <a:lnTo>
                    <a:pt x="84" y="83"/>
                  </a:lnTo>
                  <a:lnTo>
                    <a:pt x="79" y="75"/>
                  </a:lnTo>
                  <a:lnTo>
                    <a:pt x="75" y="68"/>
                  </a:lnTo>
                  <a:lnTo>
                    <a:pt x="71" y="62"/>
                  </a:lnTo>
                  <a:lnTo>
                    <a:pt x="67" y="56"/>
                  </a:lnTo>
                  <a:lnTo>
                    <a:pt x="65" y="53"/>
                  </a:lnTo>
                  <a:lnTo>
                    <a:pt x="61" y="49"/>
                  </a:lnTo>
                  <a:lnTo>
                    <a:pt x="57" y="46"/>
                  </a:lnTo>
                  <a:lnTo>
                    <a:pt x="55" y="44"/>
                  </a:lnTo>
                  <a:lnTo>
                    <a:pt x="52" y="43"/>
                  </a:lnTo>
                  <a:lnTo>
                    <a:pt x="51" y="53"/>
                  </a:lnTo>
                  <a:lnTo>
                    <a:pt x="51" y="63"/>
                  </a:lnTo>
                  <a:lnTo>
                    <a:pt x="52" y="73"/>
                  </a:lnTo>
                  <a:lnTo>
                    <a:pt x="53" y="80"/>
                  </a:lnTo>
                  <a:lnTo>
                    <a:pt x="57" y="84"/>
                  </a:lnTo>
                  <a:lnTo>
                    <a:pt x="62" y="89"/>
                  </a:lnTo>
                  <a:lnTo>
                    <a:pt x="68" y="95"/>
                  </a:lnTo>
                  <a:lnTo>
                    <a:pt x="74" y="103"/>
                  </a:lnTo>
                  <a:lnTo>
                    <a:pt x="80" y="112"/>
                  </a:lnTo>
                  <a:lnTo>
                    <a:pt x="86" y="122"/>
                  </a:lnTo>
                  <a:lnTo>
                    <a:pt x="89" y="132"/>
                  </a:lnTo>
                  <a:lnTo>
                    <a:pt x="91" y="144"/>
                  </a:lnTo>
                  <a:lnTo>
                    <a:pt x="91" y="148"/>
                  </a:lnTo>
                  <a:lnTo>
                    <a:pt x="89" y="147"/>
                  </a:lnTo>
                  <a:lnTo>
                    <a:pt x="86" y="140"/>
                  </a:lnTo>
                  <a:lnTo>
                    <a:pt x="82" y="129"/>
                  </a:lnTo>
                  <a:lnTo>
                    <a:pt x="79" y="122"/>
                  </a:lnTo>
                  <a:lnTo>
                    <a:pt x="77" y="117"/>
                  </a:lnTo>
                  <a:lnTo>
                    <a:pt x="73" y="111"/>
                  </a:lnTo>
                  <a:lnTo>
                    <a:pt x="69" y="106"/>
                  </a:lnTo>
                  <a:lnTo>
                    <a:pt x="65" y="102"/>
                  </a:lnTo>
                  <a:lnTo>
                    <a:pt x="61" y="98"/>
                  </a:lnTo>
                  <a:lnTo>
                    <a:pt x="57" y="95"/>
                  </a:lnTo>
                  <a:lnTo>
                    <a:pt x="54" y="94"/>
                  </a:lnTo>
                  <a:lnTo>
                    <a:pt x="59" y="110"/>
                  </a:lnTo>
                  <a:lnTo>
                    <a:pt x="62" y="131"/>
                  </a:lnTo>
                  <a:lnTo>
                    <a:pt x="64" y="155"/>
                  </a:lnTo>
                  <a:lnTo>
                    <a:pt x="63" y="175"/>
                  </a:lnTo>
                  <a:lnTo>
                    <a:pt x="62" y="179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2"/>
                  </a:lnTo>
                  <a:lnTo>
                    <a:pt x="59" y="158"/>
                  </a:lnTo>
                  <a:lnTo>
                    <a:pt x="55" y="136"/>
                  </a:lnTo>
                  <a:lnTo>
                    <a:pt x="50" y="115"/>
                  </a:lnTo>
                  <a:lnTo>
                    <a:pt x="47" y="102"/>
                  </a:lnTo>
                  <a:lnTo>
                    <a:pt x="40" y="108"/>
                  </a:lnTo>
                  <a:lnTo>
                    <a:pt x="32" y="118"/>
                  </a:lnTo>
                  <a:lnTo>
                    <a:pt x="26" y="129"/>
                  </a:lnTo>
                  <a:lnTo>
                    <a:pt x="23" y="142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19" y="135"/>
                  </a:lnTo>
                  <a:lnTo>
                    <a:pt x="24" y="124"/>
                  </a:lnTo>
                  <a:lnTo>
                    <a:pt x="31" y="110"/>
                  </a:lnTo>
                  <a:lnTo>
                    <a:pt x="37" y="96"/>
                  </a:lnTo>
                  <a:lnTo>
                    <a:pt x="43" y="88"/>
                  </a:lnTo>
                  <a:lnTo>
                    <a:pt x="43" y="76"/>
                  </a:lnTo>
                  <a:lnTo>
                    <a:pt x="44" y="64"/>
                  </a:lnTo>
                  <a:lnTo>
                    <a:pt x="43" y="52"/>
                  </a:lnTo>
                  <a:lnTo>
                    <a:pt x="43" y="45"/>
                  </a:lnTo>
                  <a:lnTo>
                    <a:pt x="38" y="49"/>
                  </a:lnTo>
                  <a:lnTo>
                    <a:pt x="32" y="55"/>
                  </a:lnTo>
                  <a:lnTo>
                    <a:pt x="26" y="62"/>
                  </a:lnTo>
                  <a:lnTo>
                    <a:pt x="20" y="69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4"/>
                  </a:lnTo>
                  <a:lnTo>
                    <a:pt x="4" y="101"/>
                  </a:lnTo>
                  <a:lnTo>
                    <a:pt x="2" y="105"/>
                  </a:lnTo>
                  <a:lnTo>
                    <a:pt x="1" y="105"/>
                  </a:lnTo>
                  <a:lnTo>
                    <a:pt x="0" y="103"/>
                  </a:lnTo>
                  <a:lnTo>
                    <a:pt x="1" y="97"/>
                  </a:lnTo>
                  <a:lnTo>
                    <a:pt x="3" y="93"/>
                  </a:lnTo>
                  <a:lnTo>
                    <a:pt x="6" y="85"/>
                  </a:lnTo>
                  <a:lnTo>
                    <a:pt x="12" y="75"/>
                  </a:lnTo>
                  <a:lnTo>
                    <a:pt x="17" y="66"/>
                  </a:lnTo>
                  <a:lnTo>
                    <a:pt x="23" y="56"/>
                  </a:lnTo>
                  <a:lnTo>
                    <a:pt x="29" y="46"/>
                  </a:lnTo>
                  <a:lnTo>
                    <a:pt x="35" y="39"/>
                  </a:lnTo>
                  <a:lnTo>
                    <a:pt x="40" y="34"/>
                  </a:lnTo>
                  <a:lnTo>
                    <a:pt x="43" y="28"/>
                  </a:lnTo>
                  <a:lnTo>
                    <a:pt x="43" y="19"/>
                  </a:lnTo>
                  <a:lnTo>
                    <a:pt x="41" y="12"/>
                  </a:lnTo>
                  <a:lnTo>
                    <a:pt x="40" y="8"/>
                  </a:lnTo>
                  <a:lnTo>
                    <a:pt x="40" y="5"/>
                  </a:lnTo>
                  <a:lnTo>
                    <a:pt x="40" y="4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56" name="Freeform 378"/>
            <p:cNvSpPr>
              <a:spLocks/>
            </p:cNvSpPr>
            <p:nvPr/>
          </p:nvSpPr>
          <p:spPr bwMode="auto">
            <a:xfrm>
              <a:off x="274" y="399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2 w 116"/>
                <a:gd name="T3" fmla="*/ 153 h 187"/>
                <a:gd name="T4" fmla="*/ 19 w 116"/>
                <a:gd name="T5" fmla="*/ 136 h 187"/>
                <a:gd name="T6" fmla="*/ 29 w 116"/>
                <a:gd name="T7" fmla="*/ 111 h 187"/>
                <a:gd name="T8" fmla="*/ 27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1 h 187"/>
                <a:gd name="T16" fmla="*/ 26 w 116"/>
                <a:gd name="T17" fmla="*/ 88 h 187"/>
                <a:gd name="T18" fmla="*/ 33 w 116"/>
                <a:gd name="T19" fmla="*/ 93 h 187"/>
                <a:gd name="T20" fmla="*/ 39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2 w 116"/>
                <a:gd name="T27" fmla="*/ 56 h 187"/>
                <a:gd name="T28" fmla="*/ 64 w 116"/>
                <a:gd name="T29" fmla="*/ 47 h 187"/>
                <a:gd name="T30" fmla="*/ 59 w 116"/>
                <a:gd name="T31" fmla="*/ 25 h 187"/>
                <a:gd name="T32" fmla="*/ 53 w 116"/>
                <a:gd name="T33" fmla="*/ 12 h 187"/>
                <a:gd name="T34" fmla="*/ 52 w 116"/>
                <a:gd name="T35" fmla="*/ 9 h 187"/>
                <a:gd name="T36" fmla="*/ 59 w 116"/>
                <a:gd name="T37" fmla="*/ 17 h 187"/>
                <a:gd name="T38" fmla="*/ 67 w 116"/>
                <a:gd name="T39" fmla="*/ 38 h 187"/>
                <a:gd name="T40" fmla="*/ 74 w 116"/>
                <a:gd name="T41" fmla="*/ 35 h 187"/>
                <a:gd name="T42" fmla="*/ 87 w 116"/>
                <a:gd name="T43" fmla="*/ 9 h 187"/>
                <a:gd name="T44" fmla="*/ 97 w 116"/>
                <a:gd name="T45" fmla="*/ 0 h 187"/>
                <a:gd name="T46" fmla="*/ 97 w 116"/>
                <a:gd name="T47" fmla="*/ 3 h 187"/>
                <a:gd name="T48" fmla="*/ 90 w 116"/>
                <a:gd name="T49" fmla="*/ 16 h 187"/>
                <a:gd name="T50" fmla="*/ 77 w 116"/>
                <a:gd name="T51" fmla="*/ 46 h 187"/>
                <a:gd name="T52" fmla="*/ 78 w 116"/>
                <a:gd name="T53" fmla="*/ 52 h 187"/>
                <a:gd name="T54" fmla="*/ 89 w 116"/>
                <a:gd name="T55" fmla="*/ 48 h 187"/>
                <a:gd name="T56" fmla="*/ 98 w 116"/>
                <a:gd name="T57" fmla="*/ 45 h 187"/>
                <a:gd name="T58" fmla="*/ 104 w 116"/>
                <a:gd name="T59" fmla="*/ 41 h 187"/>
                <a:gd name="T60" fmla="*/ 111 w 116"/>
                <a:gd name="T61" fmla="*/ 36 h 187"/>
                <a:gd name="T62" fmla="*/ 116 w 116"/>
                <a:gd name="T63" fmla="*/ 36 h 187"/>
                <a:gd name="T64" fmla="*/ 110 w 116"/>
                <a:gd name="T65" fmla="*/ 42 h 187"/>
                <a:gd name="T66" fmla="*/ 99 w 116"/>
                <a:gd name="T67" fmla="*/ 50 h 187"/>
                <a:gd name="T68" fmla="*/ 85 w 116"/>
                <a:gd name="T69" fmla="*/ 57 h 187"/>
                <a:gd name="T70" fmla="*/ 73 w 116"/>
                <a:gd name="T71" fmla="*/ 62 h 187"/>
                <a:gd name="T72" fmla="*/ 65 w 116"/>
                <a:gd name="T73" fmla="*/ 67 h 187"/>
                <a:gd name="T74" fmla="*/ 55 w 116"/>
                <a:gd name="T75" fmla="*/ 81 h 187"/>
                <a:gd name="T76" fmla="*/ 55 w 116"/>
                <a:gd name="T77" fmla="*/ 88 h 187"/>
                <a:gd name="T78" fmla="*/ 59 w 116"/>
                <a:gd name="T79" fmla="*/ 91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4 h 187"/>
                <a:gd name="T90" fmla="*/ 36 w 116"/>
                <a:gd name="T91" fmla="*/ 120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5 w 116"/>
                <a:gd name="T99" fmla="*/ 179 h 187"/>
                <a:gd name="T100" fmla="*/ 11 w 116"/>
                <a:gd name="T101" fmla="*/ 183 h 187"/>
                <a:gd name="T102" fmla="*/ 2 w 116"/>
                <a:gd name="T103" fmla="*/ 186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2" y="153"/>
                  </a:lnTo>
                  <a:lnTo>
                    <a:pt x="16" y="144"/>
                  </a:lnTo>
                  <a:lnTo>
                    <a:pt x="19" y="136"/>
                  </a:lnTo>
                  <a:lnTo>
                    <a:pt x="24" y="123"/>
                  </a:lnTo>
                  <a:lnTo>
                    <a:pt x="29" y="111"/>
                  </a:lnTo>
                  <a:lnTo>
                    <a:pt x="31" y="105"/>
                  </a:lnTo>
                  <a:lnTo>
                    <a:pt x="27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1"/>
                  </a:lnTo>
                  <a:lnTo>
                    <a:pt x="24" y="85"/>
                  </a:lnTo>
                  <a:lnTo>
                    <a:pt x="26" y="88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39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2" y="56"/>
                  </a:lnTo>
                  <a:lnTo>
                    <a:pt x="64" y="54"/>
                  </a:lnTo>
                  <a:lnTo>
                    <a:pt x="64" y="47"/>
                  </a:lnTo>
                  <a:lnTo>
                    <a:pt x="62" y="35"/>
                  </a:lnTo>
                  <a:lnTo>
                    <a:pt x="59" y="25"/>
                  </a:lnTo>
                  <a:lnTo>
                    <a:pt x="55" y="17"/>
                  </a:lnTo>
                  <a:lnTo>
                    <a:pt x="53" y="12"/>
                  </a:lnTo>
                  <a:lnTo>
                    <a:pt x="51" y="9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7" y="38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9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0"/>
                  </a:lnTo>
                  <a:lnTo>
                    <a:pt x="97" y="3"/>
                  </a:lnTo>
                  <a:lnTo>
                    <a:pt x="94" y="6"/>
                  </a:lnTo>
                  <a:lnTo>
                    <a:pt x="90" y="16"/>
                  </a:lnTo>
                  <a:lnTo>
                    <a:pt x="84" y="31"/>
                  </a:lnTo>
                  <a:lnTo>
                    <a:pt x="77" y="46"/>
                  </a:lnTo>
                  <a:lnTo>
                    <a:pt x="73" y="54"/>
                  </a:lnTo>
                  <a:lnTo>
                    <a:pt x="78" y="52"/>
                  </a:lnTo>
                  <a:lnTo>
                    <a:pt x="84" y="50"/>
                  </a:lnTo>
                  <a:lnTo>
                    <a:pt x="89" y="48"/>
                  </a:lnTo>
                  <a:lnTo>
                    <a:pt x="93" y="46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4" y="41"/>
                  </a:lnTo>
                  <a:lnTo>
                    <a:pt x="107" y="39"/>
                  </a:lnTo>
                  <a:lnTo>
                    <a:pt x="111" y="36"/>
                  </a:lnTo>
                  <a:lnTo>
                    <a:pt x="115" y="35"/>
                  </a:lnTo>
                  <a:lnTo>
                    <a:pt x="116" y="36"/>
                  </a:lnTo>
                  <a:lnTo>
                    <a:pt x="113" y="39"/>
                  </a:lnTo>
                  <a:lnTo>
                    <a:pt x="110" y="42"/>
                  </a:lnTo>
                  <a:lnTo>
                    <a:pt x="105" y="45"/>
                  </a:lnTo>
                  <a:lnTo>
                    <a:pt x="99" y="50"/>
                  </a:lnTo>
                  <a:lnTo>
                    <a:pt x="92" y="54"/>
                  </a:lnTo>
                  <a:lnTo>
                    <a:pt x="85" y="57"/>
                  </a:lnTo>
                  <a:lnTo>
                    <a:pt x="79" y="60"/>
                  </a:lnTo>
                  <a:lnTo>
                    <a:pt x="73" y="62"/>
                  </a:lnTo>
                  <a:lnTo>
                    <a:pt x="70" y="63"/>
                  </a:lnTo>
                  <a:lnTo>
                    <a:pt x="65" y="67"/>
                  </a:lnTo>
                  <a:lnTo>
                    <a:pt x="59" y="74"/>
                  </a:lnTo>
                  <a:lnTo>
                    <a:pt x="55" y="81"/>
                  </a:lnTo>
                  <a:lnTo>
                    <a:pt x="53" y="86"/>
                  </a:lnTo>
                  <a:lnTo>
                    <a:pt x="55" y="88"/>
                  </a:lnTo>
                  <a:lnTo>
                    <a:pt x="56" y="90"/>
                  </a:lnTo>
                  <a:lnTo>
                    <a:pt x="59" y="91"/>
                  </a:lnTo>
                  <a:lnTo>
                    <a:pt x="61" y="91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4"/>
                  </a:lnTo>
                  <a:lnTo>
                    <a:pt x="40" y="111"/>
                  </a:lnTo>
                  <a:lnTo>
                    <a:pt x="36" y="120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1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7" y="175"/>
                  </a:lnTo>
                  <a:lnTo>
                    <a:pt x="15" y="179"/>
                  </a:lnTo>
                  <a:lnTo>
                    <a:pt x="13" y="181"/>
                  </a:lnTo>
                  <a:lnTo>
                    <a:pt x="11" y="183"/>
                  </a:lnTo>
                  <a:lnTo>
                    <a:pt x="6" y="185"/>
                  </a:lnTo>
                  <a:lnTo>
                    <a:pt x="2" y="186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57" name="Freeform 379"/>
            <p:cNvSpPr>
              <a:spLocks/>
            </p:cNvSpPr>
            <p:nvPr/>
          </p:nvSpPr>
          <p:spPr bwMode="auto">
            <a:xfrm>
              <a:off x="104" y="696"/>
              <a:ext cx="75" cy="143"/>
            </a:xfrm>
            <a:custGeom>
              <a:avLst/>
              <a:gdLst>
                <a:gd name="T0" fmla="*/ 49 w 75"/>
                <a:gd name="T1" fmla="*/ 8 h 143"/>
                <a:gd name="T2" fmla="*/ 41 w 75"/>
                <a:gd name="T3" fmla="*/ 25 h 143"/>
                <a:gd name="T4" fmla="*/ 35 w 75"/>
                <a:gd name="T5" fmla="*/ 30 h 143"/>
                <a:gd name="T6" fmla="*/ 23 w 75"/>
                <a:gd name="T7" fmla="*/ 34 h 143"/>
                <a:gd name="T8" fmla="*/ 11 w 75"/>
                <a:gd name="T9" fmla="*/ 42 h 143"/>
                <a:gd name="T10" fmla="*/ 3 w 75"/>
                <a:gd name="T11" fmla="*/ 49 h 143"/>
                <a:gd name="T12" fmla="*/ 0 w 75"/>
                <a:gd name="T13" fmla="*/ 55 h 143"/>
                <a:gd name="T14" fmla="*/ 1 w 75"/>
                <a:gd name="T15" fmla="*/ 56 h 143"/>
                <a:gd name="T16" fmla="*/ 6 w 75"/>
                <a:gd name="T17" fmla="*/ 53 h 143"/>
                <a:gd name="T18" fmla="*/ 14 w 75"/>
                <a:gd name="T19" fmla="*/ 47 h 143"/>
                <a:gd name="T20" fmla="*/ 24 w 75"/>
                <a:gd name="T21" fmla="*/ 41 h 143"/>
                <a:gd name="T22" fmla="*/ 34 w 75"/>
                <a:gd name="T23" fmla="*/ 36 h 143"/>
                <a:gd name="T24" fmla="*/ 35 w 75"/>
                <a:gd name="T25" fmla="*/ 42 h 143"/>
                <a:gd name="T26" fmla="*/ 32 w 75"/>
                <a:gd name="T27" fmla="*/ 61 h 143"/>
                <a:gd name="T28" fmla="*/ 28 w 75"/>
                <a:gd name="T29" fmla="*/ 71 h 143"/>
                <a:gd name="T30" fmla="*/ 20 w 75"/>
                <a:gd name="T31" fmla="*/ 81 h 143"/>
                <a:gd name="T32" fmla="*/ 11 w 75"/>
                <a:gd name="T33" fmla="*/ 91 h 143"/>
                <a:gd name="T34" fmla="*/ 5 w 75"/>
                <a:gd name="T35" fmla="*/ 99 h 143"/>
                <a:gd name="T36" fmla="*/ 3 w 75"/>
                <a:gd name="T37" fmla="*/ 105 h 143"/>
                <a:gd name="T38" fmla="*/ 5 w 75"/>
                <a:gd name="T39" fmla="*/ 107 h 143"/>
                <a:gd name="T40" fmla="*/ 11 w 75"/>
                <a:gd name="T41" fmla="*/ 98 h 143"/>
                <a:gd name="T42" fmla="*/ 26 w 75"/>
                <a:gd name="T43" fmla="*/ 83 h 143"/>
                <a:gd name="T44" fmla="*/ 32 w 75"/>
                <a:gd name="T45" fmla="*/ 89 h 143"/>
                <a:gd name="T46" fmla="*/ 35 w 75"/>
                <a:gd name="T47" fmla="*/ 128 h 143"/>
                <a:gd name="T48" fmla="*/ 37 w 75"/>
                <a:gd name="T49" fmla="*/ 142 h 143"/>
                <a:gd name="T50" fmla="*/ 38 w 75"/>
                <a:gd name="T51" fmla="*/ 142 h 143"/>
                <a:gd name="T52" fmla="*/ 38 w 75"/>
                <a:gd name="T53" fmla="*/ 125 h 143"/>
                <a:gd name="T54" fmla="*/ 37 w 75"/>
                <a:gd name="T55" fmla="*/ 84 h 143"/>
                <a:gd name="T56" fmla="*/ 40 w 75"/>
                <a:gd name="T57" fmla="*/ 70 h 143"/>
                <a:gd name="T58" fmla="*/ 41 w 75"/>
                <a:gd name="T59" fmla="*/ 71 h 143"/>
                <a:gd name="T60" fmla="*/ 46 w 75"/>
                <a:gd name="T61" fmla="*/ 83 h 143"/>
                <a:gd name="T62" fmla="*/ 61 w 75"/>
                <a:gd name="T63" fmla="*/ 103 h 143"/>
                <a:gd name="T64" fmla="*/ 70 w 75"/>
                <a:gd name="T65" fmla="*/ 108 h 143"/>
                <a:gd name="T66" fmla="*/ 66 w 75"/>
                <a:gd name="T67" fmla="*/ 102 h 143"/>
                <a:gd name="T68" fmla="*/ 59 w 75"/>
                <a:gd name="T69" fmla="*/ 90 h 143"/>
                <a:gd name="T70" fmla="*/ 47 w 75"/>
                <a:gd name="T71" fmla="*/ 73 h 143"/>
                <a:gd name="T72" fmla="*/ 44 w 75"/>
                <a:gd name="T73" fmla="*/ 59 h 143"/>
                <a:gd name="T74" fmla="*/ 45 w 75"/>
                <a:gd name="T75" fmla="*/ 42 h 143"/>
                <a:gd name="T76" fmla="*/ 47 w 75"/>
                <a:gd name="T77" fmla="*/ 35 h 143"/>
                <a:gd name="T78" fmla="*/ 49 w 75"/>
                <a:gd name="T79" fmla="*/ 37 h 143"/>
                <a:gd name="T80" fmla="*/ 57 w 75"/>
                <a:gd name="T81" fmla="*/ 46 h 143"/>
                <a:gd name="T82" fmla="*/ 70 w 75"/>
                <a:gd name="T83" fmla="*/ 59 h 143"/>
                <a:gd name="T84" fmla="*/ 75 w 75"/>
                <a:gd name="T85" fmla="*/ 63 h 143"/>
                <a:gd name="T86" fmla="*/ 70 w 75"/>
                <a:gd name="T87" fmla="*/ 56 h 143"/>
                <a:gd name="T88" fmla="*/ 63 w 75"/>
                <a:gd name="T89" fmla="*/ 46 h 143"/>
                <a:gd name="T90" fmla="*/ 55 w 75"/>
                <a:gd name="T91" fmla="*/ 35 h 143"/>
                <a:gd name="T92" fmla="*/ 53 w 75"/>
                <a:gd name="T93" fmla="*/ 29 h 143"/>
                <a:gd name="T94" fmla="*/ 53 w 75"/>
                <a:gd name="T95" fmla="*/ 14 h 143"/>
                <a:gd name="T96" fmla="*/ 57 w 75"/>
                <a:gd name="T97" fmla="*/ 2 h 143"/>
                <a:gd name="T98" fmla="*/ 55 w 75"/>
                <a:gd name="T99" fmla="*/ 0 h 14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3"/>
                <a:gd name="T152" fmla="*/ 75 w 75"/>
                <a:gd name="T153" fmla="*/ 143 h 14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3">
                  <a:moveTo>
                    <a:pt x="53" y="3"/>
                  </a:moveTo>
                  <a:lnTo>
                    <a:pt x="49" y="8"/>
                  </a:lnTo>
                  <a:lnTo>
                    <a:pt x="45" y="17"/>
                  </a:lnTo>
                  <a:lnTo>
                    <a:pt x="41" y="25"/>
                  </a:lnTo>
                  <a:lnTo>
                    <a:pt x="40" y="30"/>
                  </a:lnTo>
                  <a:lnTo>
                    <a:pt x="35" y="30"/>
                  </a:lnTo>
                  <a:lnTo>
                    <a:pt x="30" y="31"/>
                  </a:lnTo>
                  <a:lnTo>
                    <a:pt x="23" y="34"/>
                  </a:lnTo>
                  <a:lnTo>
                    <a:pt x="17" y="38"/>
                  </a:lnTo>
                  <a:lnTo>
                    <a:pt x="11" y="42"/>
                  </a:lnTo>
                  <a:lnTo>
                    <a:pt x="6" y="46"/>
                  </a:lnTo>
                  <a:lnTo>
                    <a:pt x="3" y="49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1" y="56"/>
                  </a:lnTo>
                  <a:lnTo>
                    <a:pt x="4" y="54"/>
                  </a:lnTo>
                  <a:lnTo>
                    <a:pt x="6" y="53"/>
                  </a:lnTo>
                  <a:lnTo>
                    <a:pt x="10" y="50"/>
                  </a:lnTo>
                  <a:lnTo>
                    <a:pt x="14" y="47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8"/>
                  </a:lnTo>
                  <a:lnTo>
                    <a:pt x="34" y="36"/>
                  </a:lnTo>
                  <a:lnTo>
                    <a:pt x="37" y="35"/>
                  </a:lnTo>
                  <a:lnTo>
                    <a:pt x="35" y="42"/>
                  </a:lnTo>
                  <a:lnTo>
                    <a:pt x="34" y="52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8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5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3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8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2"/>
                  </a:lnTo>
                  <a:lnTo>
                    <a:pt x="38" y="143"/>
                  </a:lnTo>
                  <a:lnTo>
                    <a:pt x="38" y="142"/>
                  </a:lnTo>
                  <a:lnTo>
                    <a:pt x="39" y="138"/>
                  </a:lnTo>
                  <a:lnTo>
                    <a:pt x="38" y="125"/>
                  </a:lnTo>
                  <a:lnTo>
                    <a:pt x="38" y="104"/>
                  </a:lnTo>
                  <a:lnTo>
                    <a:pt x="37" y="84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1"/>
                  </a:lnTo>
                  <a:lnTo>
                    <a:pt x="42" y="75"/>
                  </a:lnTo>
                  <a:lnTo>
                    <a:pt x="46" y="83"/>
                  </a:lnTo>
                  <a:lnTo>
                    <a:pt x="54" y="92"/>
                  </a:lnTo>
                  <a:lnTo>
                    <a:pt x="61" y="103"/>
                  </a:lnTo>
                  <a:lnTo>
                    <a:pt x="67" y="108"/>
                  </a:lnTo>
                  <a:lnTo>
                    <a:pt x="70" y="108"/>
                  </a:lnTo>
                  <a:lnTo>
                    <a:pt x="69" y="106"/>
                  </a:lnTo>
                  <a:lnTo>
                    <a:pt x="66" y="102"/>
                  </a:lnTo>
                  <a:lnTo>
                    <a:pt x="63" y="97"/>
                  </a:lnTo>
                  <a:lnTo>
                    <a:pt x="59" y="90"/>
                  </a:lnTo>
                  <a:lnTo>
                    <a:pt x="53" y="82"/>
                  </a:lnTo>
                  <a:lnTo>
                    <a:pt x="47" y="73"/>
                  </a:lnTo>
                  <a:lnTo>
                    <a:pt x="44" y="66"/>
                  </a:lnTo>
                  <a:lnTo>
                    <a:pt x="44" y="59"/>
                  </a:lnTo>
                  <a:lnTo>
                    <a:pt x="44" y="51"/>
                  </a:lnTo>
                  <a:lnTo>
                    <a:pt x="45" y="42"/>
                  </a:lnTo>
                  <a:lnTo>
                    <a:pt x="46" y="37"/>
                  </a:lnTo>
                  <a:lnTo>
                    <a:pt x="47" y="35"/>
                  </a:lnTo>
                  <a:lnTo>
                    <a:pt x="49" y="37"/>
                  </a:lnTo>
                  <a:lnTo>
                    <a:pt x="52" y="40"/>
                  </a:lnTo>
                  <a:lnTo>
                    <a:pt x="57" y="46"/>
                  </a:lnTo>
                  <a:lnTo>
                    <a:pt x="63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59"/>
                  </a:lnTo>
                  <a:lnTo>
                    <a:pt x="70" y="56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59" y="40"/>
                  </a:lnTo>
                  <a:lnTo>
                    <a:pt x="55" y="35"/>
                  </a:lnTo>
                  <a:lnTo>
                    <a:pt x="54" y="32"/>
                  </a:lnTo>
                  <a:lnTo>
                    <a:pt x="53" y="29"/>
                  </a:lnTo>
                  <a:lnTo>
                    <a:pt x="52" y="22"/>
                  </a:lnTo>
                  <a:lnTo>
                    <a:pt x="53" y="14"/>
                  </a:lnTo>
                  <a:lnTo>
                    <a:pt x="55" y="6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3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5258" name="Freeform 380"/>
            <p:cNvSpPr>
              <a:spLocks/>
            </p:cNvSpPr>
            <p:nvPr/>
          </p:nvSpPr>
          <p:spPr bwMode="auto">
            <a:xfrm>
              <a:off x="368" y="631"/>
              <a:ext cx="149" cy="132"/>
            </a:xfrm>
            <a:custGeom>
              <a:avLst/>
              <a:gdLst>
                <a:gd name="T0" fmla="*/ 3 w 149"/>
                <a:gd name="T1" fmla="*/ 13 h 132"/>
                <a:gd name="T2" fmla="*/ 11 w 149"/>
                <a:gd name="T3" fmla="*/ 21 h 132"/>
                <a:gd name="T4" fmla="*/ 17 w 149"/>
                <a:gd name="T5" fmla="*/ 26 h 132"/>
                <a:gd name="T6" fmla="*/ 29 w 149"/>
                <a:gd name="T7" fmla="*/ 32 h 132"/>
                <a:gd name="T8" fmla="*/ 33 w 149"/>
                <a:gd name="T9" fmla="*/ 48 h 132"/>
                <a:gd name="T10" fmla="*/ 34 w 149"/>
                <a:gd name="T11" fmla="*/ 74 h 132"/>
                <a:gd name="T12" fmla="*/ 36 w 149"/>
                <a:gd name="T13" fmla="*/ 88 h 132"/>
                <a:gd name="T14" fmla="*/ 38 w 149"/>
                <a:gd name="T15" fmla="*/ 84 h 132"/>
                <a:gd name="T16" fmla="*/ 37 w 149"/>
                <a:gd name="T17" fmla="*/ 70 h 132"/>
                <a:gd name="T18" fmla="*/ 40 w 149"/>
                <a:gd name="T19" fmla="*/ 43 h 132"/>
                <a:gd name="T20" fmla="*/ 43 w 149"/>
                <a:gd name="T21" fmla="*/ 38 h 132"/>
                <a:gd name="T22" fmla="*/ 50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7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79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4 h 132"/>
                <a:gd name="T44" fmla="*/ 125 w 149"/>
                <a:gd name="T45" fmla="*/ 98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2 h 132"/>
                <a:gd name="T54" fmla="*/ 121 w 149"/>
                <a:gd name="T55" fmla="*/ 90 h 132"/>
                <a:gd name="T56" fmla="*/ 101 w 149"/>
                <a:gd name="T57" fmla="*/ 75 h 132"/>
                <a:gd name="T58" fmla="*/ 83 w 149"/>
                <a:gd name="T59" fmla="*/ 65 h 132"/>
                <a:gd name="T60" fmla="*/ 75 w 149"/>
                <a:gd name="T61" fmla="*/ 60 h 132"/>
                <a:gd name="T62" fmla="*/ 80 w 149"/>
                <a:gd name="T63" fmla="*/ 59 h 132"/>
                <a:gd name="T64" fmla="*/ 90 w 149"/>
                <a:gd name="T65" fmla="*/ 55 h 132"/>
                <a:gd name="T66" fmla="*/ 106 w 149"/>
                <a:gd name="T67" fmla="*/ 52 h 132"/>
                <a:gd name="T68" fmla="*/ 124 w 149"/>
                <a:gd name="T69" fmla="*/ 51 h 132"/>
                <a:gd name="T70" fmla="*/ 138 w 149"/>
                <a:gd name="T71" fmla="*/ 53 h 132"/>
                <a:gd name="T72" fmla="*/ 149 w 149"/>
                <a:gd name="T73" fmla="*/ 57 h 132"/>
                <a:gd name="T74" fmla="*/ 146 w 149"/>
                <a:gd name="T75" fmla="*/ 52 h 132"/>
                <a:gd name="T76" fmla="*/ 138 w 149"/>
                <a:gd name="T77" fmla="*/ 48 h 132"/>
                <a:gd name="T78" fmla="*/ 120 w 149"/>
                <a:gd name="T79" fmla="*/ 47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8 h 132"/>
                <a:gd name="T86" fmla="*/ 67 w 149"/>
                <a:gd name="T87" fmla="*/ 43 h 132"/>
                <a:gd name="T88" fmla="*/ 58 w 149"/>
                <a:gd name="T89" fmla="*/ 37 h 132"/>
                <a:gd name="T90" fmla="*/ 51 w 149"/>
                <a:gd name="T91" fmla="*/ 30 h 132"/>
                <a:gd name="T92" fmla="*/ 53 w 149"/>
                <a:gd name="T93" fmla="*/ 25 h 132"/>
                <a:gd name="T94" fmla="*/ 65 w 149"/>
                <a:gd name="T95" fmla="*/ 18 h 132"/>
                <a:gd name="T96" fmla="*/ 77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0 w 149"/>
                <a:gd name="T103" fmla="*/ 0 h 132"/>
                <a:gd name="T104" fmla="*/ 80 w 149"/>
                <a:gd name="T105" fmla="*/ 4 h 132"/>
                <a:gd name="T106" fmla="*/ 69 w 149"/>
                <a:gd name="T107" fmla="*/ 9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3 w 149"/>
                <a:gd name="T117" fmla="*/ 19 h 132"/>
                <a:gd name="T118" fmla="*/ 16 w 149"/>
                <a:gd name="T119" fmla="*/ 15 h 132"/>
                <a:gd name="T120" fmla="*/ 8 w 149"/>
                <a:gd name="T121" fmla="*/ 13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3" y="13"/>
                  </a:lnTo>
                  <a:lnTo>
                    <a:pt x="7" y="17"/>
                  </a:lnTo>
                  <a:lnTo>
                    <a:pt x="11" y="21"/>
                  </a:lnTo>
                  <a:lnTo>
                    <a:pt x="14" y="24"/>
                  </a:lnTo>
                  <a:lnTo>
                    <a:pt x="17" y="26"/>
                  </a:lnTo>
                  <a:lnTo>
                    <a:pt x="23" y="29"/>
                  </a:lnTo>
                  <a:lnTo>
                    <a:pt x="29" y="32"/>
                  </a:lnTo>
                  <a:lnTo>
                    <a:pt x="33" y="36"/>
                  </a:lnTo>
                  <a:lnTo>
                    <a:pt x="33" y="48"/>
                  </a:lnTo>
                  <a:lnTo>
                    <a:pt x="33" y="62"/>
                  </a:lnTo>
                  <a:lnTo>
                    <a:pt x="34" y="74"/>
                  </a:lnTo>
                  <a:lnTo>
                    <a:pt x="34" y="84"/>
                  </a:lnTo>
                  <a:lnTo>
                    <a:pt x="36" y="88"/>
                  </a:lnTo>
                  <a:lnTo>
                    <a:pt x="37" y="87"/>
                  </a:lnTo>
                  <a:lnTo>
                    <a:pt x="38" y="84"/>
                  </a:lnTo>
                  <a:lnTo>
                    <a:pt x="37" y="79"/>
                  </a:lnTo>
                  <a:lnTo>
                    <a:pt x="37" y="70"/>
                  </a:lnTo>
                  <a:lnTo>
                    <a:pt x="38" y="57"/>
                  </a:lnTo>
                  <a:lnTo>
                    <a:pt x="40" y="43"/>
                  </a:lnTo>
                  <a:lnTo>
                    <a:pt x="40" y="36"/>
                  </a:lnTo>
                  <a:lnTo>
                    <a:pt x="43" y="38"/>
                  </a:lnTo>
                  <a:lnTo>
                    <a:pt x="47" y="41"/>
                  </a:lnTo>
                  <a:lnTo>
                    <a:pt x="50" y="45"/>
                  </a:lnTo>
                  <a:lnTo>
                    <a:pt x="54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2"/>
                  </a:lnTo>
                  <a:lnTo>
                    <a:pt x="70" y="77"/>
                  </a:lnTo>
                  <a:lnTo>
                    <a:pt x="72" y="97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79" y="109"/>
                  </a:lnTo>
                  <a:lnTo>
                    <a:pt x="77" y="94"/>
                  </a:lnTo>
                  <a:lnTo>
                    <a:pt x="75" y="78"/>
                  </a:lnTo>
                  <a:lnTo>
                    <a:pt x="75" y="68"/>
                  </a:lnTo>
                  <a:lnTo>
                    <a:pt x="82" y="71"/>
                  </a:lnTo>
                  <a:lnTo>
                    <a:pt x="91" y="77"/>
                  </a:lnTo>
                  <a:lnTo>
                    <a:pt x="102" y="84"/>
                  </a:lnTo>
                  <a:lnTo>
                    <a:pt x="114" y="92"/>
                  </a:lnTo>
                  <a:lnTo>
                    <a:pt x="125" y="98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6"/>
                  </a:lnTo>
                  <a:lnTo>
                    <a:pt x="138" y="102"/>
                  </a:lnTo>
                  <a:lnTo>
                    <a:pt x="131" y="96"/>
                  </a:lnTo>
                  <a:lnTo>
                    <a:pt x="121" y="90"/>
                  </a:lnTo>
                  <a:lnTo>
                    <a:pt x="111" y="83"/>
                  </a:lnTo>
                  <a:lnTo>
                    <a:pt x="101" y="75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8" y="62"/>
                  </a:lnTo>
                  <a:lnTo>
                    <a:pt x="75" y="60"/>
                  </a:lnTo>
                  <a:lnTo>
                    <a:pt x="76" y="59"/>
                  </a:lnTo>
                  <a:lnTo>
                    <a:pt x="80" y="59"/>
                  </a:lnTo>
                  <a:lnTo>
                    <a:pt x="85" y="57"/>
                  </a:lnTo>
                  <a:lnTo>
                    <a:pt x="90" y="55"/>
                  </a:lnTo>
                  <a:lnTo>
                    <a:pt x="98" y="53"/>
                  </a:lnTo>
                  <a:lnTo>
                    <a:pt x="106" y="52"/>
                  </a:lnTo>
                  <a:lnTo>
                    <a:pt x="115" y="51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8" y="53"/>
                  </a:lnTo>
                  <a:lnTo>
                    <a:pt x="144" y="55"/>
                  </a:lnTo>
                  <a:lnTo>
                    <a:pt x="149" y="57"/>
                  </a:lnTo>
                  <a:lnTo>
                    <a:pt x="149" y="56"/>
                  </a:lnTo>
                  <a:lnTo>
                    <a:pt x="146" y="52"/>
                  </a:lnTo>
                  <a:lnTo>
                    <a:pt x="142" y="49"/>
                  </a:lnTo>
                  <a:lnTo>
                    <a:pt x="138" y="48"/>
                  </a:lnTo>
                  <a:lnTo>
                    <a:pt x="130" y="48"/>
                  </a:lnTo>
                  <a:lnTo>
                    <a:pt x="120" y="47"/>
                  </a:lnTo>
                  <a:lnTo>
                    <a:pt x="110" y="47"/>
                  </a:lnTo>
                  <a:lnTo>
                    <a:pt x="99" y="48"/>
                  </a:lnTo>
                  <a:lnTo>
                    <a:pt x="89" y="48"/>
                  </a:lnTo>
                  <a:lnTo>
                    <a:pt x="82" y="49"/>
                  </a:lnTo>
                  <a:lnTo>
                    <a:pt x="77" y="49"/>
                  </a:lnTo>
                  <a:lnTo>
                    <a:pt x="75" y="48"/>
                  </a:lnTo>
                  <a:lnTo>
                    <a:pt x="71" y="46"/>
                  </a:lnTo>
                  <a:lnTo>
                    <a:pt x="67" y="43"/>
                  </a:lnTo>
                  <a:lnTo>
                    <a:pt x="62" y="40"/>
                  </a:lnTo>
                  <a:lnTo>
                    <a:pt x="58" y="37"/>
                  </a:lnTo>
                  <a:lnTo>
                    <a:pt x="54" y="33"/>
                  </a:lnTo>
                  <a:lnTo>
                    <a:pt x="51" y="30"/>
                  </a:lnTo>
                  <a:lnTo>
                    <a:pt x="49" y="28"/>
                  </a:lnTo>
                  <a:lnTo>
                    <a:pt x="53" y="25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1" y="14"/>
                  </a:lnTo>
                  <a:lnTo>
                    <a:pt x="77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0" y="0"/>
                  </a:lnTo>
                  <a:lnTo>
                    <a:pt x="84" y="2"/>
                  </a:lnTo>
                  <a:lnTo>
                    <a:pt x="80" y="4"/>
                  </a:lnTo>
                  <a:lnTo>
                    <a:pt x="75" y="6"/>
                  </a:lnTo>
                  <a:lnTo>
                    <a:pt x="69" y="9"/>
                  </a:lnTo>
                  <a:lnTo>
                    <a:pt x="62" y="13"/>
                  </a:lnTo>
                  <a:lnTo>
                    <a:pt x="56" y="16"/>
                  </a:lnTo>
                  <a:lnTo>
                    <a:pt x="50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7" y="21"/>
                  </a:lnTo>
                  <a:lnTo>
                    <a:pt x="23" y="19"/>
                  </a:lnTo>
                  <a:lnTo>
                    <a:pt x="20" y="17"/>
                  </a:lnTo>
                  <a:lnTo>
                    <a:pt x="16" y="15"/>
                  </a:lnTo>
                  <a:lnTo>
                    <a:pt x="12" y="13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7816" name="Text Box 408"/>
          <p:cNvSpPr txBox="1">
            <a:spLocks noChangeArrowheads="1"/>
          </p:cNvSpPr>
          <p:nvPr/>
        </p:nvSpPr>
        <p:spPr bwMode="auto">
          <a:xfrm>
            <a:off x="3962400" y="16002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7841" name="Rectangle 433"/>
          <p:cNvSpPr>
            <a:spLocks noChangeArrowheads="1"/>
          </p:cNvSpPr>
          <p:nvPr/>
        </p:nvSpPr>
        <p:spPr bwMode="auto">
          <a:xfrm>
            <a:off x="6400800" y="3048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u="sng">
                <a:solidFill>
                  <a:srgbClr val="FF0066"/>
                </a:solidFill>
                <a:latin typeface="Arial" charset="0"/>
              </a:rPr>
              <a:t> </a:t>
            </a:r>
          </a:p>
        </p:txBody>
      </p:sp>
      <p:sp>
        <p:nvSpPr>
          <p:cNvPr id="17844" name="Rectangle 436"/>
          <p:cNvSpPr>
            <a:spLocks noChangeArrowheads="1"/>
          </p:cNvSpPr>
          <p:nvPr/>
        </p:nvSpPr>
        <p:spPr bwMode="auto">
          <a:xfrm>
            <a:off x="685799" y="2895600"/>
            <a:ext cx="811643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dirty="0">
                <a:solidFill>
                  <a:srgbClr val="0000FF"/>
                </a:solidFill>
                <a:latin typeface="Arial" charset="0"/>
              </a:rPr>
              <a:t>Ta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phải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thực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hiện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phép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chia: 23,56 : 6,2 = ? (kg)</a:t>
            </a:r>
          </a:p>
        </p:txBody>
      </p:sp>
      <p:sp>
        <p:nvSpPr>
          <p:cNvPr id="17850" name="Text Box 442"/>
          <p:cNvSpPr txBox="1">
            <a:spLocks noChangeArrowheads="1"/>
          </p:cNvSpPr>
          <p:nvPr/>
        </p:nvSpPr>
        <p:spPr bwMode="auto">
          <a:xfrm>
            <a:off x="533400" y="3733800"/>
            <a:ext cx="3505200" cy="35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Ta có: 23,56 : 6,2	 =</a:t>
            </a:r>
          </a:p>
        </p:txBody>
      </p:sp>
      <p:sp>
        <p:nvSpPr>
          <p:cNvPr id="17851" name="Rectangle 443"/>
          <p:cNvSpPr>
            <a:spLocks noChangeArrowheads="1"/>
          </p:cNvSpPr>
          <p:nvPr/>
        </p:nvSpPr>
        <p:spPr bwMode="auto">
          <a:xfrm>
            <a:off x="609600" y="4343400"/>
            <a:ext cx="42672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23,56 : 6,2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=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 235,6 : 62</a:t>
            </a:r>
          </a:p>
        </p:txBody>
      </p:sp>
      <p:sp>
        <p:nvSpPr>
          <p:cNvPr id="17853" name="Rectangle 445"/>
          <p:cNvSpPr>
            <a:spLocks noChangeArrowheads="1"/>
          </p:cNvSpPr>
          <p:nvPr/>
        </p:nvSpPr>
        <p:spPr bwMode="auto">
          <a:xfrm>
            <a:off x="3657600" y="3581400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(23,56 </a:t>
            </a:r>
            <a:r>
              <a:rPr lang="en-US" sz="24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×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 10) : (6,2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×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 10)</a:t>
            </a:r>
          </a:p>
        </p:txBody>
      </p:sp>
      <p:sp>
        <p:nvSpPr>
          <p:cNvPr id="17855" name="Line 447"/>
          <p:cNvSpPr>
            <a:spLocks noChangeShapeType="1"/>
          </p:cNvSpPr>
          <p:nvPr/>
        </p:nvSpPr>
        <p:spPr bwMode="auto">
          <a:xfrm>
            <a:off x="3886200" y="1875504"/>
            <a:ext cx="1447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6" name="Line 448"/>
          <p:cNvSpPr>
            <a:spLocks noChangeShapeType="1"/>
          </p:cNvSpPr>
          <p:nvPr/>
        </p:nvSpPr>
        <p:spPr bwMode="auto">
          <a:xfrm>
            <a:off x="6019800" y="1875504"/>
            <a:ext cx="1828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7" name="Line 449"/>
          <p:cNvSpPr>
            <a:spLocks noChangeShapeType="1"/>
          </p:cNvSpPr>
          <p:nvPr/>
        </p:nvSpPr>
        <p:spPr bwMode="auto">
          <a:xfrm>
            <a:off x="685800" y="2263880"/>
            <a:ext cx="609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8" name="Line 450"/>
          <p:cNvSpPr>
            <a:spLocks noChangeShapeType="1"/>
          </p:cNvSpPr>
          <p:nvPr/>
        </p:nvSpPr>
        <p:spPr bwMode="auto">
          <a:xfrm>
            <a:off x="3733800" y="2263880"/>
            <a:ext cx="1295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9" name="Line 451"/>
          <p:cNvSpPr>
            <a:spLocks noChangeShapeType="1"/>
          </p:cNvSpPr>
          <p:nvPr/>
        </p:nvSpPr>
        <p:spPr bwMode="auto">
          <a:xfrm>
            <a:off x="6511414" y="2263880"/>
            <a:ext cx="1447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7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1000"/>
                                        <p:tgtEl>
                                          <p:spTgt spid="1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78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78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78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1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33" grpId="0"/>
      <p:bldP spid="17816" grpId="0"/>
      <p:bldP spid="17841" grpId="0"/>
      <p:bldP spid="17850" grpId="0" animBg="1"/>
      <p:bldP spid="17851" grpId="0"/>
      <p:bldP spid="17853" grpId="0"/>
      <p:bldP spid="17855" grpId="0" animBg="1"/>
      <p:bldP spid="17856" grpId="0" animBg="1"/>
      <p:bldP spid="17857" grpId="0" animBg="1"/>
      <p:bldP spid="17858" grpId="0" animBg="1"/>
      <p:bldP spid="178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28600" y="148590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 i="1" u="sng">
                <a:solidFill>
                  <a:srgbClr val="0000FF"/>
                </a:solidFill>
                <a:latin typeface="Arial" charset="0"/>
              </a:rPr>
              <a:t>Ví dụ1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: Một thanh sắt dài 6,2dm cân nặng 23,56kg. Hỏi 1dm của thanh sắt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ó cân nặng bao nhiêu ki-lô-gam ?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7286625" y="1495425"/>
            <a:ext cx="269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charset="0"/>
              </a:rPr>
              <a:t> </a:t>
            </a:r>
          </a:p>
        </p:txBody>
      </p:sp>
      <p:grpSp>
        <p:nvGrpSpPr>
          <p:cNvPr id="6150" name="Group 7"/>
          <p:cNvGrpSpPr>
            <a:grpSpLocks/>
          </p:cNvGrpSpPr>
          <p:nvPr/>
        </p:nvGrpSpPr>
        <p:grpSpPr bwMode="auto">
          <a:xfrm rot="4530518" flipH="1">
            <a:off x="7081838" y="4841875"/>
            <a:ext cx="1976437" cy="1579563"/>
            <a:chOff x="35" y="0"/>
            <a:chExt cx="1198" cy="1344"/>
          </a:xfrm>
        </p:grpSpPr>
        <p:grpSp>
          <p:nvGrpSpPr>
            <p:cNvPr id="6173" name="Group 8"/>
            <p:cNvGrpSpPr>
              <a:grpSpLocks/>
            </p:cNvGrpSpPr>
            <p:nvPr/>
          </p:nvGrpSpPr>
          <p:grpSpPr bwMode="auto">
            <a:xfrm>
              <a:off x="47" y="6"/>
              <a:ext cx="1186" cy="1113"/>
              <a:chOff x="47" y="6"/>
              <a:chExt cx="1186" cy="1113"/>
            </a:xfrm>
          </p:grpSpPr>
          <p:sp>
            <p:nvSpPr>
              <p:cNvPr id="6294" name="Freeform 9"/>
              <p:cNvSpPr>
                <a:spLocks/>
              </p:cNvSpPr>
              <p:nvPr/>
            </p:nvSpPr>
            <p:spPr bwMode="auto">
              <a:xfrm>
                <a:off x="684" y="36"/>
                <a:ext cx="166" cy="82"/>
              </a:xfrm>
              <a:custGeom>
                <a:avLst/>
                <a:gdLst>
                  <a:gd name="T0" fmla="*/ 0 w 166"/>
                  <a:gd name="T1" fmla="*/ 71 h 82"/>
                  <a:gd name="T2" fmla="*/ 0 w 166"/>
                  <a:gd name="T3" fmla="*/ 70 h 82"/>
                  <a:gd name="T4" fmla="*/ 2 w 166"/>
                  <a:gd name="T5" fmla="*/ 69 h 82"/>
                  <a:gd name="T6" fmla="*/ 4 w 166"/>
                  <a:gd name="T7" fmla="*/ 68 h 82"/>
                  <a:gd name="T8" fmla="*/ 4 w 166"/>
                  <a:gd name="T9" fmla="*/ 67 h 82"/>
                  <a:gd name="T10" fmla="*/ 18 w 166"/>
                  <a:gd name="T11" fmla="*/ 71 h 82"/>
                  <a:gd name="T12" fmla="*/ 31 w 166"/>
                  <a:gd name="T13" fmla="*/ 73 h 82"/>
                  <a:gd name="T14" fmla="*/ 44 w 166"/>
                  <a:gd name="T15" fmla="*/ 74 h 82"/>
                  <a:gd name="T16" fmla="*/ 56 w 166"/>
                  <a:gd name="T17" fmla="*/ 72 h 82"/>
                  <a:gd name="T18" fmla="*/ 68 w 166"/>
                  <a:gd name="T19" fmla="*/ 69 h 82"/>
                  <a:gd name="T20" fmla="*/ 80 w 166"/>
                  <a:gd name="T21" fmla="*/ 65 h 82"/>
                  <a:gd name="T22" fmla="*/ 91 w 166"/>
                  <a:gd name="T23" fmla="*/ 61 h 82"/>
                  <a:gd name="T24" fmla="*/ 102 w 166"/>
                  <a:gd name="T25" fmla="*/ 55 h 82"/>
                  <a:gd name="T26" fmla="*/ 112 w 166"/>
                  <a:gd name="T27" fmla="*/ 48 h 82"/>
                  <a:gd name="T28" fmla="*/ 122 w 166"/>
                  <a:gd name="T29" fmla="*/ 41 h 82"/>
                  <a:gd name="T30" fmla="*/ 130 w 166"/>
                  <a:gd name="T31" fmla="*/ 34 h 82"/>
                  <a:gd name="T32" fmla="*/ 139 w 166"/>
                  <a:gd name="T33" fmla="*/ 27 h 82"/>
                  <a:gd name="T34" fmla="*/ 147 w 166"/>
                  <a:gd name="T35" fmla="*/ 19 h 82"/>
                  <a:gd name="T36" fmla="*/ 153 w 166"/>
                  <a:gd name="T37" fmla="*/ 12 h 82"/>
                  <a:gd name="T38" fmla="*/ 160 w 166"/>
                  <a:gd name="T39" fmla="*/ 6 h 82"/>
                  <a:gd name="T40" fmla="*/ 166 w 166"/>
                  <a:gd name="T41" fmla="*/ 0 h 82"/>
                  <a:gd name="T42" fmla="*/ 165 w 166"/>
                  <a:gd name="T43" fmla="*/ 7 h 82"/>
                  <a:gd name="T44" fmla="*/ 160 w 166"/>
                  <a:gd name="T45" fmla="*/ 15 h 82"/>
                  <a:gd name="T46" fmla="*/ 154 w 166"/>
                  <a:gd name="T47" fmla="*/ 23 h 82"/>
                  <a:gd name="T48" fmla="*/ 146 w 166"/>
                  <a:gd name="T49" fmla="*/ 32 h 82"/>
                  <a:gd name="T50" fmla="*/ 136 w 166"/>
                  <a:gd name="T51" fmla="*/ 40 h 82"/>
                  <a:gd name="T52" fmla="*/ 126 w 166"/>
                  <a:gd name="T53" fmla="*/ 49 h 82"/>
                  <a:gd name="T54" fmla="*/ 114 w 166"/>
                  <a:gd name="T55" fmla="*/ 57 h 82"/>
                  <a:gd name="T56" fmla="*/ 101 w 166"/>
                  <a:gd name="T57" fmla="*/ 63 h 82"/>
                  <a:gd name="T58" fmla="*/ 88 w 166"/>
                  <a:gd name="T59" fmla="*/ 70 h 82"/>
                  <a:gd name="T60" fmla="*/ 74 w 166"/>
                  <a:gd name="T61" fmla="*/ 75 h 82"/>
                  <a:gd name="T62" fmla="*/ 61 w 166"/>
                  <a:gd name="T63" fmla="*/ 79 h 82"/>
                  <a:gd name="T64" fmla="*/ 48 w 166"/>
                  <a:gd name="T65" fmla="*/ 82 h 82"/>
                  <a:gd name="T66" fmla="*/ 34 w 166"/>
                  <a:gd name="T67" fmla="*/ 82 h 82"/>
                  <a:gd name="T68" fmla="*/ 22 w 166"/>
                  <a:gd name="T69" fmla="*/ 81 h 82"/>
                  <a:gd name="T70" fmla="*/ 10 w 166"/>
                  <a:gd name="T71" fmla="*/ 77 h 82"/>
                  <a:gd name="T72" fmla="*/ 0 w 166"/>
                  <a:gd name="T73" fmla="*/ 71 h 8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66"/>
                  <a:gd name="T112" fmla="*/ 0 h 82"/>
                  <a:gd name="T113" fmla="*/ 166 w 166"/>
                  <a:gd name="T114" fmla="*/ 82 h 82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66" h="82">
                    <a:moveTo>
                      <a:pt x="0" y="71"/>
                    </a:moveTo>
                    <a:lnTo>
                      <a:pt x="0" y="70"/>
                    </a:lnTo>
                    <a:lnTo>
                      <a:pt x="2" y="69"/>
                    </a:lnTo>
                    <a:lnTo>
                      <a:pt x="4" y="68"/>
                    </a:lnTo>
                    <a:lnTo>
                      <a:pt x="4" y="67"/>
                    </a:lnTo>
                    <a:lnTo>
                      <a:pt x="18" y="71"/>
                    </a:lnTo>
                    <a:lnTo>
                      <a:pt x="31" y="73"/>
                    </a:lnTo>
                    <a:lnTo>
                      <a:pt x="44" y="74"/>
                    </a:lnTo>
                    <a:lnTo>
                      <a:pt x="56" y="72"/>
                    </a:lnTo>
                    <a:lnTo>
                      <a:pt x="68" y="69"/>
                    </a:lnTo>
                    <a:lnTo>
                      <a:pt x="80" y="65"/>
                    </a:lnTo>
                    <a:lnTo>
                      <a:pt x="91" y="61"/>
                    </a:lnTo>
                    <a:lnTo>
                      <a:pt x="102" y="55"/>
                    </a:lnTo>
                    <a:lnTo>
                      <a:pt x="112" y="48"/>
                    </a:lnTo>
                    <a:lnTo>
                      <a:pt x="122" y="41"/>
                    </a:lnTo>
                    <a:lnTo>
                      <a:pt x="130" y="34"/>
                    </a:lnTo>
                    <a:lnTo>
                      <a:pt x="139" y="27"/>
                    </a:lnTo>
                    <a:lnTo>
                      <a:pt x="147" y="19"/>
                    </a:lnTo>
                    <a:lnTo>
                      <a:pt x="153" y="12"/>
                    </a:lnTo>
                    <a:lnTo>
                      <a:pt x="160" y="6"/>
                    </a:lnTo>
                    <a:lnTo>
                      <a:pt x="166" y="0"/>
                    </a:lnTo>
                    <a:lnTo>
                      <a:pt x="165" y="7"/>
                    </a:lnTo>
                    <a:lnTo>
                      <a:pt x="160" y="15"/>
                    </a:lnTo>
                    <a:lnTo>
                      <a:pt x="154" y="23"/>
                    </a:lnTo>
                    <a:lnTo>
                      <a:pt x="146" y="32"/>
                    </a:lnTo>
                    <a:lnTo>
                      <a:pt x="136" y="40"/>
                    </a:lnTo>
                    <a:lnTo>
                      <a:pt x="126" y="49"/>
                    </a:lnTo>
                    <a:lnTo>
                      <a:pt x="114" y="57"/>
                    </a:lnTo>
                    <a:lnTo>
                      <a:pt x="101" y="63"/>
                    </a:lnTo>
                    <a:lnTo>
                      <a:pt x="88" y="70"/>
                    </a:lnTo>
                    <a:lnTo>
                      <a:pt x="74" y="75"/>
                    </a:lnTo>
                    <a:lnTo>
                      <a:pt x="61" y="79"/>
                    </a:lnTo>
                    <a:lnTo>
                      <a:pt x="48" y="82"/>
                    </a:lnTo>
                    <a:lnTo>
                      <a:pt x="34" y="82"/>
                    </a:lnTo>
                    <a:lnTo>
                      <a:pt x="22" y="81"/>
                    </a:lnTo>
                    <a:lnTo>
                      <a:pt x="10" y="77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295" name="Freeform 10"/>
              <p:cNvSpPr>
                <a:spLocks/>
              </p:cNvSpPr>
              <p:nvPr/>
            </p:nvSpPr>
            <p:spPr bwMode="auto">
              <a:xfrm>
                <a:off x="814" y="12"/>
                <a:ext cx="10" cy="63"/>
              </a:xfrm>
              <a:custGeom>
                <a:avLst/>
                <a:gdLst>
                  <a:gd name="T0" fmla="*/ 7 w 10"/>
                  <a:gd name="T1" fmla="*/ 0 h 63"/>
                  <a:gd name="T2" fmla="*/ 10 w 10"/>
                  <a:gd name="T3" fmla="*/ 7 h 63"/>
                  <a:gd name="T4" fmla="*/ 10 w 10"/>
                  <a:gd name="T5" fmla="*/ 26 h 63"/>
                  <a:gd name="T6" fmla="*/ 7 w 10"/>
                  <a:gd name="T7" fmla="*/ 47 h 63"/>
                  <a:gd name="T8" fmla="*/ 0 w 10"/>
                  <a:gd name="T9" fmla="*/ 63 h 63"/>
                  <a:gd name="T10" fmla="*/ 2 w 10"/>
                  <a:gd name="T11" fmla="*/ 47 h 63"/>
                  <a:gd name="T12" fmla="*/ 4 w 10"/>
                  <a:gd name="T13" fmla="*/ 26 h 63"/>
                  <a:gd name="T14" fmla="*/ 5 w 10"/>
                  <a:gd name="T15" fmla="*/ 7 h 63"/>
                  <a:gd name="T16" fmla="*/ 7 w 10"/>
                  <a:gd name="T17" fmla="*/ 0 h 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63"/>
                  <a:gd name="T29" fmla="*/ 10 w 10"/>
                  <a:gd name="T30" fmla="*/ 63 h 6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63">
                    <a:moveTo>
                      <a:pt x="7" y="0"/>
                    </a:moveTo>
                    <a:lnTo>
                      <a:pt x="10" y="7"/>
                    </a:lnTo>
                    <a:lnTo>
                      <a:pt x="10" y="26"/>
                    </a:lnTo>
                    <a:lnTo>
                      <a:pt x="7" y="47"/>
                    </a:lnTo>
                    <a:lnTo>
                      <a:pt x="0" y="63"/>
                    </a:lnTo>
                    <a:lnTo>
                      <a:pt x="2" y="47"/>
                    </a:lnTo>
                    <a:lnTo>
                      <a:pt x="4" y="26"/>
                    </a:lnTo>
                    <a:lnTo>
                      <a:pt x="5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296" name="Freeform 11"/>
              <p:cNvSpPr>
                <a:spLocks/>
              </p:cNvSpPr>
              <p:nvPr/>
            </p:nvSpPr>
            <p:spPr bwMode="auto">
              <a:xfrm>
                <a:off x="800" y="11"/>
                <a:ext cx="12" cy="76"/>
              </a:xfrm>
              <a:custGeom>
                <a:avLst/>
                <a:gdLst>
                  <a:gd name="T0" fmla="*/ 10 w 12"/>
                  <a:gd name="T1" fmla="*/ 0 h 76"/>
                  <a:gd name="T2" fmla="*/ 12 w 12"/>
                  <a:gd name="T3" fmla="*/ 9 h 76"/>
                  <a:gd name="T4" fmla="*/ 12 w 12"/>
                  <a:gd name="T5" fmla="*/ 31 h 76"/>
                  <a:gd name="T6" fmla="*/ 8 w 12"/>
                  <a:gd name="T7" fmla="*/ 57 h 76"/>
                  <a:gd name="T8" fmla="*/ 0 w 12"/>
                  <a:gd name="T9" fmla="*/ 76 h 76"/>
                  <a:gd name="T10" fmla="*/ 2 w 12"/>
                  <a:gd name="T11" fmla="*/ 60 h 76"/>
                  <a:gd name="T12" fmla="*/ 4 w 12"/>
                  <a:gd name="T13" fmla="*/ 34 h 76"/>
                  <a:gd name="T14" fmla="*/ 6 w 12"/>
                  <a:gd name="T15" fmla="*/ 10 h 76"/>
                  <a:gd name="T16" fmla="*/ 10 w 12"/>
                  <a:gd name="T17" fmla="*/ 0 h 7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76"/>
                  <a:gd name="T29" fmla="*/ 12 w 12"/>
                  <a:gd name="T30" fmla="*/ 76 h 7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76">
                    <a:moveTo>
                      <a:pt x="10" y="0"/>
                    </a:moveTo>
                    <a:lnTo>
                      <a:pt x="12" y="9"/>
                    </a:lnTo>
                    <a:lnTo>
                      <a:pt x="12" y="31"/>
                    </a:lnTo>
                    <a:lnTo>
                      <a:pt x="8" y="57"/>
                    </a:lnTo>
                    <a:lnTo>
                      <a:pt x="0" y="76"/>
                    </a:lnTo>
                    <a:lnTo>
                      <a:pt x="2" y="60"/>
                    </a:lnTo>
                    <a:lnTo>
                      <a:pt x="4" y="34"/>
                    </a:lnTo>
                    <a:lnTo>
                      <a:pt x="6" y="1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297" name="Freeform 12"/>
              <p:cNvSpPr>
                <a:spLocks/>
              </p:cNvSpPr>
              <p:nvPr/>
            </p:nvSpPr>
            <p:spPr bwMode="auto">
              <a:xfrm>
                <a:off x="776" y="22"/>
                <a:ext cx="10" cy="80"/>
              </a:xfrm>
              <a:custGeom>
                <a:avLst/>
                <a:gdLst>
                  <a:gd name="T0" fmla="*/ 6 w 10"/>
                  <a:gd name="T1" fmla="*/ 0 h 80"/>
                  <a:gd name="T2" fmla="*/ 9 w 10"/>
                  <a:gd name="T3" fmla="*/ 11 h 80"/>
                  <a:gd name="T4" fmla="*/ 10 w 10"/>
                  <a:gd name="T5" fmla="*/ 35 h 80"/>
                  <a:gd name="T6" fmla="*/ 7 w 10"/>
                  <a:gd name="T7" fmla="*/ 62 h 80"/>
                  <a:gd name="T8" fmla="*/ 0 w 10"/>
                  <a:gd name="T9" fmla="*/ 80 h 80"/>
                  <a:gd name="T10" fmla="*/ 0 w 10"/>
                  <a:gd name="T11" fmla="*/ 64 h 80"/>
                  <a:gd name="T12" fmla="*/ 1 w 10"/>
                  <a:gd name="T13" fmla="*/ 37 h 80"/>
                  <a:gd name="T14" fmla="*/ 3 w 10"/>
                  <a:gd name="T15" fmla="*/ 12 h 80"/>
                  <a:gd name="T16" fmla="*/ 6 w 10"/>
                  <a:gd name="T17" fmla="*/ 0 h 8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80"/>
                  <a:gd name="T29" fmla="*/ 10 w 10"/>
                  <a:gd name="T30" fmla="*/ 80 h 8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80">
                    <a:moveTo>
                      <a:pt x="6" y="0"/>
                    </a:moveTo>
                    <a:lnTo>
                      <a:pt x="9" y="11"/>
                    </a:lnTo>
                    <a:lnTo>
                      <a:pt x="10" y="35"/>
                    </a:lnTo>
                    <a:lnTo>
                      <a:pt x="7" y="62"/>
                    </a:lnTo>
                    <a:lnTo>
                      <a:pt x="0" y="80"/>
                    </a:lnTo>
                    <a:lnTo>
                      <a:pt x="0" y="64"/>
                    </a:lnTo>
                    <a:lnTo>
                      <a:pt x="1" y="37"/>
                    </a:lnTo>
                    <a:lnTo>
                      <a:pt x="3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298" name="Freeform 13"/>
              <p:cNvSpPr>
                <a:spLocks/>
              </p:cNvSpPr>
              <p:nvPr/>
            </p:nvSpPr>
            <p:spPr bwMode="auto">
              <a:xfrm>
                <a:off x="761" y="37"/>
                <a:ext cx="8" cy="71"/>
              </a:xfrm>
              <a:custGeom>
                <a:avLst/>
                <a:gdLst>
                  <a:gd name="T0" fmla="*/ 4 w 8"/>
                  <a:gd name="T1" fmla="*/ 0 h 71"/>
                  <a:gd name="T2" fmla="*/ 7 w 8"/>
                  <a:gd name="T3" fmla="*/ 9 h 71"/>
                  <a:gd name="T4" fmla="*/ 8 w 8"/>
                  <a:gd name="T5" fmla="*/ 32 h 71"/>
                  <a:gd name="T6" fmla="*/ 6 w 8"/>
                  <a:gd name="T7" fmla="*/ 56 h 71"/>
                  <a:gd name="T8" fmla="*/ 1 w 8"/>
                  <a:gd name="T9" fmla="*/ 71 h 71"/>
                  <a:gd name="T10" fmla="*/ 1 w 8"/>
                  <a:gd name="T11" fmla="*/ 55 h 71"/>
                  <a:gd name="T12" fmla="*/ 0 w 8"/>
                  <a:gd name="T13" fmla="*/ 31 h 71"/>
                  <a:gd name="T14" fmla="*/ 1 w 8"/>
                  <a:gd name="T15" fmla="*/ 9 h 71"/>
                  <a:gd name="T16" fmla="*/ 4 w 8"/>
                  <a:gd name="T17" fmla="*/ 0 h 7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71"/>
                  <a:gd name="T29" fmla="*/ 8 w 8"/>
                  <a:gd name="T30" fmla="*/ 71 h 7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71">
                    <a:moveTo>
                      <a:pt x="4" y="0"/>
                    </a:moveTo>
                    <a:lnTo>
                      <a:pt x="7" y="9"/>
                    </a:lnTo>
                    <a:lnTo>
                      <a:pt x="8" y="32"/>
                    </a:lnTo>
                    <a:lnTo>
                      <a:pt x="6" y="56"/>
                    </a:lnTo>
                    <a:lnTo>
                      <a:pt x="1" y="71"/>
                    </a:lnTo>
                    <a:lnTo>
                      <a:pt x="1" y="55"/>
                    </a:lnTo>
                    <a:lnTo>
                      <a:pt x="0" y="31"/>
                    </a:lnTo>
                    <a:lnTo>
                      <a:pt x="1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299" name="Freeform 14"/>
              <p:cNvSpPr>
                <a:spLocks/>
              </p:cNvSpPr>
              <p:nvPr/>
            </p:nvSpPr>
            <p:spPr bwMode="auto">
              <a:xfrm>
                <a:off x="731" y="55"/>
                <a:ext cx="9" cy="60"/>
              </a:xfrm>
              <a:custGeom>
                <a:avLst/>
                <a:gdLst>
                  <a:gd name="T0" fmla="*/ 2 w 9"/>
                  <a:gd name="T1" fmla="*/ 0 h 60"/>
                  <a:gd name="T2" fmla="*/ 6 w 9"/>
                  <a:gd name="T3" fmla="*/ 7 h 60"/>
                  <a:gd name="T4" fmla="*/ 9 w 9"/>
                  <a:gd name="T5" fmla="*/ 24 h 60"/>
                  <a:gd name="T6" fmla="*/ 8 w 9"/>
                  <a:gd name="T7" fmla="*/ 43 h 60"/>
                  <a:gd name="T8" fmla="*/ 3 w 9"/>
                  <a:gd name="T9" fmla="*/ 60 h 60"/>
                  <a:gd name="T10" fmla="*/ 2 w 9"/>
                  <a:gd name="T11" fmla="*/ 45 h 60"/>
                  <a:gd name="T12" fmla="*/ 1 w 9"/>
                  <a:gd name="T13" fmla="*/ 25 h 60"/>
                  <a:gd name="T14" fmla="*/ 0 w 9"/>
                  <a:gd name="T15" fmla="*/ 8 h 60"/>
                  <a:gd name="T16" fmla="*/ 2 w 9"/>
                  <a:gd name="T17" fmla="*/ 0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0"/>
                  <a:gd name="T29" fmla="*/ 9 w 9"/>
                  <a:gd name="T30" fmla="*/ 60 h 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0">
                    <a:moveTo>
                      <a:pt x="2" y="0"/>
                    </a:moveTo>
                    <a:lnTo>
                      <a:pt x="6" y="7"/>
                    </a:lnTo>
                    <a:lnTo>
                      <a:pt x="9" y="24"/>
                    </a:lnTo>
                    <a:lnTo>
                      <a:pt x="8" y="43"/>
                    </a:lnTo>
                    <a:lnTo>
                      <a:pt x="3" y="60"/>
                    </a:lnTo>
                    <a:lnTo>
                      <a:pt x="2" y="45"/>
                    </a:lnTo>
                    <a:lnTo>
                      <a:pt x="1" y="25"/>
                    </a:lnTo>
                    <a:lnTo>
                      <a:pt x="0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0" name="Freeform 15"/>
              <p:cNvSpPr>
                <a:spLocks/>
              </p:cNvSpPr>
              <p:nvPr/>
            </p:nvSpPr>
            <p:spPr bwMode="auto">
              <a:xfrm>
                <a:off x="687" y="82"/>
                <a:ext cx="11" cy="29"/>
              </a:xfrm>
              <a:custGeom>
                <a:avLst/>
                <a:gdLst>
                  <a:gd name="T0" fmla="*/ 2 w 11"/>
                  <a:gd name="T1" fmla="*/ 0 h 29"/>
                  <a:gd name="T2" fmla="*/ 5 w 11"/>
                  <a:gd name="T3" fmla="*/ 3 h 29"/>
                  <a:gd name="T4" fmla="*/ 9 w 11"/>
                  <a:gd name="T5" fmla="*/ 12 h 29"/>
                  <a:gd name="T6" fmla="*/ 11 w 11"/>
                  <a:gd name="T7" fmla="*/ 22 h 29"/>
                  <a:gd name="T8" fmla="*/ 9 w 11"/>
                  <a:gd name="T9" fmla="*/ 29 h 29"/>
                  <a:gd name="T10" fmla="*/ 9 w 11"/>
                  <a:gd name="T11" fmla="*/ 19 h 29"/>
                  <a:gd name="T12" fmla="*/ 4 w 11"/>
                  <a:gd name="T13" fmla="*/ 10 h 29"/>
                  <a:gd name="T14" fmla="*/ 0 w 11"/>
                  <a:gd name="T15" fmla="*/ 3 h 29"/>
                  <a:gd name="T16" fmla="*/ 2 w 11"/>
                  <a:gd name="T17" fmla="*/ 0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29"/>
                  <a:gd name="T29" fmla="*/ 11 w 11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29">
                    <a:moveTo>
                      <a:pt x="2" y="0"/>
                    </a:moveTo>
                    <a:lnTo>
                      <a:pt x="5" y="3"/>
                    </a:lnTo>
                    <a:lnTo>
                      <a:pt x="9" y="12"/>
                    </a:lnTo>
                    <a:lnTo>
                      <a:pt x="11" y="22"/>
                    </a:lnTo>
                    <a:lnTo>
                      <a:pt x="9" y="29"/>
                    </a:lnTo>
                    <a:lnTo>
                      <a:pt x="9" y="19"/>
                    </a:lnTo>
                    <a:lnTo>
                      <a:pt x="4" y="10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1" name="Freeform 16"/>
              <p:cNvSpPr>
                <a:spLocks/>
              </p:cNvSpPr>
              <p:nvPr/>
            </p:nvSpPr>
            <p:spPr bwMode="auto">
              <a:xfrm>
                <a:off x="831" y="6"/>
                <a:ext cx="9" cy="55"/>
              </a:xfrm>
              <a:custGeom>
                <a:avLst/>
                <a:gdLst>
                  <a:gd name="T0" fmla="*/ 6 w 9"/>
                  <a:gd name="T1" fmla="*/ 0 h 55"/>
                  <a:gd name="T2" fmla="*/ 9 w 9"/>
                  <a:gd name="T3" fmla="*/ 6 h 55"/>
                  <a:gd name="T4" fmla="*/ 9 w 9"/>
                  <a:gd name="T5" fmla="*/ 21 h 55"/>
                  <a:gd name="T6" fmla="*/ 6 w 9"/>
                  <a:gd name="T7" fmla="*/ 38 h 55"/>
                  <a:gd name="T8" fmla="*/ 0 w 9"/>
                  <a:gd name="T9" fmla="*/ 55 h 55"/>
                  <a:gd name="T10" fmla="*/ 1 w 9"/>
                  <a:gd name="T11" fmla="*/ 39 h 55"/>
                  <a:gd name="T12" fmla="*/ 2 w 9"/>
                  <a:gd name="T13" fmla="*/ 21 h 55"/>
                  <a:gd name="T14" fmla="*/ 4 w 9"/>
                  <a:gd name="T15" fmla="*/ 7 h 55"/>
                  <a:gd name="T16" fmla="*/ 6 w 9"/>
                  <a:gd name="T17" fmla="*/ 0 h 5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55"/>
                  <a:gd name="T29" fmla="*/ 9 w 9"/>
                  <a:gd name="T30" fmla="*/ 55 h 5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55">
                    <a:moveTo>
                      <a:pt x="6" y="0"/>
                    </a:moveTo>
                    <a:lnTo>
                      <a:pt x="9" y="6"/>
                    </a:lnTo>
                    <a:lnTo>
                      <a:pt x="9" y="21"/>
                    </a:lnTo>
                    <a:lnTo>
                      <a:pt x="6" y="38"/>
                    </a:lnTo>
                    <a:lnTo>
                      <a:pt x="0" y="55"/>
                    </a:lnTo>
                    <a:lnTo>
                      <a:pt x="1" y="39"/>
                    </a:lnTo>
                    <a:lnTo>
                      <a:pt x="2" y="21"/>
                    </a:lnTo>
                    <a:lnTo>
                      <a:pt x="4" y="7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2" name="Freeform 17"/>
              <p:cNvSpPr>
                <a:spLocks/>
              </p:cNvSpPr>
              <p:nvPr/>
            </p:nvSpPr>
            <p:spPr bwMode="auto">
              <a:xfrm>
                <a:off x="790" y="16"/>
                <a:ext cx="10" cy="79"/>
              </a:xfrm>
              <a:custGeom>
                <a:avLst/>
                <a:gdLst>
                  <a:gd name="T0" fmla="*/ 5 w 10"/>
                  <a:gd name="T1" fmla="*/ 0 h 79"/>
                  <a:gd name="T2" fmla="*/ 9 w 10"/>
                  <a:gd name="T3" fmla="*/ 11 h 79"/>
                  <a:gd name="T4" fmla="*/ 10 w 10"/>
                  <a:gd name="T5" fmla="*/ 34 h 79"/>
                  <a:gd name="T6" fmla="*/ 7 w 10"/>
                  <a:gd name="T7" fmla="*/ 60 h 79"/>
                  <a:gd name="T8" fmla="*/ 0 w 10"/>
                  <a:gd name="T9" fmla="*/ 79 h 79"/>
                  <a:gd name="T10" fmla="*/ 0 w 10"/>
                  <a:gd name="T11" fmla="*/ 63 h 79"/>
                  <a:gd name="T12" fmla="*/ 1 w 10"/>
                  <a:gd name="T13" fmla="*/ 36 h 79"/>
                  <a:gd name="T14" fmla="*/ 3 w 10"/>
                  <a:gd name="T15" fmla="*/ 11 h 79"/>
                  <a:gd name="T16" fmla="*/ 5 w 10"/>
                  <a:gd name="T17" fmla="*/ 0 h 7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79"/>
                  <a:gd name="T29" fmla="*/ 10 w 10"/>
                  <a:gd name="T30" fmla="*/ 79 h 7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79">
                    <a:moveTo>
                      <a:pt x="5" y="0"/>
                    </a:moveTo>
                    <a:lnTo>
                      <a:pt x="9" y="11"/>
                    </a:lnTo>
                    <a:lnTo>
                      <a:pt x="10" y="34"/>
                    </a:lnTo>
                    <a:lnTo>
                      <a:pt x="7" y="60"/>
                    </a:lnTo>
                    <a:lnTo>
                      <a:pt x="0" y="79"/>
                    </a:lnTo>
                    <a:lnTo>
                      <a:pt x="0" y="63"/>
                    </a:lnTo>
                    <a:lnTo>
                      <a:pt x="1" y="36"/>
                    </a:lnTo>
                    <a:lnTo>
                      <a:pt x="3" y="1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3" name="Freeform 18"/>
              <p:cNvSpPr>
                <a:spLocks/>
              </p:cNvSpPr>
              <p:nvPr/>
            </p:nvSpPr>
            <p:spPr bwMode="auto">
              <a:xfrm>
                <a:off x="743" y="43"/>
                <a:ext cx="9" cy="69"/>
              </a:xfrm>
              <a:custGeom>
                <a:avLst/>
                <a:gdLst>
                  <a:gd name="T0" fmla="*/ 2 w 9"/>
                  <a:gd name="T1" fmla="*/ 0 h 69"/>
                  <a:gd name="T2" fmla="*/ 6 w 9"/>
                  <a:gd name="T3" fmla="*/ 9 h 69"/>
                  <a:gd name="T4" fmla="*/ 9 w 9"/>
                  <a:gd name="T5" fmla="*/ 28 h 69"/>
                  <a:gd name="T6" fmla="*/ 9 w 9"/>
                  <a:gd name="T7" fmla="*/ 52 h 69"/>
                  <a:gd name="T8" fmla="*/ 4 w 9"/>
                  <a:gd name="T9" fmla="*/ 69 h 69"/>
                  <a:gd name="T10" fmla="*/ 3 w 9"/>
                  <a:gd name="T11" fmla="*/ 53 h 69"/>
                  <a:gd name="T12" fmla="*/ 2 w 9"/>
                  <a:gd name="T13" fmla="*/ 30 h 69"/>
                  <a:gd name="T14" fmla="*/ 0 w 9"/>
                  <a:gd name="T15" fmla="*/ 9 h 69"/>
                  <a:gd name="T16" fmla="*/ 2 w 9"/>
                  <a:gd name="T17" fmla="*/ 0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9"/>
                  <a:gd name="T29" fmla="*/ 9 w 9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9">
                    <a:moveTo>
                      <a:pt x="2" y="0"/>
                    </a:moveTo>
                    <a:lnTo>
                      <a:pt x="6" y="9"/>
                    </a:lnTo>
                    <a:lnTo>
                      <a:pt x="9" y="28"/>
                    </a:lnTo>
                    <a:lnTo>
                      <a:pt x="9" y="52"/>
                    </a:lnTo>
                    <a:lnTo>
                      <a:pt x="4" y="69"/>
                    </a:lnTo>
                    <a:lnTo>
                      <a:pt x="3" y="53"/>
                    </a:lnTo>
                    <a:lnTo>
                      <a:pt x="2" y="30"/>
                    </a:lnTo>
                    <a:lnTo>
                      <a:pt x="0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4" name="Freeform 19"/>
              <p:cNvSpPr>
                <a:spLocks/>
              </p:cNvSpPr>
              <p:nvPr/>
            </p:nvSpPr>
            <p:spPr bwMode="auto">
              <a:xfrm>
                <a:off x="720" y="58"/>
                <a:ext cx="6" cy="57"/>
              </a:xfrm>
              <a:custGeom>
                <a:avLst/>
                <a:gdLst>
                  <a:gd name="T0" fmla="*/ 2 w 6"/>
                  <a:gd name="T1" fmla="*/ 0 h 57"/>
                  <a:gd name="T2" fmla="*/ 5 w 6"/>
                  <a:gd name="T3" fmla="*/ 9 h 57"/>
                  <a:gd name="T4" fmla="*/ 6 w 6"/>
                  <a:gd name="T5" fmla="*/ 27 h 57"/>
                  <a:gd name="T6" fmla="*/ 5 w 6"/>
                  <a:gd name="T7" fmla="*/ 46 h 57"/>
                  <a:gd name="T8" fmla="*/ 1 w 6"/>
                  <a:gd name="T9" fmla="*/ 57 h 57"/>
                  <a:gd name="T10" fmla="*/ 1 w 6"/>
                  <a:gd name="T11" fmla="*/ 44 h 57"/>
                  <a:gd name="T12" fmla="*/ 0 w 6"/>
                  <a:gd name="T13" fmla="*/ 27 h 57"/>
                  <a:gd name="T14" fmla="*/ 0 w 6"/>
                  <a:gd name="T15" fmla="*/ 10 h 57"/>
                  <a:gd name="T16" fmla="*/ 2 w 6"/>
                  <a:gd name="T17" fmla="*/ 0 h 5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57"/>
                  <a:gd name="T29" fmla="*/ 6 w 6"/>
                  <a:gd name="T30" fmla="*/ 57 h 5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57">
                    <a:moveTo>
                      <a:pt x="2" y="0"/>
                    </a:moveTo>
                    <a:lnTo>
                      <a:pt x="5" y="9"/>
                    </a:lnTo>
                    <a:lnTo>
                      <a:pt x="6" y="27"/>
                    </a:lnTo>
                    <a:lnTo>
                      <a:pt x="5" y="46"/>
                    </a:lnTo>
                    <a:lnTo>
                      <a:pt x="1" y="57"/>
                    </a:lnTo>
                    <a:lnTo>
                      <a:pt x="1" y="44"/>
                    </a:lnTo>
                    <a:lnTo>
                      <a:pt x="0" y="27"/>
                    </a:lnTo>
                    <a:lnTo>
                      <a:pt x="0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5" name="Freeform 20"/>
              <p:cNvSpPr>
                <a:spLocks/>
              </p:cNvSpPr>
              <p:nvPr/>
            </p:nvSpPr>
            <p:spPr bwMode="auto">
              <a:xfrm>
                <a:off x="702" y="79"/>
                <a:ext cx="11" cy="35"/>
              </a:xfrm>
              <a:custGeom>
                <a:avLst/>
                <a:gdLst>
                  <a:gd name="T0" fmla="*/ 2 w 11"/>
                  <a:gd name="T1" fmla="*/ 0 h 35"/>
                  <a:gd name="T2" fmla="*/ 6 w 11"/>
                  <a:gd name="T3" fmla="*/ 4 h 35"/>
                  <a:gd name="T4" fmla="*/ 9 w 11"/>
                  <a:gd name="T5" fmla="*/ 15 h 35"/>
                  <a:gd name="T6" fmla="*/ 11 w 11"/>
                  <a:gd name="T7" fmla="*/ 27 h 35"/>
                  <a:gd name="T8" fmla="*/ 7 w 11"/>
                  <a:gd name="T9" fmla="*/ 35 h 35"/>
                  <a:gd name="T10" fmla="*/ 7 w 11"/>
                  <a:gd name="T11" fmla="*/ 25 h 35"/>
                  <a:gd name="T12" fmla="*/ 4 w 11"/>
                  <a:gd name="T13" fmla="*/ 14 h 35"/>
                  <a:gd name="T14" fmla="*/ 0 w 11"/>
                  <a:gd name="T15" fmla="*/ 4 h 35"/>
                  <a:gd name="T16" fmla="*/ 2 w 11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2" y="0"/>
                    </a:moveTo>
                    <a:lnTo>
                      <a:pt x="6" y="4"/>
                    </a:lnTo>
                    <a:lnTo>
                      <a:pt x="9" y="15"/>
                    </a:lnTo>
                    <a:lnTo>
                      <a:pt x="11" y="27"/>
                    </a:lnTo>
                    <a:lnTo>
                      <a:pt x="7" y="35"/>
                    </a:lnTo>
                    <a:lnTo>
                      <a:pt x="7" y="25"/>
                    </a:lnTo>
                    <a:lnTo>
                      <a:pt x="4" y="14"/>
                    </a:lnTo>
                    <a:lnTo>
                      <a:pt x="0" y="4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6" name="Freeform 21"/>
              <p:cNvSpPr>
                <a:spLocks/>
              </p:cNvSpPr>
              <p:nvPr/>
            </p:nvSpPr>
            <p:spPr bwMode="auto">
              <a:xfrm>
                <a:off x="843" y="13"/>
                <a:ext cx="11" cy="35"/>
              </a:xfrm>
              <a:custGeom>
                <a:avLst/>
                <a:gdLst>
                  <a:gd name="T0" fmla="*/ 0 w 11"/>
                  <a:gd name="T1" fmla="*/ 35 h 35"/>
                  <a:gd name="T2" fmla="*/ 0 w 11"/>
                  <a:gd name="T3" fmla="*/ 28 h 35"/>
                  <a:gd name="T4" fmla="*/ 1 w 11"/>
                  <a:gd name="T5" fmla="*/ 14 h 35"/>
                  <a:gd name="T6" fmla="*/ 4 w 11"/>
                  <a:gd name="T7" fmla="*/ 3 h 35"/>
                  <a:gd name="T8" fmla="*/ 8 w 11"/>
                  <a:gd name="T9" fmla="*/ 0 h 35"/>
                  <a:gd name="T10" fmla="*/ 11 w 11"/>
                  <a:gd name="T11" fmla="*/ 5 h 35"/>
                  <a:gd name="T12" fmla="*/ 8 w 11"/>
                  <a:gd name="T13" fmla="*/ 16 h 35"/>
                  <a:gd name="T14" fmla="*/ 4 w 11"/>
                  <a:gd name="T15" fmla="*/ 28 h 35"/>
                  <a:gd name="T16" fmla="*/ 0 w 11"/>
                  <a:gd name="T17" fmla="*/ 35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0" y="35"/>
                    </a:moveTo>
                    <a:lnTo>
                      <a:pt x="0" y="28"/>
                    </a:lnTo>
                    <a:lnTo>
                      <a:pt x="1" y="14"/>
                    </a:lnTo>
                    <a:lnTo>
                      <a:pt x="4" y="3"/>
                    </a:lnTo>
                    <a:lnTo>
                      <a:pt x="8" y="0"/>
                    </a:lnTo>
                    <a:lnTo>
                      <a:pt x="11" y="5"/>
                    </a:lnTo>
                    <a:lnTo>
                      <a:pt x="8" y="16"/>
                    </a:lnTo>
                    <a:lnTo>
                      <a:pt x="4" y="28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7" name="Freeform 22"/>
              <p:cNvSpPr>
                <a:spLocks/>
              </p:cNvSpPr>
              <p:nvPr/>
            </p:nvSpPr>
            <p:spPr bwMode="auto">
              <a:xfrm>
                <a:off x="842" y="42"/>
                <a:ext cx="29" cy="8"/>
              </a:xfrm>
              <a:custGeom>
                <a:avLst/>
                <a:gdLst>
                  <a:gd name="T0" fmla="*/ 0 w 29"/>
                  <a:gd name="T1" fmla="*/ 7 h 8"/>
                  <a:gd name="T2" fmla="*/ 1 w 29"/>
                  <a:gd name="T3" fmla="*/ 7 h 8"/>
                  <a:gd name="T4" fmla="*/ 5 w 29"/>
                  <a:gd name="T5" fmla="*/ 7 h 8"/>
                  <a:gd name="T6" fmla="*/ 10 w 29"/>
                  <a:gd name="T7" fmla="*/ 7 h 8"/>
                  <a:gd name="T8" fmla="*/ 15 w 29"/>
                  <a:gd name="T9" fmla="*/ 8 h 8"/>
                  <a:gd name="T10" fmla="*/ 20 w 29"/>
                  <a:gd name="T11" fmla="*/ 8 h 8"/>
                  <a:gd name="T12" fmla="*/ 25 w 29"/>
                  <a:gd name="T13" fmla="*/ 7 h 8"/>
                  <a:gd name="T14" fmla="*/ 27 w 29"/>
                  <a:gd name="T15" fmla="*/ 5 h 8"/>
                  <a:gd name="T16" fmla="*/ 29 w 29"/>
                  <a:gd name="T17" fmla="*/ 3 h 8"/>
                  <a:gd name="T18" fmla="*/ 28 w 29"/>
                  <a:gd name="T19" fmla="*/ 1 h 8"/>
                  <a:gd name="T20" fmla="*/ 25 w 29"/>
                  <a:gd name="T21" fmla="*/ 0 h 8"/>
                  <a:gd name="T22" fmla="*/ 22 w 29"/>
                  <a:gd name="T23" fmla="*/ 0 h 8"/>
                  <a:gd name="T24" fmla="*/ 17 w 29"/>
                  <a:gd name="T25" fmla="*/ 1 h 8"/>
                  <a:gd name="T26" fmla="*/ 12 w 29"/>
                  <a:gd name="T27" fmla="*/ 3 h 8"/>
                  <a:gd name="T28" fmla="*/ 7 w 29"/>
                  <a:gd name="T29" fmla="*/ 4 h 8"/>
                  <a:gd name="T30" fmla="*/ 3 w 29"/>
                  <a:gd name="T31" fmla="*/ 6 h 8"/>
                  <a:gd name="T32" fmla="*/ 0 w 29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8"/>
                  <a:gd name="T53" fmla="*/ 29 w 29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8">
                    <a:moveTo>
                      <a:pt x="0" y="7"/>
                    </a:moveTo>
                    <a:lnTo>
                      <a:pt x="1" y="7"/>
                    </a:lnTo>
                    <a:lnTo>
                      <a:pt x="5" y="7"/>
                    </a:lnTo>
                    <a:lnTo>
                      <a:pt x="10" y="7"/>
                    </a:lnTo>
                    <a:lnTo>
                      <a:pt x="15" y="8"/>
                    </a:lnTo>
                    <a:lnTo>
                      <a:pt x="20" y="8"/>
                    </a:lnTo>
                    <a:lnTo>
                      <a:pt x="25" y="7"/>
                    </a:lnTo>
                    <a:lnTo>
                      <a:pt x="27" y="5"/>
                    </a:lnTo>
                    <a:lnTo>
                      <a:pt x="29" y="3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1"/>
                    </a:lnTo>
                    <a:lnTo>
                      <a:pt x="12" y="3"/>
                    </a:lnTo>
                    <a:lnTo>
                      <a:pt x="7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8" name="Freeform 23"/>
              <p:cNvSpPr>
                <a:spLocks/>
              </p:cNvSpPr>
              <p:nvPr/>
            </p:nvSpPr>
            <p:spPr bwMode="auto">
              <a:xfrm>
                <a:off x="849" y="16"/>
                <a:ext cx="24" cy="21"/>
              </a:xfrm>
              <a:custGeom>
                <a:avLst/>
                <a:gdLst>
                  <a:gd name="T0" fmla="*/ 0 w 24"/>
                  <a:gd name="T1" fmla="*/ 21 h 21"/>
                  <a:gd name="T2" fmla="*/ 2 w 24"/>
                  <a:gd name="T3" fmla="*/ 20 h 21"/>
                  <a:gd name="T4" fmla="*/ 6 w 24"/>
                  <a:gd name="T5" fmla="*/ 18 h 21"/>
                  <a:gd name="T6" fmla="*/ 10 w 24"/>
                  <a:gd name="T7" fmla="*/ 15 h 21"/>
                  <a:gd name="T8" fmla="*/ 14 w 24"/>
                  <a:gd name="T9" fmla="*/ 12 h 21"/>
                  <a:gd name="T10" fmla="*/ 18 w 24"/>
                  <a:gd name="T11" fmla="*/ 9 h 21"/>
                  <a:gd name="T12" fmla="*/ 23 w 24"/>
                  <a:gd name="T13" fmla="*/ 6 h 21"/>
                  <a:gd name="T14" fmla="*/ 24 w 24"/>
                  <a:gd name="T15" fmla="*/ 3 h 21"/>
                  <a:gd name="T16" fmla="*/ 24 w 24"/>
                  <a:gd name="T17" fmla="*/ 0 h 21"/>
                  <a:gd name="T18" fmla="*/ 20 w 24"/>
                  <a:gd name="T19" fmla="*/ 0 h 21"/>
                  <a:gd name="T20" fmla="*/ 13 w 24"/>
                  <a:gd name="T21" fmla="*/ 6 h 21"/>
                  <a:gd name="T22" fmla="*/ 6 w 24"/>
                  <a:gd name="T23" fmla="*/ 15 h 21"/>
                  <a:gd name="T24" fmla="*/ 0 w 24"/>
                  <a:gd name="T25" fmla="*/ 21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21"/>
                    </a:moveTo>
                    <a:lnTo>
                      <a:pt x="2" y="20"/>
                    </a:lnTo>
                    <a:lnTo>
                      <a:pt x="6" y="18"/>
                    </a:lnTo>
                    <a:lnTo>
                      <a:pt x="10" y="15"/>
                    </a:lnTo>
                    <a:lnTo>
                      <a:pt x="14" y="12"/>
                    </a:lnTo>
                    <a:lnTo>
                      <a:pt x="18" y="9"/>
                    </a:lnTo>
                    <a:lnTo>
                      <a:pt x="23" y="6"/>
                    </a:lnTo>
                    <a:lnTo>
                      <a:pt x="24" y="3"/>
                    </a:lnTo>
                    <a:lnTo>
                      <a:pt x="24" y="0"/>
                    </a:lnTo>
                    <a:lnTo>
                      <a:pt x="20" y="0"/>
                    </a:lnTo>
                    <a:lnTo>
                      <a:pt x="13" y="6"/>
                    </a:lnTo>
                    <a:lnTo>
                      <a:pt x="6" y="15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09" name="Freeform 24"/>
              <p:cNvSpPr>
                <a:spLocks/>
              </p:cNvSpPr>
              <p:nvPr/>
            </p:nvSpPr>
            <p:spPr bwMode="auto">
              <a:xfrm>
                <a:off x="708" y="110"/>
                <a:ext cx="9" cy="43"/>
              </a:xfrm>
              <a:custGeom>
                <a:avLst/>
                <a:gdLst>
                  <a:gd name="T0" fmla="*/ 1 w 9"/>
                  <a:gd name="T1" fmla="*/ 0 h 43"/>
                  <a:gd name="T2" fmla="*/ 6 w 9"/>
                  <a:gd name="T3" fmla="*/ 11 h 43"/>
                  <a:gd name="T4" fmla="*/ 9 w 9"/>
                  <a:gd name="T5" fmla="*/ 24 h 43"/>
                  <a:gd name="T6" fmla="*/ 8 w 9"/>
                  <a:gd name="T7" fmla="*/ 37 h 43"/>
                  <a:gd name="T8" fmla="*/ 5 w 9"/>
                  <a:gd name="T9" fmla="*/ 43 h 43"/>
                  <a:gd name="T10" fmla="*/ 1 w 9"/>
                  <a:gd name="T11" fmla="*/ 40 h 43"/>
                  <a:gd name="T12" fmla="*/ 0 w 9"/>
                  <a:gd name="T13" fmla="*/ 27 h 43"/>
                  <a:gd name="T14" fmla="*/ 1 w 9"/>
                  <a:gd name="T15" fmla="*/ 13 h 43"/>
                  <a:gd name="T16" fmla="*/ 1 w 9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43"/>
                  <a:gd name="T29" fmla="*/ 9 w 9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43">
                    <a:moveTo>
                      <a:pt x="1" y="0"/>
                    </a:moveTo>
                    <a:lnTo>
                      <a:pt x="6" y="11"/>
                    </a:lnTo>
                    <a:lnTo>
                      <a:pt x="9" y="24"/>
                    </a:lnTo>
                    <a:lnTo>
                      <a:pt x="8" y="37"/>
                    </a:lnTo>
                    <a:lnTo>
                      <a:pt x="5" y="43"/>
                    </a:lnTo>
                    <a:lnTo>
                      <a:pt x="1" y="40"/>
                    </a:lnTo>
                    <a:lnTo>
                      <a:pt x="0" y="27"/>
                    </a:lnTo>
                    <a:lnTo>
                      <a:pt x="1" y="1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0" name="Freeform 25"/>
              <p:cNvSpPr>
                <a:spLocks/>
              </p:cNvSpPr>
              <p:nvPr/>
            </p:nvSpPr>
            <p:spPr bwMode="auto">
              <a:xfrm>
                <a:off x="680" y="104"/>
                <a:ext cx="13" cy="42"/>
              </a:xfrm>
              <a:custGeom>
                <a:avLst/>
                <a:gdLst>
                  <a:gd name="T0" fmla="*/ 13 w 13"/>
                  <a:gd name="T1" fmla="*/ 0 h 42"/>
                  <a:gd name="T2" fmla="*/ 12 w 13"/>
                  <a:gd name="T3" fmla="*/ 10 h 42"/>
                  <a:gd name="T4" fmla="*/ 10 w 13"/>
                  <a:gd name="T5" fmla="*/ 23 h 42"/>
                  <a:gd name="T6" fmla="*/ 7 w 13"/>
                  <a:gd name="T7" fmla="*/ 36 h 42"/>
                  <a:gd name="T8" fmla="*/ 2 w 13"/>
                  <a:gd name="T9" fmla="*/ 42 h 42"/>
                  <a:gd name="T10" fmla="*/ 0 w 13"/>
                  <a:gd name="T11" fmla="*/ 36 h 42"/>
                  <a:gd name="T12" fmla="*/ 4 w 13"/>
                  <a:gd name="T13" fmla="*/ 23 h 42"/>
                  <a:gd name="T14" fmla="*/ 10 w 13"/>
                  <a:gd name="T15" fmla="*/ 9 h 42"/>
                  <a:gd name="T16" fmla="*/ 13 w 13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2"/>
                  <a:gd name="T29" fmla="*/ 13 w 13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2">
                    <a:moveTo>
                      <a:pt x="13" y="0"/>
                    </a:moveTo>
                    <a:lnTo>
                      <a:pt x="12" y="10"/>
                    </a:lnTo>
                    <a:lnTo>
                      <a:pt x="10" y="23"/>
                    </a:lnTo>
                    <a:lnTo>
                      <a:pt x="7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4" y="23"/>
                    </a:lnTo>
                    <a:lnTo>
                      <a:pt x="10" y="9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1" name="Freeform 26"/>
              <p:cNvSpPr>
                <a:spLocks/>
              </p:cNvSpPr>
              <p:nvPr/>
            </p:nvSpPr>
            <p:spPr bwMode="auto">
              <a:xfrm>
                <a:off x="721" y="113"/>
                <a:ext cx="10" cy="39"/>
              </a:xfrm>
              <a:custGeom>
                <a:avLst/>
                <a:gdLst>
                  <a:gd name="T0" fmla="*/ 0 w 10"/>
                  <a:gd name="T1" fmla="*/ 0 h 39"/>
                  <a:gd name="T2" fmla="*/ 6 w 10"/>
                  <a:gd name="T3" fmla="*/ 6 h 39"/>
                  <a:gd name="T4" fmla="*/ 9 w 10"/>
                  <a:gd name="T5" fmla="*/ 17 h 39"/>
                  <a:gd name="T6" fmla="*/ 10 w 10"/>
                  <a:gd name="T7" fmla="*/ 31 h 39"/>
                  <a:gd name="T8" fmla="*/ 7 w 10"/>
                  <a:gd name="T9" fmla="*/ 39 h 39"/>
                  <a:gd name="T10" fmla="*/ 4 w 10"/>
                  <a:gd name="T11" fmla="*/ 38 h 39"/>
                  <a:gd name="T12" fmla="*/ 3 w 10"/>
                  <a:gd name="T13" fmla="*/ 26 h 39"/>
                  <a:gd name="T14" fmla="*/ 2 w 10"/>
                  <a:gd name="T15" fmla="*/ 11 h 39"/>
                  <a:gd name="T16" fmla="*/ 0 w 10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39"/>
                  <a:gd name="T29" fmla="*/ 10 w 10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39">
                    <a:moveTo>
                      <a:pt x="0" y="0"/>
                    </a:moveTo>
                    <a:lnTo>
                      <a:pt x="6" y="6"/>
                    </a:lnTo>
                    <a:lnTo>
                      <a:pt x="9" y="17"/>
                    </a:lnTo>
                    <a:lnTo>
                      <a:pt x="10" y="31"/>
                    </a:lnTo>
                    <a:lnTo>
                      <a:pt x="7" y="39"/>
                    </a:lnTo>
                    <a:lnTo>
                      <a:pt x="4" y="38"/>
                    </a:lnTo>
                    <a:lnTo>
                      <a:pt x="3" y="26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2" name="Freeform 27"/>
              <p:cNvSpPr>
                <a:spLocks/>
              </p:cNvSpPr>
              <p:nvPr/>
            </p:nvSpPr>
            <p:spPr bwMode="auto">
              <a:xfrm>
                <a:off x="734" y="113"/>
                <a:ext cx="14" cy="41"/>
              </a:xfrm>
              <a:custGeom>
                <a:avLst/>
                <a:gdLst>
                  <a:gd name="T0" fmla="*/ 0 w 14"/>
                  <a:gd name="T1" fmla="*/ 0 h 41"/>
                  <a:gd name="T2" fmla="*/ 7 w 14"/>
                  <a:gd name="T3" fmla="*/ 7 h 41"/>
                  <a:gd name="T4" fmla="*/ 11 w 14"/>
                  <a:gd name="T5" fmla="*/ 20 h 41"/>
                  <a:gd name="T6" fmla="*/ 14 w 14"/>
                  <a:gd name="T7" fmla="*/ 34 h 41"/>
                  <a:gd name="T8" fmla="*/ 12 w 14"/>
                  <a:gd name="T9" fmla="*/ 41 h 41"/>
                  <a:gd name="T10" fmla="*/ 9 w 14"/>
                  <a:gd name="T11" fmla="*/ 38 h 41"/>
                  <a:gd name="T12" fmla="*/ 6 w 14"/>
                  <a:gd name="T13" fmla="*/ 28 h 41"/>
                  <a:gd name="T14" fmla="*/ 4 w 14"/>
                  <a:gd name="T15" fmla="*/ 13 h 41"/>
                  <a:gd name="T16" fmla="*/ 0 w 14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1"/>
                  <a:gd name="T29" fmla="*/ 14 w 14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1">
                    <a:moveTo>
                      <a:pt x="0" y="0"/>
                    </a:moveTo>
                    <a:lnTo>
                      <a:pt x="7" y="7"/>
                    </a:lnTo>
                    <a:lnTo>
                      <a:pt x="11" y="20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9" y="38"/>
                    </a:lnTo>
                    <a:lnTo>
                      <a:pt x="6" y="28"/>
                    </a:lnTo>
                    <a:lnTo>
                      <a:pt x="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3" name="Freeform 28"/>
              <p:cNvSpPr>
                <a:spLocks/>
              </p:cNvSpPr>
              <p:nvPr/>
            </p:nvSpPr>
            <p:spPr bwMode="auto">
              <a:xfrm>
                <a:off x="745" y="111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8 w 18"/>
                  <a:gd name="T3" fmla="*/ 8 h 39"/>
                  <a:gd name="T4" fmla="*/ 14 w 18"/>
                  <a:gd name="T5" fmla="*/ 20 h 39"/>
                  <a:gd name="T6" fmla="*/ 18 w 18"/>
                  <a:gd name="T7" fmla="*/ 33 h 39"/>
                  <a:gd name="T8" fmla="*/ 16 w 18"/>
                  <a:gd name="T9" fmla="*/ 39 h 39"/>
                  <a:gd name="T10" fmla="*/ 12 w 18"/>
                  <a:gd name="T11" fmla="*/ 36 h 39"/>
                  <a:gd name="T12" fmla="*/ 8 w 18"/>
                  <a:gd name="T13" fmla="*/ 24 h 39"/>
                  <a:gd name="T14" fmla="*/ 5 w 18"/>
                  <a:gd name="T15" fmla="*/ 11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8" y="8"/>
                    </a:lnTo>
                    <a:lnTo>
                      <a:pt x="14" y="20"/>
                    </a:lnTo>
                    <a:lnTo>
                      <a:pt x="18" y="33"/>
                    </a:lnTo>
                    <a:lnTo>
                      <a:pt x="16" y="39"/>
                    </a:lnTo>
                    <a:lnTo>
                      <a:pt x="12" y="36"/>
                    </a:lnTo>
                    <a:lnTo>
                      <a:pt x="8" y="24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4" name="Freeform 29"/>
              <p:cNvSpPr>
                <a:spLocks/>
              </p:cNvSpPr>
              <p:nvPr/>
            </p:nvSpPr>
            <p:spPr bwMode="auto">
              <a:xfrm>
                <a:off x="758" y="106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5 w 26"/>
                  <a:gd name="T3" fmla="*/ 4 h 41"/>
                  <a:gd name="T4" fmla="*/ 9 w 26"/>
                  <a:gd name="T5" fmla="*/ 10 h 41"/>
                  <a:gd name="T6" fmla="*/ 14 w 26"/>
                  <a:gd name="T7" fmla="*/ 16 h 41"/>
                  <a:gd name="T8" fmla="*/ 19 w 26"/>
                  <a:gd name="T9" fmla="*/ 21 h 41"/>
                  <a:gd name="T10" fmla="*/ 23 w 26"/>
                  <a:gd name="T11" fmla="*/ 28 h 41"/>
                  <a:gd name="T12" fmla="*/ 25 w 26"/>
                  <a:gd name="T13" fmla="*/ 34 h 41"/>
                  <a:gd name="T14" fmla="*/ 26 w 26"/>
                  <a:gd name="T15" fmla="*/ 38 h 41"/>
                  <a:gd name="T16" fmla="*/ 24 w 26"/>
                  <a:gd name="T17" fmla="*/ 41 h 41"/>
                  <a:gd name="T18" fmla="*/ 18 w 26"/>
                  <a:gd name="T19" fmla="*/ 38 h 41"/>
                  <a:gd name="T20" fmla="*/ 11 w 26"/>
                  <a:gd name="T21" fmla="*/ 25 h 41"/>
                  <a:gd name="T22" fmla="*/ 5 w 26"/>
                  <a:gd name="T23" fmla="*/ 11 h 41"/>
                  <a:gd name="T24" fmla="*/ 0 w 26"/>
                  <a:gd name="T25" fmla="*/ 0 h 4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6"/>
                  <a:gd name="T40" fmla="*/ 0 h 41"/>
                  <a:gd name="T41" fmla="*/ 26 w 26"/>
                  <a:gd name="T42" fmla="*/ 41 h 4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6" h="41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4" y="16"/>
                    </a:lnTo>
                    <a:lnTo>
                      <a:pt x="19" y="21"/>
                    </a:lnTo>
                    <a:lnTo>
                      <a:pt x="23" y="28"/>
                    </a:lnTo>
                    <a:lnTo>
                      <a:pt x="25" y="34"/>
                    </a:lnTo>
                    <a:lnTo>
                      <a:pt x="26" y="38"/>
                    </a:lnTo>
                    <a:lnTo>
                      <a:pt x="24" y="41"/>
                    </a:lnTo>
                    <a:lnTo>
                      <a:pt x="18" y="38"/>
                    </a:lnTo>
                    <a:lnTo>
                      <a:pt x="11" y="25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5" name="Freeform 30"/>
              <p:cNvSpPr>
                <a:spLocks/>
              </p:cNvSpPr>
              <p:nvPr/>
            </p:nvSpPr>
            <p:spPr bwMode="auto">
              <a:xfrm>
                <a:off x="774" y="98"/>
                <a:ext cx="33" cy="39"/>
              </a:xfrm>
              <a:custGeom>
                <a:avLst/>
                <a:gdLst>
                  <a:gd name="T0" fmla="*/ 0 w 33"/>
                  <a:gd name="T1" fmla="*/ 0 h 39"/>
                  <a:gd name="T2" fmla="*/ 4 w 33"/>
                  <a:gd name="T3" fmla="*/ 3 h 39"/>
                  <a:gd name="T4" fmla="*/ 9 w 33"/>
                  <a:gd name="T5" fmla="*/ 8 h 39"/>
                  <a:gd name="T6" fmla="*/ 15 w 33"/>
                  <a:gd name="T7" fmla="*/ 15 h 39"/>
                  <a:gd name="T8" fmla="*/ 22 w 33"/>
                  <a:gd name="T9" fmla="*/ 21 h 39"/>
                  <a:gd name="T10" fmla="*/ 27 w 33"/>
                  <a:gd name="T11" fmla="*/ 27 h 39"/>
                  <a:gd name="T12" fmla="*/ 32 w 33"/>
                  <a:gd name="T13" fmla="*/ 32 h 39"/>
                  <a:gd name="T14" fmla="*/ 33 w 33"/>
                  <a:gd name="T15" fmla="*/ 37 h 39"/>
                  <a:gd name="T16" fmla="*/ 32 w 33"/>
                  <a:gd name="T17" fmla="*/ 39 h 39"/>
                  <a:gd name="T18" fmla="*/ 29 w 33"/>
                  <a:gd name="T19" fmla="*/ 39 h 39"/>
                  <a:gd name="T20" fmla="*/ 25 w 33"/>
                  <a:gd name="T21" fmla="*/ 35 h 39"/>
                  <a:gd name="T22" fmla="*/ 20 w 33"/>
                  <a:gd name="T23" fmla="*/ 29 h 39"/>
                  <a:gd name="T24" fmla="*/ 14 w 33"/>
                  <a:gd name="T25" fmla="*/ 23 h 39"/>
                  <a:gd name="T26" fmla="*/ 10 w 33"/>
                  <a:gd name="T27" fmla="*/ 15 h 39"/>
                  <a:gd name="T28" fmla="*/ 6 w 33"/>
                  <a:gd name="T29" fmla="*/ 8 h 39"/>
                  <a:gd name="T30" fmla="*/ 2 w 33"/>
                  <a:gd name="T31" fmla="*/ 3 h 39"/>
                  <a:gd name="T32" fmla="*/ 0 w 33"/>
                  <a:gd name="T33" fmla="*/ 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9"/>
                  <a:gd name="T53" fmla="*/ 33 w 33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9">
                    <a:moveTo>
                      <a:pt x="0" y="0"/>
                    </a:moveTo>
                    <a:lnTo>
                      <a:pt x="4" y="3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1"/>
                    </a:lnTo>
                    <a:lnTo>
                      <a:pt x="27" y="27"/>
                    </a:lnTo>
                    <a:lnTo>
                      <a:pt x="32" y="32"/>
                    </a:lnTo>
                    <a:lnTo>
                      <a:pt x="33" y="37"/>
                    </a:lnTo>
                    <a:lnTo>
                      <a:pt x="32" y="39"/>
                    </a:lnTo>
                    <a:lnTo>
                      <a:pt x="29" y="39"/>
                    </a:lnTo>
                    <a:lnTo>
                      <a:pt x="25" y="35"/>
                    </a:lnTo>
                    <a:lnTo>
                      <a:pt x="20" y="29"/>
                    </a:lnTo>
                    <a:lnTo>
                      <a:pt x="14" y="23"/>
                    </a:lnTo>
                    <a:lnTo>
                      <a:pt x="10" y="15"/>
                    </a:lnTo>
                    <a:lnTo>
                      <a:pt x="6" y="8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6" name="Freeform 31"/>
              <p:cNvSpPr>
                <a:spLocks/>
              </p:cNvSpPr>
              <p:nvPr/>
            </p:nvSpPr>
            <p:spPr bwMode="auto">
              <a:xfrm>
                <a:off x="792" y="90"/>
                <a:ext cx="38" cy="40"/>
              </a:xfrm>
              <a:custGeom>
                <a:avLst/>
                <a:gdLst>
                  <a:gd name="T0" fmla="*/ 0 w 38"/>
                  <a:gd name="T1" fmla="*/ 0 h 40"/>
                  <a:gd name="T2" fmla="*/ 4 w 38"/>
                  <a:gd name="T3" fmla="*/ 3 h 40"/>
                  <a:gd name="T4" fmla="*/ 10 w 38"/>
                  <a:gd name="T5" fmla="*/ 7 h 40"/>
                  <a:gd name="T6" fmla="*/ 17 w 38"/>
                  <a:gd name="T7" fmla="*/ 12 h 40"/>
                  <a:gd name="T8" fmla="*/ 24 w 38"/>
                  <a:gd name="T9" fmla="*/ 19 h 40"/>
                  <a:gd name="T10" fmla="*/ 31 w 38"/>
                  <a:gd name="T11" fmla="*/ 26 h 40"/>
                  <a:gd name="T12" fmla="*/ 35 w 38"/>
                  <a:gd name="T13" fmla="*/ 32 h 40"/>
                  <a:gd name="T14" fmla="*/ 38 w 38"/>
                  <a:gd name="T15" fmla="*/ 36 h 40"/>
                  <a:gd name="T16" fmla="*/ 37 w 38"/>
                  <a:gd name="T17" fmla="*/ 40 h 40"/>
                  <a:gd name="T18" fmla="*/ 33 w 38"/>
                  <a:gd name="T19" fmla="*/ 40 h 40"/>
                  <a:gd name="T20" fmla="*/ 29 w 38"/>
                  <a:gd name="T21" fmla="*/ 37 h 40"/>
                  <a:gd name="T22" fmla="*/ 24 w 38"/>
                  <a:gd name="T23" fmla="*/ 32 h 40"/>
                  <a:gd name="T24" fmla="*/ 19 w 38"/>
                  <a:gd name="T25" fmla="*/ 24 h 40"/>
                  <a:gd name="T26" fmla="*/ 13 w 38"/>
                  <a:gd name="T27" fmla="*/ 16 h 40"/>
                  <a:gd name="T28" fmla="*/ 8 w 38"/>
                  <a:gd name="T29" fmla="*/ 9 h 40"/>
                  <a:gd name="T30" fmla="*/ 3 w 38"/>
                  <a:gd name="T31" fmla="*/ 4 h 40"/>
                  <a:gd name="T32" fmla="*/ 0 w 3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0"/>
                  <a:gd name="T53" fmla="*/ 38 w 3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0">
                    <a:moveTo>
                      <a:pt x="0" y="0"/>
                    </a:moveTo>
                    <a:lnTo>
                      <a:pt x="4" y="3"/>
                    </a:lnTo>
                    <a:lnTo>
                      <a:pt x="10" y="7"/>
                    </a:lnTo>
                    <a:lnTo>
                      <a:pt x="17" y="12"/>
                    </a:lnTo>
                    <a:lnTo>
                      <a:pt x="24" y="19"/>
                    </a:lnTo>
                    <a:lnTo>
                      <a:pt x="31" y="26"/>
                    </a:lnTo>
                    <a:lnTo>
                      <a:pt x="35" y="32"/>
                    </a:lnTo>
                    <a:lnTo>
                      <a:pt x="38" y="36"/>
                    </a:lnTo>
                    <a:lnTo>
                      <a:pt x="37" y="40"/>
                    </a:lnTo>
                    <a:lnTo>
                      <a:pt x="33" y="40"/>
                    </a:lnTo>
                    <a:lnTo>
                      <a:pt x="29" y="37"/>
                    </a:lnTo>
                    <a:lnTo>
                      <a:pt x="24" y="32"/>
                    </a:lnTo>
                    <a:lnTo>
                      <a:pt x="19" y="24"/>
                    </a:lnTo>
                    <a:lnTo>
                      <a:pt x="13" y="16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7" name="Freeform 32"/>
              <p:cNvSpPr>
                <a:spLocks/>
              </p:cNvSpPr>
              <p:nvPr/>
            </p:nvSpPr>
            <p:spPr bwMode="auto">
              <a:xfrm>
                <a:off x="805" y="80"/>
                <a:ext cx="43" cy="37"/>
              </a:xfrm>
              <a:custGeom>
                <a:avLst/>
                <a:gdLst>
                  <a:gd name="T0" fmla="*/ 0 w 43"/>
                  <a:gd name="T1" fmla="*/ 0 h 37"/>
                  <a:gd name="T2" fmla="*/ 5 w 43"/>
                  <a:gd name="T3" fmla="*/ 2 h 37"/>
                  <a:gd name="T4" fmla="*/ 12 w 43"/>
                  <a:gd name="T5" fmla="*/ 5 h 37"/>
                  <a:gd name="T6" fmla="*/ 19 w 43"/>
                  <a:gd name="T7" fmla="*/ 9 h 37"/>
                  <a:gd name="T8" fmla="*/ 26 w 43"/>
                  <a:gd name="T9" fmla="*/ 13 h 37"/>
                  <a:gd name="T10" fmla="*/ 32 w 43"/>
                  <a:gd name="T11" fmla="*/ 18 h 37"/>
                  <a:gd name="T12" fmla="*/ 38 w 43"/>
                  <a:gd name="T13" fmla="*/ 23 h 37"/>
                  <a:gd name="T14" fmla="*/ 41 w 43"/>
                  <a:gd name="T15" fmla="*/ 30 h 37"/>
                  <a:gd name="T16" fmla="*/ 43 w 43"/>
                  <a:gd name="T17" fmla="*/ 36 h 37"/>
                  <a:gd name="T18" fmla="*/ 41 w 43"/>
                  <a:gd name="T19" fmla="*/ 37 h 37"/>
                  <a:gd name="T20" fmla="*/ 38 w 43"/>
                  <a:gd name="T21" fmla="*/ 35 h 37"/>
                  <a:gd name="T22" fmla="*/ 31 w 43"/>
                  <a:gd name="T23" fmla="*/ 30 h 37"/>
                  <a:gd name="T24" fmla="*/ 24 w 43"/>
                  <a:gd name="T25" fmla="*/ 23 h 37"/>
                  <a:gd name="T26" fmla="*/ 16 w 43"/>
                  <a:gd name="T27" fmla="*/ 17 h 37"/>
                  <a:gd name="T28" fmla="*/ 9 w 43"/>
                  <a:gd name="T29" fmla="*/ 10 h 37"/>
                  <a:gd name="T30" fmla="*/ 3 w 43"/>
                  <a:gd name="T31" fmla="*/ 4 h 37"/>
                  <a:gd name="T32" fmla="*/ 0 w 43"/>
                  <a:gd name="T33" fmla="*/ 0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37"/>
                  <a:gd name="T53" fmla="*/ 43 w 4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37">
                    <a:moveTo>
                      <a:pt x="0" y="0"/>
                    </a:moveTo>
                    <a:lnTo>
                      <a:pt x="5" y="2"/>
                    </a:lnTo>
                    <a:lnTo>
                      <a:pt x="12" y="5"/>
                    </a:lnTo>
                    <a:lnTo>
                      <a:pt x="19" y="9"/>
                    </a:lnTo>
                    <a:lnTo>
                      <a:pt x="26" y="13"/>
                    </a:lnTo>
                    <a:lnTo>
                      <a:pt x="32" y="18"/>
                    </a:lnTo>
                    <a:lnTo>
                      <a:pt x="38" y="23"/>
                    </a:lnTo>
                    <a:lnTo>
                      <a:pt x="41" y="30"/>
                    </a:lnTo>
                    <a:lnTo>
                      <a:pt x="43" y="36"/>
                    </a:lnTo>
                    <a:lnTo>
                      <a:pt x="41" y="37"/>
                    </a:lnTo>
                    <a:lnTo>
                      <a:pt x="38" y="35"/>
                    </a:lnTo>
                    <a:lnTo>
                      <a:pt x="31" y="30"/>
                    </a:lnTo>
                    <a:lnTo>
                      <a:pt x="24" y="23"/>
                    </a:lnTo>
                    <a:lnTo>
                      <a:pt x="16" y="17"/>
                    </a:lnTo>
                    <a:lnTo>
                      <a:pt x="9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8" name="Freeform 33"/>
              <p:cNvSpPr>
                <a:spLocks/>
              </p:cNvSpPr>
              <p:nvPr/>
            </p:nvSpPr>
            <p:spPr bwMode="auto">
              <a:xfrm>
                <a:off x="815" y="73"/>
                <a:ext cx="46" cy="18"/>
              </a:xfrm>
              <a:custGeom>
                <a:avLst/>
                <a:gdLst>
                  <a:gd name="T0" fmla="*/ 46 w 46"/>
                  <a:gd name="T1" fmla="*/ 17 h 18"/>
                  <a:gd name="T2" fmla="*/ 44 w 46"/>
                  <a:gd name="T3" fmla="*/ 18 h 18"/>
                  <a:gd name="T4" fmla="*/ 39 w 46"/>
                  <a:gd name="T5" fmla="*/ 17 h 18"/>
                  <a:gd name="T6" fmla="*/ 33 w 46"/>
                  <a:gd name="T7" fmla="*/ 15 h 18"/>
                  <a:gd name="T8" fmla="*/ 26 w 46"/>
                  <a:gd name="T9" fmla="*/ 12 h 18"/>
                  <a:gd name="T10" fmla="*/ 18 w 46"/>
                  <a:gd name="T11" fmla="*/ 9 h 18"/>
                  <a:gd name="T12" fmla="*/ 11 w 46"/>
                  <a:gd name="T13" fmla="*/ 6 h 18"/>
                  <a:gd name="T14" fmla="*/ 4 w 46"/>
                  <a:gd name="T15" fmla="*/ 3 h 18"/>
                  <a:gd name="T16" fmla="*/ 0 w 46"/>
                  <a:gd name="T17" fmla="*/ 2 h 18"/>
                  <a:gd name="T18" fmla="*/ 6 w 46"/>
                  <a:gd name="T19" fmla="*/ 0 h 18"/>
                  <a:gd name="T20" fmla="*/ 13 w 46"/>
                  <a:gd name="T21" fmla="*/ 0 h 18"/>
                  <a:gd name="T22" fmla="*/ 22 w 46"/>
                  <a:gd name="T23" fmla="*/ 1 h 18"/>
                  <a:gd name="T24" fmla="*/ 29 w 46"/>
                  <a:gd name="T25" fmla="*/ 3 h 18"/>
                  <a:gd name="T26" fmla="*/ 37 w 46"/>
                  <a:gd name="T27" fmla="*/ 5 h 18"/>
                  <a:gd name="T28" fmla="*/ 42 w 46"/>
                  <a:gd name="T29" fmla="*/ 9 h 18"/>
                  <a:gd name="T30" fmla="*/ 46 w 46"/>
                  <a:gd name="T31" fmla="*/ 13 h 18"/>
                  <a:gd name="T32" fmla="*/ 46 w 46"/>
                  <a:gd name="T33" fmla="*/ 17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18"/>
                  <a:gd name="T53" fmla="*/ 46 w 46"/>
                  <a:gd name="T54" fmla="*/ 18 h 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18">
                    <a:moveTo>
                      <a:pt x="46" y="17"/>
                    </a:moveTo>
                    <a:lnTo>
                      <a:pt x="44" y="18"/>
                    </a:lnTo>
                    <a:lnTo>
                      <a:pt x="39" y="17"/>
                    </a:lnTo>
                    <a:lnTo>
                      <a:pt x="33" y="15"/>
                    </a:lnTo>
                    <a:lnTo>
                      <a:pt x="26" y="12"/>
                    </a:lnTo>
                    <a:lnTo>
                      <a:pt x="18" y="9"/>
                    </a:lnTo>
                    <a:lnTo>
                      <a:pt x="11" y="6"/>
                    </a:lnTo>
                    <a:lnTo>
                      <a:pt x="4" y="3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2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6" y="13"/>
                    </a:lnTo>
                    <a:lnTo>
                      <a:pt x="46" y="1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19" name="Freeform 34"/>
              <p:cNvSpPr>
                <a:spLocks/>
              </p:cNvSpPr>
              <p:nvPr/>
            </p:nvSpPr>
            <p:spPr bwMode="auto">
              <a:xfrm>
                <a:off x="829" y="58"/>
                <a:ext cx="45" cy="16"/>
              </a:xfrm>
              <a:custGeom>
                <a:avLst/>
                <a:gdLst>
                  <a:gd name="T0" fmla="*/ 45 w 45"/>
                  <a:gd name="T1" fmla="*/ 16 h 16"/>
                  <a:gd name="T2" fmla="*/ 43 w 45"/>
                  <a:gd name="T3" fmla="*/ 16 h 16"/>
                  <a:gd name="T4" fmla="*/ 38 w 45"/>
                  <a:gd name="T5" fmla="*/ 15 h 16"/>
                  <a:gd name="T6" fmla="*/ 32 w 45"/>
                  <a:gd name="T7" fmla="*/ 13 h 16"/>
                  <a:gd name="T8" fmla="*/ 25 w 45"/>
                  <a:gd name="T9" fmla="*/ 11 h 16"/>
                  <a:gd name="T10" fmla="*/ 17 w 45"/>
                  <a:gd name="T11" fmla="*/ 9 h 16"/>
                  <a:gd name="T12" fmla="*/ 10 w 45"/>
                  <a:gd name="T13" fmla="*/ 6 h 16"/>
                  <a:gd name="T14" fmla="*/ 4 w 45"/>
                  <a:gd name="T15" fmla="*/ 4 h 16"/>
                  <a:gd name="T16" fmla="*/ 0 w 45"/>
                  <a:gd name="T17" fmla="*/ 2 h 16"/>
                  <a:gd name="T18" fmla="*/ 6 w 45"/>
                  <a:gd name="T19" fmla="*/ 0 h 16"/>
                  <a:gd name="T20" fmla="*/ 14 w 45"/>
                  <a:gd name="T21" fmla="*/ 0 h 16"/>
                  <a:gd name="T22" fmla="*/ 21 w 45"/>
                  <a:gd name="T23" fmla="*/ 1 h 16"/>
                  <a:gd name="T24" fmla="*/ 29 w 45"/>
                  <a:gd name="T25" fmla="*/ 3 h 16"/>
                  <a:gd name="T26" fmla="*/ 37 w 45"/>
                  <a:gd name="T27" fmla="*/ 5 h 16"/>
                  <a:gd name="T28" fmla="*/ 42 w 45"/>
                  <a:gd name="T29" fmla="*/ 9 h 16"/>
                  <a:gd name="T30" fmla="*/ 45 w 45"/>
                  <a:gd name="T31" fmla="*/ 12 h 16"/>
                  <a:gd name="T32" fmla="*/ 45 w 45"/>
                  <a:gd name="T33" fmla="*/ 16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5"/>
                  <a:gd name="T52" fmla="*/ 0 h 16"/>
                  <a:gd name="T53" fmla="*/ 45 w 4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5" h="16">
                    <a:moveTo>
                      <a:pt x="45" y="16"/>
                    </a:moveTo>
                    <a:lnTo>
                      <a:pt x="43" y="16"/>
                    </a:lnTo>
                    <a:lnTo>
                      <a:pt x="38" y="15"/>
                    </a:lnTo>
                    <a:lnTo>
                      <a:pt x="32" y="13"/>
                    </a:lnTo>
                    <a:lnTo>
                      <a:pt x="25" y="11"/>
                    </a:lnTo>
                    <a:lnTo>
                      <a:pt x="17" y="9"/>
                    </a:lnTo>
                    <a:lnTo>
                      <a:pt x="10" y="6"/>
                    </a:lnTo>
                    <a:lnTo>
                      <a:pt x="4" y="4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4" y="0"/>
                    </a:lnTo>
                    <a:lnTo>
                      <a:pt x="21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5" y="12"/>
                    </a:lnTo>
                    <a:lnTo>
                      <a:pt x="45" y="1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0" name="Freeform 35"/>
              <p:cNvSpPr>
                <a:spLocks/>
              </p:cNvSpPr>
              <p:nvPr/>
            </p:nvSpPr>
            <p:spPr bwMode="auto">
              <a:xfrm>
                <a:off x="790" y="90"/>
                <a:ext cx="219" cy="67"/>
              </a:xfrm>
              <a:custGeom>
                <a:avLst/>
                <a:gdLst>
                  <a:gd name="T0" fmla="*/ 3 w 219"/>
                  <a:gd name="T1" fmla="*/ 59 h 67"/>
                  <a:gd name="T2" fmla="*/ 2 w 219"/>
                  <a:gd name="T3" fmla="*/ 61 h 67"/>
                  <a:gd name="T4" fmla="*/ 1 w 219"/>
                  <a:gd name="T5" fmla="*/ 62 h 67"/>
                  <a:gd name="T6" fmla="*/ 1 w 219"/>
                  <a:gd name="T7" fmla="*/ 65 h 67"/>
                  <a:gd name="T8" fmla="*/ 0 w 219"/>
                  <a:gd name="T9" fmla="*/ 67 h 67"/>
                  <a:gd name="T10" fmla="*/ 16 w 219"/>
                  <a:gd name="T11" fmla="*/ 56 h 67"/>
                  <a:gd name="T12" fmla="*/ 32 w 219"/>
                  <a:gd name="T13" fmla="*/ 46 h 67"/>
                  <a:gd name="T14" fmla="*/ 47 w 219"/>
                  <a:gd name="T15" fmla="*/ 38 h 67"/>
                  <a:gd name="T16" fmla="*/ 63 w 219"/>
                  <a:gd name="T17" fmla="*/ 31 h 67"/>
                  <a:gd name="T18" fmla="*/ 78 w 219"/>
                  <a:gd name="T19" fmla="*/ 25 h 67"/>
                  <a:gd name="T20" fmla="*/ 93 w 219"/>
                  <a:gd name="T21" fmla="*/ 20 h 67"/>
                  <a:gd name="T22" fmla="*/ 108 w 219"/>
                  <a:gd name="T23" fmla="*/ 16 h 67"/>
                  <a:gd name="T24" fmla="*/ 121 w 219"/>
                  <a:gd name="T25" fmla="*/ 12 h 67"/>
                  <a:gd name="T26" fmla="*/ 136 w 219"/>
                  <a:gd name="T27" fmla="*/ 10 h 67"/>
                  <a:gd name="T28" fmla="*/ 149 w 219"/>
                  <a:gd name="T29" fmla="*/ 8 h 67"/>
                  <a:gd name="T30" fmla="*/ 162 w 219"/>
                  <a:gd name="T31" fmla="*/ 7 h 67"/>
                  <a:gd name="T32" fmla="*/ 175 w 219"/>
                  <a:gd name="T33" fmla="*/ 6 h 67"/>
                  <a:gd name="T34" fmla="*/ 187 w 219"/>
                  <a:gd name="T35" fmla="*/ 6 h 67"/>
                  <a:gd name="T36" fmla="*/ 198 w 219"/>
                  <a:gd name="T37" fmla="*/ 5 h 67"/>
                  <a:gd name="T38" fmla="*/ 209 w 219"/>
                  <a:gd name="T39" fmla="*/ 5 h 67"/>
                  <a:gd name="T40" fmla="*/ 219 w 219"/>
                  <a:gd name="T41" fmla="*/ 4 h 67"/>
                  <a:gd name="T42" fmla="*/ 212 w 219"/>
                  <a:gd name="T43" fmla="*/ 2 h 67"/>
                  <a:gd name="T44" fmla="*/ 203 w 219"/>
                  <a:gd name="T45" fmla="*/ 1 h 67"/>
                  <a:gd name="T46" fmla="*/ 193 w 219"/>
                  <a:gd name="T47" fmla="*/ 0 h 67"/>
                  <a:gd name="T48" fmla="*/ 180 w 219"/>
                  <a:gd name="T49" fmla="*/ 0 h 67"/>
                  <a:gd name="T50" fmla="*/ 165 w 219"/>
                  <a:gd name="T51" fmla="*/ 0 h 67"/>
                  <a:gd name="T52" fmla="*/ 151 w 219"/>
                  <a:gd name="T53" fmla="*/ 2 h 67"/>
                  <a:gd name="T54" fmla="*/ 134 w 219"/>
                  <a:gd name="T55" fmla="*/ 4 h 67"/>
                  <a:gd name="T56" fmla="*/ 118 w 219"/>
                  <a:gd name="T57" fmla="*/ 7 h 67"/>
                  <a:gd name="T58" fmla="*/ 101 w 219"/>
                  <a:gd name="T59" fmla="*/ 9 h 67"/>
                  <a:gd name="T60" fmla="*/ 84 w 219"/>
                  <a:gd name="T61" fmla="*/ 14 h 67"/>
                  <a:gd name="T62" fmla="*/ 68 w 219"/>
                  <a:gd name="T63" fmla="*/ 19 h 67"/>
                  <a:gd name="T64" fmla="*/ 53 w 219"/>
                  <a:gd name="T65" fmla="*/ 25 h 67"/>
                  <a:gd name="T66" fmla="*/ 38 w 219"/>
                  <a:gd name="T67" fmla="*/ 33 h 67"/>
                  <a:gd name="T68" fmla="*/ 24 w 219"/>
                  <a:gd name="T69" fmla="*/ 40 h 67"/>
                  <a:gd name="T70" fmla="*/ 13 w 219"/>
                  <a:gd name="T71" fmla="*/ 49 h 67"/>
                  <a:gd name="T72" fmla="*/ 3 w 219"/>
                  <a:gd name="T73" fmla="*/ 59 h 6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19"/>
                  <a:gd name="T112" fmla="*/ 0 h 67"/>
                  <a:gd name="T113" fmla="*/ 219 w 219"/>
                  <a:gd name="T114" fmla="*/ 67 h 67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19" h="67">
                    <a:moveTo>
                      <a:pt x="3" y="59"/>
                    </a:moveTo>
                    <a:lnTo>
                      <a:pt x="2" y="61"/>
                    </a:lnTo>
                    <a:lnTo>
                      <a:pt x="1" y="62"/>
                    </a:lnTo>
                    <a:lnTo>
                      <a:pt x="1" y="65"/>
                    </a:lnTo>
                    <a:lnTo>
                      <a:pt x="0" y="67"/>
                    </a:lnTo>
                    <a:lnTo>
                      <a:pt x="16" y="56"/>
                    </a:lnTo>
                    <a:lnTo>
                      <a:pt x="32" y="46"/>
                    </a:lnTo>
                    <a:lnTo>
                      <a:pt x="47" y="38"/>
                    </a:lnTo>
                    <a:lnTo>
                      <a:pt x="63" y="31"/>
                    </a:lnTo>
                    <a:lnTo>
                      <a:pt x="78" y="25"/>
                    </a:lnTo>
                    <a:lnTo>
                      <a:pt x="93" y="20"/>
                    </a:lnTo>
                    <a:lnTo>
                      <a:pt x="108" y="16"/>
                    </a:lnTo>
                    <a:lnTo>
                      <a:pt x="121" y="12"/>
                    </a:lnTo>
                    <a:lnTo>
                      <a:pt x="136" y="10"/>
                    </a:lnTo>
                    <a:lnTo>
                      <a:pt x="149" y="8"/>
                    </a:lnTo>
                    <a:lnTo>
                      <a:pt x="162" y="7"/>
                    </a:lnTo>
                    <a:lnTo>
                      <a:pt x="175" y="6"/>
                    </a:lnTo>
                    <a:lnTo>
                      <a:pt x="187" y="6"/>
                    </a:lnTo>
                    <a:lnTo>
                      <a:pt x="198" y="5"/>
                    </a:lnTo>
                    <a:lnTo>
                      <a:pt x="209" y="5"/>
                    </a:lnTo>
                    <a:lnTo>
                      <a:pt x="219" y="4"/>
                    </a:lnTo>
                    <a:lnTo>
                      <a:pt x="212" y="2"/>
                    </a:lnTo>
                    <a:lnTo>
                      <a:pt x="203" y="1"/>
                    </a:lnTo>
                    <a:lnTo>
                      <a:pt x="193" y="0"/>
                    </a:lnTo>
                    <a:lnTo>
                      <a:pt x="180" y="0"/>
                    </a:lnTo>
                    <a:lnTo>
                      <a:pt x="165" y="0"/>
                    </a:lnTo>
                    <a:lnTo>
                      <a:pt x="151" y="2"/>
                    </a:lnTo>
                    <a:lnTo>
                      <a:pt x="134" y="4"/>
                    </a:lnTo>
                    <a:lnTo>
                      <a:pt x="118" y="7"/>
                    </a:lnTo>
                    <a:lnTo>
                      <a:pt x="101" y="9"/>
                    </a:lnTo>
                    <a:lnTo>
                      <a:pt x="84" y="14"/>
                    </a:lnTo>
                    <a:lnTo>
                      <a:pt x="68" y="19"/>
                    </a:lnTo>
                    <a:lnTo>
                      <a:pt x="53" y="25"/>
                    </a:lnTo>
                    <a:lnTo>
                      <a:pt x="38" y="33"/>
                    </a:lnTo>
                    <a:lnTo>
                      <a:pt x="24" y="40"/>
                    </a:lnTo>
                    <a:lnTo>
                      <a:pt x="13" y="49"/>
                    </a:lnTo>
                    <a:lnTo>
                      <a:pt x="3" y="5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1" name="Freeform 36"/>
              <p:cNvSpPr>
                <a:spLocks/>
              </p:cNvSpPr>
              <p:nvPr/>
            </p:nvSpPr>
            <p:spPr bwMode="auto">
              <a:xfrm>
                <a:off x="964" y="94"/>
                <a:ext cx="33" cy="34"/>
              </a:xfrm>
              <a:custGeom>
                <a:avLst/>
                <a:gdLst>
                  <a:gd name="T0" fmla="*/ 32 w 33"/>
                  <a:gd name="T1" fmla="*/ 34 h 34"/>
                  <a:gd name="T2" fmla="*/ 33 w 33"/>
                  <a:gd name="T3" fmla="*/ 32 h 34"/>
                  <a:gd name="T4" fmla="*/ 32 w 33"/>
                  <a:gd name="T5" fmla="*/ 29 h 34"/>
                  <a:gd name="T6" fmla="*/ 30 w 33"/>
                  <a:gd name="T7" fmla="*/ 23 h 34"/>
                  <a:gd name="T8" fmla="*/ 26 w 33"/>
                  <a:gd name="T9" fmla="*/ 17 h 34"/>
                  <a:gd name="T10" fmla="*/ 20 w 33"/>
                  <a:gd name="T11" fmla="*/ 11 h 34"/>
                  <a:gd name="T12" fmla="*/ 14 w 33"/>
                  <a:gd name="T13" fmla="*/ 5 h 34"/>
                  <a:gd name="T14" fmla="*/ 7 w 33"/>
                  <a:gd name="T15" fmla="*/ 2 h 34"/>
                  <a:gd name="T16" fmla="*/ 0 w 33"/>
                  <a:gd name="T17" fmla="*/ 0 h 34"/>
                  <a:gd name="T18" fmla="*/ 4 w 33"/>
                  <a:gd name="T19" fmla="*/ 3 h 34"/>
                  <a:gd name="T20" fmla="*/ 8 w 33"/>
                  <a:gd name="T21" fmla="*/ 8 h 34"/>
                  <a:gd name="T22" fmla="*/ 13 w 33"/>
                  <a:gd name="T23" fmla="*/ 14 h 34"/>
                  <a:gd name="T24" fmla="*/ 18 w 33"/>
                  <a:gd name="T25" fmla="*/ 21 h 34"/>
                  <a:gd name="T26" fmla="*/ 23 w 33"/>
                  <a:gd name="T27" fmla="*/ 27 h 34"/>
                  <a:gd name="T28" fmla="*/ 27 w 33"/>
                  <a:gd name="T29" fmla="*/ 31 h 34"/>
                  <a:gd name="T30" fmla="*/ 30 w 33"/>
                  <a:gd name="T31" fmla="*/ 34 h 34"/>
                  <a:gd name="T32" fmla="*/ 32 w 33"/>
                  <a:gd name="T33" fmla="*/ 34 h 3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4"/>
                  <a:gd name="T53" fmla="*/ 33 w 33"/>
                  <a:gd name="T54" fmla="*/ 34 h 3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4">
                    <a:moveTo>
                      <a:pt x="32" y="34"/>
                    </a:moveTo>
                    <a:lnTo>
                      <a:pt x="33" y="32"/>
                    </a:lnTo>
                    <a:lnTo>
                      <a:pt x="32" y="29"/>
                    </a:lnTo>
                    <a:lnTo>
                      <a:pt x="30" y="23"/>
                    </a:lnTo>
                    <a:lnTo>
                      <a:pt x="26" y="17"/>
                    </a:lnTo>
                    <a:lnTo>
                      <a:pt x="20" y="11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8"/>
                    </a:lnTo>
                    <a:lnTo>
                      <a:pt x="13" y="14"/>
                    </a:lnTo>
                    <a:lnTo>
                      <a:pt x="18" y="21"/>
                    </a:lnTo>
                    <a:lnTo>
                      <a:pt x="23" y="27"/>
                    </a:lnTo>
                    <a:lnTo>
                      <a:pt x="27" y="31"/>
                    </a:lnTo>
                    <a:lnTo>
                      <a:pt x="30" y="34"/>
                    </a:lnTo>
                    <a:lnTo>
                      <a:pt x="32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2" name="Freeform 37"/>
              <p:cNvSpPr>
                <a:spLocks/>
              </p:cNvSpPr>
              <p:nvPr/>
            </p:nvSpPr>
            <p:spPr bwMode="auto">
              <a:xfrm>
                <a:off x="923" y="95"/>
                <a:ext cx="44" cy="39"/>
              </a:xfrm>
              <a:custGeom>
                <a:avLst/>
                <a:gdLst>
                  <a:gd name="T0" fmla="*/ 43 w 44"/>
                  <a:gd name="T1" fmla="*/ 39 h 39"/>
                  <a:gd name="T2" fmla="*/ 44 w 44"/>
                  <a:gd name="T3" fmla="*/ 36 h 39"/>
                  <a:gd name="T4" fmla="*/ 42 w 44"/>
                  <a:gd name="T5" fmla="*/ 32 h 39"/>
                  <a:gd name="T6" fmla="*/ 38 w 44"/>
                  <a:gd name="T7" fmla="*/ 26 h 39"/>
                  <a:gd name="T8" fmla="*/ 32 w 44"/>
                  <a:gd name="T9" fmla="*/ 19 h 39"/>
                  <a:gd name="T10" fmla="*/ 25 w 44"/>
                  <a:gd name="T11" fmla="*/ 12 h 39"/>
                  <a:gd name="T12" fmla="*/ 17 w 44"/>
                  <a:gd name="T13" fmla="*/ 6 h 39"/>
                  <a:gd name="T14" fmla="*/ 9 w 44"/>
                  <a:gd name="T15" fmla="*/ 2 h 39"/>
                  <a:gd name="T16" fmla="*/ 0 w 44"/>
                  <a:gd name="T17" fmla="*/ 0 h 39"/>
                  <a:gd name="T18" fmla="*/ 4 w 44"/>
                  <a:gd name="T19" fmla="*/ 2 h 39"/>
                  <a:gd name="T20" fmla="*/ 9 w 44"/>
                  <a:gd name="T21" fmla="*/ 8 h 39"/>
                  <a:gd name="T22" fmla="*/ 15 w 44"/>
                  <a:gd name="T23" fmla="*/ 15 h 39"/>
                  <a:gd name="T24" fmla="*/ 22 w 44"/>
                  <a:gd name="T25" fmla="*/ 22 h 39"/>
                  <a:gd name="T26" fmla="*/ 28 w 44"/>
                  <a:gd name="T27" fmla="*/ 29 h 39"/>
                  <a:gd name="T28" fmla="*/ 35 w 44"/>
                  <a:gd name="T29" fmla="*/ 35 h 39"/>
                  <a:gd name="T30" fmla="*/ 40 w 44"/>
                  <a:gd name="T31" fmla="*/ 39 h 39"/>
                  <a:gd name="T32" fmla="*/ 43 w 44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9"/>
                  <a:gd name="T53" fmla="*/ 44 w 44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9">
                    <a:moveTo>
                      <a:pt x="43" y="39"/>
                    </a:moveTo>
                    <a:lnTo>
                      <a:pt x="44" y="36"/>
                    </a:lnTo>
                    <a:lnTo>
                      <a:pt x="42" y="32"/>
                    </a:lnTo>
                    <a:lnTo>
                      <a:pt x="38" y="26"/>
                    </a:lnTo>
                    <a:lnTo>
                      <a:pt x="32" y="19"/>
                    </a:lnTo>
                    <a:lnTo>
                      <a:pt x="25" y="12"/>
                    </a:lnTo>
                    <a:lnTo>
                      <a:pt x="17" y="6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2"/>
                    </a:lnTo>
                    <a:lnTo>
                      <a:pt x="28" y="29"/>
                    </a:lnTo>
                    <a:lnTo>
                      <a:pt x="35" y="35"/>
                    </a:lnTo>
                    <a:lnTo>
                      <a:pt x="40" y="39"/>
                    </a:lnTo>
                    <a:lnTo>
                      <a:pt x="43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3" name="Freeform 38"/>
              <p:cNvSpPr>
                <a:spLocks/>
              </p:cNvSpPr>
              <p:nvPr/>
            </p:nvSpPr>
            <p:spPr bwMode="auto">
              <a:xfrm>
                <a:off x="904" y="99"/>
                <a:ext cx="38" cy="46"/>
              </a:xfrm>
              <a:custGeom>
                <a:avLst/>
                <a:gdLst>
                  <a:gd name="T0" fmla="*/ 37 w 38"/>
                  <a:gd name="T1" fmla="*/ 46 h 46"/>
                  <a:gd name="T2" fmla="*/ 38 w 38"/>
                  <a:gd name="T3" fmla="*/ 43 h 46"/>
                  <a:gd name="T4" fmla="*/ 37 w 38"/>
                  <a:gd name="T5" fmla="*/ 37 h 46"/>
                  <a:gd name="T6" fmla="*/ 33 w 38"/>
                  <a:gd name="T7" fmla="*/ 29 h 46"/>
                  <a:gd name="T8" fmla="*/ 28 w 38"/>
                  <a:gd name="T9" fmla="*/ 22 h 46"/>
                  <a:gd name="T10" fmla="*/ 22 w 38"/>
                  <a:gd name="T11" fmla="*/ 14 h 46"/>
                  <a:gd name="T12" fmla="*/ 14 w 38"/>
                  <a:gd name="T13" fmla="*/ 7 h 46"/>
                  <a:gd name="T14" fmla="*/ 7 w 38"/>
                  <a:gd name="T15" fmla="*/ 2 h 46"/>
                  <a:gd name="T16" fmla="*/ 0 w 38"/>
                  <a:gd name="T17" fmla="*/ 0 h 46"/>
                  <a:gd name="T18" fmla="*/ 2 w 38"/>
                  <a:gd name="T19" fmla="*/ 4 h 46"/>
                  <a:gd name="T20" fmla="*/ 6 w 38"/>
                  <a:gd name="T21" fmla="*/ 10 h 46"/>
                  <a:gd name="T22" fmla="*/ 12 w 38"/>
                  <a:gd name="T23" fmla="*/ 18 h 46"/>
                  <a:gd name="T24" fmla="*/ 18 w 38"/>
                  <a:gd name="T25" fmla="*/ 25 h 46"/>
                  <a:gd name="T26" fmla="*/ 24 w 38"/>
                  <a:gd name="T27" fmla="*/ 34 h 46"/>
                  <a:gd name="T28" fmla="*/ 30 w 38"/>
                  <a:gd name="T29" fmla="*/ 41 h 46"/>
                  <a:gd name="T30" fmla="*/ 35 w 38"/>
                  <a:gd name="T31" fmla="*/ 45 h 46"/>
                  <a:gd name="T32" fmla="*/ 37 w 38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6"/>
                  <a:gd name="T53" fmla="*/ 38 w 38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6">
                    <a:moveTo>
                      <a:pt x="37" y="46"/>
                    </a:moveTo>
                    <a:lnTo>
                      <a:pt x="38" y="43"/>
                    </a:lnTo>
                    <a:lnTo>
                      <a:pt x="37" y="37"/>
                    </a:lnTo>
                    <a:lnTo>
                      <a:pt x="33" y="29"/>
                    </a:lnTo>
                    <a:lnTo>
                      <a:pt x="28" y="22"/>
                    </a:lnTo>
                    <a:lnTo>
                      <a:pt x="22" y="14"/>
                    </a:lnTo>
                    <a:lnTo>
                      <a:pt x="14" y="7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2" y="18"/>
                    </a:lnTo>
                    <a:lnTo>
                      <a:pt x="18" y="25"/>
                    </a:lnTo>
                    <a:lnTo>
                      <a:pt x="24" y="34"/>
                    </a:lnTo>
                    <a:lnTo>
                      <a:pt x="30" y="41"/>
                    </a:lnTo>
                    <a:lnTo>
                      <a:pt x="35" y="45"/>
                    </a:lnTo>
                    <a:lnTo>
                      <a:pt x="37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4" name="Freeform 39"/>
              <p:cNvSpPr>
                <a:spLocks/>
              </p:cNvSpPr>
              <p:nvPr/>
            </p:nvSpPr>
            <p:spPr bwMode="auto">
              <a:xfrm>
                <a:off x="867" y="107"/>
                <a:ext cx="33" cy="43"/>
              </a:xfrm>
              <a:custGeom>
                <a:avLst/>
                <a:gdLst>
                  <a:gd name="T0" fmla="*/ 32 w 33"/>
                  <a:gd name="T1" fmla="*/ 43 h 43"/>
                  <a:gd name="T2" fmla="*/ 33 w 33"/>
                  <a:gd name="T3" fmla="*/ 40 h 43"/>
                  <a:gd name="T4" fmla="*/ 31 w 33"/>
                  <a:gd name="T5" fmla="*/ 35 h 43"/>
                  <a:gd name="T6" fmla="*/ 28 w 33"/>
                  <a:gd name="T7" fmla="*/ 28 h 43"/>
                  <a:gd name="T8" fmla="*/ 23 w 33"/>
                  <a:gd name="T9" fmla="*/ 20 h 43"/>
                  <a:gd name="T10" fmla="*/ 18 w 33"/>
                  <a:gd name="T11" fmla="*/ 13 h 43"/>
                  <a:gd name="T12" fmla="*/ 12 w 33"/>
                  <a:gd name="T13" fmla="*/ 6 h 43"/>
                  <a:gd name="T14" fmla="*/ 5 w 33"/>
                  <a:gd name="T15" fmla="*/ 2 h 43"/>
                  <a:gd name="T16" fmla="*/ 0 w 33"/>
                  <a:gd name="T17" fmla="*/ 0 h 43"/>
                  <a:gd name="T18" fmla="*/ 2 w 33"/>
                  <a:gd name="T19" fmla="*/ 4 h 43"/>
                  <a:gd name="T20" fmla="*/ 6 w 33"/>
                  <a:gd name="T21" fmla="*/ 10 h 43"/>
                  <a:gd name="T22" fmla="*/ 10 w 33"/>
                  <a:gd name="T23" fmla="*/ 17 h 43"/>
                  <a:gd name="T24" fmla="*/ 15 w 33"/>
                  <a:gd name="T25" fmla="*/ 25 h 43"/>
                  <a:gd name="T26" fmla="*/ 19 w 33"/>
                  <a:gd name="T27" fmla="*/ 33 h 43"/>
                  <a:gd name="T28" fmla="*/ 25 w 33"/>
                  <a:gd name="T29" fmla="*/ 39 h 43"/>
                  <a:gd name="T30" fmla="*/ 29 w 33"/>
                  <a:gd name="T31" fmla="*/ 43 h 43"/>
                  <a:gd name="T32" fmla="*/ 32 w 33"/>
                  <a:gd name="T33" fmla="*/ 43 h 4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3"/>
                  <a:gd name="T53" fmla="*/ 33 w 33"/>
                  <a:gd name="T54" fmla="*/ 43 h 4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3">
                    <a:moveTo>
                      <a:pt x="32" y="43"/>
                    </a:moveTo>
                    <a:lnTo>
                      <a:pt x="33" y="40"/>
                    </a:lnTo>
                    <a:lnTo>
                      <a:pt x="31" y="35"/>
                    </a:lnTo>
                    <a:lnTo>
                      <a:pt x="28" y="28"/>
                    </a:lnTo>
                    <a:lnTo>
                      <a:pt x="23" y="20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0" y="17"/>
                    </a:lnTo>
                    <a:lnTo>
                      <a:pt x="15" y="25"/>
                    </a:lnTo>
                    <a:lnTo>
                      <a:pt x="19" y="33"/>
                    </a:lnTo>
                    <a:lnTo>
                      <a:pt x="25" y="39"/>
                    </a:lnTo>
                    <a:lnTo>
                      <a:pt x="29" y="43"/>
                    </a:lnTo>
                    <a:lnTo>
                      <a:pt x="32" y="4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5" name="Freeform 40"/>
              <p:cNvSpPr>
                <a:spLocks/>
              </p:cNvSpPr>
              <p:nvPr/>
            </p:nvSpPr>
            <p:spPr bwMode="auto">
              <a:xfrm>
                <a:off x="851" y="114"/>
                <a:ext cx="24" cy="38"/>
              </a:xfrm>
              <a:custGeom>
                <a:avLst/>
                <a:gdLst>
                  <a:gd name="T0" fmla="*/ 22 w 24"/>
                  <a:gd name="T1" fmla="*/ 38 h 38"/>
                  <a:gd name="T2" fmla="*/ 24 w 24"/>
                  <a:gd name="T3" fmla="*/ 37 h 38"/>
                  <a:gd name="T4" fmla="*/ 24 w 24"/>
                  <a:gd name="T5" fmla="*/ 32 h 38"/>
                  <a:gd name="T6" fmla="*/ 23 w 24"/>
                  <a:gd name="T7" fmla="*/ 26 h 38"/>
                  <a:gd name="T8" fmla="*/ 21 w 24"/>
                  <a:gd name="T9" fmla="*/ 19 h 38"/>
                  <a:gd name="T10" fmla="*/ 17 w 24"/>
                  <a:gd name="T11" fmla="*/ 13 h 38"/>
                  <a:gd name="T12" fmla="*/ 13 w 24"/>
                  <a:gd name="T13" fmla="*/ 8 h 38"/>
                  <a:gd name="T14" fmla="*/ 7 w 24"/>
                  <a:gd name="T15" fmla="*/ 3 h 38"/>
                  <a:gd name="T16" fmla="*/ 0 w 24"/>
                  <a:gd name="T17" fmla="*/ 0 h 38"/>
                  <a:gd name="T18" fmla="*/ 5 w 24"/>
                  <a:gd name="T19" fmla="*/ 10 h 38"/>
                  <a:gd name="T20" fmla="*/ 11 w 24"/>
                  <a:gd name="T21" fmla="*/ 23 h 38"/>
                  <a:gd name="T22" fmla="*/ 17 w 24"/>
                  <a:gd name="T23" fmla="*/ 35 h 38"/>
                  <a:gd name="T24" fmla="*/ 22 w 24"/>
                  <a:gd name="T25" fmla="*/ 38 h 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38"/>
                  <a:gd name="T41" fmla="*/ 24 w 24"/>
                  <a:gd name="T42" fmla="*/ 38 h 3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38">
                    <a:moveTo>
                      <a:pt x="22" y="38"/>
                    </a:moveTo>
                    <a:lnTo>
                      <a:pt x="24" y="37"/>
                    </a:lnTo>
                    <a:lnTo>
                      <a:pt x="24" y="32"/>
                    </a:lnTo>
                    <a:lnTo>
                      <a:pt x="23" y="26"/>
                    </a:lnTo>
                    <a:lnTo>
                      <a:pt x="21" y="19"/>
                    </a:lnTo>
                    <a:lnTo>
                      <a:pt x="17" y="13"/>
                    </a:lnTo>
                    <a:lnTo>
                      <a:pt x="13" y="8"/>
                    </a:lnTo>
                    <a:lnTo>
                      <a:pt x="7" y="3"/>
                    </a:lnTo>
                    <a:lnTo>
                      <a:pt x="0" y="0"/>
                    </a:lnTo>
                    <a:lnTo>
                      <a:pt x="5" y="10"/>
                    </a:lnTo>
                    <a:lnTo>
                      <a:pt x="11" y="23"/>
                    </a:lnTo>
                    <a:lnTo>
                      <a:pt x="17" y="35"/>
                    </a:lnTo>
                    <a:lnTo>
                      <a:pt x="22" y="38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6" name="Freeform 41"/>
              <p:cNvSpPr>
                <a:spLocks/>
              </p:cNvSpPr>
              <p:nvPr/>
            </p:nvSpPr>
            <p:spPr bwMode="auto">
              <a:xfrm>
                <a:off x="818" y="132"/>
                <a:ext cx="19" cy="29"/>
              </a:xfrm>
              <a:custGeom>
                <a:avLst/>
                <a:gdLst>
                  <a:gd name="T0" fmla="*/ 17 w 19"/>
                  <a:gd name="T1" fmla="*/ 29 h 29"/>
                  <a:gd name="T2" fmla="*/ 19 w 19"/>
                  <a:gd name="T3" fmla="*/ 23 h 29"/>
                  <a:gd name="T4" fmla="*/ 14 w 19"/>
                  <a:gd name="T5" fmla="*/ 13 h 29"/>
                  <a:gd name="T6" fmla="*/ 6 w 19"/>
                  <a:gd name="T7" fmla="*/ 4 h 29"/>
                  <a:gd name="T8" fmla="*/ 0 w 19"/>
                  <a:gd name="T9" fmla="*/ 0 h 29"/>
                  <a:gd name="T10" fmla="*/ 3 w 19"/>
                  <a:gd name="T11" fmla="*/ 7 h 29"/>
                  <a:gd name="T12" fmla="*/ 7 w 19"/>
                  <a:gd name="T13" fmla="*/ 17 h 29"/>
                  <a:gd name="T14" fmla="*/ 13 w 19"/>
                  <a:gd name="T15" fmla="*/ 25 h 29"/>
                  <a:gd name="T16" fmla="*/ 17 w 19"/>
                  <a:gd name="T17" fmla="*/ 29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9"/>
                  <a:gd name="T29" fmla="*/ 19 w 19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9">
                    <a:moveTo>
                      <a:pt x="17" y="29"/>
                    </a:moveTo>
                    <a:lnTo>
                      <a:pt x="19" y="23"/>
                    </a:lnTo>
                    <a:lnTo>
                      <a:pt x="14" y="13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3" y="7"/>
                    </a:lnTo>
                    <a:lnTo>
                      <a:pt x="7" y="17"/>
                    </a:lnTo>
                    <a:lnTo>
                      <a:pt x="13" y="25"/>
                    </a:lnTo>
                    <a:lnTo>
                      <a:pt x="17" y="2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7" name="Freeform 42"/>
              <p:cNvSpPr>
                <a:spLocks/>
              </p:cNvSpPr>
              <p:nvPr/>
            </p:nvSpPr>
            <p:spPr bwMode="auto">
              <a:xfrm>
                <a:off x="803" y="140"/>
                <a:ext cx="14" cy="20"/>
              </a:xfrm>
              <a:custGeom>
                <a:avLst/>
                <a:gdLst>
                  <a:gd name="T0" fmla="*/ 13 w 14"/>
                  <a:gd name="T1" fmla="*/ 19 h 20"/>
                  <a:gd name="T2" fmla="*/ 14 w 14"/>
                  <a:gd name="T3" fmla="*/ 13 h 20"/>
                  <a:gd name="T4" fmla="*/ 11 w 14"/>
                  <a:gd name="T5" fmla="*/ 6 h 20"/>
                  <a:gd name="T6" fmla="*/ 7 w 14"/>
                  <a:gd name="T7" fmla="*/ 0 h 20"/>
                  <a:gd name="T8" fmla="*/ 0 w 14"/>
                  <a:gd name="T9" fmla="*/ 1 h 20"/>
                  <a:gd name="T10" fmla="*/ 5 w 14"/>
                  <a:gd name="T11" fmla="*/ 5 h 20"/>
                  <a:gd name="T12" fmla="*/ 8 w 14"/>
                  <a:gd name="T13" fmla="*/ 12 h 20"/>
                  <a:gd name="T14" fmla="*/ 10 w 14"/>
                  <a:gd name="T15" fmla="*/ 20 h 20"/>
                  <a:gd name="T16" fmla="*/ 13 w 14"/>
                  <a:gd name="T17" fmla="*/ 19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20"/>
                  <a:gd name="T29" fmla="*/ 14 w 14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20">
                    <a:moveTo>
                      <a:pt x="13" y="19"/>
                    </a:moveTo>
                    <a:lnTo>
                      <a:pt x="14" y="13"/>
                    </a:lnTo>
                    <a:lnTo>
                      <a:pt x="11" y="6"/>
                    </a:lnTo>
                    <a:lnTo>
                      <a:pt x="7" y="0"/>
                    </a:lnTo>
                    <a:lnTo>
                      <a:pt x="0" y="1"/>
                    </a:lnTo>
                    <a:lnTo>
                      <a:pt x="5" y="5"/>
                    </a:lnTo>
                    <a:lnTo>
                      <a:pt x="8" y="12"/>
                    </a:lnTo>
                    <a:lnTo>
                      <a:pt x="10" y="20"/>
                    </a:lnTo>
                    <a:lnTo>
                      <a:pt x="13" y="1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8" name="Freeform 43"/>
              <p:cNvSpPr>
                <a:spLocks/>
              </p:cNvSpPr>
              <p:nvPr/>
            </p:nvSpPr>
            <p:spPr bwMode="auto">
              <a:xfrm>
                <a:off x="942" y="94"/>
                <a:ext cx="39" cy="37"/>
              </a:xfrm>
              <a:custGeom>
                <a:avLst/>
                <a:gdLst>
                  <a:gd name="T0" fmla="*/ 38 w 39"/>
                  <a:gd name="T1" fmla="*/ 37 h 37"/>
                  <a:gd name="T2" fmla="*/ 39 w 39"/>
                  <a:gd name="T3" fmla="*/ 34 h 37"/>
                  <a:gd name="T4" fmla="*/ 38 w 39"/>
                  <a:gd name="T5" fmla="*/ 30 h 37"/>
                  <a:gd name="T6" fmla="*/ 35 w 39"/>
                  <a:gd name="T7" fmla="*/ 25 h 37"/>
                  <a:gd name="T8" fmla="*/ 29 w 39"/>
                  <a:gd name="T9" fmla="*/ 18 h 37"/>
                  <a:gd name="T10" fmla="*/ 23 w 39"/>
                  <a:gd name="T11" fmla="*/ 12 h 37"/>
                  <a:gd name="T12" fmla="*/ 17 w 39"/>
                  <a:gd name="T13" fmla="*/ 6 h 37"/>
                  <a:gd name="T14" fmla="*/ 8 w 39"/>
                  <a:gd name="T15" fmla="*/ 2 h 37"/>
                  <a:gd name="T16" fmla="*/ 0 w 39"/>
                  <a:gd name="T17" fmla="*/ 0 h 37"/>
                  <a:gd name="T18" fmla="*/ 4 w 39"/>
                  <a:gd name="T19" fmla="*/ 3 h 37"/>
                  <a:gd name="T20" fmla="*/ 8 w 39"/>
                  <a:gd name="T21" fmla="*/ 7 h 37"/>
                  <a:gd name="T22" fmla="*/ 13 w 39"/>
                  <a:gd name="T23" fmla="*/ 14 h 37"/>
                  <a:gd name="T24" fmla="*/ 19 w 39"/>
                  <a:gd name="T25" fmla="*/ 21 h 37"/>
                  <a:gd name="T26" fmla="*/ 25 w 39"/>
                  <a:gd name="T27" fmla="*/ 28 h 37"/>
                  <a:gd name="T28" fmla="*/ 30 w 39"/>
                  <a:gd name="T29" fmla="*/ 33 h 37"/>
                  <a:gd name="T30" fmla="*/ 35 w 39"/>
                  <a:gd name="T31" fmla="*/ 37 h 37"/>
                  <a:gd name="T32" fmla="*/ 38 w 39"/>
                  <a:gd name="T33" fmla="*/ 37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8" y="37"/>
                    </a:moveTo>
                    <a:lnTo>
                      <a:pt x="39" y="34"/>
                    </a:lnTo>
                    <a:lnTo>
                      <a:pt x="38" y="30"/>
                    </a:lnTo>
                    <a:lnTo>
                      <a:pt x="35" y="25"/>
                    </a:lnTo>
                    <a:lnTo>
                      <a:pt x="29" y="18"/>
                    </a:lnTo>
                    <a:lnTo>
                      <a:pt x="23" y="12"/>
                    </a:lnTo>
                    <a:lnTo>
                      <a:pt x="17" y="6"/>
                    </a:lnTo>
                    <a:lnTo>
                      <a:pt x="8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7"/>
                    </a:lnTo>
                    <a:lnTo>
                      <a:pt x="13" y="14"/>
                    </a:lnTo>
                    <a:lnTo>
                      <a:pt x="19" y="21"/>
                    </a:lnTo>
                    <a:lnTo>
                      <a:pt x="25" y="28"/>
                    </a:lnTo>
                    <a:lnTo>
                      <a:pt x="30" y="33"/>
                    </a:lnTo>
                    <a:lnTo>
                      <a:pt x="35" y="37"/>
                    </a:lnTo>
                    <a:lnTo>
                      <a:pt x="38" y="3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29" name="Freeform 44"/>
              <p:cNvSpPr>
                <a:spLocks/>
              </p:cNvSpPr>
              <p:nvPr/>
            </p:nvSpPr>
            <p:spPr bwMode="auto">
              <a:xfrm>
                <a:off x="983" y="92"/>
                <a:ext cx="30" cy="30"/>
              </a:xfrm>
              <a:custGeom>
                <a:avLst/>
                <a:gdLst>
                  <a:gd name="T0" fmla="*/ 29 w 30"/>
                  <a:gd name="T1" fmla="*/ 30 h 30"/>
                  <a:gd name="T2" fmla="*/ 30 w 30"/>
                  <a:gd name="T3" fmla="*/ 28 h 30"/>
                  <a:gd name="T4" fmla="*/ 30 w 30"/>
                  <a:gd name="T5" fmla="*/ 25 h 30"/>
                  <a:gd name="T6" fmla="*/ 27 w 30"/>
                  <a:gd name="T7" fmla="*/ 20 h 30"/>
                  <a:gd name="T8" fmla="*/ 25 w 30"/>
                  <a:gd name="T9" fmla="*/ 15 h 30"/>
                  <a:gd name="T10" fmla="*/ 19 w 30"/>
                  <a:gd name="T11" fmla="*/ 10 h 30"/>
                  <a:gd name="T12" fmla="*/ 14 w 30"/>
                  <a:gd name="T13" fmla="*/ 5 h 30"/>
                  <a:gd name="T14" fmla="*/ 7 w 30"/>
                  <a:gd name="T15" fmla="*/ 2 h 30"/>
                  <a:gd name="T16" fmla="*/ 0 w 30"/>
                  <a:gd name="T17" fmla="*/ 0 h 30"/>
                  <a:gd name="T18" fmla="*/ 3 w 30"/>
                  <a:gd name="T19" fmla="*/ 4 h 30"/>
                  <a:gd name="T20" fmla="*/ 7 w 30"/>
                  <a:gd name="T21" fmla="*/ 8 h 30"/>
                  <a:gd name="T22" fmla="*/ 12 w 30"/>
                  <a:gd name="T23" fmla="*/ 13 h 30"/>
                  <a:gd name="T24" fmla="*/ 16 w 30"/>
                  <a:gd name="T25" fmla="*/ 19 h 30"/>
                  <a:gd name="T26" fmla="*/ 20 w 30"/>
                  <a:gd name="T27" fmla="*/ 24 h 30"/>
                  <a:gd name="T28" fmla="*/ 24 w 30"/>
                  <a:gd name="T29" fmla="*/ 28 h 30"/>
                  <a:gd name="T30" fmla="*/ 27 w 30"/>
                  <a:gd name="T31" fmla="*/ 30 h 30"/>
                  <a:gd name="T32" fmla="*/ 29 w 30"/>
                  <a:gd name="T33" fmla="*/ 3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30"/>
                  <a:gd name="T53" fmla="*/ 30 w 30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30">
                    <a:moveTo>
                      <a:pt x="29" y="30"/>
                    </a:moveTo>
                    <a:lnTo>
                      <a:pt x="30" y="28"/>
                    </a:lnTo>
                    <a:lnTo>
                      <a:pt x="30" y="25"/>
                    </a:lnTo>
                    <a:lnTo>
                      <a:pt x="27" y="20"/>
                    </a:lnTo>
                    <a:lnTo>
                      <a:pt x="25" y="15"/>
                    </a:lnTo>
                    <a:lnTo>
                      <a:pt x="19" y="10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7" y="8"/>
                    </a:lnTo>
                    <a:lnTo>
                      <a:pt x="12" y="13"/>
                    </a:lnTo>
                    <a:lnTo>
                      <a:pt x="16" y="19"/>
                    </a:lnTo>
                    <a:lnTo>
                      <a:pt x="20" y="24"/>
                    </a:lnTo>
                    <a:lnTo>
                      <a:pt x="24" y="28"/>
                    </a:lnTo>
                    <a:lnTo>
                      <a:pt x="27" y="30"/>
                    </a:ln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0" name="Freeform 45"/>
              <p:cNvSpPr>
                <a:spLocks/>
              </p:cNvSpPr>
              <p:nvPr/>
            </p:nvSpPr>
            <p:spPr bwMode="auto">
              <a:xfrm>
                <a:off x="882" y="101"/>
                <a:ext cx="34" cy="42"/>
              </a:xfrm>
              <a:custGeom>
                <a:avLst/>
                <a:gdLst>
                  <a:gd name="T0" fmla="*/ 33 w 34"/>
                  <a:gd name="T1" fmla="*/ 42 h 42"/>
                  <a:gd name="T2" fmla="*/ 34 w 34"/>
                  <a:gd name="T3" fmla="*/ 40 h 42"/>
                  <a:gd name="T4" fmla="*/ 32 w 34"/>
                  <a:gd name="T5" fmla="*/ 34 h 42"/>
                  <a:gd name="T6" fmla="*/ 28 w 34"/>
                  <a:gd name="T7" fmla="*/ 28 h 42"/>
                  <a:gd name="T8" fmla="*/ 23 w 34"/>
                  <a:gd name="T9" fmla="*/ 21 h 42"/>
                  <a:gd name="T10" fmla="*/ 18 w 34"/>
                  <a:gd name="T11" fmla="*/ 13 h 42"/>
                  <a:gd name="T12" fmla="*/ 12 w 34"/>
                  <a:gd name="T13" fmla="*/ 6 h 42"/>
                  <a:gd name="T14" fmla="*/ 5 w 34"/>
                  <a:gd name="T15" fmla="*/ 2 h 42"/>
                  <a:gd name="T16" fmla="*/ 0 w 34"/>
                  <a:gd name="T17" fmla="*/ 0 h 42"/>
                  <a:gd name="T18" fmla="*/ 3 w 34"/>
                  <a:gd name="T19" fmla="*/ 4 h 42"/>
                  <a:gd name="T20" fmla="*/ 6 w 34"/>
                  <a:gd name="T21" fmla="*/ 10 h 42"/>
                  <a:gd name="T22" fmla="*/ 10 w 34"/>
                  <a:gd name="T23" fmla="*/ 18 h 42"/>
                  <a:gd name="T24" fmla="*/ 16 w 34"/>
                  <a:gd name="T25" fmla="*/ 25 h 42"/>
                  <a:gd name="T26" fmla="*/ 20 w 34"/>
                  <a:gd name="T27" fmla="*/ 32 h 42"/>
                  <a:gd name="T28" fmla="*/ 25 w 34"/>
                  <a:gd name="T29" fmla="*/ 38 h 42"/>
                  <a:gd name="T30" fmla="*/ 29 w 34"/>
                  <a:gd name="T31" fmla="*/ 42 h 42"/>
                  <a:gd name="T32" fmla="*/ 33 w 34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42"/>
                  <a:gd name="T53" fmla="*/ 34 w 34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42">
                    <a:moveTo>
                      <a:pt x="33" y="42"/>
                    </a:moveTo>
                    <a:lnTo>
                      <a:pt x="34" y="40"/>
                    </a:lnTo>
                    <a:lnTo>
                      <a:pt x="32" y="34"/>
                    </a:lnTo>
                    <a:lnTo>
                      <a:pt x="28" y="28"/>
                    </a:lnTo>
                    <a:lnTo>
                      <a:pt x="23" y="21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6" y="10"/>
                    </a:lnTo>
                    <a:lnTo>
                      <a:pt x="10" y="18"/>
                    </a:lnTo>
                    <a:lnTo>
                      <a:pt x="16" y="25"/>
                    </a:lnTo>
                    <a:lnTo>
                      <a:pt x="20" y="32"/>
                    </a:lnTo>
                    <a:lnTo>
                      <a:pt x="25" y="38"/>
                    </a:lnTo>
                    <a:lnTo>
                      <a:pt x="29" y="42"/>
                    </a:lnTo>
                    <a:lnTo>
                      <a:pt x="33" y="4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1" name="Freeform 46"/>
              <p:cNvSpPr>
                <a:spLocks/>
              </p:cNvSpPr>
              <p:nvPr/>
            </p:nvSpPr>
            <p:spPr bwMode="auto">
              <a:xfrm>
                <a:off x="834" y="122"/>
                <a:ext cx="25" cy="34"/>
              </a:xfrm>
              <a:custGeom>
                <a:avLst/>
                <a:gdLst>
                  <a:gd name="T0" fmla="*/ 23 w 25"/>
                  <a:gd name="T1" fmla="*/ 34 h 34"/>
                  <a:gd name="T2" fmla="*/ 25 w 25"/>
                  <a:gd name="T3" fmla="*/ 32 h 34"/>
                  <a:gd name="T4" fmla="*/ 24 w 25"/>
                  <a:gd name="T5" fmla="*/ 28 h 34"/>
                  <a:gd name="T6" fmla="*/ 21 w 25"/>
                  <a:gd name="T7" fmla="*/ 22 h 34"/>
                  <a:gd name="T8" fmla="*/ 17 w 25"/>
                  <a:gd name="T9" fmla="*/ 15 h 34"/>
                  <a:gd name="T10" fmla="*/ 13 w 25"/>
                  <a:gd name="T11" fmla="*/ 9 h 34"/>
                  <a:gd name="T12" fmla="*/ 9 w 25"/>
                  <a:gd name="T13" fmla="*/ 4 h 34"/>
                  <a:gd name="T14" fmla="*/ 3 w 25"/>
                  <a:gd name="T15" fmla="*/ 1 h 34"/>
                  <a:gd name="T16" fmla="*/ 0 w 25"/>
                  <a:gd name="T17" fmla="*/ 0 h 34"/>
                  <a:gd name="T18" fmla="*/ 4 w 25"/>
                  <a:gd name="T19" fmla="*/ 7 h 34"/>
                  <a:gd name="T20" fmla="*/ 10 w 25"/>
                  <a:gd name="T21" fmla="*/ 19 h 34"/>
                  <a:gd name="T22" fmla="*/ 17 w 25"/>
                  <a:gd name="T23" fmla="*/ 29 h 34"/>
                  <a:gd name="T24" fmla="*/ 23 w 25"/>
                  <a:gd name="T25" fmla="*/ 34 h 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4"/>
                  <a:gd name="T41" fmla="*/ 25 w 25"/>
                  <a:gd name="T42" fmla="*/ 34 h 3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4">
                    <a:moveTo>
                      <a:pt x="23" y="34"/>
                    </a:moveTo>
                    <a:lnTo>
                      <a:pt x="25" y="32"/>
                    </a:lnTo>
                    <a:lnTo>
                      <a:pt x="24" y="28"/>
                    </a:lnTo>
                    <a:lnTo>
                      <a:pt x="21" y="22"/>
                    </a:lnTo>
                    <a:lnTo>
                      <a:pt x="17" y="15"/>
                    </a:lnTo>
                    <a:lnTo>
                      <a:pt x="13" y="9"/>
                    </a:lnTo>
                    <a:lnTo>
                      <a:pt x="9" y="4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4" y="7"/>
                    </a:lnTo>
                    <a:lnTo>
                      <a:pt x="10" y="19"/>
                    </a:lnTo>
                    <a:lnTo>
                      <a:pt x="17" y="29"/>
                    </a:lnTo>
                    <a:lnTo>
                      <a:pt x="23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2" name="Freeform 47"/>
              <p:cNvSpPr>
                <a:spLocks/>
              </p:cNvSpPr>
              <p:nvPr/>
            </p:nvSpPr>
            <p:spPr bwMode="auto">
              <a:xfrm>
                <a:off x="997" y="89"/>
                <a:ext cx="34" cy="6"/>
              </a:xfrm>
              <a:custGeom>
                <a:avLst/>
                <a:gdLst>
                  <a:gd name="T0" fmla="*/ 0 w 34"/>
                  <a:gd name="T1" fmla="*/ 5 h 6"/>
                  <a:gd name="T2" fmla="*/ 3 w 34"/>
                  <a:gd name="T3" fmla="*/ 5 h 6"/>
                  <a:gd name="T4" fmla="*/ 7 w 34"/>
                  <a:gd name="T5" fmla="*/ 4 h 6"/>
                  <a:gd name="T6" fmla="*/ 12 w 34"/>
                  <a:gd name="T7" fmla="*/ 3 h 6"/>
                  <a:gd name="T8" fmla="*/ 18 w 34"/>
                  <a:gd name="T9" fmla="*/ 2 h 6"/>
                  <a:gd name="T10" fmla="*/ 24 w 34"/>
                  <a:gd name="T11" fmla="*/ 1 h 6"/>
                  <a:gd name="T12" fmla="*/ 29 w 34"/>
                  <a:gd name="T13" fmla="*/ 0 h 6"/>
                  <a:gd name="T14" fmla="*/ 33 w 34"/>
                  <a:gd name="T15" fmla="*/ 0 h 6"/>
                  <a:gd name="T16" fmla="*/ 34 w 34"/>
                  <a:gd name="T17" fmla="*/ 2 h 6"/>
                  <a:gd name="T18" fmla="*/ 33 w 34"/>
                  <a:gd name="T19" fmla="*/ 4 h 6"/>
                  <a:gd name="T20" fmla="*/ 29 w 34"/>
                  <a:gd name="T21" fmla="*/ 6 h 6"/>
                  <a:gd name="T22" fmla="*/ 25 w 34"/>
                  <a:gd name="T23" fmla="*/ 6 h 6"/>
                  <a:gd name="T24" fmla="*/ 20 w 34"/>
                  <a:gd name="T25" fmla="*/ 6 h 6"/>
                  <a:gd name="T26" fmla="*/ 14 w 34"/>
                  <a:gd name="T27" fmla="*/ 6 h 6"/>
                  <a:gd name="T28" fmla="*/ 8 w 34"/>
                  <a:gd name="T29" fmla="*/ 6 h 6"/>
                  <a:gd name="T30" fmla="*/ 4 w 34"/>
                  <a:gd name="T31" fmla="*/ 5 h 6"/>
                  <a:gd name="T32" fmla="*/ 0 w 34"/>
                  <a:gd name="T33" fmla="*/ 5 h 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"/>
                  <a:gd name="T53" fmla="*/ 34 w 34"/>
                  <a:gd name="T54" fmla="*/ 6 h 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">
                    <a:moveTo>
                      <a:pt x="0" y="5"/>
                    </a:moveTo>
                    <a:lnTo>
                      <a:pt x="3" y="5"/>
                    </a:lnTo>
                    <a:lnTo>
                      <a:pt x="7" y="4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1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4" y="2"/>
                    </a:lnTo>
                    <a:lnTo>
                      <a:pt x="33" y="4"/>
                    </a:lnTo>
                    <a:lnTo>
                      <a:pt x="29" y="6"/>
                    </a:lnTo>
                    <a:lnTo>
                      <a:pt x="25" y="6"/>
                    </a:lnTo>
                    <a:lnTo>
                      <a:pt x="20" y="6"/>
                    </a:lnTo>
                    <a:lnTo>
                      <a:pt x="14" y="6"/>
                    </a:lnTo>
                    <a:lnTo>
                      <a:pt x="8" y="6"/>
                    </a:lnTo>
                    <a:lnTo>
                      <a:pt x="4" y="5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3" name="Freeform 48"/>
              <p:cNvSpPr>
                <a:spLocks/>
              </p:cNvSpPr>
              <p:nvPr/>
            </p:nvSpPr>
            <p:spPr bwMode="auto">
              <a:xfrm>
                <a:off x="959" y="47"/>
                <a:ext cx="44" cy="46"/>
              </a:xfrm>
              <a:custGeom>
                <a:avLst/>
                <a:gdLst>
                  <a:gd name="T0" fmla="*/ 0 w 44"/>
                  <a:gd name="T1" fmla="*/ 46 h 46"/>
                  <a:gd name="T2" fmla="*/ 5 w 44"/>
                  <a:gd name="T3" fmla="*/ 43 h 46"/>
                  <a:gd name="T4" fmla="*/ 12 w 44"/>
                  <a:gd name="T5" fmla="*/ 37 h 46"/>
                  <a:gd name="T6" fmla="*/ 20 w 44"/>
                  <a:gd name="T7" fmla="*/ 30 h 46"/>
                  <a:gd name="T8" fmla="*/ 29 w 44"/>
                  <a:gd name="T9" fmla="*/ 22 h 46"/>
                  <a:gd name="T10" fmla="*/ 36 w 44"/>
                  <a:gd name="T11" fmla="*/ 16 h 46"/>
                  <a:gd name="T12" fmla="*/ 42 w 44"/>
                  <a:gd name="T13" fmla="*/ 9 h 46"/>
                  <a:gd name="T14" fmla="*/ 44 w 44"/>
                  <a:gd name="T15" fmla="*/ 3 h 46"/>
                  <a:gd name="T16" fmla="*/ 43 w 44"/>
                  <a:gd name="T17" fmla="*/ 0 h 46"/>
                  <a:gd name="T18" fmla="*/ 40 w 44"/>
                  <a:gd name="T19" fmla="*/ 0 h 46"/>
                  <a:gd name="T20" fmla="*/ 35 w 44"/>
                  <a:gd name="T21" fmla="*/ 4 h 46"/>
                  <a:gd name="T22" fmla="*/ 29 w 44"/>
                  <a:gd name="T23" fmla="*/ 10 h 46"/>
                  <a:gd name="T24" fmla="*/ 23 w 44"/>
                  <a:gd name="T25" fmla="*/ 19 h 46"/>
                  <a:gd name="T26" fmla="*/ 16 w 44"/>
                  <a:gd name="T27" fmla="*/ 26 h 46"/>
                  <a:gd name="T28" fmla="*/ 10 w 44"/>
                  <a:gd name="T29" fmla="*/ 35 h 46"/>
                  <a:gd name="T30" fmla="*/ 4 w 44"/>
                  <a:gd name="T31" fmla="*/ 42 h 46"/>
                  <a:gd name="T32" fmla="*/ 0 w 44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46"/>
                  <a:gd name="T53" fmla="*/ 44 w 44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46">
                    <a:moveTo>
                      <a:pt x="0" y="46"/>
                    </a:moveTo>
                    <a:lnTo>
                      <a:pt x="5" y="43"/>
                    </a:lnTo>
                    <a:lnTo>
                      <a:pt x="12" y="37"/>
                    </a:lnTo>
                    <a:lnTo>
                      <a:pt x="20" y="30"/>
                    </a:lnTo>
                    <a:lnTo>
                      <a:pt x="29" y="22"/>
                    </a:lnTo>
                    <a:lnTo>
                      <a:pt x="36" y="16"/>
                    </a:lnTo>
                    <a:lnTo>
                      <a:pt x="42" y="9"/>
                    </a:lnTo>
                    <a:lnTo>
                      <a:pt x="44" y="3"/>
                    </a:lnTo>
                    <a:lnTo>
                      <a:pt x="43" y="0"/>
                    </a:lnTo>
                    <a:lnTo>
                      <a:pt x="40" y="0"/>
                    </a:lnTo>
                    <a:lnTo>
                      <a:pt x="35" y="4"/>
                    </a:lnTo>
                    <a:lnTo>
                      <a:pt x="29" y="10"/>
                    </a:lnTo>
                    <a:lnTo>
                      <a:pt x="23" y="19"/>
                    </a:lnTo>
                    <a:lnTo>
                      <a:pt x="16" y="26"/>
                    </a:lnTo>
                    <a:lnTo>
                      <a:pt x="10" y="35"/>
                    </a:lnTo>
                    <a:lnTo>
                      <a:pt x="4" y="4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4" name="Freeform 49"/>
              <p:cNvSpPr>
                <a:spLocks/>
              </p:cNvSpPr>
              <p:nvPr/>
            </p:nvSpPr>
            <p:spPr bwMode="auto">
              <a:xfrm>
                <a:off x="942" y="47"/>
                <a:ext cx="41" cy="48"/>
              </a:xfrm>
              <a:custGeom>
                <a:avLst/>
                <a:gdLst>
                  <a:gd name="T0" fmla="*/ 0 w 41"/>
                  <a:gd name="T1" fmla="*/ 48 h 48"/>
                  <a:gd name="T2" fmla="*/ 5 w 41"/>
                  <a:gd name="T3" fmla="*/ 44 h 48"/>
                  <a:gd name="T4" fmla="*/ 12 w 41"/>
                  <a:gd name="T5" fmla="*/ 37 h 48"/>
                  <a:gd name="T6" fmla="*/ 19 w 41"/>
                  <a:gd name="T7" fmla="*/ 30 h 48"/>
                  <a:gd name="T8" fmla="*/ 27 w 41"/>
                  <a:gd name="T9" fmla="*/ 22 h 48"/>
                  <a:gd name="T10" fmla="*/ 34 w 41"/>
                  <a:gd name="T11" fmla="*/ 14 h 48"/>
                  <a:gd name="T12" fmla="*/ 39 w 41"/>
                  <a:gd name="T13" fmla="*/ 7 h 48"/>
                  <a:gd name="T14" fmla="*/ 41 w 41"/>
                  <a:gd name="T15" fmla="*/ 2 h 48"/>
                  <a:gd name="T16" fmla="*/ 40 w 41"/>
                  <a:gd name="T17" fmla="*/ 0 h 48"/>
                  <a:gd name="T18" fmla="*/ 35 w 41"/>
                  <a:gd name="T19" fmla="*/ 2 h 48"/>
                  <a:gd name="T20" fmla="*/ 30 w 41"/>
                  <a:gd name="T21" fmla="*/ 7 h 48"/>
                  <a:gd name="T22" fmla="*/ 25 w 41"/>
                  <a:gd name="T23" fmla="*/ 14 h 48"/>
                  <a:gd name="T24" fmla="*/ 19 w 41"/>
                  <a:gd name="T25" fmla="*/ 22 h 48"/>
                  <a:gd name="T26" fmla="*/ 13 w 41"/>
                  <a:gd name="T27" fmla="*/ 30 h 48"/>
                  <a:gd name="T28" fmla="*/ 8 w 41"/>
                  <a:gd name="T29" fmla="*/ 39 h 48"/>
                  <a:gd name="T30" fmla="*/ 4 w 41"/>
                  <a:gd name="T31" fmla="*/ 45 h 48"/>
                  <a:gd name="T32" fmla="*/ 0 w 41"/>
                  <a:gd name="T33" fmla="*/ 48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8"/>
                  <a:gd name="T53" fmla="*/ 41 w 4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8">
                    <a:moveTo>
                      <a:pt x="0" y="48"/>
                    </a:moveTo>
                    <a:lnTo>
                      <a:pt x="5" y="44"/>
                    </a:lnTo>
                    <a:lnTo>
                      <a:pt x="12" y="37"/>
                    </a:lnTo>
                    <a:lnTo>
                      <a:pt x="19" y="30"/>
                    </a:lnTo>
                    <a:lnTo>
                      <a:pt x="27" y="22"/>
                    </a:lnTo>
                    <a:lnTo>
                      <a:pt x="34" y="14"/>
                    </a:lnTo>
                    <a:lnTo>
                      <a:pt x="39" y="7"/>
                    </a:lnTo>
                    <a:lnTo>
                      <a:pt x="41" y="2"/>
                    </a:lnTo>
                    <a:lnTo>
                      <a:pt x="40" y="0"/>
                    </a:lnTo>
                    <a:lnTo>
                      <a:pt x="35" y="2"/>
                    </a:lnTo>
                    <a:lnTo>
                      <a:pt x="30" y="7"/>
                    </a:lnTo>
                    <a:lnTo>
                      <a:pt x="25" y="14"/>
                    </a:lnTo>
                    <a:lnTo>
                      <a:pt x="19" y="22"/>
                    </a:lnTo>
                    <a:lnTo>
                      <a:pt x="13" y="30"/>
                    </a:lnTo>
                    <a:lnTo>
                      <a:pt x="8" y="39"/>
                    </a:lnTo>
                    <a:lnTo>
                      <a:pt x="4" y="45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5" name="Freeform 50"/>
              <p:cNvSpPr>
                <a:spLocks/>
              </p:cNvSpPr>
              <p:nvPr/>
            </p:nvSpPr>
            <p:spPr bwMode="auto">
              <a:xfrm>
                <a:off x="923" y="46"/>
                <a:ext cx="36" cy="51"/>
              </a:xfrm>
              <a:custGeom>
                <a:avLst/>
                <a:gdLst>
                  <a:gd name="T0" fmla="*/ 0 w 36"/>
                  <a:gd name="T1" fmla="*/ 51 h 51"/>
                  <a:gd name="T2" fmla="*/ 5 w 36"/>
                  <a:gd name="T3" fmla="*/ 46 h 51"/>
                  <a:gd name="T4" fmla="*/ 12 w 36"/>
                  <a:gd name="T5" fmla="*/ 39 h 51"/>
                  <a:gd name="T6" fmla="*/ 19 w 36"/>
                  <a:gd name="T7" fmla="*/ 30 h 51"/>
                  <a:gd name="T8" fmla="*/ 25 w 36"/>
                  <a:gd name="T9" fmla="*/ 23 h 51"/>
                  <a:gd name="T10" fmla="*/ 30 w 36"/>
                  <a:gd name="T11" fmla="*/ 14 h 51"/>
                  <a:gd name="T12" fmla="*/ 35 w 36"/>
                  <a:gd name="T13" fmla="*/ 7 h 51"/>
                  <a:gd name="T14" fmla="*/ 36 w 36"/>
                  <a:gd name="T15" fmla="*/ 2 h 51"/>
                  <a:gd name="T16" fmla="*/ 35 w 36"/>
                  <a:gd name="T17" fmla="*/ 0 h 51"/>
                  <a:gd name="T18" fmla="*/ 31 w 36"/>
                  <a:gd name="T19" fmla="*/ 2 h 51"/>
                  <a:gd name="T20" fmla="*/ 27 w 36"/>
                  <a:gd name="T21" fmla="*/ 7 h 51"/>
                  <a:gd name="T22" fmla="*/ 23 w 36"/>
                  <a:gd name="T23" fmla="*/ 14 h 51"/>
                  <a:gd name="T24" fmla="*/ 18 w 36"/>
                  <a:gd name="T25" fmla="*/ 23 h 51"/>
                  <a:gd name="T26" fmla="*/ 13 w 36"/>
                  <a:gd name="T27" fmla="*/ 32 h 51"/>
                  <a:gd name="T28" fmla="*/ 8 w 36"/>
                  <a:gd name="T29" fmla="*/ 40 h 51"/>
                  <a:gd name="T30" fmla="*/ 4 w 36"/>
                  <a:gd name="T31" fmla="*/ 47 h 51"/>
                  <a:gd name="T32" fmla="*/ 0 w 36"/>
                  <a:gd name="T33" fmla="*/ 51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51"/>
                  <a:gd name="T53" fmla="*/ 36 w 36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51">
                    <a:moveTo>
                      <a:pt x="0" y="51"/>
                    </a:moveTo>
                    <a:lnTo>
                      <a:pt x="5" y="46"/>
                    </a:lnTo>
                    <a:lnTo>
                      <a:pt x="12" y="39"/>
                    </a:lnTo>
                    <a:lnTo>
                      <a:pt x="19" y="30"/>
                    </a:lnTo>
                    <a:lnTo>
                      <a:pt x="25" y="23"/>
                    </a:lnTo>
                    <a:lnTo>
                      <a:pt x="30" y="14"/>
                    </a:lnTo>
                    <a:lnTo>
                      <a:pt x="35" y="7"/>
                    </a:lnTo>
                    <a:lnTo>
                      <a:pt x="36" y="2"/>
                    </a:lnTo>
                    <a:lnTo>
                      <a:pt x="35" y="0"/>
                    </a:lnTo>
                    <a:lnTo>
                      <a:pt x="31" y="2"/>
                    </a:lnTo>
                    <a:lnTo>
                      <a:pt x="27" y="7"/>
                    </a:lnTo>
                    <a:lnTo>
                      <a:pt x="23" y="14"/>
                    </a:lnTo>
                    <a:lnTo>
                      <a:pt x="18" y="23"/>
                    </a:lnTo>
                    <a:lnTo>
                      <a:pt x="13" y="32"/>
                    </a:lnTo>
                    <a:lnTo>
                      <a:pt x="8" y="40"/>
                    </a:lnTo>
                    <a:lnTo>
                      <a:pt x="4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6" name="Freeform 51"/>
              <p:cNvSpPr>
                <a:spLocks/>
              </p:cNvSpPr>
              <p:nvPr/>
            </p:nvSpPr>
            <p:spPr bwMode="auto">
              <a:xfrm>
                <a:off x="904" y="55"/>
                <a:ext cx="27" cy="46"/>
              </a:xfrm>
              <a:custGeom>
                <a:avLst/>
                <a:gdLst>
                  <a:gd name="T0" fmla="*/ 0 w 27"/>
                  <a:gd name="T1" fmla="*/ 46 h 46"/>
                  <a:gd name="T2" fmla="*/ 5 w 27"/>
                  <a:gd name="T3" fmla="*/ 42 h 46"/>
                  <a:gd name="T4" fmla="*/ 10 w 27"/>
                  <a:gd name="T5" fmla="*/ 36 h 46"/>
                  <a:gd name="T6" fmla="*/ 15 w 27"/>
                  <a:gd name="T7" fmla="*/ 28 h 46"/>
                  <a:gd name="T8" fmla="*/ 20 w 27"/>
                  <a:gd name="T9" fmla="*/ 20 h 46"/>
                  <a:gd name="T10" fmla="*/ 24 w 27"/>
                  <a:gd name="T11" fmla="*/ 13 h 46"/>
                  <a:gd name="T12" fmla="*/ 27 w 27"/>
                  <a:gd name="T13" fmla="*/ 6 h 46"/>
                  <a:gd name="T14" fmla="*/ 27 w 27"/>
                  <a:gd name="T15" fmla="*/ 2 h 46"/>
                  <a:gd name="T16" fmla="*/ 24 w 27"/>
                  <a:gd name="T17" fmla="*/ 0 h 46"/>
                  <a:gd name="T18" fmla="*/ 17 w 27"/>
                  <a:gd name="T19" fmla="*/ 7 h 46"/>
                  <a:gd name="T20" fmla="*/ 12 w 27"/>
                  <a:gd name="T21" fmla="*/ 20 h 46"/>
                  <a:gd name="T22" fmla="*/ 6 w 27"/>
                  <a:gd name="T23" fmla="*/ 36 h 46"/>
                  <a:gd name="T24" fmla="*/ 0 w 27"/>
                  <a:gd name="T25" fmla="*/ 46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"/>
                  <a:gd name="T40" fmla="*/ 0 h 46"/>
                  <a:gd name="T41" fmla="*/ 27 w 27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" h="46">
                    <a:moveTo>
                      <a:pt x="0" y="46"/>
                    </a:moveTo>
                    <a:lnTo>
                      <a:pt x="5" y="42"/>
                    </a:lnTo>
                    <a:lnTo>
                      <a:pt x="10" y="36"/>
                    </a:lnTo>
                    <a:lnTo>
                      <a:pt x="15" y="28"/>
                    </a:lnTo>
                    <a:lnTo>
                      <a:pt x="20" y="20"/>
                    </a:lnTo>
                    <a:lnTo>
                      <a:pt x="24" y="13"/>
                    </a:lnTo>
                    <a:lnTo>
                      <a:pt x="27" y="6"/>
                    </a:lnTo>
                    <a:lnTo>
                      <a:pt x="27" y="2"/>
                    </a:lnTo>
                    <a:lnTo>
                      <a:pt x="24" y="0"/>
                    </a:lnTo>
                    <a:lnTo>
                      <a:pt x="17" y="7"/>
                    </a:lnTo>
                    <a:lnTo>
                      <a:pt x="12" y="20"/>
                    </a:lnTo>
                    <a:lnTo>
                      <a:pt x="6" y="3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7" name="Freeform 52"/>
              <p:cNvSpPr>
                <a:spLocks/>
              </p:cNvSpPr>
              <p:nvPr/>
            </p:nvSpPr>
            <p:spPr bwMode="auto">
              <a:xfrm>
                <a:off x="884" y="61"/>
                <a:ext cx="24" cy="44"/>
              </a:xfrm>
              <a:custGeom>
                <a:avLst/>
                <a:gdLst>
                  <a:gd name="T0" fmla="*/ 0 w 24"/>
                  <a:gd name="T1" fmla="*/ 44 h 44"/>
                  <a:gd name="T2" fmla="*/ 3 w 24"/>
                  <a:gd name="T3" fmla="*/ 40 h 44"/>
                  <a:gd name="T4" fmla="*/ 8 w 24"/>
                  <a:gd name="T5" fmla="*/ 34 h 44"/>
                  <a:gd name="T6" fmla="*/ 12 w 24"/>
                  <a:gd name="T7" fmla="*/ 26 h 44"/>
                  <a:gd name="T8" fmla="*/ 17 w 24"/>
                  <a:gd name="T9" fmla="*/ 17 h 44"/>
                  <a:gd name="T10" fmla="*/ 20 w 24"/>
                  <a:gd name="T11" fmla="*/ 10 h 44"/>
                  <a:gd name="T12" fmla="*/ 23 w 24"/>
                  <a:gd name="T13" fmla="*/ 4 h 44"/>
                  <a:gd name="T14" fmla="*/ 24 w 24"/>
                  <a:gd name="T15" fmla="*/ 0 h 44"/>
                  <a:gd name="T16" fmla="*/ 21 w 24"/>
                  <a:gd name="T17" fmla="*/ 0 h 44"/>
                  <a:gd name="T18" fmla="*/ 14 w 24"/>
                  <a:gd name="T19" fmla="*/ 8 h 44"/>
                  <a:gd name="T20" fmla="*/ 8 w 24"/>
                  <a:gd name="T21" fmla="*/ 21 h 44"/>
                  <a:gd name="T22" fmla="*/ 3 w 24"/>
                  <a:gd name="T23" fmla="*/ 36 h 44"/>
                  <a:gd name="T24" fmla="*/ 0 w 24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4"/>
                  <a:gd name="T41" fmla="*/ 24 w 24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4">
                    <a:moveTo>
                      <a:pt x="0" y="44"/>
                    </a:moveTo>
                    <a:lnTo>
                      <a:pt x="3" y="40"/>
                    </a:lnTo>
                    <a:lnTo>
                      <a:pt x="8" y="34"/>
                    </a:lnTo>
                    <a:lnTo>
                      <a:pt x="12" y="26"/>
                    </a:lnTo>
                    <a:lnTo>
                      <a:pt x="17" y="17"/>
                    </a:lnTo>
                    <a:lnTo>
                      <a:pt x="20" y="10"/>
                    </a:lnTo>
                    <a:lnTo>
                      <a:pt x="23" y="4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4" y="8"/>
                    </a:lnTo>
                    <a:lnTo>
                      <a:pt x="8" y="21"/>
                    </a:lnTo>
                    <a:lnTo>
                      <a:pt x="3" y="36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8" name="Freeform 53"/>
              <p:cNvSpPr>
                <a:spLocks/>
              </p:cNvSpPr>
              <p:nvPr/>
            </p:nvSpPr>
            <p:spPr bwMode="auto">
              <a:xfrm>
                <a:off x="864" y="72"/>
                <a:ext cx="12" cy="39"/>
              </a:xfrm>
              <a:custGeom>
                <a:avLst/>
                <a:gdLst>
                  <a:gd name="T0" fmla="*/ 0 w 12"/>
                  <a:gd name="T1" fmla="*/ 39 h 39"/>
                  <a:gd name="T2" fmla="*/ 6 w 12"/>
                  <a:gd name="T3" fmla="*/ 28 h 39"/>
                  <a:gd name="T4" fmla="*/ 10 w 12"/>
                  <a:gd name="T5" fmla="*/ 15 h 39"/>
                  <a:gd name="T6" fmla="*/ 12 w 12"/>
                  <a:gd name="T7" fmla="*/ 4 h 39"/>
                  <a:gd name="T8" fmla="*/ 8 w 12"/>
                  <a:gd name="T9" fmla="*/ 0 h 39"/>
                  <a:gd name="T10" fmla="*/ 3 w 12"/>
                  <a:gd name="T11" fmla="*/ 6 h 39"/>
                  <a:gd name="T12" fmla="*/ 2 w 12"/>
                  <a:gd name="T13" fmla="*/ 17 h 39"/>
                  <a:gd name="T14" fmla="*/ 2 w 12"/>
                  <a:gd name="T15" fmla="*/ 29 h 39"/>
                  <a:gd name="T16" fmla="*/ 0 w 12"/>
                  <a:gd name="T17" fmla="*/ 39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39"/>
                  <a:gd name="T29" fmla="*/ 12 w 12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39">
                    <a:moveTo>
                      <a:pt x="0" y="39"/>
                    </a:moveTo>
                    <a:lnTo>
                      <a:pt x="6" y="28"/>
                    </a:lnTo>
                    <a:lnTo>
                      <a:pt x="10" y="15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3" y="6"/>
                    </a:lnTo>
                    <a:lnTo>
                      <a:pt x="2" y="17"/>
                    </a:lnTo>
                    <a:lnTo>
                      <a:pt x="2" y="2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39" name="Freeform 54"/>
              <p:cNvSpPr>
                <a:spLocks/>
              </p:cNvSpPr>
              <p:nvPr/>
            </p:nvSpPr>
            <p:spPr bwMode="auto">
              <a:xfrm>
                <a:off x="847" y="83"/>
                <a:ext cx="7" cy="34"/>
              </a:xfrm>
              <a:custGeom>
                <a:avLst/>
                <a:gdLst>
                  <a:gd name="T0" fmla="*/ 2 w 7"/>
                  <a:gd name="T1" fmla="*/ 34 h 34"/>
                  <a:gd name="T2" fmla="*/ 4 w 7"/>
                  <a:gd name="T3" fmla="*/ 25 h 34"/>
                  <a:gd name="T4" fmla="*/ 7 w 7"/>
                  <a:gd name="T5" fmla="*/ 14 h 34"/>
                  <a:gd name="T6" fmla="*/ 7 w 7"/>
                  <a:gd name="T7" fmla="*/ 3 h 34"/>
                  <a:gd name="T8" fmla="*/ 3 w 7"/>
                  <a:gd name="T9" fmla="*/ 0 h 34"/>
                  <a:gd name="T10" fmla="*/ 0 w 7"/>
                  <a:gd name="T11" fmla="*/ 5 h 34"/>
                  <a:gd name="T12" fmla="*/ 1 w 7"/>
                  <a:gd name="T13" fmla="*/ 14 h 34"/>
                  <a:gd name="T14" fmla="*/ 2 w 7"/>
                  <a:gd name="T15" fmla="*/ 24 h 34"/>
                  <a:gd name="T16" fmla="*/ 2 w 7"/>
                  <a:gd name="T17" fmla="*/ 34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4"/>
                  <a:gd name="T29" fmla="*/ 7 w 7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4">
                    <a:moveTo>
                      <a:pt x="2" y="34"/>
                    </a:moveTo>
                    <a:lnTo>
                      <a:pt x="4" y="25"/>
                    </a:lnTo>
                    <a:lnTo>
                      <a:pt x="7" y="14"/>
                    </a:lnTo>
                    <a:lnTo>
                      <a:pt x="7" y="3"/>
                    </a:lnTo>
                    <a:lnTo>
                      <a:pt x="3" y="0"/>
                    </a:lnTo>
                    <a:lnTo>
                      <a:pt x="0" y="5"/>
                    </a:lnTo>
                    <a:lnTo>
                      <a:pt x="1" y="14"/>
                    </a:lnTo>
                    <a:lnTo>
                      <a:pt x="2" y="24"/>
                    </a:lnTo>
                    <a:lnTo>
                      <a:pt x="2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0" name="Freeform 55"/>
              <p:cNvSpPr>
                <a:spLocks/>
              </p:cNvSpPr>
              <p:nvPr/>
            </p:nvSpPr>
            <p:spPr bwMode="auto">
              <a:xfrm>
                <a:off x="829" y="90"/>
                <a:ext cx="8" cy="33"/>
              </a:xfrm>
              <a:custGeom>
                <a:avLst/>
                <a:gdLst>
                  <a:gd name="T0" fmla="*/ 6 w 8"/>
                  <a:gd name="T1" fmla="*/ 33 h 33"/>
                  <a:gd name="T2" fmla="*/ 8 w 8"/>
                  <a:gd name="T3" fmla="*/ 25 h 33"/>
                  <a:gd name="T4" fmla="*/ 8 w 8"/>
                  <a:gd name="T5" fmla="*/ 14 h 33"/>
                  <a:gd name="T6" fmla="*/ 7 w 8"/>
                  <a:gd name="T7" fmla="*/ 4 h 33"/>
                  <a:gd name="T8" fmla="*/ 2 w 8"/>
                  <a:gd name="T9" fmla="*/ 0 h 33"/>
                  <a:gd name="T10" fmla="*/ 0 w 8"/>
                  <a:gd name="T11" fmla="*/ 4 h 33"/>
                  <a:gd name="T12" fmla="*/ 2 w 8"/>
                  <a:gd name="T13" fmla="*/ 11 h 33"/>
                  <a:gd name="T14" fmla="*/ 4 w 8"/>
                  <a:gd name="T15" fmla="*/ 22 h 33"/>
                  <a:gd name="T16" fmla="*/ 6 w 8"/>
                  <a:gd name="T17" fmla="*/ 33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3"/>
                  <a:gd name="T29" fmla="*/ 8 w 8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3">
                    <a:moveTo>
                      <a:pt x="6" y="33"/>
                    </a:moveTo>
                    <a:lnTo>
                      <a:pt x="8" y="25"/>
                    </a:lnTo>
                    <a:lnTo>
                      <a:pt x="8" y="14"/>
                    </a:lnTo>
                    <a:lnTo>
                      <a:pt x="7" y="4"/>
                    </a:lnTo>
                    <a:lnTo>
                      <a:pt x="2" y="0"/>
                    </a:lnTo>
                    <a:lnTo>
                      <a:pt x="0" y="4"/>
                    </a:lnTo>
                    <a:lnTo>
                      <a:pt x="2" y="11"/>
                    </a:lnTo>
                    <a:lnTo>
                      <a:pt x="4" y="22"/>
                    </a:lnTo>
                    <a:lnTo>
                      <a:pt x="6" y="3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1" name="Freeform 56"/>
              <p:cNvSpPr>
                <a:spLocks/>
              </p:cNvSpPr>
              <p:nvPr/>
            </p:nvSpPr>
            <p:spPr bwMode="auto">
              <a:xfrm>
                <a:off x="815" y="101"/>
                <a:ext cx="9" cy="32"/>
              </a:xfrm>
              <a:custGeom>
                <a:avLst/>
                <a:gdLst>
                  <a:gd name="T0" fmla="*/ 1 w 9"/>
                  <a:gd name="T1" fmla="*/ 32 h 32"/>
                  <a:gd name="T2" fmla="*/ 5 w 9"/>
                  <a:gd name="T3" fmla="*/ 27 h 32"/>
                  <a:gd name="T4" fmla="*/ 9 w 9"/>
                  <a:gd name="T5" fmla="*/ 18 h 32"/>
                  <a:gd name="T6" fmla="*/ 9 w 9"/>
                  <a:gd name="T7" fmla="*/ 7 h 32"/>
                  <a:gd name="T8" fmla="*/ 4 w 9"/>
                  <a:gd name="T9" fmla="*/ 0 h 32"/>
                  <a:gd name="T10" fmla="*/ 0 w 9"/>
                  <a:gd name="T11" fmla="*/ 3 h 32"/>
                  <a:gd name="T12" fmla="*/ 0 w 9"/>
                  <a:gd name="T13" fmla="*/ 12 h 32"/>
                  <a:gd name="T14" fmla="*/ 1 w 9"/>
                  <a:gd name="T15" fmla="*/ 23 h 32"/>
                  <a:gd name="T16" fmla="*/ 1 w 9"/>
                  <a:gd name="T17" fmla="*/ 32 h 3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2"/>
                  <a:gd name="T29" fmla="*/ 9 w 9"/>
                  <a:gd name="T30" fmla="*/ 32 h 3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2">
                    <a:moveTo>
                      <a:pt x="1" y="32"/>
                    </a:moveTo>
                    <a:lnTo>
                      <a:pt x="5" y="27"/>
                    </a:lnTo>
                    <a:lnTo>
                      <a:pt x="9" y="18"/>
                    </a:lnTo>
                    <a:lnTo>
                      <a:pt x="9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2"/>
                    </a:lnTo>
                    <a:lnTo>
                      <a:pt x="1" y="23"/>
                    </a:lnTo>
                    <a:lnTo>
                      <a:pt x="1" y="3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2" name="Freeform 57"/>
              <p:cNvSpPr>
                <a:spLocks/>
              </p:cNvSpPr>
              <p:nvPr/>
            </p:nvSpPr>
            <p:spPr bwMode="auto">
              <a:xfrm>
                <a:off x="805" y="105"/>
                <a:ext cx="7" cy="36"/>
              </a:xfrm>
              <a:custGeom>
                <a:avLst/>
                <a:gdLst>
                  <a:gd name="T0" fmla="*/ 2 w 7"/>
                  <a:gd name="T1" fmla="*/ 36 h 36"/>
                  <a:gd name="T2" fmla="*/ 5 w 7"/>
                  <a:gd name="T3" fmla="*/ 28 h 36"/>
                  <a:gd name="T4" fmla="*/ 7 w 7"/>
                  <a:gd name="T5" fmla="*/ 18 h 36"/>
                  <a:gd name="T6" fmla="*/ 7 w 7"/>
                  <a:gd name="T7" fmla="*/ 7 h 36"/>
                  <a:gd name="T8" fmla="*/ 4 w 7"/>
                  <a:gd name="T9" fmla="*/ 0 h 36"/>
                  <a:gd name="T10" fmla="*/ 0 w 7"/>
                  <a:gd name="T11" fmla="*/ 3 h 36"/>
                  <a:gd name="T12" fmla="*/ 0 w 7"/>
                  <a:gd name="T13" fmla="*/ 14 h 36"/>
                  <a:gd name="T14" fmla="*/ 1 w 7"/>
                  <a:gd name="T15" fmla="*/ 27 h 36"/>
                  <a:gd name="T16" fmla="*/ 2 w 7"/>
                  <a:gd name="T17" fmla="*/ 36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2" y="36"/>
                    </a:moveTo>
                    <a:lnTo>
                      <a:pt x="5" y="28"/>
                    </a:lnTo>
                    <a:lnTo>
                      <a:pt x="7" y="18"/>
                    </a:lnTo>
                    <a:lnTo>
                      <a:pt x="7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4"/>
                    </a:lnTo>
                    <a:lnTo>
                      <a:pt x="1" y="27"/>
                    </a:lnTo>
                    <a:lnTo>
                      <a:pt x="2" y="3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3" name="Freeform 58"/>
              <p:cNvSpPr>
                <a:spLocks/>
              </p:cNvSpPr>
              <p:nvPr/>
            </p:nvSpPr>
            <p:spPr bwMode="auto">
              <a:xfrm>
                <a:off x="977" y="55"/>
                <a:ext cx="46" cy="38"/>
              </a:xfrm>
              <a:custGeom>
                <a:avLst/>
                <a:gdLst>
                  <a:gd name="T0" fmla="*/ 44 w 46"/>
                  <a:gd name="T1" fmla="*/ 0 h 38"/>
                  <a:gd name="T2" fmla="*/ 42 w 46"/>
                  <a:gd name="T3" fmla="*/ 1 h 38"/>
                  <a:gd name="T4" fmla="*/ 38 w 46"/>
                  <a:gd name="T5" fmla="*/ 5 h 38"/>
                  <a:gd name="T6" fmla="*/ 32 w 46"/>
                  <a:gd name="T7" fmla="*/ 11 h 38"/>
                  <a:gd name="T8" fmla="*/ 26 w 46"/>
                  <a:gd name="T9" fmla="*/ 17 h 38"/>
                  <a:gd name="T10" fmla="*/ 19 w 46"/>
                  <a:gd name="T11" fmla="*/ 24 h 38"/>
                  <a:gd name="T12" fmla="*/ 13 w 46"/>
                  <a:gd name="T13" fmla="*/ 30 h 38"/>
                  <a:gd name="T14" fmla="*/ 6 w 46"/>
                  <a:gd name="T15" fmla="*/ 35 h 38"/>
                  <a:gd name="T16" fmla="*/ 0 w 46"/>
                  <a:gd name="T17" fmla="*/ 38 h 38"/>
                  <a:gd name="T18" fmla="*/ 7 w 46"/>
                  <a:gd name="T19" fmla="*/ 35 h 38"/>
                  <a:gd name="T20" fmla="*/ 16 w 46"/>
                  <a:gd name="T21" fmla="*/ 30 h 38"/>
                  <a:gd name="T22" fmla="*/ 25 w 46"/>
                  <a:gd name="T23" fmla="*/ 25 h 38"/>
                  <a:gd name="T24" fmla="*/ 32 w 46"/>
                  <a:gd name="T25" fmla="*/ 18 h 38"/>
                  <a:gd name="T26" fmla="*/ 39 w 46"/>
                  <a:gd name="T27" fmla="*/ 13 h 38"/>
                  <a:gd name="T28" fmla="*/ 44 w 46"/>
                  <a:gd name="T29" fmla="*/ 7 h 38"/>
                  <a:gd name="T30" fmla="*/ 46 w 46"/>
                  <a:gd name="T31" fmla="*/ 3 h 38"/>
                  <a:gd name="T32" fmla="*/ 44 w 46"/>
                  <a:gd name="T33" fmla="*/ 0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44" y="0"/>
                    </a:moveTo>
                    <a:lnTo>
                      <a:pt x="42" y="1"/>
                    </a:lnTo>
                    <a:lnTo>
                      <a:pt x="38" y="5"/>
                    </a:lnTo>
                    <a:lnTo>
                      <a:pt x="32" y="11"/>
                    </a:lnTo>
                    <a:lnTo>
                      <a:pt x="26" y="17"/>
                    </a:lnTo>
                    <a:lnTo>
                      <a:pt x="19" y="24"/>
                    </a:lnTo>
                    <a:lnTo>
                      <a:pt x="13" y="30"/>
                    </a:lnTo>
                    <a:lnTo>
                      <a:pt x="6" y="35"/>
                    </a:lnTo>
                    <a:lnTo>
                      <a:pt x="0" y="38"/>
                    </a:lnTo>
                    <a:lnTo>
                      <a:pt x="7" y="35"/>
                    </a:lnTo>
                    <a:lnTo>
                      <a:pt x="16" y="30"/>
                    </a:lnTo>
                    <a:lnTo>
                      <a:pt x="25" y="25"/>
                    </a:lnTo>
                    <a:lnTo>
                      <a:pt x="32" y="18"/>
                    </a:lnTo>
                    <a:lnTo>
                      <a:pt x="39" y="13"/>
                    </a:lnTo>
                    <a:lnTo>
                      <a:pt x="44" y="7"/>
                    </a:lnTo>
                    <a:lnTo>
                      <a:pt x="46" y="3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4" name="Freeform 59"/>
              <p:cNvSpPr>
                <a:spLocks/>
              </p:cNvSpPr>
              <p:nvPr/>
            </p:nvSpPr>
            <p:spPr bwMode="auto">
              <a:xfrm>
                <a:off x="997" y="69"/>
                <a:ext cx="35" cy="25"/>
              </a:xfrm>
              <a:custGeom>
                <a:avLst/>
                <a:gdLst>
                  <a:gd name="T0" fmla="*/ 0 w 35"/>
                  <a:gd name="T1" fmla="*/ 25 h 25"/>
                  <a:gd name="T2" fmla="*/ 5 w 35"/>
                  <a:gd name="T3" fmla="*/ 22 h 25"/>
                  <a:gd name="T4" fmla="*/ 11 w 35"/>
                  <a:gd name="T5" fmla="*/ 19 h 25"/>
                  <a:gd name="T6" fmla="*/ 17 w 35"/>
                  <a:gd name="T7" fmla="*/ 15 h 25"/>
                  <a:gd name="T8" fmla="*/ 23 w 35"/>
                  <a:gd name="T9" fmla="*/ 11 h 25"/>
                  <a:gd name="T10" fmla="*/ 29 w 35"/>
                  <a:gd name="T11" fmla="*/ 8 h 25"/>
                  <a:gd name="T12" fmla="*/ 33 w 35"/>
                  <a:gd name="T13" fmla="*/ 4 h 25"/>
                  <a:gd name="T14" fmla="*/ 35 w 35"/>
                  <a:gd name="T15" fmla="*/ 2 h 25"/>
                  <a:gd name="T16" fmla="*/ 35 w 35"/>
                  <a:gd name="T17" fmla="*/ 0 h 25"/>
                  <a:gd name="T18" fmla="*/ 32 w 35"/>
                  <a:gd name="T19" fmla="*/ 0 h 25"/>
                  <a:gd name="T20" fmla="*/ 28 w 35"/>
                  <a:gd name="T21" fmla="*/ 2 h 25"/>
                  <a:gd name="T22" fmla="*/ 23 w 35"/>
                  <a:gd name="T23" fmla="*/ 6 h 25"/>
                  <a:gd name="T24" fmla="*/ 17 w 35"/>
                  <a:gd name="T25" fmla="*/ 10 h 25"/>
                  <a:gd name="T26" fmla="*/ 12 w 35"/>
                  <a:gd name="T27" fmla="*/ 15 h 25"/>
                  <a:gd name="T28" fmla="*/ 7 w 35"/>
                  <a:gd name="T29" fmla="*/ 19 h 25"/>
                  <a:gd name="T30" fmla="*/ 3 w 35"/>
                  <a:gd name="T31" fmla="*/ 23 h 25"/>
                  <a:gd name="T32" fmla="*/ 0 w 35"/>
                  <a:gd name="T33" fmla="*/ 25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25"/>
                  <a:gd name="T53" fmla="*/ 35 w 35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25">
                    <a:moveTo>
                      <a:pt x="0" y="25"/>
                    </a:moveTo>
                    <a:lnTo>
                      <a:pt x="5" y="22"/>
                    </a:lnTo>
                    <a:lnTo>
                      <a:pt x="11" y="19"/>
                    </a:lnTo>
                    <a:lnTo>
                      <a:pt x="17" y="15"/>
                    </a:lnTo>
                    <a:lnTo>
                      <a:pt x="23" y="11"/>
                    </a:lnTo>
                    <a:lnTo>
                      <a:pt x="29" y="8"/>
                    </a:lnTo>
                    <a:lnTo>
                      <a:pt x="33" y="4"/>
                    </a:lnTo>
                    <a:lnTo>
                      <a:pt x="35" y="2"/>
                    </a:lnTo>
                    <a:lnTo>
                      <a:pt x="35" y="0"/>
                    </a:lnTo>
                    <a:lnTo>
                      <a:pt x="32" y="0"/>
                    </a:lnTo>
                    <a:lnTo>
                      <a:pt x="28" y="2"/>
                    </a:lnTo>
                    <a:lnTo>
                      <a:pt x="23" y="6"/>
                    </a:lnTo>
                    <a:lnTo>
                      <a:pt x="17" y="10"/>
                    </a:lnTo>
                    <a:lnTo>
                      <a:pt x="12" y="15"/>
                    </a:lnTo>
                    <a:lnTo>
                      <a:pt x="7" y="19"/>
                    </a:lnTo>
                    <a:lnTo>
                      <a:pt x="3" y="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5" name="Freeform 60"/>
              <p:cNvSpPr>
                <a:spLocks/>
              </p:cNvSpPr>
              <p:nvPr/>
            </p:nvSpPr>
            <p:spPr bwMode="auto">
              <a:xfrm>
                <a:off x="721" y="211"/>
                <a:ext cx="190" cy="50"/>
              </a:xfrm>
              <a:custGeom>
                <a:avLst/>
                <a:gdLst>
                  <a:gd name="T0" fmla="*/ 1 w 190"/>
                  <a:gd name="T1" fmla="*/ 9 h 50"/>
                  <a:gd name="T2" fmla="*/ 0 w 190"/>
                  <a:gd name="T3" fmla="*/ 7 h 50"/>
                  <a:gd name="T4" fmla="*/ 1 w 190"/>
                  <a:gd name="T5" fmla="*/ 5 h 50"/>
                  <a:gd name="T6" fmla="*/ 2 w 190"/>
                  <a:gd name="T7" fmla="*/ 3 h 50"/>
                  <a:gd name="T8" fmla="*/ 2 w 190"/>
                  <a:gd name="T9" fmla="*/ 0 h 50"/>
                  <a:gd name="T10" fmla="*/ 14 w 190"/>
                  <a:gd name="T11" fmla="*/ 12 h 50"/>
                  <a:gd name="T12" fmla="*/ 26 w 190"/>
                  <a:gd name="T13" fmla="*/ 21 h 50"/>
                  <a:gd name="T14" fmla="*/ 39 w 190"/>
                  <a:gd name="T15" fmla="*/ 28 h 50"/>
                  <a:gd name="T16" fmla="*/ 52 w 190"/>
                  <a:gd name="T17" fmla="*/ 34 h 50"/>
                  <a:gd name="T18" fmla="*/ 65 w 190"/>
                  <a:gd name="T19" fmla="*/ 39 h 50"/>
                  <a:gd name="T20" fmla="*/ 78 w 190"/>
                  <a:gd name="T21" fmla="*/ 42 h 50"/>
                  <a:gd name="T22" fmla="*/ 91 w 190"/>
                  <a:gd name="T23" fmla="*/ 43 h 50"/>
                  <a:gd name="T24" fmla="*/ 103 w 190"/>
                  <a:gd name="T25" fmla="*/ 44 h 50"/>
                  <a:gd name="T26" fmla="*/ 116 w 190"/>
                  <a:gd name="T27" fmla="*/ 44 h 50"/>
                  <a:gd name="T28" fmla="*/ 128 w 190"/>
                  <a:gd name="T29" fmla="*/ 43 h 50"/>
                  <a:gd name="T30" fmla="*/ 140 w 190"/>
                  <a:gd name="T31" fmla="*/ 41 h 50"/>
                  <a:gd name="T32" fmla="*/ 152 w 190"/>
                  <a:gd name="T33" fmla="*/ 39 h 50"/>
                  <a:gd name="T34" fmla="*/ 162 w 190"/>
                  <a:gd name="T35" fmla="*/ 37 h 50"/>
                  <a:gd name="T36" fmla="*/ 172 w 190"/>
                  <a:gd name="T37" fmla="*/ 35 h 50"/>
                  <a:gd name="T38" fmla="*/ 182 w 190"/>
                  <a:gd name="T39" fmla="*/ 32 h 50"/>
                  <a:gd name="T40" fmla="*/ 190 w 190"/>
                  <a:gd name="T41" fmla="*/ 30 h 50"/>
                  <a:gd name="T42" fmla="*/ 184 w 190"/>
                  <a:gd name="T43" fmla="*/ 35 h 50"/>
                  <a:gd name="T44" fmla="*/ 177 w 190"/>
                  <a:gd name="T45" fmla="*/ 39 h 50"/>
                  <a:gd name="T46" fmla="*/ 166 w 190"/>
                  <a:gd name="T47" fmla="*/ 43 h 50"/>
                  <a:gd name="T48" fmla="*/ 155 w 190"/>
                  <a:gd name="T49" fmla="*/ 46 h 50"/>
                  <a:gd name="T50" fmla="*/ 142 w 190"/>
                  <a:gd name="T51" fmla="*/ 49 h 50"/>
                  <a:gd name="T52" fmla="*/ 128 w 190"/>
                  <a:gd name="T53" fmla="*/ 50 h 50"/>
                  <a:gd name="T54" fmla="*/ 114 w 190"/>
                  <a:gd name="T55" fmla="*/ 50 h 50"/>
                  <a:gd name="T56" fmla="*/ 99 w 190"/>
                  <a:gd name="T57" fmla="*/ 50 h 50"/>
                  <a:gd name="T58" fmla="*/ 85 w 190"/>
                  <a:gd name="T59" fmla="*/ 49 h 50"/>
                  <a:gd name="T60" fmla="*/ 70 w 190"/>
                  <a:gd name="T61" fmla="*/ 47 h 50"/>
                  <a:gd name="T62" fmla="*/ 55 w 190"/>
                  <a:gd name="T63" fmla="*/ 44 h 50"/>
                  <a:gd name="T64" fmla="*/ 42 w 190"/>
                  <a:gd name="T65" fmla="*/ 39 h 50"/>
                  <a:gd name="T66" fmla="*/ 30 w 190"/>
                  <a:gd name="T67" fmla="*/ 33 h 50"/>
                  <a:gd name="T68" fmla="*/ 18 w 190"/>
                  <a:gd name="T69" fmla="*/ 26 h 50"/>
                  <a:gd name="T70" fmla="*/ 9 w 190"/>
                  <a:gd name="T71" fmla="*/ 19 h 50"/>
                  <a:gd name="T72" fmla="*/ 1 w 190"/>
                  <a:gd name="T73" fmla="*/ 9 h 5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90"/>
                  <a:gd name="T112" fmla="*/ 0 h 50"/>
                  <a:gd name="T113" fmla="*/ 190 w 190"/>
                  <a:gd name="T114" fmla="*/ 50 h 5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90" h="50">
                    <a:moveTo>
                      <a:pt x="1" y="9"/>
                    </a:moveTo>
                    <a:lnTo>
                      <a:pt x="0" y="7"/>
                    </a:lnTo>
                    <a:lnTo>
                      <a:pt x="1" y="5"/>
                    </a:lnTo>
                    <a:lnTo>
                      <a:pt x="2" y="3"/>
                    </a:lnTo>
                    <a:lnTo>
                      <a:pt x="2" y="0"/>
                    </a:lnTo>
                    <a:lnTo>
                      <a:pt x="14" y="12"/>
                    </a:lnTo>
                    <a:lnTo>
                      <a:pt x="26" y="21"/>
                    </a:lnTo>
                    <a:lnTo>
                      <a:pt x="39" y="28"/>
                    </a:lnTo>
                    <a:lnTo>
                      <a:pt x="52" y="34"/>
                    </a:lnTo>
                    <a:lnTo>
                      <a:pt x="65" y="39"/>
                    </a:lnTo>
                    <a:lnTo>
                      <a:pt x="78" y="42"/>
                    </a:lnTo>
                    <a:lnTo>
                      <a:pt x="91" y="43"/>
                    </a:lnTo>
                    <a:lnTo>
                      <a:pt x="103" y="44"/>
                    </a:lnTo>
                    <a:lnTo>
                      <a:pt x="116" y="44"/>
                    </a:lnTo>
                    <a:lnTo>
                      <a:pt x="128" y="43"/>
                    </a:lnTo>
                    <a:lnTo>
                      <a:pt x="140" y="41"/>
                    </a:lnTo>
                    <a:lnTo>
                      <a:pt x="152" y="39"/>
                    </a:lnTo>
                    <a:lnTo>
                      <a:pt x="162" y="37"/>
                    </a:lnTo>
                    <a:lnTo>
                      <a:pt x="172" y="35"/>
                    </a:lnTo>
                    <a:lnTo>
                      <a:pt x="182" y="32"/>
                    </a:lnTo>
                    <a:lnTo>
                      <a:pt x="190" y="30"/>
                    </a:lnTo>
                    <a:lnTo>
                      <a:pt x="184" y="35"/>
                    </a:lnTo>
                    <a:lnTo>
                      <a:pt x="177" y="39"/>
                    </a:lnTo>
                    <a:lnTo>
                      <a:pt x="166" y="43"/>
                    </a:lnTo>
                    <a:lnTo>
                      <a:pt x="155" y="46"/>
                    </a:lnTo>
                    <a:lnTo>
                      <a:pt x="142" y="49"/>
                    </a:lnTo>
                    <a:lnTo>
                      <a:pt x="128" y="50"/>
                    </a:lnTo>
                    <a:lnTo>
                      <a:pt x="114" y="50"/>
                    </a:lnTo>
                    <a:lnTo>
                      <a:pt x="99" y="50"/>
                    </a:lnTo>
                    <a:lnTo>
                      <a:pt x="85" y="49"/>
                    </a:lnTo>
                    <a:lnTo>
                      <a:pt x="70" y="47"/>
                    </a:lnTo>
                    <a:lnTo>
                      <a:pt x="55" y="44"/>
                    </a:lnTo>
                    <a:lnTo>
                      <a:pt x="42" y="39"/>
                    </a:lnTo>
                    <a:lnTo>
                      <a:pt x="30" y="33"/>
                    </a:lnTo>
                    <a:lnTo>
                      <a:pt x="18" y="26"/>
                    </a:lnTo>
                    <a:lnTo>
                      <a:pt x="9" y="19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6" name="Freeform 61"/>
              <p:cNvSpPr>
                <a:spLocks/>
              </p:cNvSpPr>
              <p:nvPr/>
            </p:nvSpPr>
            <p:spPr bwMode="auto">
              <a:xfrm>
                <a:off x="881" y="208"/>
                <a:ext cx="23" cy="44"/>
              </a:xfrm>
              <a:custGeom>
                <a:avLst/>
                <a:gdLst>
                  <a:gd name="T0" fmla="*/ 0 w 23"/>
                  <a:gd name="T1" fmla="*/ 44 h 44"/>
                  <a:gd name="T2" fmla="*/ 5 w 23"/>
                  <a:gd name="T3" fmla="*/ 40 h 44"/>
                  <a:gd name="T4" fmla="*/ 10 w 23"/>
                  <a:gd name="T5" fmla="*/ 34 h 44"/>
                  <a:gd name="T6" fmla="*/ 14 w 23"/>
                  <a:gd name="T7" fmla="*/ 27 h 44"/>
                  <a:gd name="T8" fmla="*/ 18 w 23"/>
                  <a:gd name="T9" fmla="*/ 20 h 44"/>
                  <a:gd name="T10" fmla="*/ 21 w 23"/>
                  <a:gd name="T11" fmla="*/ 13 h 44"/>
                  <a:gd name="T12" fmla="*/ 23 w 23"/>
                  <a:gd name="T13" fmla="*/ 7 h 44"/>
                  <a:gd name="T14" fmla="*/ 23 w 23"/>
                  <a:gd name="T15" fmla="*/ 2 h 44"/>
                  <a:gd name="T16" fmla="*/ 23 w 23"/>
                  <a:gd name="T17" fmla="*/ 0 h 44"/>
                  <a:gd name="T18" fmla="*/ 18 w 23"/>
                  <a:gd name="T19" fmla="*/ 4 h 44"/>
                  <a:gd name="T20" fmla="*/ 14 w 23"/>
                  <a:gd name="T21" fmla="*/ 16 h 44"/>
                  <a:gd name="T22" fmla="*/ 8 w 23"/>
                  <a:gd name="T23" fmla="*/ 31 h 44"/>
                  <a:gd name="T24" fmla="*/ 0 w 23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44"/>
                  <a:gd name="T41" fmla="*/ 23 w 23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44">
                    <a:moveTo>
                      <a:pt x="0" y="44"/>
                    </a:moveTo>
                    <a:lnTo>
                      <a:pt x="5" y="40"/>
                    </a:lnTo>
                    <a:lnTo>
                      <a:pt x="10" y="34"/>
                    </a:lnTo>
                    <a:lnTo>
                      <a:pt x="14" y="27"/>
                    </a:lnTo>
                    <a:lnTo>
                      <a:pt x="18" y="20"/>
                    </a:lnTo>
                    <a:lnTo>
                      <a:pt x="21" y="13"/>
                    </a:lnTo>
                    <a:lnTo>
                      <a:pt x="23" y="7"/>
                    </a:lnTo>
                    <a:lnTo>
                      <a:pt x="23" y="2"/>
                    </a:lnTo>
                    <a:lnTo>
                      <a:pt x="23" y="0"/>
                    </a:lnTo>
                    <a:lnTo>
                      <a:pt x="18" y="4"/>
                    </a:lnTo>
                    <a:lnTo>
                      <a:pt x="14" y="16"/>
                    </a:lnTo>
                    <a:lnTo>
                      <a:pt x="8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7" name="Freeform 62"/>
              <p:cNvSpPr>
                <a:spLocks/>
              </p:cNvSpPr>
              <p:nvPr/>
            </p:nvSpPr>
            <p:spPr bwMode="auto">
              <a:xfrm>
                <a:off x="863" y="203"/>
                <a:ext cx="35" cy="53"/>
              </a:xfrm>
              <a:custGeom>
                <a:avLst/>
                <a:gdLst>
                  <a:gd name="T0" fmla="*/ 35 w 35"/>
                  <a:gd name="T1" fmla="*/ 0 h 53"/>
                  <a:gd name="T2" fmla="*/ 35 w 35"/>
                  <a:gd name="T3" fmla="*/ 3 h 53"/>
                  <a:gd name="T4" fmla="*/ 34 w 35"/>
                  <a:gd name="T5" fmla="*/ 7 h 53"/>
                  <a:gd name="T6" fmla="*/ 30 w 35"/>
                  <a:gd name="T7" fmla="*/ 15 h 53"/>
                  <a:gd name="T8" fmla="*/ 26 w 35"/>
                  <a:gd name="T9" fmla="*/ 24 h 53"/>
                  <a:gd name="T10" fmla="*/ 21 w 35"/>
                  <a:gd name="T11" fmla="*/ 33 h 53"/>
                  <a:gd name="T12" fmla="*/ 15 w 35"/>
                  <a:gd name="T13" fmla="*/ 41 h 53"/>
                  <a:gd name="T14" fmla="*/ 7 w 35"/>
                  <a:gd name="T15" fmla="*/ 48 h 53"/>
                  <a:gd name="T16" fmla="*/ 0 w 35"/>
                  <a:gd name="T17" fmla="*/ 53 h 53"/>
                  <a:gd name="T18" fmla="*/ 4 w 35"/>
                  <a:gd name="T19" fmla="*/ 47 h 53"/>
                  <a:gd name="T20" fmla="*/ 9 w 35"/>
                  <a:gd name="T21" fmla="*/ 39 h 53"/>
                  <a:gd name="T22" fmla="*/ 14 w 35"/>
                  <a:gd name="T23" fmla="*/ 31 h 53"/>
                  <a:gd name="T24" fmla="*/ 19 w 35"/>
                  <a:gd name="T25" fmla="*/ 21 h 53"/>
                  <a:gd name="T26" fmla="*/ 24 w 35"/>
                  <a:gd name="T27" fmla="*/ 12 h 53"/>
                  <a:gd name="T28" fmla="*/ 29 w 35"/>
                  <a:gd name="T29" fmla="*/ 5 h 53"/>
                  <a:gd name="T30" fmla="*/ 32 w 35"/>
                  <a:gd name="T31" fmla="*/ 1 h 53"/>
                  <a:gd name="T32" fmla="*/ 35 w 35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3"/>
                  <a:gd name="T53" fmla="*/ 35 w 3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3">
                    <a:moveTo>
                      <a:pt x="35" y="0"/>
                    </a:moveTo>
                    <a:lnTo>
                      <a:pt x="35" y="3"/>
                    </a:lnTo>
                    <a:lnTo>
                      <a:pt x="34" y="7"/>
                    </a:lnTo>
                    <a:lnTo>
                      <a:pt x="30" y="15"/>
                    </a:lnTo>
                    <a:lnTo>
                      <a:pt x="26" y="24"/>
                    </a:lnTo>
                    <a:lnTo>
                      <a:pt x="21" y="33"/>
                    </a:lnTo>
                    <a:lnTo>
                      <a:pt x="15" y="41"/>
                    </a:lnTo>
                    <a:lnTo>
                      <a:pt x="7" y="48"/>
                    </a:lnTo>
                    <a:lnTo>
                      <a:pt x="0" y="53"/>
                    </a:lnTo>
                    <a:lnTo>
                      <a:pt x="4" y="47"/>
                    </a:lnTo>
                    <a:lnTo>
                      <a:pt x="9" y="39"/>
                    </a:lnTo>
                    <a:lnTo>
                      <a:pt x="14" y="31"/>
                    </a:lnTo>
                    <a:lnTo>
                      <a:pt x="19" y="21"/>
                    </a:lnTo>
                    <a:lnTo>
                      <a:pt x="24" y="12"/>
                    </a:lnTo>
                    <a:lnTo>
                      <a:pt x="29" y="5"/>
                    </a:lnTo>
                    <a:lnTo>
                      <a:pt x="32" y="1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8" name="Freeform 63"/>
              <p:cNvSpPr>
                <a:spLocks/>
              </p:cNvSpPr>
              <p:nvPr/>
            </p:nvSpPr>
            <p:spPr bwMode="auto">
              <a:xfrm>
                <a:off x="829" y="198"/>
                <a:ext cx="44" cy="62"/>
              </a:xfrm>
              <a:custGeom>
                <a:avLst/>
                <a:gdLst>
                  <a:gd name="T0" fmla="*/ 44 w 44"/>
                  <a:gd name="T1" fmla="*/ 0 h 62"/>
                  <a:gd name="T2" fmla="*/ 44 w 44"/>
                  <a:gd name="T3" fmla="*/ 3 h 62"/>
                  <a:gd name="T4" fmla="*/ 42 w 44"/>
                  <a:gd name="T5" fmla="*/ 9 h 62"/>
                  <a:gd name="T6" fmla="*/ 38 w 44"/>
                  <a:gd name="T7" fmla="*/ 18 h 62"/>
                  <a:gd name="T8" fmla="*/ 31 w 44"/>
                  <a:gd name="T9" fmla="*/ 29 h 62"/>
                  <a:gd name="T10" fmla="*/ 24 w 44"/>
                  <a:gd name="T11" fmla="*/ 39 h 62"/>
                  <a:gd name="T12" fmla="*/ 15 w 44"/>
                  <a:gd name="T13" fmla="*/ 49 h 62"/>
                  <a:gd name="T14" fmla="*/ 8 w 44"/>
                  <a:gd name="T15" fmla="*/ 57 h 62"/>
                  <a:gd name="T16" fmla="*/ 0 w 44"/>
                  <a:gd name="T17" fmla="*/ 62 h 62"/>
                  <a:gd name="T18" fmla="*/ 3 w 44"/>
                  <a:gd name="T19" fmla="*/ 57 h 62"/>
                  <a:gd name="T20" fmla="*/ 8 w 44"/>
                  <a:gd name="T21" fmla="*/ 48 h 62"/>
                  <a:gd name="T22" fmla="*/ 14 w 44"/>
                  <a:gd name="T23" fmla="*/ 38 h 62"/>
                  <a:gd name="T24" fmla="*/ 22 w 44"/>
                  <a:gd name="T25" fmla="*/ 27 h 62"/>
                  <a:gd name="T26" fmla="*/ 29 w 44"/>
                  <a:gd name="T27" fmla="*/ 16 h 62"/>
                  <a:gd name="T28" fmla="*/ 35 w 44"/>
                  <a:gd name="T29" fmla="*/ 7 h 62"/>
                  <a:gd name="T30" fmla="*/ 40 w 44"/>
                  <a:gd name="T31" fmla="*/ 1 h 62"/>
                  <a:gd name="T32" fmla="*/ 44 w 44"/>
                  <a:gd name="T33" fmla="*/ 0 h 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62"/>
                  <a:gd name="T53" fmla="*/ 44 w 44"/>
                  <a:gd name="T54" fmla="*/ 62 h 6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62">
                    <a:moveTo>
                      <a:pt x="44" y="0"/>
                    </a:moveTo>
                    <a:lnTo>
                      <a:pt x="44" y="3"/>
                    </a:lnTo>
                    <a:lnTo>
                      <a:pt x="42" y="9"/>
                    </a:lnTo>
                    <a:lnTo>
                      <a:pt x="38" y="18"/>
                    </a:lnTo>
                    <a:lnTo>
                      <a:pt x="31" y="29"/>
                    </a:lnTo>
                    <a:lnTo>
                      <a:pt x="24" y="39"/>
                    </a:lnTo>
                    <a:lnTo>
                      <a:pt x="15" y="49"/>
                    </a:lnTo>
                    <a:lnTo>
                      <a:pt x="8" y="57"/>
                    </a:lnTo>
                    <a:lnTo>
                      <a:pt x="0" y="62"/>
                    </a:lnTo>
                    <a:lnTo>
                      <a:pt x="3" y="57"/>
                    </a:lnTo>
                    <a:lnTo>
                      <a:pt x="8" y="48"/>
                    </a:lnTo>
                    <a:lnTo>
                      <a:pt x="14" y="38"/>
                    </a:lnTo>
                    <a:lnTo>
                      <a:pt x="22" y="27"/>
                    </a:lnTo>
                    <a:lnTo>
                      <a:pt x="29" y="16"/>
                    </a:lnTo>
                    <a:lnTo>
                      <a:pt x="35" y="7"/>
                    </a:lnTo>
                    <a:lnTo>
                      <a:pt x="40" y="1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49" name="Freeform 64"/>
              <p:cNvSpPr>
                <a:spLocks/>
              </p:cNvSpPr>
              <p:nvPr/>
            </p:nvSpPr>
            <p:spPr bwMode="auto">
              <a:xfrm>
                <a:off x="794" y="190"/>
                <a:ext cx="41" cy="68"/>
              </a:xfrm>
              <a:custGeom>
                <a:avLst/>
                <a:gdLst>
                  <a:gd name="T0" fmla="*/ 40 w 41"/>
                  <a:gd name="T1" fmla="*/ 0 h 68"/>
                  <a:gd name="T2" fmla="*/ 41 w 41"/>
                  <a:gd name="T3" fmla="*/ 4 h 68"/>
                  <a:gd name="T4" fmla="*/ 39 w 41"/>
                  <a:gd name="T5" fmla="*/ 12 h 68"/>
                  <a:gd name="T6" fmla="*/ 35 w 41"/>
                  <a:gd name="T7" fmla="*/ 21 h 68"/>
                  <a:gd name="T8" fmla="*/ 29 w 41"/>
                  <a:gd name="T9" fmla="*/ 33 h 68"/>
                  <a:gd name="T10" fmla="*/ 22 w 41"/>
                  <a:gd name="T11" fmla="*/ 44 h 68"/>
                  <a:gd name="T12" fmla="*/ 15 w 41"/>
                  <a:gd name="T13" fmla="*/ 55 h 68"/>
                  <a:gd name="T14" fmla="*/ 7 w 41"/>
                  <a:gd name="T15" fmla="*/ 63 h 68"/>
                  <a:gd name="T16" fmla="*/ 0 w 41"/>
                  <a:gd name="T17" fmla="*/ 68 h 68"/>
                  <a:gd name="T18" fmla="*/ 3 w 41"/>
                  <a:gd name="T19" fmla="*/ 63 h 68"/>
                  <a:gd name="T20" fmla="*/ 7 w 41"/>
                  <a:gd name="T21" fmla="*/ 53 h 68"/>
                  <a:gd name="T22" fmla="*/ 13 w 41"/>
                  <a:gd name="T23" fmla="*/ 43 h 68"/>
                  <a:gd name="T24" fmla="*/ 19 w 41"/>
                  <a:gd name="T25" fmla="*/ 30 h 68"/>
                  <a:gd name="T26" fmla="*/ 26 w 41"/>
                  <a:gd name="T27" fmla="*/ 18 h 68"/>
                  <a:gd name="T28" fmla="*/ 32 w 41"/>
                  <a:gd name="T29" fmla="*/ 9 h 68"/>
                  <a:gd name="T30" fmla="*/ 37 w 41"/>
                  <a:gd name="T31" fmla="*/ 2 h 68"/>
                  <a:gd name="T32" fmla="*/ 40 w 41"/>
                  <a:gd name="T33" fmla="*/ 0 h 6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68"/>
                  <a:gd name="T53" fmla="*/ 41 w 41"/>
                  <a:gd name="T54" fmla="*/ 68 h 6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68">
                    <a:moveTo>
                      <a:pt x="40" y="0"/>
                    </a:moveTo>
                    <a:lnTo>
                      <a:pt x="41" y="4"/>
                    </a:lnTo>
                    <a:lnTo>
                      <a:pt x="39" y="12"/>
                    </a:lnTo>
                    <a:lnTo>
                      <a:pt x="35" y="21"/>
                    </a:lnTo>
                    <a:lnTo>
                      <a:pt x="29" y="33"/>
                    </a:lnTo>
                    <a:lnTo>
                      <a:pt x="22" y="44"/>
                    </a:lnTo>
                    <a:lnTo>
                      <a:pt x="15" y="55"/>
                    </a:lnTo>
                    <a:lnTo>
                      <a:pt x="7" y="63"/>
                    </a:lnTo>
                    <a:lnTo>
                      <a:pt x="0" y="68"/>
                    </a:lnTo>
                    <a:lnTo>
                      <a:pt x="3" y="63"/>
                    </a:lnTo>
                    <a:lnTo>
                      <a:pt x="7" y="53"/>
                    </a:lnTo>
                    <a:lnTo>
                      <a:pt x="13" y="43"/>
                    </a:lnTo>
                    <a:lnTo>
                      <a:pt x="19" y="30"/>
                    </a:lnTo>
                    <a:lnTo>
                      <a:pt x="26" y="18"/>
                    </a:lnTo>
                    <a:lnTo>
                      <a:pt x="32" y="9"/>
                    </a:lnTo>
                    <a:lnTo>
                      <a:pt x="3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0" name="Freeform 65"/>
              <p:cNvSpPr>
                <a:spLocks/>
              </p:cNvSpPr>
              <p:nvPr/>
            </p:nvSpPr>
            <p:spPr bwMode="auto">
              <a:xfrm>
                <a:off x="781" y="190"/>
                <a:ext cx="34" cy="61"/>
              </a:xfrm>
              <a:custGeom>
                <a:avLst/>
                <a:gdLst>
                  <a:gd name="T0" fmla="*/ 34 w 34"/>
                  <a:gd name="T1" fmla="*/ 0 h 61"/>
                  <a:gd name="T2" fmla="*/ 34 w 34"/>
                  <a:gd name="T3" fmla="*/ 3 h 61"/>
                  <a:gd name="T4" fmla="*/ 32 w 34"/>
                  <a:gd name="T5" fmla="*/ 10 h 61"/>
                  <a:gd name="T6" fmla="*/ 28 w 34"/>
                  <a:gd name="T7" fmla="*/ 18 h 61"/>
                  <a:gd name="T8" fmla="*/ 24 w 34"/>
                  <a:gd name="T9" fmla="*/ 29 h 61"/>
                  <a:gd name="T10" fmla="*/ 18 w 34"/>
                  <a:gd name="T11" fmla="*/ 41 h 61"/>
                  <a:gd name="T12" fmla="*/ 11 w 34"/>
                  <a:gd name="T13" fmla="*/ 50 h 61"/>
                  <a:gd name="T14" fmla="*/ 5 w 34"/>
                  <a:gd name="T15" fmla="*/ 57 h 61"/>
                  <a:gd name="T16" fmla="*/ 0 w 34"/>
                  <a:gd name="T17" fmla="*/ 61 h 61"/>
                  <a:gd name="T18" fmla="*/ 2 w 34"/>
                  <a:gd name="T19" fmla="*/ 55 h 61"/>
                  <a:gd name="T20" fmla="*/ 7 w 34"/>
                  <a:gd name="T21" fmla="*/ 46 h 61"/>
                  <a:gd name="T22" fmla="*/ 11 w 34"/>
                  <a:gd name="T23" fmla="*/ 36 h 61"/>
                  <a:gd name="T24" fmla="*/ 16 w 34"/>
                  <a:gd name="T25" fmla="*/ 24 h 61"/>
                  <a:gd name="T26" fmla="*/ 21 w 34"/>
                  <a:gd name="T27" fmla="*/ 15 h 61"/>
                  <a:gd name="T28" fmla="*/ 26 w 34"/>
                  <a:gd name="T29" fmla="*/ 6 h 61"/>
                  <a:gd name="T30" fmla="*/ 31 w 34"/>
                  <a:gd name="T31" fmla="*/ 1 h 61"/>
                  <a:gd name="T32" fmla="*/ 34 w 34"/>
                  <a:gd name="T33" fmla="*/ 0 h 6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1"/>
                  <a:gd name="T53" fmla="*/ 34 w 34"/>
                  <a:gd name="T54" fmla="*/ 61 h 6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1">
                    <a:moveTo>
                      <a:pt x="34" y="0"/>
                    </a:moveTo>
                    <a:lnTo>
                      <a:pt x="34" y="3"/>
                    </a:lnTo>
                    <a:lnTo>
                      <a:pt x="32" y="10"/>
                    </a:lnTo>
                    <a:lnTo>
                      <a:pt x="28" y="18"/>
                    </a:lnTo>
                    <a:lnTo>
                      <a:pt x="24" y="29"/>
                    </a:lnTo>
                    <a:lnTo>
                      <a:pt x="18" y="41"/>
                    </a:lnTo>
                    <a:lnTo>
                      <a:pt x="11" y="50"/>
                    </a:lnTo>
                    <a:lnTo>
                      <a:pt x="5" y="57"/>
                    </a:lnTo>
                    <a:lnTo>
                      <a:pt x="0" y="61"/>
                    </a:lnTo>
                    <a:lnTo>
                      <a:pt x="2" y="55"/>
                    </a:lnTo>
                    <a:lnTo>
                      <a:pt x="7" y="46"/>
                    </a:lnTo>
                    <a:lnTo>
                      <a:pt x="11" y="36"/>
                    </a:lnTo>
                    <a:lnTo>
                      <a:pt x="16" y="24"/>
                    </a:lnTo>
                    <a:lnTo>
                      <a:pt x="21" y="15"/>
                    </a:lnTo>
                    <a:lnTo>
                      <a:pt x="26" y="6"/>
                    </a:lnTo>
                    <a:lnTo>
                      <a:pt x="31" y="1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1" name="Freeform 66"/>
              <p:cNvSpPr>
                <a:spLocks/>
              </p:cNvSpPr>
              <p:nvPr/>
            </p:nvSpPr>
            <p:spPr bwMode="auto">
              <a:xfrm>
                <a:off x="753" y="193"/>
                <a:ext cx="29" cy="51"/>
              </a:xfrm>
              <a:custGeom>
                <a:avLst/>
                <a:gdLst>
                  <a:gd name="T0" fmla="*/ 29 w 29"/>
                  <a:gd name="T1" fmla="*/ 0 h 51"/>
                  <a:gd name="T2" fmla="*/ 29 w 29"/>
                  <a:gd name="T3" fmla="*/ 3 h 51"/>
                  <a:gd name="T4" fmla="*/ 29 w 29"/>
                  <a:gd name="T5" fmla="*/ 9 h 51"/>
                  <a:gd name="T6" fmla="*/ 27 w 29"/>
                  <a:gd name="T7" fmla="*/ 16 h 51"/>
                  <a:gd name="T8" fmla="*/ 23 w 29"/>
                  <a:gd name="T9" fmla="*/ 24 h 51"/>
                  <a:gd name="T10" fmla="*/ 19 w 29"/>
                  <a:gd name="T11" fmla="*/ 33 h 51"/>
                  <a:gd name="T12" fmla="*/ 13 w 29"/>
                  <a:gd name="T13" fmla="*/ 41 h 51"/>
                  <a:gd name="T14" fmla="*/ 7 w 29"/>
                  <a:gd name="T15" fmla="*/ 47 h 51"/>
                  <a:gd name="T16" fmla="*/ 0 w 29"/>
                  <a:gd name="T17" fmla="*/ 51 h 51"/>
                  <a:gd name="T18" fmla="*/ 4 w 29"/>
                  <a:gd name="T19" fmla="*/ 46 h 51"/>
                  <a:gd name="T20" fmla="*/ 7 w 29"/>
                  <a:gd name="T21" fmla="*/ 39 h 51"/>
                  <a:gd name="T22" fmla="*/ 11 w 29"/>
                  <a:gd name="T23" fmla="*/ 30 h 51"/>
                  <a:gd name="T24" fmla="*/ 16 w 29"/>
                  <a:gd name="T25" fmla="*/ 21 h 51"/>
                  <a:gd name="T26" fmla="*/ 19 w 29"/>
                  <a:gd name="T27" fmla="*/ 13 h 51"/>
                  <a:gd name="T28" fmla="*/ 23 w 29"/>
                  <a:gd name="T29" fmla="*/ 6 h 51"/>
                  <a:gd name="T30" fmla="*/ 26 w 29"/>
                  <a:gd name="T31" fmla="*/ 1 h 51"/>
                  <a:gd name="T32" fmla="*/ 29 w 29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1"/>
                  <a:gd name="T53" fmla="*/ 29 w 29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1">
                    <a:moveTo>
                      <a:pt x="29" y="0"/>
                    </a:moveTo>
                    <a:lnTo>
                      <a:pt x="29" y="3"/>
                    </a:lnTo>
                    <a:lnTo>
                      <a:pt x="29" y="9"/>
                    </a:lnTo>
                    <a:lnTo>
                      <a:pt x="27" y="16"/>
                    </a:lnTo>
                    <a:lnTo>
                      <a:pt x="23" y="24"/>
                    </a:lnTo>
                    <a:lnTo>
                      <a:pt x="19" y="33"/>
                    </a:lnTo>
                    <a:lnTo>
                      <a:pt x="13" y="41"/>
                    </a:lnTo>
                    <a:lnTo>
                      <a:pt x="7" y="47"/>
                    </a:lnTo>
                    <a:lnTo>
                      <a:pt x="0" y="51"/>
                    </a:lnTo>
                    <a:lnTo>
                      <a:pt x="4" y="46"/>
                    </a:lnTo>
                    <a:lnTo>
                      <a:pt x="7" y="39"/>
                    </a:lnTo>
                    <a:lnTo>
                      <a:pt x="11" y="30"/>
                    </a:lnTo>
                    <a:lnTo>
                      <a:pt x="16" y="21"/>
                    </a:lnTo>
                    <a:lnTo>
                      <a:pt x="19" y="13"/>
                    </a:lnTo>
                    <a:lnTo>
                      <a:pt x="23" y="6"/>
                    </a:lnTo>
                    <a:lnTo>
                      <a:pt x="26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2" name="Freeform 67"/>
              <p:cNvSpPr>
                <a:spLocks/>
              </p:cNvSpPr>
              <p:nvPr/>
            </p:nvSpPr>
            <p:spPr bwMode="auto">
              <a:xfrm>
                <a:off x="729" y="187"/>
                <a:ext cx="8" cy="30"/>
              </a:xfrm>
              <a:custGeom>
                <a:avLst/>
                <a:gdLst>
                  <a:gd name="T0" fmla="*/ 4 w 8"/>
                  <a:gd name="T1" fmla="*/ 0 h 30"/>
                  <a:gd name="T2" fmla="*/ 7 w 8"/>
                  <a:gd name="T3" fmla="*/ 5 h 30"/>
                  <a:gd name="T4" fmla="*/ 8 w 8"/>
                  <a:gd name="T5" fmla="*/ 15 h 30"/>
                  <a:gd name="T6" fmla="*/ 5 w 8"/>
                  <a:gd name="T7" fmla="*/ 24 h 30"/>
                  <a:gd name="T8" fmla="*/ 0 w 8"/>
                  <a:gd name="T9" fmla="*/ 30 h 30"/>
                  <a:gd name="T10" fmla="*/ 3 w 8"/>
                  <a:gd name="T11" fmla="*/ 21 h 30"/>
                  <a:gd name="T12" fmla="*/ 3 w 8"/>
                  <a:gd name="T13" fmla="*/ 11 h 30"/>
                  <a:gd name="T14" fmla="*/ 2 w 8"/>
                  <a:gd name="T15" fmla="*/ 2 h 30"/>
                  <a:gd name="T16" fmla="*/ 4 w 8"/>
                  <a:gd name="T17" fmla="*/ 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0"/>
                  <a:gd name="T29" fmla="*/ 8 w 8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0">
                    <a:moveTo>
                      <a:pt x="4" y="0"/>
                    </a:moveTo>
                    <a:lnTo>
                      <a:pt x="7" y="5"/>
                    </a:lnTo>
                    <a:lnTo>
                      <a:pt x="8" y="15"/>
                    </a:lnTo>
                    <a:lnTo>
                      <a:pt x="5" y="24"/>
                    </a:lnTo>
                    <a:lnTo>
                      <a:pt x="0" y="30"/>
                    </a:lnTo>
                    <a:lnTo>
                      <a:pt x="3" y="21"/>
                    </a:lnTo>
                    <a:lnTo>
                      <a:pt x="3" y="11"/>
                    </a:lnTo>
                    <a:lnTo>
                      <a:pt x="2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3" name="Freeform 68"/>
              <p:cNvSpPr>
                <a:spLocks/>
              </p:cNvSpPr>
              <p:nvPr/>
            </p:nvSpPr>
            <p:spPr bwMode="auto">
              <a:xfrm>
                <a:off x="844" y="202"/>
                <a:ext cx="40" cy="57"/>
              </a:xfrm>
              <a:custGeom>
                <a:avLst/>
                <a:gdLst>
                  <a:gd name="T0" fmla="*/ 39 w 40"/>
                  <a:gd name="T1" fmla="*/ 0 h 57"/>
                  <a:gd name="T2" fmla="*/ 40 w 40"/>
                  <a:gd name="T3" fmla="*/ 3 h 57"/>
                  <a:gd name="T4" fmla="*/ 38 w 40"/>
                  <a:gd name="T5" fmla="*/ 9 h 57"/>
                  <a:gd name="T6" fmla="*/ 35 w 40"/>
                  <a:gd name="T7" fmla="*/ 17 h 57"/>
                  <a:gd name="T8" fmla="*/ 29 w 40"/>
                  <a:gd name="T9" fmla="*/ 27 h 57"/>
                  <a:gd name="T10" fmla="*/ 23 w 40"/>
                  <a:gd name="T11" fmla="*/ 35 h 57"/>
                  <a:gd name="T12" fmla="*/ 16 w 40"/>
                  <a:gd name="T13" fmla="*/ 45 h 57"/>
                  <a:gd name="T14" fmla="*/ 8 w 40"/>
                  <a:gd name="T15" fmla="*/ 52 h 57"/>
                  <a:gd name="T16" fmla="*/ 0 w 40"/>
                  <a:gd name="T17" fmla="*/ 57 h 57"/>
                  <a:gd name="T18" fmla="*/ 4 w 40"/>
                  <a:gd name="T19" fmla="*/ 52 h 57"/>
                  <a:gd name="T20" fmla="*/ 8 w 40"/>
                  <a:gd name="T21" fmla="*/ 44 h 57"/>
                  <a:gd name="T22" fmla="*/ 13 w 40"/>
                  <a:gd name="T23" fmla="*/ 34 h 57"/>
                  <a:gd name="T24" fmla="*/ 20 w 40"/>
                  <a:gd name="T25" fmla="*/ 25 h 57"/>
                  <a:gd name="T26" fmla="*/ 26 w 40"/>
                  <a:gd name="T27" fmla="*/ 15 h 57"/>
                  <a:gd name="T28" fmla="*/ 31 w 40"/>
                  <a:gd name="T29" fmla="*/ 6 h 57"/>
                  <a:gd name="T30" fmla="*/ 35 w 40"/>
                  <a:gd name="T31" fmla="*/ 1 h 57"/>
                  <a:gd name="T32" fmla="*/ 39 w 40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57"/>
                  <a:gd name="T53" fmla="*/ 40 w 40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57">
                    <a:moveTo>
                      <a:pt x="39" y="0"/>
                    </a:moveTo>
                    <a:lnTo>
                      <a:pt x="40" y="3"/>
                    </a:lnTo>
                    <a:lnTo>
                      <a:pt x="38" y="9"/>
                    </a:lnTo>
                    <a:lnTo>
                      <a:pt x="35" y="17"/>
                    </a:lnTo>
                    <a:lnTo>
                      <a:pt x="29" y="27"/>
                    </a:lnTo>
                    <a:lnTo>
                      <a:pt x="23" y="35"/>
                    </a:lnTo>
                    <a:lnTo>
                      <a:pt x="16" y="45"/>
                    </a:lnTo>
                    <a:lnTo>
                      <a:pt x="8" y="52"/>
                    </a:lnTo>
                    <a:lnTo>
                      <a:pt x="0" y="57"/>
                    </a:lnTo>
                    <a:lnTo>
                      <a:pt x="4" y="52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20" y="25"/>
                    </a:lnTo>
                    <a:lnTo>
                      <a:pt x="26" y="15"/>
                    </a:lnTo>
                    <a:lnTo>
                      <a:pt x="31" y="6"/>
                    </a:lnTo>
                    <a:lnTo>
                      <a:pt x="35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4" name="Freeform 69"/>
              <p:cNvSpPr>
                <a:spLocks/>
              </p:cNvSpPr>
              <p:nvPr/>
            </p:nvSpPr>
            <p:spPr bwMode="auto">
              <a:xfrm>
                <a:off x="812" y="194"/>
                <a:ext cx="39" cy="66"/>
              </a:xfrm>
              <a:custGeom>
                <a:avLst/>
                <a:gdLst>
                  <a:gd name="T0" fmla="*/ 38 w 39"/>
                  <a:gd name="T1" fmla="*/ 0 h 66"/>
                  <a:gd name="T2" fmla="*/ 39 w 39"/>
                  <a:gd name="T3" fmla="*/ 4 h 66"/>
                  <a:gd name="T4" fmla="*/ 37 w 39"/>
                  <a:gd name="T5" fmla="*/ 12 h 66"/>
                  <a:gd name="T6" fmla="*/ 34 w 39"/>
                  <a:gd name="T7" fmla="*/ 21 h 66"/>
                  <a:gd name="T8" fmla="*/ 29 w 39"/>
                  <a:gd name="T9" fmla="*/ 33 h 66"/>
                  <a:gd name="T10" fmla="*/ 22 w 39"/>
                  <a:gd name="T11" fmla="*/ 43 h 66"/>
                  <a:gd name="T12" fmla="*/ 14 w 39"/>
                  <a:gd name="T13" fmla="*/ 54 h 66"/>
                  <a:gd name="T14" fmla="*/ 7 w 39"/>
                  <a:gd name="T15" fmla="*/ 62 h 66"/>
                  <a:gd name="T16" fmla="*/ 0 w 39"/>
                  <a:gd name="T17" fmla="*/ 66 h 66"/>
                  <a:gd name="T18" fmla="*/ 3 w 39"/>
                  <a:gd name="T19" fmla="*/ 61 h 66"/>
                  <a:gd name="T20" fmla="*/ 7 w 39"/>
                  <a:gd name="T21" fmla="*/ 52 h 66"/>
                  <a:gd name="T22" fmla="*/ 12 w 39"/>
                  <a:gd name="T23" fmla="*/ 40 h 66"/>
                  <a:gd name="T24" fmla="*/ 19 w 39"/>
                  <a:gd name="T25" fmla="*/ 29 h 66"/>
                  <a:gd name="T26" fmla="*/ 25 w 39"/>
                  <a:gd name="T27" fmla="*/ 17 h 66"/>
                  <a:gd name="T28" fmla="*/ 31 w 39"/>
                  <a:gd name="T29" fmla="*/ 8 h 66"/>
                  <a:gd name="T30" fmla="*/ 36 w 39"/>
                  <a:gd name="T31" fmla="*/ 2 h 66"/>
                  <a:gd name="T32" fmla="*/ 38 w 39"/>
                  <a:gd name="T33" fmla="*/ 0 h 6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66"/>
                  <a:gd name="T53" fmla="*/ 39 w 39"/>
                  <a:gd name="T54" fmla="*/ 66 h 6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66">
                    <a:moveTo>
                      <a:pt x="38" y="0"/>
                    </a:moveTo>
                    <a:lnTo>
                      <a:pt x="39" y="4"/>
                    </a:lnTo>
                    <a:lnTo>
                      <a:pt x="37" y="12"/>
                    </a:lnTo>
                    <a:lnTo>
                      <a:pt x="34" y="21"/>
                    </a:lnTo>
                    <a:lnTo>
                      <a:pt x="29" y="33"/>
                    </a:lnTo>
                    <a:lnTo>
                      <a:pt x="22" y="43"/>
                    </a:lnTo>
                    <a:lnTo>
                      <a:pt x="14" y="54"/>
                    </a:lnTo>
                    <a:lnTo>
                      <a:pt x="7" y="62"/>
                    </a:lnTo>
                    <a:lnTo>
                      <a:pt x="0" y="66"/>
                    </a:lnTo>
                    <a:lnTo>
                      <a:pt x="3" y="61"/>
                    </a:lnTo>
                    <a:lnTo>
                      <a:pt x="7" y="52"/>
                    </a:lnTo>
                    <a:lnTo>
                      <a:pt x="12" y="40"/>
                    </a:lnTo>
                    <a:lnTo>
                      <a:pt x="19" y="29"/>
                    </a:lnTo>
                    <a:lnTo>
                      <a:pt x="25" y="17"/>
                    </a:lnTo>
                    <a:lnTo>
                      <a:pt x="31" y="8"/>
                    </a:lnTo>
                    <a:lnTo>
                      <a:pt x="36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5" name="Freeform 70"/>
              <p:cNvSpPr>
                <a:spLocks/>
              </p:cNvSpPr>
              <p:nvPr/>
            </p:nvSpPr>
            <p:spPr bwMode="auto">
              <a:xfrm>
                <a:off x="767" y="189"/>
                <a:ext cx="28" cy="63"/>
              </a:xfrm>
              <a:custGeom>
                <a:avLst/>
                <a:gdLst>
                  <a:gd name="T0" fmla="*/ 27 w 28"/>
                  <a:gd name="T1" fmla="*/ 0 h 63"/>
                  <a:gd name="T2" fmla="*/ 28 w 28"/>
                  <a:gd name="T3" fmla="*/ 3 h 63"/>
                  <a:gd name="T4" fmla="*/ 27 w 28"/>
                  <a:gd name="T5" fmla="*/ 10 h 63"/>
                  <a:gd name="T6" fmla="*/ 26 w 28"/>
                  <a:gd name="T7" fmla="*/ 19 h 63"/>
                  <a:gd name="T8" fmla="*/ 22 w 28"/>
                  <a:gd name="T9" fmla="*/ 29 h 63"/>
                  <a:gd name="T10" fmla="*/ 18 w 28"/>
                  <a:gd name="T11" fmla="*/ 40 h 63"/>
                  <a:gd name="T12" fmla="*/ 13 w 28"/>
                  <a:gd name="T13" fmla="*/ 49 h 63"/>
                  <a:gd name="T14" fmla="*/ 7 w 28"/>
                  <a:gd name="T15" fmla="*/ 58 h 63"/>
                  <a:gd name="T16" fmla="*/ 0 w 28"/>
                  <a:gd name="T17" fmla="*/ 63 h 63"/>
                  <a:gd name="T18" fmla="*/ 2 w 28"/>
                  <a:gd name="T19" fmla="*/ 57 h 63"/>
                  <a:gd name="T20" fmla="*/ 6 w 28"/>
                  <a:gd name="T21" fmla="*/ 47 h 63"/>
                  <a:gd name="T22" fmla="*/ 9 w 28"/>
                  <a:gd name="T23" fmla="*/ 37 h 63"/>
                  <a:gd name="T24" fmla="*/ 14 w 28"/>
                  <a:gd name="T25" fmla="*/ 26 h 63"/>
                  <a:gd name="T26" fmla="*/ 18 w 28"/>
                  <a:gd name="T27" fmla="*/ 16 h 63"/>
                  <a:gd name="T28" fmla="*/ 21 w 28"/>
                  <a:gd name="T29" fmla="*/ 7 h 63"/>
                  <a:gd name="T30" fmla="*/ 25 w 28"/>
                  <a:gd name="T31" fmla="*/ 1 h 63"/>
                  <a:gd name="T32" fmla="*/ 27 w 28"/>
                  <a:gd name="T33" fmla="*/ 0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63"/>
                  <a:gd name="T53" fmla="*/ 28 w 28"/>
                  <a:gd name="T54" fmla="*/ 63 h 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63">
                    <a:moveTo>
                      <a:pt x="27" y="0"/>
                    </a:moveTo>
                    <a:lnTo>
                      <a:pt x="28" y="3"/>
                    </a:lnTo>
                    <a:lnTo>
                      <a:pt x="27" y="10"/>
                    </a:lnTo>
                    <a:lnTo>
                      <a:pt x="26" y="19"/>
                    </a:lnTo>
                    <a:lnTo>
                      <a:pt x="22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7" y="58"/>
                    </a:lnTo>
                    <a:lnTo>
                      <a:pt x="0" y="63"/>
                    </a:lnTo>
                    <a:lnTo>
                      <a:pt x="2" y="57"/>
                    </a:lnTo>
                    <a:lnTo>
                      <a:pt x="6" y="47"/>
                    </a:lnTo>
                    <a:lnTo>
                      <a:pt x="9" y="37"/>
                    </a:lnTo>
                    <a:lnTo>
                      <a:pt x="14" y="26"/>
                    </a:lnTo>
                    <a:lnTo>
                      <a:pt x="18" y="16"/>
                    </a:lnTo>
                    <a:lnTo>
                      <a:pt x="21" y="7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6" name="Freeform 71"/>
              <p:cNvSpPr>
                <a:spLocks/>
              </p:cNvSpPr>
              <p:nvPr/>
            </p:nvSpPr>
            <p:spPr bwMode="auto">
              <a:xfrm>
                <a:off x="743" y="191"/>
                <a:ext cx="30" cy="46"/>
              </a:xfrm>
              <a:custGeom>
                <a:avLst/>
                <a:gdLst>
                  <a:gd name="T0" fmla="*/ 29 w 30"/>
                  <a:gd name="T1" fmla="*/ 0 h 46"/>
                  <a:gd name="T2" fmla="*/ 30 w 30"/>
                  <a:gd name="T3" fmla="*/ 3 h 46"/>
                  <a:gd name="T4" fmla="*/ 27 w 30"/>
                  <a:gd name="T5" fmla="*/ 9 h 46"/>
                  <a:gd name="T6" fmla="*/ 24 w 30"/>
                  <a:gd name="T7" fmla="*/ 16 h 46"/>
                  <a:gd name="T8" fmla="*/ 20 w 30"/>
                  <a:gd name="T9" fmla="*/ 24 h 46"/>
                  <a:gd name="T10" fmla="*/ 14 w 30"/>
                  <a:gd name="T11" fmla="*/ 33 h 46"/>
                  <a:gd name="T12" fmla="*/ 8 w 30"/>
                  <a:gd name="T13" fmla="*/ 40 h 46"/>
                  <a:gd name="T14" fmla="*/ 3 w 30"/>
                  <a:gd name="T15" fmla="*/ 44 h 46"/>
                  <a:gd name="T16" fmla="*/ 0 w 30"/>
                  <a:gd name="T17" fmla="*/ 46 h 46"/>
                  <a:gd name="T18" fmla="*/ 2 w 30"/>
                  <a:gd name="T19" fmla="*/ 42 h 46"/>
                  <a:gd name="T20" fmla="*/ 6 w 30"/>
                  <a:gd name="T21" fmla="*/ 36 h 46"/>
                  <a:gd name="T22" fmla="*/ 10 w 30"/>
                  <a:gd name="T23" fmla="*/ 28 h 46"/>
                  <a:gd name="T24" fmla="*/ 14 w 30"/>
                  <a:gd name="T25" fmla="*/ 20 h 46"/>
                  <a:gd name="T26" fmla="*/ 19 w 30"/>
                  <a:gd name="T27" fmla="*/ 13 h 46"/>
                  <a:gd name="T28" fmla="*/ 23 w 30"/>
                  <a:gd name="T29" fmla="*/ 7 h 46"/>
                  <a:gd name="T30" fmla="*/ 26 w 30"/>
                  <a:gd name="T31" fmla="*/ 2 h 46"/>
                  <a:gd name="T32" fmla="*/ 29 w 30"/>
                  <a:gd name="T33" fmla="*/ 0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46"/>
                  <a:gd name="T53" fmla="*/ 30 w 30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46">
                    <a:moveTo>
                      <a:pt x="29" y="0"/>
                    </a:moveTo>
                    <a:lnTo>
                      <a:pt x="30" y="3"/>
                    </a:lnTo>
                    <a:lnTo>
                      <a:pt x="27" y="9"/>
                    </a:lnTo>
                    <a:lnTo>
                      <a:pt x="24" y="16"/>
                    </a:lnTo>
                    <a:lnTo>
                      <a:pt x="20" y="24"/>
                    </a:lnTo>
                    <a:lnTo>
                      <a:pt x="14" y="33"/>
                    </a:lnTo>
                    <a:lnTo>
                      <a:pt x="8" y="40"/>
                    </a:lnTo>
                    <a:lnTo>
                      <a:pt x="3" y="44"/>
                    </a:lnTo>
                    <a:lnTo>
                      <a:pt x="0" y="46"/>
                    </a:lnTo>
                    <a:lnTo>
                      <a:pt x="2" y="42"/>
                    </a:lnTo>
                    <a:lnTo>
                      <a:pt x="6" y="36"/>
                    </a:lnTo>
                    <a:lnTo>
                      <a:pt x="10" y="28"/>
                    </a:lnTo>
                    <a:lnTo>
                      <a:pt x="14" y="20"/>
                    </a:lnTo>
                    <a:lnTo>
                      <a:pt x="19" y="13"/>
                    </a:lnTo>
                    <a:lnTo>
                      <a:pt x="23" y="7"/>
                    </a:lnTo>
                    <a:lnTo>
                      <a:pt x="26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7" name="Freeform 72"/>
              <p:cNvSpPr>
                <a:spLocks/>
              </p:cNvSpPr>
              <p:nvPr/>
            </p:nvSpPr>
            <p:spPr bwMode="auto">
              <a:xfrm>
                <a:off x="738" y="198"/>
                <a:ext cx="11" cy="34"/>
              </a:xfrm>
              <a:custGeom>
                <a:avLst/>
                <a:gdLst>
                  <a:gd name="T0" fmla="*/ 9 w 11"/>
                  <a:gd name="T1" fmla="*/ 0 h 34"/>
                  <a:gd name="T2" fmla="*/ 11 w 11"/>
                  <a:gd name="T3" fmla="*/ 6 h 34"/>
                  <a:gd name="T4" fmla="*/ 9 w 11"/>
                  <a:gd name="T5" fmla="*/ 17 h 34"/>
                  <a:gd name="T6" fmla="*/ 6 w 11"/>
                  <a:gd name="T7" fmla="*/ 28 h 34"/>
                  <a:gd name="T8" fmla="*/ 0 w 11"/>
                  <a:gd name="T9" fmla="*/ 34 h 34"/>
                  <a:gd name="T10" fmla="*/ 3 w 11"/>
                  <a:gd name="T11" fmla="*/ 25 h 34"/>
                  <a:gd name="T12" fmla="*/ 5 w 11"/>
                  <a:gd name="T13" fmla="*/ 12 h 34"/>
                  <a:gd name="T14" fmla="*/ 6 w 11"/>
                  <a:gd name="T15" fmla="*/ 3 h 34"/>
                  <a:gd name="T16" fmla="*/ 9 w 11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4"/>
                  <a:gd name="T29" fmla="*/ 11 w 11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4">
                    <a:moveTo>
                      <a:pt x="9" y="0"/>
                    </a:moveTo>
                    <a:lnTo>
                      <a:pt x="11" y="6"/>
                    </a:lnTo>
                    <a:lnTo>
                      <a:pt x="9" y="17"/>
                    </a:lnTo>
                    <a:lnTo>
                      <a:pt x="6" y="28"/>
                    </a:lnTo>
                    <a:lnTo>
                      <a:pt x="0" y="34"/>
                    </a:lnTo>
                    <a:lnTo>
                      <a:pt x="3" y="25"/>
                    </a:lnTo>
                    <a:lnTo>
                      <a:pt x="5" y="12"/>
                    </a:lnTo>
                    <a:lnTo>
                      <a:pt x="6" y="3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8" name="Freeform 73"/>
              <p:cNvSpPr>
                <a:spLocks/>
              </p:cNvSpPr>
              <p:nvPr/>
            </p:nvSpPr>
            <p:spPr bwMode="auto">
              <a:xfrm>
                <a:off x="896" y="220"/>
                <a:ext cx="24" cy="27"/>
              </a:xfrm>
              <a:custGeom>
                <a:avLst/>
                <a:gdLst>
                  <a:gd name="T0" fmla="*/ 0 w 24"/>
                  <a:gd name="T1" fmla="*/ 27 h 27"/>
                  <a:gd name="T2" fmla="*/ 4 w 24"/>
                  <a:gd name="T3" fmla="*/ 20 h 27"/>
                  <a:gd name="T4" fmla="*/ 10 w 24"/>
                  <a:gd name="T5" fmla="*/ 10 h 27"/>
                  <a:gd name="T6" fmla="*/ 17 w 24"/>
                  <a:gd name="T7" fmla="*/ 1 h 27"/>
                  <a:gd name="T8" fmla="*/ 23 w 24"/>
                  <a:gd name="T9" fmla="*/ 0 h 27"/>
                  <a:gd name="T10" fmla="*/ 24 w 24"/>
                  <a:gd name="T11" fmla="*/ 3 h 27"/>
                  <a:gd name="T12" fmla="*/ 23 w 24"/>
                  <a:gd name="T13" fmla="*/ 7 h 27"/>
                  <a:gd name="T14" fmla="*/ 20 w 24"/>
                  <a:gd name="T15" fmla="*/ 11 h 27"/>
                  <a:gd name="T16" fmla="*/ 15 w 24"/>
                  <a:gd name="T17" fmla="*/ 14 h 27"/>
                  <a:gd name="T18" fmla="*/ 11 w 24"/>
                  <a:gd name="T19" fmla="*/ 18 h 27"/>
                  <a:gd name="T20" fmla="*/ 7 w 24"/>
                  <a:gd name="T21" fmla="*/ 21 h 27"/>
                  <a:gd name="T22" fmla="*/ 2 w 24"/>
                  <a:gd name="T23" fmla="*/ 25 h 27"/>
                  <a:gd name="T24" fmla="*/ 0 w 24"/>
                  <a:gd name="T25" fmla="*/ 27 h 2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7"/>
                  <a:gd name="T41" fmla="*/ 24 w 24"/>
                  <a:gd name="T42" fmla="*/ 27 h 2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7">
                    <a:moveTo>
                      <a:pt x="0" y="27"/>
                    </a:moveTo>
                    <a:lnTo>
                      <a:pt x="4" y="20"/>
                    </a:lnTo>
                    <a:lnTo>
                      <a:pt x="10" y="10"/>
                    </a:lnTo>
                    <a:lnTo>
                      <a:pt x="17" y="1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3" y="7"/>
                    </a:lnTo>
                    <a:lnTo>
                      <a:pt x="20" y="11"/>
                    </a:lnTo>
                    <a:lnTo>
                      <a:pt x="15" y="14"/>
                    </a:lnTo>
                    <a:lnTo>
                      <a:pt x="11" y="18"/>
                    </a:lnTo>
                    <a:lnTo>
                      <a:pt x="7" y="21"/>
                    </a:lnTo>
                    <a:lnTo>
                      <a:pt x="2" y="2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59" name="Freeform 74"/>
              <p:cNvSpPr>
                <a:spLocks/>
              </p:cNvSpPr>
              <p:nvPr/>
            </p:nvSpPr>
            <p:spPr bwMode="auto">
              <a:xfrm>
                <a:off x="901" y="238"/>
                <a:ext cx="31" cy="8"/>
              </a:xfrm>
              <a:custGeom>
                <a:avLst/>
                <a:gdLst>
                  <a:gd name="T0" fmla="*/ 0 w 31"/>
                  <a:gd name="T1" fmla="*/ 7 h 8"/>
                  <a:gd name="T2" fmla="*/ 2 w 31"/>
                  <a:gd name="T3" fmla="*/ 7 h 8"/>
                  <a:gd name="T4" fmla="*/ 6 w 31"/>
                  <a:gd name="T5" fmla="*/ 7 h 8"/>
                  <a:gd name="T6" fmla="*/ 11 w 31"/>
                  <a:gd name="T7" fmla="*/ 7 h 8"/>
                  <a:gd name="T8" fmla="*/ 16 w 31"/>
                  <a:gd name="T9" fmla="*/ 8 h 8"/>
                  <a:gd name="T10" fmla="*/ 21 w 31"/>
                  <a:gd name="T11" fmla="*/ 8 h 8"/>
                  <a:gd name="T12" fmla="*/ 27 w 31"/>
                  <a:gd name="T13" fmla="*/ 7 h 8"/>
                  <a:gd name="T14" fmla="*/ 30 w 31"/>
                  <a:gd name="T15" fmla="*/ 5 h 8"/>
                  <a:gd name="T16" fmla="*/ 31 w 31"/>
                  <a:gd name="T17" fmla="*/ 3 h 8"/>
                  <a:gd name="T18" fmla="*/ 30 w 31"/>
                  <a:gd name="T19" fmla="*/ 1 h 8"/>
                  <a:gd name="T20" fmla="*/ 27 w 31"/>
                  <a:gd name="T21" fmla="*/ 0 h 8"/>
                  <a:gd name="T22" fmla="*/ 22 w 31"/>
                  <a:gd name="T23" fmla="*/ 0 h 8"/>
                  <a:gd name="T24" fmla="*/ 18 w 31"/>
                  <a:gd name="T25" fmla="*/ 1 h 8"/>
                  <a:gd name="T26" fmla="*/ 12 w 31"/>
                  <a:gd name="T27" fmla="*/ 3 h 8"/>
                  <a:gd name="T28" fmla="*/ 8 w 31"/>
                  <a:gd name="T29" fmla="*/ 4 h 8"/>
                  <a:gd name="T30" fmla="*/ 3 w 31"/>
                  <a:gd name="T31" fmla="*/ 6 h 8"/>
                  <a:gd name="T32" fmla="*/ 0 w 31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0" y="7"/>
                    </a:moveTo>
                    <a:lnTo>
                      <a:pt x="2" y="7"/>
                    </a:lnTo>
                    <a:lnTo>
                      <a:pt x="6" y="7"/>
                    </a:lnTo>
                    <a:lnTo>
                      <a:pt x="11" y="7"/>
                    </a:lnTo>
                    <a:lnTo>
                      <a:pt x="16" y="8"/>
                    </a:lnTo>
                    <a:lnTo>
                      <a:pt x="21" y="8"/>
                    </a:lnTo>
                    <a:lnTo>
                      <a:pt x="27" y="7"/>
                    </a:lnTo>
                    <a:lnTo>
                      <a:pt x="30" y="5"/>
                    </a:lnTo>
                    <a:lnTo>
                      <a:pt x="31" y="3"/>
                    </a:lnTo>
                    <a:lnTo>
                      <a:pt x="30" y="1"/>
                    </a:lnTo>
                    <a:lnTo>
                      <a:pt x="27" y="0"/>
                    </a:lnTo>
                    <a:lnTo>
                      <a:pt x="22" y="0"/>
                    </a:lnTo>
                    <a:lnTo>
                      <a:pt x="18" y="1"/>
                    </a:lnTo>
                    <a:lnTo>
                      <a:pt x="12" y="3"/>
                    </a:lnTo>
                    <a:lnTo>
                      <a:pt x="8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0" name="Freeform 75"/>
              <p:cNvSpPr>
                <a:spLocks/>
              </p:cNvSpPr>
              <p:nvPr/>
            </p:nvSpPr>
            <p:spPr bwMode="auto">
              <a:xfrm>
                <a:off x="895" y="246"/>
                <a:ext cx="31" cy="26"/>
              </a:xfrm>
              <a:custGeom>
                <a:avLst/>
                <a:gdLst>
                  <a:gd name="T0" fmla="*/ 0 w 31"/>
                  <a:gd name="T1" fmla="*/ 0 h 26"/>
                  <a:gd name="T2" fmla="*/ 4 w 31"/>
                  <a:gd name="T3" fmla="*/ 2 h 26"/>
                  <a:gd name="T4" fmla="*/ 9 w 31"/>
                  <a:gd name="T5" fmla="*/ 6 h 26"/>
                  <a:gd name="T6" fmla="*/ 15 w 31"/>
                  <a:gd name="T7" fmla="*/ 10 h 26"/>
                  <a:gd name="T8" fmla="*/ 21 w 31"/>
                  <a:gd name="T9" fmla="*/ 14 h 26"/>
                  <a:gd name="T10" fmla="*/ 25 w 31"/>
                  <a:gd name="T11" fmla="*/ 17 h 26"/>
                  <a:gd name="T12" fmla="*/ 29 w 31"/>
                  <a:gd name="T13" fmla="*/ 21 h 26"/>
                  <a:gd name="T14" fmla="*/ 31 w 31"/>
                  <a:gd name="T15" fmla="*/ 24 h 26"/>
                  <a:gd name="T16" fmla="*/ 30 w 31"/>
                  <a:gd name="T17" fmla="*/ 26 h 26"/>
                  <a:gd name="T18" fmla="*/ 27 w 31"/>
                  <a:gd name="T19" fmla="*/ 26 h 26"/>
                  <a:gd name="T20" fmla="*/ 24 w 31"/>
                  <a:gd name="T21" fmla="*/ 24 h 26"/>
                  <a:gd name="T22" fmla="*/ 20 w 31"/>
                  <a:gd name="T23" fmla="*/ 21 h 26"/>
                  <a:gd name="T24" fmla="*/ 15 w 31"/>
                  <a:gd name="T25" fmla="*/ 16 h 26"/>
                  <a:gd name="T26" fmla="*/ 10 w 31"/>
                  <a:gd name="T27" fmla="*/ 12 h 26"/>
                  <a:gd name="T28" fmla="*/ 6 w 31"/>
                  <a:gd name="T29" fmla="*/ 7 h 26"/>
                  <a:gd name="T30" fmla="*/ 3 w 31"/>
                  <a:gd name="T31" fmla="*/ 3 h 26"/>
                  <a:gd name="T32" fmla="*/ 0 w 31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6"/>
                  <a:gd name="T53" fmla="*/ 31 w 31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6">
                    <a:moveTo>
                      <a:pt x="0" y="0"/>
                    </a:moveTo>
                    <a:lnTo>
                      <a:pt x="4" y="2"/>
                    </a:lnTo>
                    <a:lnTo>
                      <a:pt x="9" y="6"/>
                    </a:lnTo>
                    <a:lnTo>
                      <a:pt x="15" y="10"/>
                    </a:lnTo>
                    <a:lnTo>
                      <a:pt x="21" y="14"/>
                    </a:lnTo>
                    <a:lnTo>
                      <a:pt x="25" y="17"/>
                    </a:lnTo>
                    <a:lnTo>
                      <a:pt x="29" y="21"/>
                    </a:lnTo>
                    <a:lnTo>
                      <a:pt x="31" y="24"/>
                    </a:lnTo>
                    <a:lnTo>
                      <a:pt x="30" y="26"/>
                    </a:lnTo>
                    <a:lnTo>
                      <a:pt x="27" y="26"/>
                    </a:lnTo>
                    <a:lnTo>
                      <a:pt x="24" y="24"/>
                    </a:lnTo>
                    <a:lnTo>
                      <a:pt x="20" y="21"/>
                    </a:lnTo>
                    <a:lnTo>
                      <a:pt x="15" y="16"/>
                    </a:lnTo>
                    <a:lnTo>
                      <a:pt x="10" y="12"/>
                    </a:lnTo>
                    <a:lnTo>
                      <a:pt x="6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1" name="Freeform 76"/>
              <p:cNvSpPr>
                <a:spLocks/>
              </p:cNvSpPr>
              <p:nvPr/>
            </p:nvSpPr>
            <p:spPr bwMode="auto">
              <a:xfrm>
                <a:off x="739" y="235"/>
                <a:ext cx="8" cy="44"/>
              </a:xfrm>
              <a:custGeom>
                <a:avLst/>
                <a:gdLst>
                  <a:gd name="T0" fmla="*/ 5 w 8"/>
                  <a:gd name="T1" fmla="*/ 0 h 44"/>
                  <a:gd name="T2" fmla="*/ 6 w 8"/>
                  <a:gd name="T3" fmla="*/ 12 h 44"/>
                  <a:gd name="T4" fmla="*/ 8 w 8"/>
                  <a:gd name="T5" fmla="*/ 26 h 44"/>
                  <a:gd name="T6" fmla="*/ 8 w 8"/>
                  <a:gd name="T7" fmla="*/ 38 h 44"/>
                  <a:gd name="T8" fmla="*/ 4 w 8"/>
                  <a:gd name="T9" fmla="*/ 44 h 44"/>
                  <a:gd name="T10" fmla="*/ 0 w 8"/>
                  <a:gd name="T11" fmla="*/ 39 h 44"/>
                  <a:gd name="T12" fmla="*/ 1 w 8"/>
                  <a:gd name="T13" fmla="*/ 26 h 44"/>
                  <a:gd name="T14" fmla="*/ 3 w 8"/>
                  <a:gd name="T15" fmla="*/ 12 h 44"/>
                  <a:gd name="T16" fmla="*/ 5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5" y="0"/>
                    </a:moveTo>
                    <a:lnTo>
                      <a:pt x="6" y="12"/>
                    </a:lnTo>
                    <a:lnTo>
                      <a:pt x="8" y="26"/>
                    </a:lnTo>
                    <a:lnTo>
                      <a:pt x="8" y="38"/>
                    </a:lnTo>
                    <a:lnTo>
                      <a:pt x="4" y="44"/>
                    </a:lnTo>
                    <a:lnTo>
                      <a:pt x="0" y="39"/>
                    </a:lnTo>
                    <a:lnTo>
                      <a:pt x="1" y="26"/>
                    </a:lnTo>
                    <a:lnTo>
                      <a:pt x="3" y="1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2" name="Freeform 77"/>
              <p:cNvSpPr>
                <a:spLocks/>
              </p:cNvSpPr>
              <p:nvPr/>
            </p:nvSpPr>
            <p:spPr bwMode="auto">
              <a:xfrm>
                <a:off x="722" y="229"/>
                <a:ext cx="15" cy="42"/>
              </a:xfrm>
              <a:custGeom>
                <a:avLst/>
                <a:gdLst>
                  <a:gd name="T0" fmla="*/ 15 w 15"/>
                  <a:gd name="T1" fmla="*/ 0 h 42"/>
                  <a:gd name="T2" fmla="*/ 14 w 15"/>
                  <a:gd name="T3" fmla="*/ 9 h 42"/>
                  <a:gd name="T4" fmla="*/ 11 w 15"/>
                  <a:gd name="T5" fmla="*/ 24 h 42"/>
                  <a:gd name="T6" fmla="*/ 8 w 15"/>
                  <a:gd name="T7" fmla="*/ 36 h 42"/>
                  <a:gd name="T8" fmla="*/ 2 w 15"/>
                  <a:gd name="T9" fmla="*/ 42 h 42"/>
                  <a:gd name="T10" fmla="*/ 0 w 15"/>
                  <a:gd name="T11" fmla="*/ 36 h 42"/>
                  <a:gd name="T12" fmla="*/ 5 w 15"/>
                  <a:gd name="T13" fmla="*/ 24 h 42"/>
                  <a:gd name="T14" fmla="*/ 11 w 15"/>
                  <a:gd name="T15" fmla="*/ 9 h 42"/>
                  <a:gd name="T16" fmla="*/ 15 w 15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2"/>
                  <a:gd name="T29" fmla="*/ 15 w 15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2">
                    <a:moveTo>
                      <a:pt x="15" y="0"/>
                    </a:moveTo>
                    <a:lnTo>
                      <a:pt x="14" y="9"/>
                    </a:lnTo>
                    <a:lnTo>
                      <a:pt x="11" y="24"/>
                    </a:lnTo>
                    <a:lnTo>
                      <a:pt x="8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5" y="24"/>
                    </a:lnTo>
                    <a:lnTo>
                      <a:pt x="11" y="9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3" name="Freeform 78"/>
              <p:cNvSpPr>
                <a:spLocks/>
              </p:cNvSpPr>
              <p:nvPr/>
            </p:nvSpPr>
            <p:spPr bwMode="auto">
              <a:xfrm>
                <a:off x="755" y="237"/>
                <a:ext cx="8" cy="41"/>
              </a:xfrm>
              <a:custGeom>
                <a:avLst/>
                <a:gdLst>
                  <a:gd name="T0" fmla="*/ 2 w 8"/>
                  <a:gd name="T1" fmla="*/ 0 h 41"/>
                  <a:gd name="T2" fmla="*/ 5 w 8"/>
                  <a:gd name="T3" fmla="*/ 6 h 41"/>
                  <a:gd name="T4" fmla="*/ 8 w 8"/>
                  <a:gd name="T5" fmla="*/ 19 h 41"/>
                  <a:gd name="T6" fmla="*/ 8 w 8"/>
                  <a:gd name="T7" fmla="*/ 32 h 41"/>
                  <a:gd name="T8" fmla="*/ 3 w 8"/>
                  <a:gd name="T9" fmla="*/ 41 h 41"/>
                  <a:gd name="T10" fmla="*/ 0 w 8"/>
                  <a:gd name="T11" fmla="*/ 38 h 41"/>
                  <a:gd name="T12" fmla="*/ 0 w 8"/>
                  <a:gd name="T13" fmla="*/ 26 h 41"/>
                  <a:gd name="T14" fmla="*/ 2 w 8"/>
                  <a:gd name="T15" fmla="*/ 12 h 41"/>
                  <a:gd name="T16" fmla="*/ 2 w 8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1"/>
                  <a:gd name="T29" fmla="*/ 8 w 8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1">
                    <a:moveTo>
                      <a:pt x="2" y="0"/>
                    </a:moveTo>
                    <a:lnTo>
                      <a:pt x="5" y="6"/>
                    </a:lnTo>
                    <a:lnTo>
                      <a:pt x="8" y="19"/>
                    </a:lnTo>
                    <a:lnTo>
                      <a:pt x="8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2" y="1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4" name="Freeform 79"/>
              <p:cNvSpPr>
                <a:spLocks/>
              </p:cNvSpPr>
              <p:nvPr/>
            </p:nvSpPr>
            <p:spPr bwMode="auto">
              <a:xfrm>
                <a:off x="769" y="244"/>
                <a:ext cx="8" cy="44"/>
              </a:xfrm>
              <a:custGeom>
                <a:avLst/>
                <a:gdLst>
                  <a:gd name="T0" fmla="*/ 0 w 8"/>
                  <a:gd name="T1" fmla="*/ 0 h 44"/>
                  <a:gd name="T2" fmla="*/ 3 w 8"/>
                  <a:gd name="T3" fmla="*/ 9 h 44"/>
                  <a:gd name="T4" fmla="*/ 6 w 8"/>
                  <a:gd name="T5" fmla="*/ 22 h 44"/>
                  <a:gd name="T6" fmla="*/ 8 w 8"/>
                  <a:gd name="T7" fmla="*/ 36 h 44"/>
                  <a:gd name="T8" fmla="*/ 6 w 8"/>
                  <a:gd name="T9" fmla="*/ 44 h 44"/>
                  <a:gd name="T10" fmla="*/ 3 w 8"/>
                  <a:gd name="T11" fmla="*/ 41 h 44"/>
                  <a:gd name="T12" fmla="*/ 1 w 8"/>
                  <a:gd name="T13" fmla="*/ 29 h 44"/>
                  <a:gd name="T14" fmla="*/ 1 w 8"/>
                  <a:gd name="T15" fmla="*/ 14 h 44"/>
                  <a:gd name="T16" fmla="*/ 0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0" y="0"/>
                    </a:moveTo>
                    <a:lnTo>
                      <a:pt x="3" y="9"/>
                    </a:lnTo>
                    <a:lnTo>
                      <a:pt x="6" y="22"/>
                    </a:lnTo>
                    <a:lnTo>
                      <a:pt x="8" y="36"/>
                    </a:lnTo>
                    <a:lnTo>
                      <a:pt x="6" y="44"/>
                    </a:lnTo>
                    <a:lnTo>
                      <a:pt x="3" y="41"/>
                    </a:lnTo>
                    <a:lnTo>
                      <a:pt x="1" y="29"/>
                    </a:lnTo>
                    <a:lnTo>
                      <a:pt x="1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5" name="Freeform 80"/>
              <p:cNvSpPr>
                <a:spLocks/>
              </p:cNvSpPr>
              <p:nvPr/>
            </p:nvSpPr>
            <p:spPr bwMode="auto">
              <a:xfrm>
                <a:off x="782" y="251"/>
                <a:ext cx="11" cy="43"/>
              </a:xfrm>
              <a:custGeom>
                <a:avLst/>
                <a:gdLst>
                  <a:gd name="T0" fmla="*/ 0 w 11"/>
                  <a:gd name="T1" fmla="*/ 0 h 43"/>
                  <a:gd name="T2" fmla="*/ 4 w 11"/>
                  <a:gd name="T3" fmla="*/ 10 h 43"/>
                  <a:gd name="T4" fmla="*/ 9 w 11"/>
                  <a:gd name="T5" fmla="*/ 24 h 43"/>
                  <a:gd name="T6" fmla="*/ 11 w 11"/>
                  <a:gd name="T7" fmla="*/ 37 h 43"/>
                  <a:gd name="T8" fmla="*/ 9 w 11"/>
                  <a:gd name="T9" fmla="*/ 43 h 43"/>
                  <a:gd name="T10" fmla="*/ 5 w 11"/>
                  <a:gd name="T11" fmla="*/ 38 h 43"/>
                  <a:gd name="T12" fmla="*/ 3 w 11"/>
                  <a:gd name="T13" fmla="*/ 26 h 43"/>
                  <a:gd name="T14" fmla="*/ 2 w 11"/>
                  <a:gd name="T15" fmla="*/ 12 h 43"/>
                  <a:gd name="T16" fmla="*/ 0 w 11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3"/>
                  <a:gd name="T29" fmla="*/ 11 w 11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3">
                    <a:moveTo>
                      <a:pt x="0" y="0"/>
                    </a:moveTo>
                    <a:lnTo>
                      <a:pt x="4" y="10"/>
                    </a:lnTo>
                    <a:lnTo>
                      <a:pt x="9" y="24"/>
                    </a:lnTo>
                    <a:lnTo>
                      <a:pt x="11" y="37"/>
                    </a:lnTo>
                    <a:lnTo>
                      <a:pt x="9" y="43"/>
                    </a:lnTo>
                    <a:lnTo>
                      <a:pt x="5" y="38"/>
                    </a:lnTo>
                    <a:lnTo>
                      <a:pt x="3" y="26"/>
                    </a:lnTo>
                    <a:lnTo>
                      <a:pt x="2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6" name="Freeform 81"/>
              <p:cNvSpPr>
                <a:spLocks/>
              </p:cNvSpPr>
              <p:nvPr/>
            </p:nvSpPr>
            <p:spPr bwMode="auto">
              <a:xfrm>
                <a:off x="796" y="254"/>
                <a:ext cx="13" cy="48"/>
              </a:xfrm>
              <a:custGeom>
                <a:avLst/>
                <a:gdLst>
                  <a:gd name="T0" fmla="*/ 0 w 13"/>
                  <a:gd name="T1" fmla="*/ 0 h 48"/>
                  <a:gd name="T2" fmla="*/ 6 w 13"/>
                  <a:gd name="T3" fmla="*/ 12 h 48"/>
                  <a:gd name="T4" fmla="*/ 11 w 13"/>
                  <a:gd name="T5" fmla="*/ 28 h 48"/>
                  <a:gd name="T6" fmla="*/ 13 w 13"/>
                  <a:gd name="T7" fmla="*/ 41 h 48"/>
                  <a:gd name="T8" fmla="*/ 10 w 13"/>
                  <a:gd name="T9" fmla="*/ 48 h 48"/>
                  <a:gd name="T10" fmla="*/ 4 w 13"/>
                  <a:gd name="T11" fmla="*/ 42 h 48"/>
                  <a:gd name="T12" fmla="*/ 3 w 13"/>
                  <a:gd name="T13" fmla="*/ 28 h 48"/>
                  <a:gd name="T14" fmla="*/ 2 w 13"/>
                  <a:gd name="T15" fmla="*/ 11 h 48"/>
                  <a:gd name="T16" fmla="*/ 0 w 13"/>
                  <a:gd name="T17" fmla="*/ 0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8"/>
                  <a:gd name="T29" fmla="*/ 13 w 13"/>
                  <a:gd name="T30" fmla="*/ 48 h 4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8">
                    <a:moveTo>
                      <a:pt x="0" y="0"/>
                    </a:moveTo>
                    <a:lnTo>
                      <a:pt x="6" y="12"/>
                    </a:lnTo>
                    <a:lnTo>
                      <a:pt x="11" y="28"/>
                    </a:lnTo>
                    <a:lnTo>
                      <a:pt x="13" y="41"/>
                    </a:lnTo>
                    <a:lnTo>
                      <a:pt x="10" y="48"/>
                    </a:lnTo>
                    <a:lnTo>
                      <a:pt x="4" y="42"/>
                    </a:lnTo>
                    <a:lnTo>
                      <a:pt x="3" y="28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7" name="Freeform 82"/>
              <p:cNvSpPr>
                <a:spLocks/>
              </p:cNvSpPr>
              <p:nvPr/>
            </p:nvSpPr>
            <p:spPr bwMode="auto">
              <a:xfrm>
                <a:off x="812" y="257"/>
                <a:ext cx="18" cy="51"/>
              </a:xfrm>
              <a:custGeom>
                <a:avLst/>
                <a:gdLst>
                  <a:gd name="T0" fmla="*/ 0 w 18"/>
                  <a:gd name="T1" fmla="*/ 0 h 51"/>
                  <a:gd name="T2" fmla="*/ 6 w 18"/>
                  <a:gd name="T3" fmla="*/ 11 h 51"/>
                  <a:gd name="T4" fmla="*/ 13 w 18"/>
                  <a:gd name="T5" fmla="*/ 30 h 51"/>
                  <a:gd name="T6" fmla="*/ 18 w 18"/>
                  <a:gd name="T7" fmla="*/ 45 h 51"/>
                  <a:gd name="T8" fmla="*/ 15 w 18"/>
                  <a:gd name="T9" fmla="*/ 51 h 51"/>
                  <a:gd name="T10" fmla="*/ 9 w 18"/>
                  <a:gd name="T11" fmla="*/ 43 h 51"/>
                  <a:gd name="T12" fmla="*/ 6 w 18"/>
                  <a:gd name="T13" fmla="*/ 27 h 51"/>
                  <a:gd name="T14" fmla="*/ 2 w 18"/>
                  <a:gd name="T15" fmla="*/ 10 h 51"/>
                  <a:gd name="T16" fmla="*/ 0 w 18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51"/>
                  <a:gd name="T29" fmla="*/ 18 w 18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51">
                    <a:moveTo>
                      <a:pt x="0" y="0"/>
                    </a:moveTo>
                    <a:lnTo>
                      <a:pt x="6" y="11"/>
                    </a:lnTo>
                    <a:lnTo>
                      <a:pt x="13" y="30"/>
                    </a:lnTo>
                    <a:lnTo>
                      <a:pt x="18" y="45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6" y="27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8" name="Freeform 83"/>
              <p:cNvSpPr>
                <a:spLocks/>
              </p:cNvSpPr>
              <p:nvPr/>
            </p:nvSpPr>
            <p:spPr bwMode="auto">
              <a:xfrm>
                <a:off x="824" y="256"/>
                <a:ext cx="23" cy="56"/>
              </a:xfrm>
              <a:custGeom>
                <a:avLst/>
                <a:gdLst>
                  <a:gd name="T0" fmla="*/ 0 w 23"/>
                  <a:gd name="T1" fmla="*/ 0 h 56"/>
                  <a:gd name="T2" fmla="*/ 5 w 23"/>
                  <a:gd name="T3" fmla="*/ 5 h 56"/>
                  <a:gd name="T4" fmla="*/ 10 w 23"/>
                  <a:gd name="T5" fmla="*/ 12 h 56"/>
                  <a:gd name="T6" fmla="*/ 14 w 23"/>
                  <a:gd name="T7" fmla="*/ 21 h 56"/>
                  <a:gd name="T8" fmla="*/ 19 w 23"/>
                  <a:gd name="T9" fmla="*/ 31 h 56"/>
                  <a:gd name="T10" fmla="*/ 21 w 23"/>
                  <a:gd name="T11" fmla="*/ 40 h 56"/>
                  <a:gd name="T12" fmla="*/ 23 w 23"/>
                  <a:gd name="T13" fmla="*/ 48 h 56"/>
                  <a:gd name="T14" fmla="*/ 22 w 23"/>
                  <a:gd name="T15" fmla="*/ 54 h 56"/>
                  <a:gd name="T16" fmla="*/ 19 w 23"/>
                  <a:gd name="T17" fmla="*/ 56 h 56"/>
                  <a:gd name="T18" fmla="*/ 13 w 23"/>
                  <a:gd name="T19" fmla="*/ 50 h 56"/>
                  <a:gd name="T20" fmla="*/ 7 w 23"/>
                  <a:gd name="T21" fmla="*/ 33 h 56"/>
                  <a:gd name="T22" fmla="*/ 3 w 23"/>
                  <a:gd name="T23" fmla="*/ 14 h 56"/>
                  <a:gd name="T24" fmla="*/ 0 w 23"/>
                  <a:gd name="T25" fmla="*/ 0 h 5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56"/>
                  <a:gd name="T41" fmla="*/ 23 w 23"/>
                  <a:gd name="T42" fmla="*/ 56 h 5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56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4" y="21"/>
                    </a:lnTo>
                    <a:lnTo>
                      <a:pt x="19" y="31"/>
                    </a:lnTo>
                    <a:lnTo>
                      <a:pt x="21" y="40"/>
                    </a:lnTo>
                    <a:lnTo>
                      <a:pt x="23" y="48"/>
                    </a:lnTo>
                    <a:lnTo>
                      <a:pt x="22" y="54"/>
                    </a:lnTo>
                    <a:lnTo>
                      <a:pt x="19" y="56"/>
                    </a:lnTo>
                    <a:lnTo>
                      <a:pt x="13" y="50"/>
                    </a:lnTo>
                    <a:lnTo>
                      <a:pt x="7" y="33"/>
                    </a:lnTo>
                    <a:lnTo>
                      <a:pt x="3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69" name="Freeform 84"/>
              <p:cNvSpPr>
                <a:spLocks/>
              </p:cNvSpPr>
              <p:nvPr/>
            </p:nvSpPr>
            <p:spPr bwMode="auto">
              <a:xfrm>
                <a:off x="843" y="254"/>
                <a:ext cx="35" cy="51"/>
              </a:xfrm>
              <a:custGeom>
                <a:avLst/>
                <a:gdLst>
                  <a:gd name="T0" fmla="*/ 0 w 35"/>
                  <a:gd name="T1" fmla="*/ 0 h 51"/>
                  <a:gd name="T2" fmla="*/ 6 w 35"/>
                  <a:gd name="T3" fmla="*/ 4 h 51"/>
                  <a:gd name="T4" fmla="*/ 12 w 35"/>
                  <a:gd name="T5" fmla="*/ 10 h 51"/>
                  <a:gd name="T6" fmla="*/ 18 w 35"/>
                  <a:gd name="T7" fmla="*/ 18 h 51"/>
                  <a:gd name="T8" fmla="*/ 24 w 35"/>
                  <a:gd name="T9" fmla="*/ 27 h 51"/>
                  <a:gd name="T10" fmla="*/ 30 w 35"/>
                  <a:gd name="T11" fmla="*/ 35 h 51"/>
                  <a:gd name="T12" fmla="*/ 33 w 35"/>
                  <a:gd name="T13" fmla="*/ 42 h 51"/>
                  <a:gd name="T14" fmla="*/ 35 w 35"/>
                  <a:gd name="T15" fmla="*/ 48 h 51"/>
                  <a:gd name="T16" fmla="*/ 34 w 35"/>
                  <a:gd name="T17" fmla="*/ 51 h 51"/>
                  <a:gd name="T18" fmla="*/ 30 w 35"/>
                  <a:gd name="T19" fmla="*/ 51 h 51"/>
                  <a:gd name="T20" fmla="*/ 26 w 35"/>
                  <a:gd name="T21" fmla="*/ 47 h 51"/>
                  <a:gd name="T22" fmla="*/ 21 w 35"/>
                  <a:gd name="T23" fmla="*/ 41 h 51"/>
                  <a:gd name="T24" fmla="*/ 16 w 35"/>
                  <a:gd name="T25" fmla="*/ 34 h 51"/>
                  <a:gd name="T26" fmla="*/ 11 w 35"/>
                  <a:gd name="T27" fmla="*/ 25 h 51"/>
                  <a:gd name="T28" fmla="*/ 6 w 35"/>
                  <a:gd name="T29" fmla="*/ 16 h 51"/>
                  <a:gd name="T30" fmla="*/ 2 w 35"/>
                  <a:gd name="T31" fmla="*/ 7 h 51"/>
                  <a:gd name="T32" fmla="*/ 0 w 35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1"/>
                  <a:gd name="T53" fmla="*/ 35 w 35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1">
                    <a:moveTo>
                      <a:pt x="0" y="0"/>
                    </a:moveTo>
                    <a:lnTo>
                      <a:pt x="6" y="4"/>
                    </a:lnTo>
                    <a:lnTo>
                      <a:pt x="12" y="10"/>
                    </a:lnTo>
                    <a:lnTo>
                      <a:pt x="18" y="18"/>
                    </a:lnTo>
                    <a:lnTo>
                      <a:pt x="24" y="27"/>
                    </a:lnTo>
                    <a:lnTo>
                      <a:pt x="30" y="35"/>
                    </a:lnTo>
                    <a:lnTo>
                      <a:pt x="33" y="42"/>
                    </a:lnTo>
                    <a:lnTo>
                      <a:pt x="35" y="48"/>
                    </a:lnTo>
                    <a:lnTo>
                      <a:pt x="34" y="51"/>
                    </a:lnTo>
                    <a:lnTo>
                      <a:pt x="30" y="51"/>
                    </a:lnTo>
                    <a:lnTo>
                      <a:pt x="26" y="47"/>
                    </a:lnTo>
                    <a:lnTo>
                      <a:pt x="21" y="41"/>
                    </a:lnTo>
                    <a:lnTo>
                      <a:pt x="16" y="34"/>
                    </a:lnTo>
                    <a:lnTo>
                      <a:pt x="11" y="25"/>
                    </a:lnTo>
                    <a:lnTo>
                      <a:pt x="6" y="16"/>
                    </a:lnTo>
                    <a:lnTo>
                      <a:pt x="2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0" name="Freeform 85"/>
              <p:cNvSpPr>
                <a:spLocks/>
              </p:cNvSpPr>
              <p:nvPr/>
            </p:nvSpPr>
            <p:spPr bwMode="auto">
              <a:xfrm>
                <a:off x="861" y="252"/>
                <a:ext cx="43" cy="42"/>
              </a:xfrm>
              <a:custGeom>
                <a:avLst/>
                <a:gdLst>
                  <a:gd name="T0" fmla="*/ 0 w 43"/>
                  <a:gd name="T1" fmla="*/ 0 h 42"/>
                  <a:gd name="T2" fmla="*/ 6 w 43"/>
                  <a:gd name="T3" fmla="*/ 3 h 42"/>
                  <a:gd name="T4" fmla="*/ 12 w 43"/>
                  <a:gd name="T5" fmla="*/ 9 h 42"/>
                  <a:gd name="T6" fmla="*/ 20 w 43"/>
                  <a:gd name="T7" fmla="*/ 14 h 42"/>
                  <a:gd name="T8" fmla="*/ 28 w 43"/>
                  <a:gd name="T9" fmla="*/ 21 h 42"/>
                  <a:gd name="T10" fmla="*/ 36 w 43"/>
                  <a:gd name="T11" fmla="*/ 28 h 42"/>
                  <a:gd name="T12" fmla="*/ 41 w 43"/>
                  <a:gd name="T13" fmla="*/ 34 h 42"/>
                  <a:gd name="T14" fmla="*/ 43 w 43"/>
                  <a:gd name="T15" fmla="*/ 39 h 42"/>
                  <a:gd name="T16" fmla="*/ 43 w 43"/>
                  <a:gd name="T17" fmla="*/ 42 h 42"/>
                  <a:gd name="T18" fmla="*/ 38 w 43"/>
                  <a:gd name="T19" fmla="*/ 42 h 42"/>
                  <a:gd name="T20" fmla="*/ 33 w 43"/>
                  <a:gd name="T21" fmla="*/ 39 h 42"/>
                  <a:gd name="T22" fmla="*/ 26 w 43"/>
                  <a:gd name="T23" fmla="*/ 34 h 42"/>
                  <a:gd name="T24" fmla="*/ 18 w 43"/>
                  <a:gd name="T25" fmla="*/ 27 h 42"/>
                  <a:gd name="T26" fmla="*/ 12 w 43"/>
                  <a:gd name="T27" fmla="*/ 18 h 42"/>
                  <a:gd name="T28" fmla="*/ 6 w 43"/>
                  <a:gd name="T29" fmla="*/ 11 h 42"/>
                  <a:gd name="T30" fmla="*/ 2 w 43"/>
                  <a:gd name="T31" fmla="*/ 5 h 42"/>
                  <a:gd name="T32" fmla="*/ 0 w 43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0" y="0"/>
                    </a:moveTo>
                    <a:lnTo>
                      <a:pt x="6" y="3"/>
                    </a:lnTo>
                    <a:lnTo>
                      <a:pt x="12" y="9"/>
                    </a:lnTo>
                    <a:lnTo>
                      <a:pt x="20" y="14"/>
                    </a:lnTo>
                    <a:lnTo>
                      <a:pt x="28" y="21"/>
                    </a:lnTo>
                    <a:lnTo>
                      <a:pt x="36" y="28"/>
                    </a:lnTo>
                    <a:lnTo>
                      <a:pt x="41" y="34"/>
                    </a:lnTo>
                    <a:lnTo>
                      <a:pt x="43" y="39"/>
                    </a:lnTo>
                    <a:lnTo>
                      <a:pt x="43" y="42"/>
                    </a:lnTo>
                    <a:lnTo>
                      <a:pt x="38" y="42"/>
                    </a:lnTo>
                    <a:lnTo>
                      <a:pt x="33" y="39"/>
                    </a:lnTo>
                    <a:lnTo>
                      <a:pt x="26" y="34"/>
                    </a:lnTo>
                    <a:lnTo>
                      <a:pt x="18" y="27"/>
                    </a:lnTo>
                    <a:lnTo>
                      <a:pt x="12" y="18"/>
                    </a:lnTo>
                    <a:lnTo>
                      <a:pt x="6" y="11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1" name="Freeform 86"/>
              <p:cNvSpPr>
                <a:spLocks/>
              </p:cNvSpPr>
              <p:nvPr/>
            </p:nvSpPr>
            <p:spPr bwMode="auto">
              <a:xfrm>
                <a:off x="879" y="249"/>
                <a:ext cx="37" cy="39"/>
              </a:xfrm>
              <a:custGeom>
                <a:avLst/>
                <a:gdLst>
                  <a:gd name="T0" fmla="*/ 36 w 37"/>
                  <a:gd name="T1" fmla="*/ 39 h 39"/>
                  <a:gd name="T2" fmla="*/ 34 w 37"/>
                  <a:gd name="T3" fmla="*/ 38 h 39"/>
                  <a:gd name="T4" fmla="*/ 31 w 37"/>
                  <a:gd name="T5" fmla="*/ 35 h 39"/>
                  <a:gd name="T6" fmla="*/ 25 w 37"/>
                  <a:gd name="T7" fmla="*/ 29 h 39"/>
                  <a:gd name="T8" fmla="*/ 20 w 37"/>
                  <a:gd name="T9" fmla="*/ 22 h 39"/>
                  <a:gd name="T10" fmla="*/ 15 w 37"/>
                  <a:gd name="T11" fmla="*/ 15 h 39"/>
                  <a:gd name="T12" fmla="*/ 9 w 37"/>
                  <a:gd name="T13" fmla="*/ 9 h 39"/>
                  <a:gd name="T14" fmla="*/ 4 w 37"/>
                  <a:gd name="T15" fmla="*/ 4 h 39"/>
                  <a:gd name="T16" fmla="*/ 0 w 37"/>
                  <a:gd name="T17" fmla="*/ 0 h 39"/>
                  <a:gd name="T18" fmla="*/ 6 w 37"/>
                  <a:gd name="T19" fmla="*/ 2 h 39"/>
                  <a:gd name="T20" fmla="*/ 13 w 37"/>
                  <a:gd name="T21" fmla="*/ 6 h 39"/>
                  <a:gd name="T22" fmla="*/ 20 w 37"/>
                  <a:gd name="T23" fmla="*/ 12 h 39"/>
                  <a:gd name="T24" fmla="*/ 27 w 37"/>
                  <a:gd name="T25" fmla="*/ 17 h 39"/>
                  <a:gd name="T26" fmla="*/ 32 w 37"/>
                  <a:gd name="T27" fmla="*/ 24 h 39"/>
                  <a:gd name="T28" fmla="*/ 37 w 37"/>
                  <a:gd name="T29" fmla="*/ 30 h 39"/>
                  <a:gd name="T30" fmla="*/ 37 w 37"/>
                  <a:gd name="T31" fmla="*/ 35 h 39"/>
                  <a:gd name="T32" fmla="*/ 36 w 37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9"/>
                  <a:gd name="T53" fmla="*/ 37 w 37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9">
                    <a:moveTo>
                      <a:pt x="36" y="39"/>
                    </a:moveTo>
                    <a:lnTo>
                      <a:pt x="34" y="38"/>
                    </a:lnTo>
                    <a:lnTo>
                      <a:pt x="31" y="35"/>
                    </a:lnTo>
                    <a:lnTo>
                      <a:pt x="25" y="29"/>
                    </a:lnTo>
                    <a:lnTo>
                      <a:pt x="20" y="22"/>
                    </a:lnTo>
                    <a:lnTo>
                      <a:pt x="15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6"/>
                    </a:lnTo>
                    <a:lnTo>
                      <a:pt x="20" y="12"/>
                    </a:lnTo>
                    <a:lnTo>
                      <a:pt x="27" y="17"/>
                    </a:lnTo>
                    <a:lnTo>
                      <a:pt x="32" y="24"/>
                    </a:lnTo>
                    <a:lnTo>
                      <a:pt x="37" y="30"/>
                    </a:lnTo>
                    <a:lnTo>
                      <a:pt x="37" y="35"/>
                    </a:lnTo>
                    <a:lnTo>
                      <a:pt x="36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2" name="Freeform 87"/>
              <p:cNvSpPr>
                <a:spLocks/>
              </p:cNvSpPr>
              <p:nvPr/>
            </p:nvSpPr>
            <p:spPr bwMode="auto">
              <a:xfrm>
                <a:off x="912" y="158"/>
                <a:ext cx="176" cy="43"/>
              </a:xfrm>
              <a:custGeom>
                <a:avLst/>
                <a:gdLst>
                  <a:gd name="T0" fmla="*/ 0 w 176"/>
                  <a:gd name="T1" fmla="*/ 6 h 43"/>
                  <a:gd name="T2" fmla="*/ 0 w 176"/>
                  <a:gd name="T3" fmla="*/ 4 h 43"/>
                  <a:gd name="T4" fmla="*/ 1 w 176"/>
                  <a:gd name="T5" fmla="*/ 3 h 43"/>
                  <a:gd name="T6" fmla="*/ 2 w 176"/>
                  <a:gd name="T7" fmla="*/ 1 h 43"/>
                  <a:gd name="T8" fmla="*/ 4 w 176"/>
                  <a:gd name="T9" fmla="*/ 0 h 43"/>
                  <a:gd name="T10" fmla="*/ 15 w 176"/>
                  <a:gd name="T11" fmla="*/ 10 h 43"/>
                  <a:gd name="T12" fmla="*/ 27 w 176"/>
                  <a:gd name="T13" fmla="*/ 19 h 43"/>
                  <a:gd name="T14" fmla="*/ 38 w 176"/>
                  <a:gd name="T15" fmla="*/ 24 h 43"/>
                  <a:gd name="T16" fmla="*/ 50 w 176"/>
                  <a:gd name="T17" fmla="*/ 29 h 43"/>
                  <a:gd name="T18" fmla="*/ 62 w 176"/>
                  <a:gd name="T19" fmla="*/ 32 h 43"/>
                  <a:gd name="T20" fmla="*/ 74 w 176"/>
                  <a:gd name="T21" fmla="*/ 34 h 43"/>
                  <a:gd name="T22" fmla="*/ 86 w 176"/>
                  <a:gd name="T23" fmla="*/ 34 h 43"/>
                  <a:gd name="T24" fmla="*/ 98 w 176"/>
                  <a:gd name="T25" fmla="*/ 34 h 43"/>
                  <a:gd name="T26" fmla="*/ 109 w 176"/>
                  <a:gd name="T27" fmla="*/ 33 h 43"/>
                  <a:gd name="T28" fmla="*/ 120 w 176"/>
                  <a:gd name="T29" fmla="*/ 31 h 43"/>
                  <a:gd name="T30" fmla="*/ 132 w 176"/>
                  <a:gd name="T31" fmla="*/ 28 h 43"/>
                  <a:gd name="T32" fmla="*/ 142 w 176"/>
                  <a:gd name="T33" fmla="*/ 25 h 43"/>
                  <a:gd name="T34" fmla="*/ 151 w 176"/>
                  <a:gd name="T35" fmla="*/ 22 h 43"/>
                  <a:gd name="T36" fmla="*/ 161 w 176"/>
                  <a:gd name="T37" fmla="*/ 19 h 43"/>
                  <a:gd name="T38" fmla="*/ 169 w 176"/>
                  <a:gd name="T39" fmla="*/ 16 h 43"/>
                  <a:gd name="T40" fmla="*/ 176 w 176"/>
                  <a:gd name="T41" fmla="*/ 13 h 43"/>
                  <a:gd name="T42" fmla="*/ 173 w 176"/>
                  <a:gd name="T43" fmla="*/ 19 h 43"/>
                  <a:gd name="T44" fmla="*/ 166 w 176"/>
                  <a:gd name="T45" fmla="*/ 24 h 43"/>
                  <a:gd name="T46" fmla="*/ 158 w 176"/>
                  <a:gd name="T47" fmla="*/ 29 h 43"/>
                  <a:gd name="T48" fmla="*/ 148 w 176"/>
                  <a:gd name="T49" fmla="*/ 33 h 43"/>
                  <a:gd name="T50" fmla="*/ 137 w 176"/>
                  <a:gd name="T51" fmla="*/ 37 h 43"/>
                  <a:gd name="T52" fmla="*/ 124 w 176"/>
                  <a:gd name="T53" fmla="*/ 40 h 43"/>
                  <a:gd name="T54" fmla="*/ 110 w 176"/>
                  <a:gd name="T55" fmla="*/ 42 h 43"/>
                  <a:gd name="T56" fmla="*/ 96 w 176"/>
                  <a:gd name="T57" fmla="*/ 43 h 43"/>
                  <a:gd name="T58" fmla="*/ 82 w 176"/>
                  <a:gd name="T59" fmla="*/ 43 h 43"/>
                  <a:gd name="T60" fmla="*/ 68 w 176"/>
                  <a:gd name="T61" fmla="*/ 42 h 43"/>
                  <a:gd name="T62" fmla="*/ 53 w 176"/>
                  <a:gd name="T63" fmla="*/ 39 h 43"/>
                  <a:gd name="T64" fmla="*/ 41 w 176"/>
                  <a:gd name="T65" fmla="*/ 36 h 43"/>
                  <a:gd name="T66" fmla="*/ 29 w 176"/>
                  <a:gd name="T67" fmla="*/ 30 h 43"/>
                  <a:gd name="T68" fmla="*/ 17 w 176"/>
                  <a:gd name="T69" fmla="*/ 24 h 43"/>
                  <a:gd name="T70" fmla="*/ 8 w 176"/>
                  <a:gd name="T71" fmla="*/ 16 h 43"/>
                  <a:gd name="T72" fmla="*/ 0 w 176"/>
                  <a:gd name="T73" fmla="*/ 6 h 4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76"/>
                  <a:gd name="T112" fmla="*/ 0 h 43"/>
                  <a:gd name="T113" fmla="*/ 176 w 176"/>
                  <a:gd name="T114" fmla="*/ 43 h 43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76" h="43">
                    <a:moveTo>
                      <a:pt x="0" y="6"/>
                    </a:moveTo>
                    <a:lnTo>
                      <a:pt x="0" y="4"/>
                    </a:lnTo>
                    <a:lnTo>
                      <a:pt x="1" y="3"/>
                    </a:lnTo>
                    <a:lnTo>
                      <a:pt x="2" y="1"/>
                    </a:lnTo>
                    <a:lnTo>
                      <a:pt x="4" y="0"/>
                    </a:lnTo>
                    <a:lnTo>
                      <a:pt x="15" y="10"/>
                    </a:lnTo>
                    <a:lnTo>
                      <a:pt x="27" y="19"/>
                    </a:lnTo>
                    <a:lnTo>
                      <a:pt x="38" y="24"/>
                    </a:lnTo>
                    <a:lnTo>
                      <a:pt x="50" y="29"/>
                    </a:lnTo>
                    <a:lnTo>
                      <a:pt x="62" y="32"/>
                    </a:lnTo>
                    <a:lnTo>
                      <a:pt x="74" y="34"/>
                    </a:lnTo>
                    <a:lnTo>
                      <a:pt x="86" y="34"/>
                    </a:lnTo>
                    <a:lnTo>
                      <a:pt x="98" y="34"/>
                    </a:lnTo>
                    <a:lnTo>
                      <a:pt x="109" y="33"/>
                    </a:lnTo>
                    <a:lnTo>
                      <a:pt x="120" y="31"/>
                    </a:lnTo>
                    <a:lnTo>
                      <a:pt x="132" y="28"/>
                    </a:lnTo>
                    <a:lnTo>
                      <a:pt x="142" y="25"/>
                    </a:lnTo>
                    <a:lnTo>
                      <a:pt x="151" y="22"/>
                    </a:lnTo>
                    <a:lnTo>
                      <a:pt x="161" y="19"/>
                    </a:lnTo>
                    <a:lnTo>
                      <a:pt x="169" y="16"/>
                    </a:lnTo>
                    <a:lnTo>
                      <a:pt x="176" y="13"/>
                    </a:lnTo>
                    <a:lnTo>
                      <a:pt x="173" y="19"/>
                    </a:lnTo>
                    <a:lnTo>
                      <a:pt x="166" y="24"/>
                    </a:lnTo>
                    <a:lnTo>
                      <a:pt x="158" y="29"/>
                    </a:lnTo>
                    <a:lnTo>
                      <a:pt x="148" y="33"/>
                    </a:lnTo>
                    <a:lnTo>
                      <a:pt x="137" y="37"/>
                    </a:lnTo>
                    <a:lnTo>
                      <a:pt x="124" y="40"/>
                    </a:lnTo>
                    <a:lnTo>
                      <a:pt x="110" y="42"/>
                    </a:lnTo>
                    <a:lnTo>
                      <a:pt x="96" y="43"/>
                    </a:lnTo>
                    <a:lnTo>
                      <a:pt x="82" y="43"/>
                    </a:lnTo>
                    <a:lnTo>
                      <a:pt x="68" y="42"/>
                    </a:lnTo>
                    <a:lnTo>
                      <a:pt x="53" y="39"/>
                    </a:lnTo>
                    <a:lnTo>
                      <a:pt x="41" y="36"/>
                    </a:lnTo>
                    <a:lnTo>
                      <a:pt x="29" y="30"/>
                    </a:lnTo>
                    <a:lnTo>
                      <a:pt x="17" y="24"/>
                    </a:lnTo>
                    <a:lnTo>
                      <a:pt x="8" y="1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3" name="Freeform 88"/>
              <p:cNvSpPr>
                <a:spLocks/>
              </p:cNvSpPr>
              <p:nvPr/>
            </p:nvSpPr>
            <p:spPr bwMode="auto">
              <a:xfrm>
                <a:off x="1065" y="141"/>
                <a:ext cx="20" cy="44"/>
              </a:xfrm>
              <a:custGeom>
                <a:avLst/>
                <a:gdLst>
                  <a:gd name="T0" fmla="*/ 0 w 20"/>
                  <a:gd name="T1" fmla="*/ 44 h 44"/>
                  <a:gd name="T2" fmla="*/ 9 w 20"/>
                  <a:gd name="T3" fmla="*/ 34 h 44"/>
                  <a:gd name="T4" fmla="*/ 16 w 20"/>
                  <a:gd name="T5" fmla="*/ 19 h 44"/>
                  <a:gd name="T6" fmla="*/ 20 w 20"/>
                  <a:gd name="T7" fmla="*/ 7 h 44"/>
                  <a:gd name="T8" fmla="*/ 19 w 20"/>
                  <a:gd name="T9" fmla="*/ 0 h 44"/>
                  <a:gd name="T10" fmla="*/ 16 w 20"/>
                  <a:gd name="T11" fmla="*/ 4 h 44"/>
                  <a:gd name="T12" fmla="*/ 11 w 20"/>
                  <a:gd name="T13" fmla="*/ 16 h 44"/>
                  <a:gd name="T14" fmla="*/ 6 w 20"/>
                  <a:gd name="T15" fmla="*/ 31 h 44"/>
                  <a:gd name="T16" fmla="*/ 0 w 20"/>
                  <a:gd name="T17" fmla="*/ 44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"/>
                  <a:gd name="T28" fmla="*/ 0 h 44"/>
                  <a:gd name="T29" fmla="*/ 20 w 20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" h="44">
                    <a:moveTo>
                      <a:pt x="0" y="44"/>
                    </a:moveTo>
                    <a:lnTo>
                      <a:pt x="9" y="34"/>
                    </a:lnTo>
                    <a:lnTo>
                      <a:pt x="16" y="19"/>
                    </a:lnTo>
                    <a:lnTo>
                      <a:pt x="20" y="7"/>
                    </a:lnTo>
                    <a:lnTo>
                      <a:pt x="19" y="0"/>
                    </a:lnTo>
                    <a:lnTo>
                      <a:pt x="16" y="4"/>
                    </a:lnTo>
                    <a:lnTo>
                      <a:pt x="11" y="16"/>
                    </a:lnTo>
                    <a:lnTo>
                      <a:pt x="6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4" name="Freeform 89"/>
              <p:cNvSpPr>
                <a:spLocks/>
              </p:cNvSpPr>
              <p:nvPr/>
            </p:nvSpPr>
            <p:spPr bwMode="auto">
              <a:xfrm>
                <a:off x="1051" y="142"/>
                <a:ext cx="21" cy="49"/>
              </a:xfrm>
              <a:custGeom>
                <a:avLst/>
                <a:gdLst>
                  <a:gd name="T0" fmla="*/ 21 w 21"/>
                  <a:gd name="T1" fmla="*/ 0 h 49"/>
                  <a:gd name="T2" fmla="*/ 21 w 21"/>
                  <a:gd name="T3" fmla="*/ 7 h 49"/>
                  <a:gd name="T4" fmla="*/ 18 w 21"/>
                  <a:gd name="T5" fmla="*/ 20 h 49"/>
                  <a:gd name="T6" fmla="*/ 10 w 21"/>
                  <a:gd name="T7" fmla="*/ 37 h 49"/>
                  <a:gd name="T8" fmla="*/ 0 w 21"/>
                  <a:gd name="T9" fmla="*/ 49 h 49"/>
                  <a:gd name="T10" fmla="*/ 5 w 21"/>
                  <a:gd name="T11" fmla="*/ 36 h 49"/>
                  <a:gd name="T12" fmla="*/ 12 w 21"/>
                  <a:gd name="T13" fmla="*/ 19 h 49"/>
                  <a:gd name="T14" fmla="*/ 17 w 21"/>
                  <a:gd name="T15" fmla="*/ 6 h 49"/>
                  <a:gd name="T16" fmla="*/ 21 w 21"/>
                  <a:gd name="T17" fmla="*/ 0 h 4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"/>
                  <a:gd name="T28" fmla="*/ 0 h 49"/>
                  <a:gd name="T29" fmla="*/ 21 w 21"/>
                  <a:gd name="T30" fmla="*/ 49 h 4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" h="49">
                    <a:moveTo>
                      <a:pt x="21" y="0"/>
                    </a:moveTo>
                    <a:lnTo>
                      <a:pt x="21" y="7"/>
                    </a:lnTo>
                    <a:lnTo>
                      <a:pt x="18" y="20"/>
                    </a:lnTo>
                    <a:lnTo>
                      <a:pt x="10" y="37"/>
                    </a:lnTo>
                    <a:lnTo>
                      <a:pt x="0" y="49"/>
                    </a:lnTo>
                    <a:lnTo>
                      <a:pt x="5" y="36"/>
                    </a:lnTo>
                    <a:lnTo>
                      <a:pt x="12" y="19"/>
                    </a:lnTo>
                    <a:lnTo>
                      <a:pt x="17" y="6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5" name="Freeform 90"/>
              <p:cNvSpPr>
                <a:spLocks/>
              </p:cNvSpPr>
              <p:nvPr/>
            </p:nvSpPr>
            <p:spPr bwMode="auto">
              <a:xfrm>
                <a:off x="1015" y="134"/>
                <a:ext cx="31" cy="64"/>
              </a:xfrm>
              <a:custGeom>
                <a:avLst/>
                <a:gdLst>
                  <a:gd name="T0" fmla="*/ 30 w 31"/>
                  <a:gd name="T1" fmla="*/ 0 h 64"/>
                  <a:gd name="T2" fmla="*/ 31 w 31"/>
                  <a:gd name="T3" fmla="*/ 3 h 64"/>
                  <a:gd name="T4" fmla="*/ 30 w 31"/>
                  <a:gd name="T5" fmla="*/ 10 h 64"/>
                  <a:gd name="T6" fmla="*/ 28 w 31"/>
                  <a:gd name="T7" fmla="*/ 18 h 64"/>
                  <a:gd name="T8" fmla="*/ 23 w 31"/>
                  <a:gd name="T9" fmla="*/ 29 h 64"/>
                  <a:gd name="T10" fmla="*/ 18 w 31"/>
                  <a:gd name="T11" fmla="*/ 40 h 64"/>
                  <a:gd name="T12" fmla="*/ 13 w 31"/>
                  <a:gd name="T13" fmla="*/ 49 h 64"/>
                  <a:gd name="T14" fmla="*/ 6 w 31"/>
                  <a:gd name="T15" fmla="*/ 58 h 64"/>
                  <a:gd name="T16" fmla="*/ 0 w 31"/>
                  <a:gd name="T17" fmla="*/ 64 h 64"/>
                  <a:gd name="T18" fmla="*/ 3 w 31"/>
                  <a:gd name="T19" fmla="*/ 59 h 64"/>
                  <a:gd name="T20" fmla="*/ 6 w 31"/>
                  <a:gd name="T21" fmla="*/ 50 h 64"/>
                  <a:gd name="T22" fmla="*/ 11 w 31"/>
                  <a:gd name="T23" fmla="*/ 40 h 64"/>
                  <a:gd name="T24" fmla="*/ 16 w 31"/>
                  <a:gd name="T25" fmla="*/ 28 h 64"/>
                  <a:gd name="T26" fmla="*/ 20 w 31"/>
                  <a:gd name="T27" fmla="*/ 17 h 64"/>
                  <a:gd name="T28" fmla="*/ 24 w 31"/>
                  <a:gd name="T29" fmla="*/ 8 h 64"/>
                  <a:gd name="T30" fmla="*/ 28 w 31"/>
                  <a:gd name="T31" fmla="*/ 2 h 64"/>
                  <a:gd name="T32" fmla="*/ 30 w 31"/>
                  <a:gd name="T33" fmla="*/ 0 h 6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64"/>
                  <a:gd name="T53" fmla="*/ 31 w 31"/>
                  <a:gd name="T54" fmla="*/ 64 h 6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64">
                    <a:moveTo>
                      <a:pt x="30" y="0"/>
                    </a:moveTo>
                    <a:lnTo>
                      <a:pt x="31" y="3"/>
                    </a:lnTo>
                    <a:lnTo>
                      <a:pt x="30" y="10"/>
                    </a:lnTo>
                    <a:lnTo>
                      <a:pt x="28" y="18"/>
                    </a:lnTo>
                    <a:lnTo>
                      <a:pt x="23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6" y="58"/>
                    </a:lnTo>
                    <a:lnTo>
                      <a:pt x="0" y="64"/>
                    </a:lnTo>
                    <a:lnTo>
                      <a:pt x="3" y="59"/>
                    </a:lnTo>
                    <a:lnTo>
                      <a:pt x="6" y="50"/>
                    </a:lnTo>
                    <a:lnTo>
                      <a:pt x="11" y="40"/>
                    </a:lnTo>
                    <a:lnTo>
                      <a:pt x="16" y="28"/>
                    </a:lnTo>
                    <a:lnTo>
                      <a:pt x="20" y="17"/>
                    </a:lnTo>
                    <a:lnTo>
                      <a:pt x="24" y="8"/>
                    </a:lnTo>
                    <a:lnTo>
                      <a:pt x="28" y="2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6" name="Freeform 91"/>
              <p:cNvSpPr>
                <a:spLocks/>
              </p:cNvSpPr>
              <p:nvPr/>
            </p:nvSpPr>
            <p:spPr bwMode="auto">
              <a:xfrm>
                <a:off x="983" y="127"/>
                <a:ext cx="34" cy="70"/>
              </a:xfrm>
              <a:custGeom>
                <a:avLst/>
                <a:gdLst>
                  <a:gd name="T0" fmla="*/ 33 w 34"/>
                  <a:gd name="T1" fmla="*/ 0 h 70"/>
                  <a:gd name="T2" fmla="*/ 34 w 34"/>
                  <a:gd name="T3" fmla="*/ 4 h 70"/>
                  <a:gd name="T4" fmla="*/ 32 w 34"/>
                  <a:gd name="T5" fmla="*/ 12 h 70"/>
                  <a:gd name="T6" fmla="*/ 29 w 34"/>
                  <a:gd name="T7" fmla="*/ 22 h 70"/>
                  <a:gd name="T8" fmla="*/ 25 w 34"/>
                  <a:gd name="T9" fmla="*/ 33 h 70"/>
                  <a:gd name="T10" fmla="*/ 19 w 34"/>
                  <a:gd name="T11" fmla="*/ 46 h 70"/>
                  <a:gd name="T12" fmla="*/ 13 w 34"/>
                  <a:gd name="T13" fmla="*/ 56 h 70"/>
                  <a:gd name="T14" fmla="*/ 6 w 34"/>
                  <a:gd name="T15" fmla="*/ 65 h 70"/>
                  <a:gd name="T16" fmla="*/ 0 w 34"/>
                  <a:gd name="T17" fmla="*/ 70 h 70"/>
                  <a:gd name="T18" fmla="*/ 2 w 34"/>
                  <a:gd name="T19" fmla="*/ 65 h 70"/>
                  <a:gd name="T20" fmla="*/ 6 w 34"/>
                  <a:gd name="T21" fmla="*/ 55 h 70"/>
                  <a:gd name="T22" fmla="*/ 11 w 34"/>
                  <a:gd name="T23" fmla="*/ 44 h 70"/>
                  <a:gd name="T24" fmla="*/ 16 w 34"/>
                  <a:gd name="T25" fmla="*/ 31 h 70"/>
                  <a:gd name="T26" fmla="*/ 22 w 34"/>
                  <a:gd name="T27" fmla="*/ 20 h 70"/>
                  <a:gd name="T28" fmla="*/ 26 w 34"/>
                  <a:gd name="T29" fmla="*/ 9 h 70"/>
                  <a:gd name="T30" fmla="*/ 31 w 34"/>
                  <a:gd name="T31" fmla="*/ 2 h 70"/>
                  <a:gd name="T32" fmla="*/ 33 w 34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70"/>
                  <a:gd name="T53" fmla="*/ 34 w 34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70">
                    <a:moveTo>
                      <a:pt x="33" y="0"/>
                    </a:moveTo>
                    <a:lnTo>
                      <a:pt x="34" y="4"/>
                    </a:lnTo>
                    <a:lnTo>
                      <a:pt x="32" y="12"/>
                    </a:lnTo>
                    <a:lnTo>
                      <a:pt x="29" y="22"/>
                    </a:lnTo>
                    <a:lnTo>
                      <a:pt x="25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1" y="44"/>
                    </a:lnTo>
                    <a:lnTo>
                      <a:pt x="16" y="31"/>
                    </a:lnTo>
                    <a:lnTo>
                      <a:pt x="22" y="20"/>
                    </a:lnTo>
                    <a:lnTo>
                      <a:pt x="26" y="9"/>
                    </a:lnTo>
                    <a:lnTo>
                      <a:pt x="31" y="2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7" name="Freeform 92"/>
              <p:cNvSpPr>
                <a:spLocks/>
              </p:cNvSpPr>
              <p:nvPr/>
            </p:nvSpPr>
            <p:spPr bwMode="auto">
              <a:xfrm>
                <a:off x="961" y="135"/>
                <a:ext cx="37" cy="57"/>
              </a:xfrm>
              <a:custGeom>
                <a:avLst/>
                <a:gdLst>
                  <a:gd name="T0" fmla="*/ 37 w 37"/>
                  <a:gd name="T1" fmla="*/ 0 h 57"/>
                  <a:gd name="T2" fmla="*/ 37 w 37"/>
                  <a:gd name="T3" fmla="*/ 3 h 57"/>
                  <a:gd name="T4" fmla="*/ 35 w 37"/>
                  <a:gd name="T5" fmla="*/ 10 h 57"/>
                  <a:gd name="T6" fmla="*/ 30 w 37"/>
                  <a:gd name="T7" fmla="*/ 18 h 57"/>
                  <a:gd name="T8" fmla="*/ 25 w 37"/>
                  <a:gd name="T9" fmla="*/ 28 h 57"/>
                  <a:gd name="T10" fmla="*/ 18 w 37"/>
                  <a:gd name="T11" fmla="*/ 39 h 57"/>
                  <a:gd name="T12" fmla="*/ 11 w 37"/>
                  <a:gd name="T13" fmla="*/ 47 h 57"/>
                  <a:gd name="T14" fmla="*/ 5 w 37"/>
                  <a:gd name="T15" fmla="*/ 54 h 57"/>
                  <a:gd name="T16" fmla="*/ 0 w 37"/>
                  <a:gd name="T17" fmla="*/ 57 h 57"/>
                  <a:gd name="T18" fmla="*/ 4 w 37"/>
                  <a:gd name="T19" fmla="*/ 51 h 57"/>
                  <a:gd name="T20" fmla="*/ 8 w 37"/>
                  <a:gd name="T21" fmla="*/ 44 h 57"/>
                  <a:gd name="T22" fmla="*/ 13 w 37"/>
                  <a:gd name="T23" fmla="*/ 34 h 57"/>
                  <a:gd name="T24" fmla="*/ 18 w 37"/>
                  <a:gd name="T25" fmla="*/ 23 h 57"/>
                  <a:gd name="T26" fmla="*/ 24 w 37"/>
                  <a:gd name="T27" fmla="*/ 14 h 57"/>
                  <a:gd name="T28" fmla="*/ 29 w 37"/>
                  <a:gd name="T29" fmla="*/ 6 h 57"/>
                  <a:gd name="T30" fmla="*/ 34 w 37"/>
                  <a:gd name="T31" fmla="*/ 1 h 57"/>
                  <a:gd name="T32" fmla="*/ 37 w 37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7"/>
                  <a:gd name="T53" fmla="*/ 37 w 37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7">
                    <a:moveTo>
                      <a:pt x="37" y="0"/>
                    </a:moveTo>
                    <a:lnTo>
                      <a:pt x="37" y="3"/>
                    </a:lnTo>
                    <a:lnTo>
                      <a:pt x="35" y="10"/>
                    </a:lnTo>
                    <a:lnTo>
                      <a:pt x="30" y="18"/>
                    </a:lnTo>
                    <a:lnTo>
                      <a:pt x="25" y="28"/>
                    </a:lnTo>
                    <a:lnTo>
                      <a:pt x="18" y="39"/>
                    </a:lnTo>
                    <a:lnTo>
                      <a:pt x="11" y="47"/>
                    </a:lnTo>
                    <a:lnTo>
                      <a:pt x="5" y="54"/>
                    </a:lnTo>
                    <a:lnTo>
                      <a:pt x="0" y="57"/>
                    </a:lnTo>
                    <a:lnTo>
                      <a:pt x="4" y="51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18" y="23"/>
                    </a:lnTo>
                    <a:lnTo>
                      <a:pt x="24" y="14"/>
                    </a:lnTo>
                    <a:lnTo>
                      <a:pt x="29" y="6"/>
                    </a:lnTo>
                    <a:lnTo>
                      <a:pt x="34" y="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8" name="Freeform 93"/>
              <p:cNvSpPr>
                <a:spLocks/>
              </p:cNvSpPr>
              <p:nvPr/>
            </p:nvSpPr>
            <p:spPr bwMode="auto">
              <a:xfrm>
                <a:off x="944" y="139"/>
                <a:ext cx="33" cy="47"/>
              </a:xfrm>
              <a:custGeom>
                <a:avLst/>
                <a:gdLst>
                  <a:gd name="T0" fmla="*/ 32 w 33"/>
                  <a:gd name="T1" fmla="*/ 0 h 47"/>
                  <a:gd name="T2" fmla="*/ 33 w 33"/>
                  <a:gd name="T3" fmla="*/ 3 h 47"/>
                  <a:gd name="T4" fmla="*/ 31 w 33"/>
                  <a:gd name="T5" fmla="*/ 8 h 47"/>
                  <a:gd name="T6" fmla="*/ 28 w 33"/>
                  <a:gd name="T7" fmla="*/ 14 h 47"/>
                  <a:gd name="T8" fmla="*/ 25 w 33"/>
                  <a:gd name="T9" fmla="*/ 22 h 47"/>
                  <a:gd name="T10" fmla="*/ 20 w 33"/>
                  <a:gd name="T11" fmla="*/ 31 h 47"/>
                  <a:gd name="T12" fmla="*/ 14 w 33"/>
                  <a:gd name="T13" fmla="*/ 38 h 47"/>
                  <a:gd name="T14" fmla="*/ 7 w 33"/>
                  <a:gd name="T15" fmla="*/ 43 h 47"/>
                  <a:gd name="T16" fmla="*/ 0 w 33"/>
                  <a:gd name="T17" fmla="*/ 47 h 47"/>
                  <a:gd name="T18" fmla="*/ 3 w 33"/>
                  <a:gd name="T19" fmla="*/ 42 h 47"/>
                  <a:gd name="T20" fmla="*/ 8 w 33"/>
                  <a:gd name="T21" fmla="*/ 36 h 47"/>
                  <a:gd name="T22" fmla="*/ 12 w 33"/>
                  <a:gd name="T23" fmla="*/ 27 h 47"/>
                  <a:gd name="T24" fmla="*/ 17 w 33"/>
                  <a:gd name="T25" fmla="*/ 18 h 47"/>
                  <a:gd name="T26" fmla="*/ 21 w 33"/>
                  <a:gd name="T27" fmla="*/ 11 h 47"/>
                  <a:gd name="T28" fmla="*/ 26 w 33"/>
                  <a:gd name="T29" fmla="*/ 5 h 47"/>
                  <a:gd name="T30" fmla="*/ 29 w 33"/>
                  <a:gd name="T31" fmla="*/ 1 h 47"/>
                  <a:gd name="T32" fmla="*/ 32 w 33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7"/>
                  <a:gd name="T53" fmla="*/ 33 w 33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7">
                    <a:moveTo>
                      <a:pt x="32" y="0"/>
                    </a:moveTo>
                    <a:lnTo>
                      <a:pt x="33" y="3"/>
                    </a:lnTo>
                    <a:lnTo>
                      <a:pt x="31" y="8"/>
                    </a:lnTo>
                    <a:lnTo>
                      <a:pt x="28" y="14"/>
                    </a:lnTo>
                    <a:lnTo>
                      <a:pt x="25" y="22"/>
                    </a:lnTo>
                    <a:lnTo>
                      <a:pt x="20" y="31"/>
                    </a:lnTo>
                    <a:lnTo>
                      <a:pt x="14" y="38"/>
                    </a:lnTo>
                    <a:lnTo>
                      <a:pt x="7" y="43"/>
                    </a:lnTo>
                    <a:lnTo>
                      <a:pt x="0" y="47"/>
                    </a:lnTo>
                    <a:lnTo>
                      <a:pt x="3" y="42"/>
                    </a:lnTo>
                    <a:lnTo>
                      <a:pt x="8" y="36"/>
                    </a:lnTo>
                    <a:lnTo>
                      <a:pt x="12" y="27"/>
                    </a:lnTo>
                    <a:lnTo>
                      <a:pt x="17" y="18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79" name="Freeform 94"/>
              <p:cNvSpPr>
                <a:spLocks/>
              </p:cNvSpPr>
              <p:nvPr/>
            </p:nvSpPr>
            <p:spPr bwMode="auto">
              <a:xfrm>
                <a:off x="928" y="140"/>
                <a:ext cx="27" cy="35"/>
              </a:xfrm>
              <a:custGeom>
                <a:avLst/>
                <a:gdLst>
                  <a:gd name="T0" fmla="*/ 27 w 27"/>
                  <a:gd name="T1" fmla="*/ 0 h 35"/>
                  <a:gd name="T2" fmla="*/ 27 w 27"/>
                  <a:gd name="T3" fmla="*/ 3 h 35"/>
                  <a:gd name="T4" fmla="*/ 25 w 27"/>
                  <a:gd name="T5" fmla="*/ 7 h 35"/>
                  <a:gd name="T6" fmla="*/ 22 w 27"/>
                  <a:gd name="T7" fmla="*/ 12 h 35"/>
                  <a:gd name="T8" fmla="*/ 18 w 27"/>
                  <a:gd name="T9" fmla="*/ 19 h 35"/>
                  <a:gd name="T10" fmla="*/ 13 w 27"/>
                  <a:gd name="T11" fmla="*/ 25 h 35"/>
                  <a:gd name="T12" fmla="*/ 7 w 27"/>
                  <a:gd name="T13" fmla="*/ 30 h 35"/>
                  <a:gd name="T14" fmla="*/ 3 w 27"/>
                  <a:gd name="T15" fmla="*/ 34 h 35"/>
                  <a:gd name="T16" fmla="*/ 0 w 27"/>
                  <a:gd name="T17" fmla="*/ 35 h 35"/>
                  <a:gd name="T18" fmla="*/ 2 w 27"/>
                  <a:gd name="T19" fmla="*/ 31 h 35"/>
                  <a:gd name="T20" fmla="*/ 6 w 27"/>
                  <a:gd name="T21" fmla="*/ 26 h 35"/>
                  <a:gd name="T22" fmla="*/ 9 w 27"/>
                  <a:gd name="T23" fmla="*/ 20 h 35"/>
                  <a:gd name="T24" fmla="*/ 13 w 27"/>
                  <a:gd name="T25" fmla="*/ 14 h 35"/>
                  <a:gd name="T26" fmla="*/ 18 w 27"/>
                  <a:gd name="T27" fmla="*/ 10 h 35"/>
                  <a:gd name="T28" fmla="*/ 21 w 27"/>
                  <a:gd name="T29" fmla="*/ 5 h 35"/>
                  <a:gd name="T30" fmla="*/ 25 w 27"/>
                  <a:gd name="T31" fmla="*/ 2 h 35"/>
                  <a:gd name="T32" fmla="*/ 27 w 2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35"/>
                  <a:gd name="T53" fmla="*/ 27 w 2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35">
                    <a:moveTo>
                      <a:pt x="27" y="0"/>
                    </a:moveTo>
                    <a:lnTo>
                      <a:pt x="27" y="3"/>
                    </a:lnTo>
                    <a:lnTo>
                      <a:pt x="25" y="7"/>
                    </a:lnTo>
                    <a:lnTo>
                      <a:pt x="22" y="12"/>
                    </a:lnTo>
                    <a:lnTo>
                      <a:pt x="18" y="19"/>
                    </a:lnTo>
                    <a:lnTo>
                      <a:pt x="13" y="25"/>
                    </a:lnTo>
                    <a:lnTo>
                      <a:pt x="7" y="30"/>
                    </a:lnTo>
                    <a:lnTo>
                      <a:pt x="3" y="34"/>
                    </a:lnTo>
                    <a:lnTo>
                      <a:pt x="0" y="35"/>
                    </a:lnTo>
                    <a:lnTo>
                      <a:pt x="2" y="31"/>
                    </a:lnTo>
                    <a:lnTo>
                      <a:pt x="6" y="26"/>
                    </a:lnTo>
                    <a:lnTo>
                      <a:pt x="9" y="20"/>
                    </a:lnTo>
                    <a:lnTo>
                      <a:pt x="13" y="14"/>
                    </a:lnTo>
                    <a:lnTo>
                      <a:pt x="18" y="10"/>
                    </a:lnTo>
                    <a:lnTo>
                      <a:pt x="21" y="5"/>
                    </a:lnTo>
                    <a:lnTo>
                      <a:pt x="2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0" name="Freeform 95"/>
              <p:cNvSpPr>
                <a:spLocks/>
              </p:cNvSpPr>
              <p:nvPr/>
            </p:nvSpPr>
            <p:spPr bwMode="auto">
              <a:xfrm>
                <a:off x="916" y="146"/>
                <a:ext cx="19" cy="22"/>
              </a:xfrm>
              <a:custGeom>
                <a:avLst/>
                <a:gdLst>
                  <a:gd name="T0" fmla="*/ 19 w 19"/>
                  <a:gd name="T1" fmla="*/ 0 h 22"/>
                  <a:gd name="T2" fmla="*/ 18 w 19"/>
                  <a:gd name="T3" fmla="*/ 5 h 22"/>
                  <a:gd name="T4" fmla="*/ 14 w 19"/>
                  <a:gd name="T5" fmla="*/ 13 h 22"/>
                  <a:gd name="T6" fmla="*/ 7 w 19"/>
                  <a:gd name="T7" fmla="*/ 21 h 22"/>
                  <a:gd name="T8" fmla="*/ 0 w 19"/>
                  <a:gd name="T9" fmla="*/ 22 h 22"/>
                  <a:gd name="T10" fmla="*/ 7 w 19"/>
                  <a:gd name="T11" fmla="*/ 17 h 22"/>
                  <a:gd name="T12" fmla="*/ 12 w 19"/>
                  <a:gd name="T13" fmla="*/ 7 h 22"/>
                  <a:gd name="T14" fmla="*/ 17 w 19"/>
                  <a:gd name="T15" fmla="*/ 0 h 22"/>
                  <a:gd name="T16" fmla="*/ 19 w 19"/>
                  <a:gd name="T17" fmla="*/ 0 h 2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2"/>
                  <a:gd name="T29" fmla="*/ 19 w 19"/>
                  <a:gd name="T30" fmla="*/ 22 h 2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2">
                    <a:moveTo>
                      <a:pt x="19" y="0"/>
                    </a:moveTo>
                    <a:lnTo>
                      <a:pt x="18" y="5"/>
                    </a:lnTo>
                    <a:lnTo>
                      <a:pt x="14" y="13"/>
                    </a:lnTo>
                    <a:lnTo>
                      <a:pt x="7" y="21"/>
                    </a:lnTo>
                    <a:lnTo>
                      <a:pt x="0" y="22"/>
                    </a:lnTo>
                    <a:lnTo>
                      <a:pt x="7" y="17"/>
                    </a:lnTo>
                    <a:lnTo>
                      <a:pt x="12" y="7"/>
                    </a:lnTo>
                    <a:lnTo>
                      <a:pt x="17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1" name="Freeform 96"/>
              <p:cNvSpPr>
                <a:spLocks/>
              </p:cNvSpPr>
              <p:nvPr/>
            </p:nvSpPr>
            <p:spPr bwMode="auto">
              <a:xfrm>
                <a:off x="1079" y="149"/>
                <a:ext cx="21" cy="28"/>
              </a:xfrm>
              <a:custGeom>
                <a:avLst/>
                <a:gdLst>
                  <a:gd name="T0" fmla="*/ 0 w 21"/>
                  <a:gd name="T1" fmla="*/ 28 h 28"/>
                  <a:gd name="T2" fmla="*/ 2 w 21"/>
                  <a:gd name="T3" fmla="*/ 21 h 28"/>
                  <a:gd name="T4" fmla="*/ 8 w 21"/>
                  <a:gd name="T5" fmla="*/ 10 h 28"/>
                  <a:gd name="T6" fmla="*/ 15 w 21"/>
                  <a:gd name="T7" fmla="*/ 2 h 28"/>
                  <a:gd name="T8" fmla="*/ 20 w 21"/>
                  <a:gd name="T9" fmla="*/ 0 h 28"/>
                  <a:gd name="T10" fmla="*/ 21 w 21"/>
                  <a:gd name="T11" fmla="*/ 2 h 28"/>
                  <a:gd name="T12" fmla="*/ 20 w 21"/>
                  <a:gd name="T13" fmla="*/ 5 h 28"/>
                  <a:gd name="T14" fmla="*/ 17 w 21"/>
                  <a:gd name="T15" fmla="*/ 9 h 28"/>
                  <a:gd name="T16" fmla="*/ 14 w 21"/>
                  <a:gd name="T17" fmla="*/ 14 h 28"/>
                  <a:gd name="T18" fmla="*/ 9 w 21"/>
                  <a:gd name="T19" fmla="*/ 18 h 28"/>
                  <a:gd name="T20" fmla="*/ 6 w 21"/>
                  <a:gd name="T21" fmla="*/ 22 h 28"/>
                  <a:gd name="T22" fmla="*/ 2 w 21"/>
                  <a:gd name="T23" fmla="*/ 26 h 28"/>
                  <a:gd name="T24" fmla="*/ 0 w 21"/>
                  <a:gd name="T25" fmla="*/ 28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1"/>
                  <a:gd name="T40" fmla="*/ 0 h 28"/>
                  <a:gd name="T41" fmla="*/ 21 w 21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1" h="28">
                    <a:moveTo>
                      <a:pt x="0" y="28"/>
                    </a:moveTo>
                    <a:lnTo>
                      <a:pt x="2" y="21"/>
                    </a:lnTo>
                    <a:lnTo>
                      <a:pt x="8" y="10"/>
                    </a:lnTo>
                    <a:lnTo>
                      <a:pt x="15" y="2"/>
                    </a:lnTo>
                    <a:lnTo>
                      <a:pt x="20" y="0"/>
                    </a:lnTo>
                    <a:lnTo>
                      <a:pt x="21" y="2"/>
                    </a:lnTo>
                    <a:lnTo>
                      <a:pt x="20" y="5"/>
                    </a:lnTo>
                    <a:lnTo>
                      <a:pt x="17" y="9"/>
                    </a:lnTo>
                    <a:lnTo>
                      <a:pt x="14" y="14"/>
                    </a:lnTo>
                    <a:lnTo>
                      <a:pt x="9" y="18"/>
                    </a:lnTo>
                    <a:lnTo>
                      <a:pt x="6" y="22"/>
                    </a:lnTo>
                    <a:lnTo>
                      <a:pt x="2" y="26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2" name="Freeform 97"/>
              <p:cNvSpPr>
                <a:spLocks/>
              </p:cNvSpPr>
              <p:nvPr/>
            </p:nvSpPr>
            <p:spPr bwMode="auto">
              <a:xfrm>
                <a:off x="1078" y="179"/>
                <a:ext cx="27" cy="11"/>
              </a:xfrm>
              <a:custGeom>
                <a:avLst/>
                <a:gdLst>
                  <a:gd name="T0" fmla="*/ 0 w 27"/>
                  <a:gd name="T1" fmla="*/ 0 h 11"/>
                  <a:gd name="T2" fmla="*/ 2 w 27"/>
                  <a:gd name="T3" fmla="*/ 0 h 11"/>
                  <a:gd name="T4" fmla="*/ 5 w 27"/>
                  <a:gd name="T5" fmla="*/ 2 h 11"/>
                  <a:gd name="T6" fmla="*/ 9 w 27"/>
                  <a:gd name="T7" fmla="*/ 4 h 11"/>
                  <a:gd name="T8" fmla="*/ 13 w 27"/>
                  <a:gd name="T9" fmla="*/ 7 h 11"/>
                  <a:gd name="T10" fmla="*/ 17 w 27"/>
                  <a:gd name="T11" fmla="*/ 9 h 11"/>
                  <a:gd name="T12" fmla="*/ 22 w 27"/>
                  <a:gd name="T13" fmla="*/ 11 h 11"/>
                  <a:gd name="T14" fmla="*/ 25 w 27"/>
                  <a:gd name="T15" fmla="*/ 11 h 11"/>
                  <a:gd name="T16" fmla="*/ 27 w 27"/>
                  <a:gd name="T17" fmla="*/ 10 h 11"/>
                  <a:gd name="T18" fmla="*/ 27 w 27"/>
                  <a:gd name="T19" fmla="*/ 8 h 11"/>
                  <a:gd name="T20" fmla="*/ 25 w 27"/>
                  <a:gd name="T21" fmla="*/ 5 h 11"/>
                  <a:gd name="T22" fmla="*/ 22 w 27"/>
                  <a:gd name="T23" fmla="*/ 4 h 11"/>
                  <a:gd name="T24" fmla="*/ 17 w 27"/>
                  <a:gd name="T25" fmla="*/ 2 h 11"/>
                  <a:gd name="T26" fmla="*/ 12 w 27"/>
                  <a:gd name="T27" fmla="*/ 1 h 11"/>
                  <a:gd name="T28" fmla="*/ 7 w 27"/>
                  <a:gd name="T29" fmla="*/ 0 h 11"/>
                  <a:gd name="T30" fmla="*/ 3 w 27"/>
                  <a:gd name="T31" fmla="*/ 0 h 11"/>
                  <a:gd name="T32" fmla="*/ 0 w 27"/>
                  <a:gd name="T33" fmla="*/ 0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1"/>
                  <a:gd name="T53" fmla="*/ 27 w 27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1">
                    <a:moveTo>
                      <a:pt x="0" y="0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9" y="4"/>
                    </a:lnTo>
                    <a:lnTo>
                      <a:pt x="13" y="7"/>
                    </a:lnTo>
                    <a:lnTo>
                      <a:pt x="17" y="9"/>
                    </a:lnTo>
                    <a:lnTo>
                      <a:pt x="22" y="11"/>
                    </a:lnTo>
                    <a:lnTo>
                      <a:pt x="25" y="11"/>
                    </a:lnTo>
                    <a:lnTo>
                      <a:pt x="27" y="10"/>
                    </a:lnTo>
                    <a:lnTo>
                      <a:pt x="27" y="8"/>
                    </a:lnTo>
                    <a:lnTo>
                      <a:pt x="25" y="5"/>
                    </a:lnTo>
                    <a:lnTo>
                      <a:pt x="22" y="4"/>
                    </a:lnTo>
                    <a:lnTo>
                      <a:pt x="17" y="2"/>
                    </a:lnTo>
                    <a:lnTo>
                      <a:pt x="12" y="1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3" name="Freeform 98"/>
              <p:cNvSpPr>
                <a:spLocks/>
              </p:cNvSpPr>
              <p:nvPr/>
            </p:nvSpPr>
            <p:spPr bwMode="auto">
              <a:xfrm>
                <a:off x="1083" y="165"/>
                <a:ext cx="29" cy="10"/>
              </a:xfrm>
              <a:custGeom>
                <a:avLst/>
                <a:gdLst>
                  <a:gd name="T0" fmla="*/ 0 w 29"/>
                  <a:gd name="T1" fmla="*/ 10 h 10"/>
                  <a:gd name="T2" fmla="*/ 2 w 29"/>
                  <a:gd name="T3" fmla="*/ 10 h 10"/>
                  <a:gd name="T4" fmla="*/ 6 w 29"/>
                  <a:gd name="T5" fmla="*/ 10 h 10"/>
                  <a:gd name="T6" fmla="*/ 11 w 29"/>
                  <a:gd name="T7" fmla="*/ 9 h 10"/>
                  <a:gd name="T8" fmla="*/ 17 w 29"/>
                  <a:gd name="T9" fmla="*/ 9 h 10"/>
                  <a:gd name="T10" fmla="*/ 21 w 29"/>
                  <a:gd name="T11" fmla="*/ 8 h 10"/>
                  <a:gd name="T12" fmla="*/ 26 w 29"/>
                  <a:gd name="T13" fmla="*/ 7 h 10"/>
                  <a:gd name="T14" fmla="*/ 29 w 29"/>
                  <a:gd name="T15" fmla="*/ 6 h 10"/>
                  <a:gd name="T16" fmla="*/ 29 w 29"/>
                  <a:gd name="T17" fmla="*/ 3 h 10"/>
                  <a:gd name="T18" fmla="*/ 29 w 29"/>
                  <a:gd name="T19" fmla="*/ 1 h 10"/>
                  <a:gd name="T20" fmla="*/ 26 w 29"/>
                  <a:gd name="T21" fmla="*/ 0 h 10"/>
                  <a:gd name="T22" fmla="*/ 22 w 29"/>
                  <a:gd name="T23" fmla="*/ 1 h 10"/>
                  <a:gd name="T24" fmla="*/ 17 w 29"/>
                  <a:gd name="T25" fmla="*/ 3 h 10"/>
                  <a:gd name="T26" fmla="*/ 12 w 29"/>
                  <a:gd name="T27" fmla="*/ 5 h 10"/>
                  <a:gd name="T28" fmla="*/ 7 w 29"/>
                  <a:gd name="T29" fmla="*/ 7 h 10"/>
                  <a:gd name="T30" fmla="*/ 3 w 29"/>
                  <a:gd name="T31" fmla="*/ 9 h 10"/>
                  <a:gd name="T32" fmla="*/ 0 w 29"/>
                  <a:gd name="T33" fmla="*/ 1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0"/>
                  <a:gd name="T53" fmla="*/ 29 w 29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0">
                    <a:moveTo>
                      <a:pt x="0" y="10"/>
                    </a:moveTo>
                    <a:lnTo>
                      <a:pt x="2" y="10"/>
                    </a:lnTo>
                    <a:lnTo>
                      <a:pt x="6" y="10"/>
                    </a:lnTo>
                    <a:lnTo>
                      <a:pt x="11" y="9"/>
                    </a:lnTo>
                    <a:lnTo>
                      <a:pt x="17" y="9"/>
                    </a:lnTo>
                    <a:lnTo>
                      <a:pt x="21" y="8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3"/>
                    </a:lnTo>
                    <a:lnTo>
                      <a:pt x="29" y="1"/>
                    </a:lnTo>
                    <a:lnTo>
                      <a:pt x="26" y="0"/>
                    </a:lnTo>
                    <a:lnTo>
                      <a:pt x="22" y="1"/>
                    </a:lnTo>
                    <a:lnTo>
                      <a:pt x="17" y="3"/>
                    </a:lnTo>
                    <a:lnTo>
                      <a:pt x="12" y="5"/>
                    </a:lnTo>
                    <a:lnTo>
                      <a:pt x="7" y="7"/>
                    </a:lnTo>
                    <a:lnTo>
                      <a:pt x="3" y="9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4" name="Freeform 99"/>
              <p:cNvSpPr>
                <a:spLocks/>
              </p:cNvSpPr>
              <p:nvPr/>
            </p:nvSpPr>
            <p:spPr bwMode="auto">
              <a:xfrm>
                <a:off x="1069" y="183"/>
                <a:ext cx="28" cy="24"/>
              </a:xfrm>
              <a:custGeom>
                <a:avLst/>
                <a:gdLst>
                  <a:gd name="T0" fmla="*/ 0 w 28"/>
                  <a:gd name="T1" fmla="*/ 0 h 24"/>
                  <a:gd name="T2" fmla="*/ 4 w 28"/>
                  <a:gd name="T3" fmla="*/ 2 h 24"/>
                  <a:gd name="T4" fmla="*/ 9 w 28"/>
                  <a:gd name="T5" fmla="*/ 5 h 24"/>
                  <a:gd name="T6" fmla="*/ 13 w 28"/>
                  <a:gd name="T7" fmla="*/ 8 h 24"/>
                  <a:gd name="T8" fmla="*/ 18 w 28"/>
                  <a:gd name="T9" fmla="*/ 12 h 24"/>
                  <a:gd name="T10" fmla="*/ 23 w 28"/>
                  <a:gd name="T11" fmla="*/ 16 h 24"/>
                  <a:gd name="T12" fmla="*/ 26 w 28"/>
                  <a:gd name="T13" fmla="*/ 19 h 24"/>
                  <a:gd name="T14" fmla="*/ 28 w 28"/>
                  <a:gd name="T15" fmla="*/ 22 h 24"/>
                  <a:gd name="T16" fmla="*/ 28 w 28"/>
                  <a:gd name="T17" fmla="*/ 23 h 24"/>
                  <a:gd name="T18" fmla="*/ 25 w 28"/>
                  <a:gd name="T19" fmla="*/ 24 h 24"/>
                  <a:gd name="T20" fmla="*/ 22 w 28"/>
                  <a:gd name="T21" fmla="*/ 23 h 24"/>
                  <a:gd name="T22" fmla="*/ 18 w 28"/>
                  <a:gd name="T23" fmla="*/ 20 h 24"/>
                  <a:gd name="T24" fmla="*/ 14 w 28"/>
                  <a:gd name="T25" fmla="*/ 15 h 24"/>
                  <a:gd name="T26" fmla="*/ 10 w 28"/>
                  <a:gd name="T27" fmla="*/ 11 h 24"/>
                  <a:gd name="T28" fmla="*/ 6 w 28"/>
                  <a:gd name="T29" fmla="*/ 6 h 24"/>
                  <a:gd name="T30" fmla="*/ 2 w 28"/>
                  <a:gd name="T31" fmla="*/ 2 h 24"/>
                  <a:gd name="T32" fmla="*/ 0 w 28"/>
                  <a:gd name="T33" fmla="*/ 0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24"/>
                  <a:gd name="T53" fmla="*/ 28 w 28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24">
                    <a:moveTo>
                      <a:pt x="0" y="0"/>
                    </a:moveTo>
                    <a:lnTo>
                      <a:pt x="4" y="2"/>
                    </a:lnTo>
                    <a:lnTo>
                      <a:pt x="9" y="5"/>
                    </a:lnTo>
                    <a:lnTo>
                      <a:pt x="13" y="8"/>
                    </a:lnTo>
                    <a:lnTo>
                      <a:pt x="18" y="12"/>
                    </a:lnTo>
                    <a:lnTo>
                      <a:pt x="23" y="16"/>
                    </a:lnTo>
                    <a:lnTo>
                      <a:pt x="26" y="19"/>
                    </a:lnTo>
                    <a:lnTo>
                      <a:pt x="28" y="22"/>
                    </a:lnTo>
                    <a:lnTo>
                      <a:pt x="28" y="23"/>
                    </a:lnTo>
                    <a:lnTo>
                      <a:pt x="25" y="24"/>
                    </a:lnTo>
                    <a:lnTo>
                      <a:pt x="22" y="23"/>
                    </a:lnTo>
                    <a:lnTo>
                      <a:pt x="18" y="20"/>
                    </a:lnTo>
                    <a:lnTo>
                      <a:pt x="14" y="15"/>
                    </a:lnTo>
                    <a:lnTo>
                      <a:pt x="10" y="11"/>
                    </a:lnTo>
                    <a:lnTo>
                      <a:pt x="6" y="6"/>
                    </a:lnTo>
                    <a:lnTo>
                      <a:pt x="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5" name="Freeform 100"/>
              <p:cNvSpPr>
                <a:spLocks/>
              </p:cNvSpPr>
              <p:nvPr/>
            </p:nvSpPr>
            <p:spPr bwMode="auto">
              <a:xfrm>
                <a:off x="925" y="173"/>
                <a:ext cx="7" cy="42"/>
              </a:xfrm>
              <a:custGeom>
                <a:avLst/>
                <a:gdLst>
                  <a:gd name="T0" fmla="*/ 4 w 7"/>
                  <a:gd name="T1" fmla="*/ 0 h 42"/>
                  <a:gd name="T2" fmla="*/ 6 w 7"/>
                  <a:gd name="T3" fmla="*/ 10 h 42"/>
                  <a:gd name="T4" fmla="*/ 7 w 7"/>
                  <a:gd name="T5" fmla="*/ 24 h 42"/>
                  <a:gd name="T6" fmla="*/ 6 w 7"/>
                  <a:gd name="T7" fmla="*/ 36 h 42"/>
                  <a:gd name="T8" fmla="*/ 3 w 7"/>
                  <a:gd name="T9" fmla="*/ 42 h 42"/>
                  <a:gd name="T10" fmla="*/ 0 w 7"/>
                  <a:gd name="T11" fmla="*/ 38 h 42"/>
                  <a:gd name="T12" fmla="*/ 1 w 7"/>
                  <a:gd name="T13" fmla="*/ 26 h 42"/>
                  <a:gd name="T14" fmla="*/ 3 w 7"/>
                  <a:gd name="T15" fmla="*/ 11 h 42"/>
                  <a:gd name="T16" fmla="*/ 4 w 7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2"/>
                  <a:gd name="T29" fmla="*/ 7 w 7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2">
                    <a:moveTo>
                      <a:pt x="4" y="0"/>
                    </a:moveTo>
                    <a:lnTo>
                      <a:pt x="6" y="10"/>
                    </a:lnTo>
                    <a:lnTo>
                      <a:pt x="7" y="24"/>
                    </a:lnTo>
                    <a:lnTo>
                      <a:pt x="6" y="36"/>
                    </a:lnTo>
                    <a:lnTo>
                      <a:pt x="3" y="42"/>
                    </a:lnTo>
                    <a:lnTo>
                      <a:pt x="0" y="38"/>
                    </a:lnTo>
                    <a:lnTo>
                      <a:pt x="1" y="26"/>
                    </a:lnTo>
                    <a:lnTo>
                      <a:pt x="3" y="1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6" name="Freeform 101"/>
              <p:cNvSpPr>
                <a:spLocks/>
              </p:cNvSpPr>
              <p:nvPr/>
            </p:nvSpPr>
            <p:spPr bwMode="auto">
              <a:xfrm>
                <a:off x="909" y="167"/>
                <a:ext cx="11" cy="42"/>
              </a:xfrm>
              <a:custGeom>
                <a:avLst/>
                <a:gdLst>
                  <a:gd name="T0" fmla="*/ 11 w 11"/>
                  <a:gd name="T1" fmla="*/ 0 h 42"/>
                  <a:gd name="T2" fmla="*/ 11 w 11"/>
                  <a:gd name="T3" fmla="*/ 10 h 42"/>
                  <a:gd name="T4" fmla="*/ 10 w 11"/>
                  <a:gd name="T5" fmla="*/ 24 h 42"/>
                  <a:gd name="T6" fmla="*/ 7 w 11"/>
                  <a:gd name="T7" fmla="*/ 37 h 42"/>
                  <a:gd name="T8" fmla="*/ 2 w 11"/>
                  <a:gd name="T9" fmla="*/ 42 h 42"/>
                  <a:gd name="T10" fmla="*/ 0 w 11"/>
                  <a:gd name="T11" fmla="*/ 37 h 42"/>
                  <a:gd name="T12" fmla="*/ 3 w 11"/>
                  <a:gd name="T13" fmla="*/ 24 h 42"/>
                  <a:gd name="T14" fmla="*/ 7 w 11"/>
                  <a:gd name="T15" fmla="*/ 10 h 42"/>
                  <a:gd name="T16" fmla="*/ 11 w 1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2"/>
                  <a:gd name="T29" fmla="*/ 11 w 11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2">
                    <a:moveTo>
                      <a:pt x="11" y="0"/>
                    </a:moveTo>
                    <a:lnTo>
                      <a:pt x="11" y="10"/>
                    </a:lnTo>
                    <a:lnTo>
                      <a:pt x="10" y="24"/>
                    </a:lnTo>
                    <a:lnTo>
                      <a:pt x="7" y="37"/>
                    </a:lnTo>
                    <a:lnTo>
                      <a:pt x="2" y="42"/>
                    </a:lnTo>
                    <a:lnTo>
                      <a:pt x="0" y="37"/>
                    </a:lnTo>
                    <a:lnTo>
                      <a:pt x="3" y="24"/>
                    </a:lnTo>
                    <a:lnTo>
                      <a:pt x="7" y="1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7" name="Freeform 102"/>
              <p:cNvSpPr>
                <a:spLocks/>
              </p:cNvSpPr>
              <p:nvPr/>
            </p:nvSpPr>
            <p:spPr bwMode="auto">
              <a:xfrm>
                <a:off x="945" y="185"/>
                <a:ext cx="7" cy="41"/>
              </a:xfrm>
              <a:custGeom>
                <a:avLst/>
                <a:gdLst>
                  <a:gd name="T0" fmla="*/ 1 w 7"/>
                  <a:gd name="T1" fmla="*/ 0 h 41"/>
                  <a:gd name="T2" fmla="*/ 4 w 7"/>
                  <a:gd name="T3" fmla="*/ 6 h 41"/>
                  <a:gd name="T4" fmla="*/ 6 w 7"/>
                  <a:gd name="T5" fmla="*/ 19 h 41"/>
                  <a:gd name="T6" fmla="*/ 7 w 7"/>
                  <a:gd name="T7" fmla="*/ 32 h 41"/>
                  <a:gd name="T8" fmla="*/ 3 w 7"/>
                  <a:gd name="T9" fmla="*/ 41 h 41"/>
                  <a:gd name="T10" fmla="*/ 0 w 7"/>
                  <a:gd name="T11" fmla="*/ 38 h 41"/>
                  <a:gd name="T12" fmla="*/ 0 w 7"/>
                  <a:gd name="T13" fmla="*/ 26 h 41"/>
                  <a:gd name="T14" fmla="*/ 1 w 7"/>
                  <a:gd name="T15" fmla="*/ 12 h 41"/>
                  <a:gd name="T16" fmla="*/ 1 w 7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1"/>
                  <a:gd name="T29" fmla="*/ 7 w 7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1">
                    <a:moveTo>
                      <a:pt x="1" y="0"/>
                    </a:moveTo>
                    <a:lnTo>
                      <a:pt x="4" y="6"/>
                    </a:lnTo>
                    <a:lnTo>
                      <a:pt x="6" y="19"/>
                    </a:lnTo>
                    <a:lnTo>
                      <a:pt x="7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1" y="1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8" name="Freeform 103"/>
              <p:cNvSpPr>
                <a:spLocks/>
              </p:cNvSpPr>
              <p:nvPr/>
            </p:nvSpPr>
            <p:spPr bwMode="auto">
              <a:xfrm>
                <a:off x="960" y="189"/>
                <a:ext cx="15" cy="46"/>
              </a:xfrm>
              <a:custGeom>
                <a:avLst/>
                <a:gdLst>
                  <a:gd name="T0" fmla="*/ 0 w 15"/>
                  <a:gd name="T1" fmla="*/ 0 h 46"/>
                  <a:gd name="T2" fmla="*/ 6 w 15"/>
                  <a:gd name="T3" fmla="*/ 12 h 46"/>
                  <a:gd name="T4" fmla="*/ 12 w 15"/>
                  <a:gd name="T5" fmla="*/ 26 h 46"/>
                  <a:gd name="T6" fmla="*/ 15 w 15"/>
                  <a:gd name="T7" fmla="*/ 40 h 46"/>
                  <a:gd name="T8" fmla="*/ 12 w 15"/>
                  <a:gd name="T9" fmla="*/ 46 h 46"/>
                  <a:gd name="T10" fmla="*/ 7 w 15"/>
                  <a:gd name="T11" fmla="*/ 42 h 46"/>
                  <a:gd name="T12" fmla="*/ 5 w 15"/>
                  <a:gd name="T13" fmla="*/ 27 h 46"/>
                  <a:gd name="T14" fmla="*/ 3 w 15"/>
                  <a:gd name="T15" fmla="*/ 12 h 46"/>
                  <a:gd name="T16" fmla="*/ 0 w 15"/>
                  <a:gd name="T17" fmla="*/ 0 h 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6"/>
                  <a:gd name="T29" fmla="*/ 15 w 15"/>
                  <a:gd name="T30" fmla="*/ 46 h 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6">
                    <a:moveTo>
                      <a:pt x="0" y="0"/>
                    </a:moveTo>
                    <a:lnTo>
                      <a:pt x="6" y="12"/>
                    </a:lnTo>
                    <a:lnTo>
                      <a:pt x="12" y="26"/>
                    </a:lnTo>
                    <a:lnTo>
                      <a:pt x="15" y="40"/>
                    </a:lnTo>
                    <a:lnTo>
                      <a:pt x="12" y="46"/>
                    </a:lnTo>
                    <a:lnTo>
                      <a:pt x="7" y="42"/>
                    </a:lnTo>
                    <a:lnTo>
                      <a:pt x="5" y="27"/>
                    </a:lnTo>
                    <a:lnTo>
                      <a:pt x="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89" name="Freeform 104"/>
              <p:cNvSpPr>
                <a:spLocks/>
              </p:cNvSpPr>
              <p:nvPr/>
            </p:nvSpPr>
            <p:spPr bwMode="auto">
              <a:xfrm>
                <a:off x="980" y="195"/>
                <a:ext cx="16" cy="51"/>
              </a:xfrm>
              <a:custGeom>
                <a:avLst/>
                <a:gdLst>
                  <a:gd name="T0" fmla="*/ 0 w 16"/>
                  <a:gd name="T1" fmla="*/ 0 h 51"/>
                  <a:gd name="T2" fmla="*/ 5 w 16"/>
                  <a:gd name="T3" fmla="*/ 11 h 51"/>
                  <a:gd name="T4" fmla="*/ 12 w 16"/>
                  <a:gd name="T5" fmla="*/ 29 h 51"/>
                  <a:gd name="T6" fmla="*/ 16 w 16"/>
                  <a:gd name="T7" fmla="*/ 44 h 51"/>
                  <a:gd name="T8" fmla="*/ 15 w 16"/>
                  <a:gd name="T9" fmla="*/ 51 h 51"/>
                  <a:gd name="T10" fmla="*/ 9 w 16"/>
                  <a:gd name="T11" fmla="*/ 43 h 51"/>
                  <a:gd name="T12" fmla="*/ 5 w 16"/>
                  <a:gd name="T13" fmla="*/ 27 h 51"/>
                  <a:gd name="T14" fmla="*/ 2 w 16"/>
                  <a:gd name="T15" fmla="*/ 11 h 51"/>
                  <a:gd name="T16" fmla="*/ 0 w 16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0"/>
                    </a:moveTo>
                    <a:lnTo>
                      <a:pt x="5" y="11"/>
                    </a:lnTo>
                    <a:lnTo>
                      <a:pt x="12" y="29"/>
                    </a:lnTo>
                    <a:lnTo>
                      <a:pt x="16" y="44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5" y="27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0" name="Freeform 105"/>
              <p:cNvSpPr>
                <a:spLocks/>
              </p:cNvSpPr>
              <p:nvPr/>
            </p:nvSpPr>
            <p:spPr bwMode="auto">
              <a:xfrm>
                <a:off x="1014" y="193"/>
                <a:ext cx="28" cy="53"/>
              </a:xfrm>
              <a:custGeom>
                <a:avLst/>
                <a:gdLst>
                  <a:gd name="T0" fmla="*/ 0 w 28"/>
                  <a:gd name="T1" fmla="*/ 0 h 53"/>
                  <a:gd name="T2" fmla="*/ 5 w 28"/>
                  <a:gd name="T3" fmla="*/ 5 h 53"/>
                  <a:gd name="T4" fmla="*/ 10 w 28"/>
                  <a:gd name="T5" fmla="*/ 12 h 53"/>
                  <a:gd name="T6" fmla="*/ 15 w 28"/>
                  <a:gd name="T7" fmla="*/ 19 h 53"/>
                  <a:gd name="T8" fmla="*/ 20 w 28"/>
                  <a:gd name="T9" fmla="*/ 28 h 53"/>
                  <a:gd name="T10" fmla="*/ 24 w 28"/>
                  <a:gd name="T11" fmla="*/ 37 h 53"/>
                  <a:gd name="T12" fmla="*/ 27 w 28"/>
                  <a:gd name="T13" fmla="*/ 44 h 53"/>
                  <a:gd name="T14" fmla="*/ 28 w 28"/>
                  <a:gd name="T15" fmla="*/ 50 h 53"/>
                  <a:gd name="T16" fmla="*/ 27 w 28"/>
                  <a:gd name="T17" fmla="*/ 53 h 53"/>
                  <a:gd name="T18" fmla="*/ 24 w 28"/>
                  <a:gd name="T19" fmla="*/ 52 h 53"/>
                  <a:gd name="T20" fmla="*/ 21 w 28"/>
                  <a:gd name="T21" fmla="*/ 47 h 53"/>
                  <a:gd name="T22" fmla="*/ 18 w 28"/>
                  <a:gd name="T23" fmla="*/ 40 h 53"/>
                  <a:gd name="T24" fmla="*/ 14 w 28"/>
                  <a:gd name="T25" fmla="*/ 30 h 53"/>
                  <a:gd name="T26" fmla="*/ 11 w 28"/>
                  <a:gd name="T27" fmla="*/ 20 h 53"/>
                  <a:gd name="T28" fmla="*/ 7 w 28"/>
                  <a:gd name="T29" fmla="*/ 11 h 53"/>
                  <a:gd name="T30" fmla="*/ 4 w 28"/>
                  <a:gd name="T31" fmla="*/ 4 h 53"/>
                  <a:gd name="T32" fmla="*/ 0 w 28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53"/>
                  <a:gd name="T53" fmla="*/ 28 w 28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53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5" y="19"/>
                    </a:lnTo>
                    <a:lnTo>
                      <a:pt x="20" y="28"/>
                    </a:lnTo>
                    <a:lnTo>
                      <a:pt x="24" y="37"/>
                    </a:lnTo>
                    <a:lnTo>
                      <a:pt x="27" y="44"/>
                    </a:lnTo>
                    <a:lnTo>
                      <a:pt x="28" y="50"/>
                    </a:lnTo>
                    <a:lnTo>
                      <a:pt x="27" y="53"/>
                    </a:lnTo>
                    <a:lnTo>
                      <a:pt x="24" y="52"/>
                    </a:lnTo>
                    <a:lnTo>
                      <a:pt x="21" y="47"/>
                    </a:lnTo>
                    <a:lnTo>
                      <a:pt x="18" y="40"/>
                    </a:lnTo>
                    <a:lnTo>
                      <a:pt x="14" y="30"/>
                    </a:lnTo>
                    <a:lnTo>
                      <a:pt x="11" y="20"/>
                    </a:lnTo>
                    <a:lnTo>
                      <a:pt x="7" y="11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1" name="Freeform 106"/>
              <p:cNvSpPr>
                <a:spLocks/>
              </p:cNvSpPr>
              <p:nvPr/>
            </p:nvSpPr>
            <p:spPr bwMode="auto">
              <a:xfrm>
                <a:off x="1053" y="185"/>
                <a:ext cx="31" cy="49"/>
              </a:xfrm>
              <a:custGeom>
                <a:avLst/>
                <a:gdLst>
                  <a:gd name="T0" fmla="*/ 0 w 31"/>
                  <a:gd name="T1" fmla="*/ 0 h 49"/>
                  <a:gd name="T2" fmla="*/ 4 w 31"/>
                  <a:gd name="T3" fmla="*/ 4 h 49"/>
                  <a:gd name="T4" fmla="*/ 10 w 31"/>
                  <a:gd name="T5" fmla="*/ 10 h 49"/>
                  <a:gd name="T6" fmla="*/ 15 w 31"/>
                  <a:gd name="T7" fmla="*/ 18 h 49"/>
                  <a:gd name="T8" fmla="*/ 21 w 31"/>
                  <a:gd name="T9" fmla="*/ 25 h 49"/>
                  <a:gd name="T10" fmla="*/ 26 w 31"/>
                  <a:gd name="T11" fmla="*/ 34 h 49"/>
                  <a:gd name="T12" fmla="*/ 30 w 31"/>
                  <a:gd name="T13" fmla="*/ 41 h 49"/>
                  <a:gd name="T14" fmla="*/ 31 w 31"/>
                  <a:gd name="T15" fmla="*/ 47 h 49"/>
                  <a:gd name="T16" fmla="*/ 30 w 31"/>
                  <a:gd name="T17" fmla="*/ 49 h 49"/>
                  <a:gd name="T18" fmla="*/ 27 w 31"/>
                  <a:gd name="T19" fmla="*/ 49 h 49"/>
                  <a:gd name="T20" fmla="*/ 23 w 31"/>
                  <a:gd name="T21" fmla="*/ 44 h 49"/>
                  <a:gd name="T22" fmla="*/ 19 w 31"/>
                  <a:gd name="T23" fmla="*/ 37 h 49"/>
                  <a:gd name="T24" fmla="*/ 15 w 31"/>
                  <a:gd name="T25" fmla="*/ 27 h 49"/>
                  <a:gd name="T26" fmla="*/ 10 w 31"/>
                  <a:gd name="T27" fmla="*/ 19 h 49"/>
                  <a:gd name="T28" fmla="*/ 6 w 31"/>
                  <a:gd name="T29" fmla="*/ 10 h 49"/>
                  <a:gd name="T30" fmla="*/ 3 w 31"/>
                  <a:gd name="T31" fmla="*/ 4 h 49"/>
                  <a:gd name="T32" fmla="*/ 0 w 31"/>
                  <a:gd name="T33" fmla="*/ 0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9"/>
                  <a:gd name="T53" fmla="*/ 31 w 31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9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8"/>
                    </a:lnTo>
                    <a:lnTo>
                      <a:pt x="21" y="25"/>
                    </a:lnTo>
                    <a:lnTo>
                      <a:pt x="26" y="34"/>
                    </a:lnTo>
                    <a:lnTo>
                      <a:pt x="30" y="41"/>
                    </a:lnTo>
                    <a:lnTo>
                      <a:pt x="31" y="47"/>
                    </a:lnTo>
                    <a:lnTo>
                      <a:pt x="30" y="49"/>
                    </a:lnTo>
                    <a:lnTo>
                      <a:pt x="27" y="49"/>
                    </a:lnTo>
                    <a:lnTo>
                      <a:pt x="23" y="44"/>
                    </a:lnTo>
                    <a:lnTo>
                      <a:pt x="19" y="37"/>
                    </a:lnTo>
                    <a:lnTo>
                      <a:pt x="15" y="27"/>
                    </a:lnTo>
                    <a:lnTo>
                      <a:pt x="10" y="19"/>
                    </a:lnTo>
                    <a:lnTo>
                      <a:pt x="6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2" name="Freeform 107"/>
              <p:cNvSpPr>
                <a:spLocks/>
              </p:cNvSpPr>
              <p:nvPr/>
            </p:nvSpPr>
            <p:spPr bwMode="auto">
              <a:xfrm>
                <a:off x="997" y="196"/>
                <a:ext cx="28" cy="45"/>
              </a:xfrm>
              <a:custGeom>
                <a:avLst/>
                <a:gdLst>
                  <a:gd name="T0" fmla="*/ 0 w 28"/>
                  <a:gd name="T1" fmla="*/ 0 h 45"/>
                  <a:gd name="T2" fmla="*/ 4 w 28"/>
                  <a:gd name="T3" fmla="*/ 4 h 45"/>
                  <a:gd name="T4" fmla="*/ 8 w 28"/>
                  <a:gd name="T5" fmla="*/ 10 h 45"/>
                  <a:gd name="T6" fmla="*/ 13 w 28"/>
                  <a:gd name="T7" fmla="*/ 17 h 45"/>
                  <a:gd name="T8" fmla="*/ 18 w 28"/>
                  <a:gd name="T9" fmla="*/ 25 h 45"/>
                  <a:gd name="T10" fmla="*/ 23 w 28"/>
                  <a:gd name="T11" fmla="*/ 32 h 45"/>
                  <a:gd name="T12" fmla="*/ 27 w 28"/>
                  <a:gd name="T13" fmla="*/ 38 h 45"/>
                  <a:gd name="T14" fmla="*/ 28 w 28"/>
                  <a:gd name="T15" fmla="*/ 43 h 45"/>
                  <a:gd name="T16" fmla="*/ 26 w 28"/>
                  <a:gd name="T17" fmla="*/ 45 h 45"/>
                  <a:gd name="T18" fmla="*/ 23 w 28"/>
                  <a:gd name="T19" fmla="*/ 44 h 45"/>
                  <a:gd name="T20" fmla="*/ 18 w 28"/>
                  <a:gd name="T21" fmla="*/ 39 h 45"/>
                  <a:gd name="T22" fmla="*/ 15 w 28"/>
                  <a:gd name="T23" fmla="*/ 34 h 45"/>
                  <a:gd name="T24" fmla="*/ 11 w 28"/>
                  <a:gd name="T25" fmla="*/ 25 h 45"/>
                  <a:gd name="T26" fmla="*/ 7 w 28"/>
                  <a:gd name="T27" fmla="*/ 17 h 45"/>
                  <a:gd name="T28" fmla="*/ 5 w 28"/>
                  <a:gd name="T29" fmla="*/ 10 h 45"/>
                  <a:gd name="T30" fmla="*/ 2 w 28"/>
                  <a:gd name="T31" fmla="*/ 4 h 45"/>
                  <a:gd name="T32" fmla="*/ 0 w 28"/>
                  <a:gd name="T33" fmla="*/ 0 h 4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5"/>
                  <a:gd name="T53" fmla="*/ 28 w 28"/>
                  <a:gd name="T54" fmla="*/ 45 h 4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5">
                    <a:moveTo>
                      <a:pt x="0" y="0"/>
                    </a:moveTo>
                    <a:lnTo>
                      <a:pt x="4" y="4"/>
                    </a:lnTo>
                    <a:lnTo>
                      <a:pt x="8" y="10"/>
                    </a:lnTo>
                    <a:lnTo>
                      <a:pt x="13" y="17"/>
                    </a:lnTo>
                    <a:lnTo>
                      <a:pt x="18" y="25"/>
                    </a:lnTo>
                    <a:lnTo>
                      <a:pt x="23" y="32"/>
                    </a:lnTo>
                    <a:lnTo>
                      <a:pt x="27" y="38"/>
                    </a:lnTo>
                    <a:lnTo>
                      <a:pt x="28" y="43"/>
                    </a:lnTo>
                    <a:lnTo>
                      <a:pt x="26" y="45"/>
                    </a:lnTo>
                    <a:lnTo>
                      <a:pt x="23" y="44"/>
                    </a:lnTo>
                    <a:lnTo>
                      <a:pt x="18" y="39"/>
                    </a:lnTo>
                    <a:lnTo>
                      <a:pt x="15" y="34"/>
                    </a:lnTo>
                    <a:lnTo>
                      <a:pt x="11" y="25"/>
                    </a:lnTo>
                    <a:lnTo>
                      <a:pt x="7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3" name="Freeform 108"/>
              <p:cNvSpPr>
                <a:spLocks/>
              </p:cNvSpPr>
              <p:nvPr/>
            </p:nvSpPr>
            <p:spPr bwMode="auto">
              <a:xfrm>
                <a:off x="1000" y="130"/>
                <a:ext cx="33" cy="70"/>
              </a:xfrm>
              <a:custGeom>
                <a:avLst/>
                <a:gdLst>
                  <a:gd name="T0" fmla="*/ 32 w 33"/>
                  <a:gd name="T1" fmla="*/ 0 h 70"/>
                  <a:gd name="T2" fmla="*/ 33 w 33"/>
                  <a:gd name="T3" fmla="*/ 4 h 70"/>
                  <a:gd name="T4" fmla="*/ 32 w 33"/>
                  <a:gd name="T5" fmla="*/ 12 h 70"/>
                  <a:gd name="T6" fmla="*/ 29 w 33"/>
                  <a:gd name="T7" fmla="*/ 21 h 70"/>
                  <a:gd name="T8" fmla="*/ 24 w 33"/>
                  <a:gd name="T9" fmla="*/ 33 h 70"/>
                  <a:gd name="T10" fmla="*/ 19 w 33"/>
                  <a:gd name="T11" fmla="*/ 46 h 70"/>
                  <a:gd name="T12" fmla="*/ 13 w 33"/>
                  <a:gd name="T13" fmla="*/ 56 h 70"/>
                  <a:gd name="T14" fmla="*/ 6 w 33"/>
                  <a:gd name="T15" fmla="*/ 65 h 70"/>
                  <a:gd name="T16" fmla="*/ 0 w 33"/>
                  <a:gd name="T17" fmla="*/ 70 h 70"/>
                  <a:gd name="T18" fmla="*/ 2 w 33"/>
                  <a:gd name="T19" fmla="*/ 65 h 70"/>
                  <a:gd name="T20" fmla="*/ 6 w 33"/>
                  <a:gd name="T21" fmla="*/ 55 h 70"/>
                  <a:gd name="T22" fmla="*/ 10 w 33"/>
                  <a:gd name="T23" fmla="*/ 44 h 70"/>
                  <a:gd name="T24" fmla="*/ 15 w 33"/>
                  <a:gd name="T25" fmla="*/ 31 h 70"/>
                  <a:gd name="T26" fmla="*/ 21 w 33"/>
                  <a:gd name="T27" fmla="*/ 20 h 70"/>
                  <a:gd name="T28" fmla="*/ 26 w 33"/>
                  <a:gd name="T29" fmla="*/ 9 h 70"/>
                  <a:gd name="T30" fmla="*/ 30 w 33"/>
                  <a:gd name="T31" fmla="*/ 2 h 70"/>
                  <a:gd name="T32" fmla="*/ 32 w 33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70"/>
                  <a:gd name="T53" fmla="*/ 33 w 33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70">
                    <a:moveTo>
                      <a:pt x="32" y="0"/>
                    </a:moveTo>
                    <a:lnTo>
                      <a:pt x="33" y="4"/>
                    </a:lnTo>
                    <a:lnTo>
                      <a:pt x="32" y="12"/>
                    </a:lnTo>
                    <a:lnTo>
                      <a:pt x="29" y="21"/>
                    </a:lnTo>
                    <a:lnTo>
                      <a:pt x="24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0" y="44"/>
                    </a:lnTo>
                    <a:lnTo>
                      <a:pt x="15" y="31"/>
                    </a:lnTo>
                    <a:lnTo>
                      <a:pt x="21" y="20"/>
                    </a:lnTo>
                    <a:lnTo>
                      <a:pt x="26" y="9"/>
                    </a:lnTo>
                    <a:lnTo>
                      <a:pt x="30" y="2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4" name="Freeform 109"/>
              <p:cNvSpPr>
                <a:spLocks/>
              </p:cNvSpPr>
              <p:nvPr/>
            </p:nvSpPr>
            <p:spPr bwMode="auto">
              <a:xfrm>
                <a:off x="1030" y="140"/>
                <a:ext cx="30" cy="55"/>
              </a:xfrm>
              <a:custGeom>
                <a:avLst/>
                <a:gdLst>
                  <a:gd name="T0" fmla="*/ 29 w 30"/>
                  <a:gd name="T1" fmla="*/ 0 h 55"/>
                  <a:gd name="T2" fmla="*/ 30 w 30"/>
                  <a:gd name="T3" fmla="*/ 3 h 55"/>
                  <a:gd name="T4" fmla="*/ 28 w 30"/>
                  <a:gd name="T5" fmla="*/ 8 h 55"/>
                  <a:gd name="T6" fmla="*/ 27 w 30"/>
                  <a:gd name="T7" fmla="*/ 15 h 55"/>
                  <a:gd name="T8" fmla="*/ 22 w 30"/>
                  <a:gd name="T9" fmla="*/ 24 h 55"/>
                  <a:gd name="T10" fmla="*/ 18 w 30"/>
                  <a:gd name="T11" fmla="*/ 34 h 55"/>
                  <a:gd name="T12" fmla="*/ 13 w 30"/>
                  <a:gd name="T13" fmla="*/ 42 h 55"/>
                  <a:gd name="T14" fmla="*/ 7 w 30"/>
                  <a:gd name="T15" fmla="*/ 50 h 55"/>
                  <a:gd name="T16" fmla="*/ 0 w 30"/>
                  <a:gd name="T17" fmla="*/ 55 h 55"/>
                  <a:gd name="T18" fmla="*/ 3 w 30"/>
                  <a:gd name="T19" fmla="*/ 49 h 55"/>
                  <a:gd name="T20" fmla="*/ 8 w 30"/>
                  <a:gd name="T21" fmla="*/ 40 h 55"/>
                  <a:gd name="T22" fmla="*/ 12 w 30"/>
                  <a:gd name="T23" fmla="*/ 32 h 55"/>
                  <a:gd name="T24" fmla="*/ 16 w 30"/>
                  <a:gd name="T25" fmla="*/ 22 h 55"/>
                  <a:gd name="T26" fmla="*/ 21 w 30"/>
                  <a:gd name="T27" fmla="*/ 13 h 55"/>
                  <a:gd name="T28" fmla="*/ 24 w 30"/>
                  <a:gd name="T29" fmla="*/ 6 h 55"/>
                  <a:gd name="T30" fmla="*/ 27 w 30"/>
                  <a:gd name="T31" fmla="*/ 1 h 55"/>
                  <a:gd name="T32" fmla="*/ 29 w 30"/>
                  <a:gd name="T33" fmla="*/ 0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29" y="0"/>
                    </a:moveTo>
                    <a:lnTo>
                      <a:pt x="30" y="3"/>
                    </a:lnTo>
                    <a:lnTo>
                      <a:pt x="28" y="8"/>
                    </a:lnTo>
                    <a:lnTo>
                      <a:pt x="27" y="15"/>
                    </a:lnTo>
                    <a:lnTo>
                      <a:pt x="22" y="24"/>
                    </a:lnTo>
                    <a:lnTo>
                      <a:pt x="18" y="34"/>
                    </a:lnTo>
                    <a:lnTo>
                      <a:pt x="13" y="42"/>
                    </a:lnTo>
                    <a:lnTo>
                      <a:pt x="7" y="50"/>
                    </a:lnTo>
                    <a:lnTo>
                      <a:pt x="0" y="55"/>
                    </a:lnTo>
                    <a:lnTo>
                      <a:pt x="3" y="49"/>
                    </a:lnTo>
                    <a:lnTo>
                      <a:pt x="8" y="40"/>
                    </a:lnTo>
                    <a:lnTo>
                      <a:pt x="12" y="32"/>
                    </a:lnTo>
                    <a:lnTo>
                      <a:pt x="16" y="22"/>
                    </a:lnTo>
                    <a:lnTo>
                      <a:pt x="21" y="13"/>
                    </a:lnTo>
                    <a:lnTo>
                      <a:pt x="24" y="6"/>
                    </a:lnTo>
                    <a:lnTo>
                      <a:pt x="27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5" name="Freeform 110"/>
              <p:cNvSpPr>
                <a:spLocks/>
              </p:cNvSpPr>
              <p:nvPr/>
            </p:nvSpPr>
            <p:spPr bwMode="auto">
              <a:xfrm>
                <a:off x="1034" y="191"/>
                <a:ext cx="31" cy="48"/>
              </a:xfrm>
              <a:custGeom>
                <a:avLst/>
                <a:gdLst>
                  <a:gd name="T0" fmla="*/ 0 w 31"/>
                  <a:gd name="T1" fmla="*/ 0 h 48"/>
                  <a:gd name="T2" fmla="*/ 4 w 31"/>
                  <a:gd name="T3" fmla="*/ 4 h 48"/>
                  <a:gd name="T4" fmla="*/ 10 w 31"/>
                  <a:gd name="T5" fmla="*/ 10 h 48"/>
                  <a:gd name="T6" fmla="*/ 15 w 31"/>
                  <a:gd name="T7" fmla="*/ 17 h 48"/>
                  <a:gd name="T8" fmla="*/ 21 w 31"/>
                  <a:gd name="T9" fmla="*/ 25 h 48"/>
                  <a:gd name="T10" fmla="*/ 26 w 31"/>
                  <a:gd name="T11" fmla="*/ 33 h 48"/>
                  <a:gd name="T12" fmla="*/ 30 w 31"/>
                  <a:gd name="T13" fmla="*/ 40 h 48"/>
                  <a:gd name="T14" fmla="*/ 31 w 31"/>
                  <a:gd name="T15" fmla="*/ 45 h 48"/>
                  <a:gd name="T16" fmla="*/ 30 w 31"/>
                  <a:gd name="T17" fmla="*/ 48 h 48"/>
                  <a:gd name="T18" fmla="*/ 27 w 31"/>
                  <a:gd name="T19" fmla="*/ 47 h 48"/>
                  <a:gd name="T20" fmla="*/ 23 w 31"/>
                  <a:gd name="T21" fmla="*/ 43 h 48"/>
                  <a:gd name="T22" fmla="*/ 19 w 31"/>
                  <a:gd name="T23" fmla="*/ 36 h 48"/>
                  <a:gd name="T24" fmla="*/ 14 w 31"/>
                  <a:gd name="T25" fmla="*/ 27 h 48"/>
                  <a:gd name="T26" fmla="*/ 10 w 31"/>
                  <a:gd name="T27" fmla="*/ 17 h 48"/>
                  <a:gd name="T28" fmla="*/ 6 w 31"/>
                  <a:gd name="T29" fmla="*/ 10 h 48"/>
                  <a:gd name="T30" fmla="*/ 3 w 31"/>
                  <a:gd name="T31" fmla="*/ 3 h 48"/>
                  <a:gd name="T32" fmla="*/ 0 w 31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8"/>
                  <a:gd name="T53" fmla="*/ 31 w 3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8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7"/>
                    </a:lnTo>
                    <a:lnTo>
                      <a:pt x="21" y="25"/>
                    </a:lnTo>
                    <a:lnTo>
                      <a:pt x="26" y="33"/>
                    </a:lnTo>
                    <a:lnTo>
                      <a:pt x="30" y="40"/>
                    </a:lnTo>
                    <a:lnTo>
                      <a:pt x="31" y="45"/>
                    </a:lnTo>
                    <a:lnTo>
                      <a:pt x="30" y="48"/>
                    </a:lnTo>
                    <a:lnTo>
                      <a:pt x="27" y="47"/>
                    </a:lnTo>
                    <a:lnTo>
                      <a:pt x="23" y="43"/>
                    </a:lnTo>
                    <a:lnTo>
                      <a:pt x="19" y="36"/>
                    </a:lnTo>
                    <a:lnTo>
                      <a:pt x="14" y="27"/>
                    </a:lnTo>
                    <a:lnTo>
                      <a:pt x="10" y="17"/>
                    </a:lnTo>
                    <a:lnTo>
                      <a:pt x="6" y="10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6" name="Freeform 111"/>
              <p:cNvSpPr>
                <a:spLocks/>
              </p:cNvSpPr>
              <p:nvPr/>
            </p:nvSpPr>
            <p:spPr bwMode="auto">
              <a:xfrm>
                <a:off x="1063" y="82"/>
                <a:ext cx="150" cy="36"/>
              </a:xfrm>
              <a:custGeom>
                <a:avLst/>
                <a:gdLst>
                  <a:gd name="T0" fmla="*/ 0 w 150"/>
                  <a:gd name="T1" fmla="*/ 4 h 36"/>
                  <a:gd name="T2" fmla="*/ 0 w 150"/>
                  <a:gd name="T3" fmla="*/ 3 h 36"/>
                  <a:gd name="T4" fmla="*/ 0 w 150"/>
                  <a:gd name="T5" fmla="*/ 1 h 36"/>
                  <a:gd name="T6" fmla="*/ 1 w 150"/>
                  <a:gd name="T7" fmla="*/ 0 h 36"/>
                  <a:gd name="T8" fmla="*/ 3 w 150"/>
                  <a:gd name="T9" fmla="*/ 0 h 36"/>
                  <a:gd name="T10" fmla="*/ 12 w 150"/>
                  <a:gd name="T11" fmla="*/ 9 h 36"/>
                  <a:gd name="T12" fmla="*/ 22 w 150"/>
                  <a:gd name="T13" fmla="*/ 15 h 36"/>
                  <a:gd name="T14" fmla="*/ 32 w 150"/>
                  <a:gd name="T15" fmla="*/ 20 h 36"/>
                  <a:gd name="T16" fmla="*/ 43 w 150"/>
                  <a:gd name="T17" fmla="*/ 24 h 36"/>
                  <a:gd name="T18" fmla="*/ 53 w 150"/>
                  <a:gd name="T19" fmla="*/ 27 h 36"/>
                  <a:gd name="T20" fmla="*/ 63 w 150"/>
                  <a:gd name="T21" fmla="*/ 28 h 36"/>
                  <a:gd name="T22" fmla="*/ 73 w 150"/>
                  <a:gd name="T23" fmla="*/ 28 h 36"/>
                  <a:gd name="T24" fmla="*/ 83 w 150"/>
                  <a:gd name="T25" fmla="*/ 28 h 36"/>
                  <a:gd name="T26" fmla="*/ 92 w 150"/>
                  <a:gd name="T27" fmla="*/ 27 h 36"/>
                  <a:gd name="T28" fmla="*/ 102 w 150"/>
                  <a:gd name="T29" fmla="*/ 25 h 36"/>
                  <a:gd name="T30" fmla="*/ 111 w 150"/>
                  <a:gd name="T31" fmla="*/ 23 h 36"/>
                  <a:gd name="T32" fmla="*/ 120 w 150"/>
                  <a:gd name="T33" fmla="*/ 20 h 36"/>
                  <a:gd name="T34" fmla="*/ 128 w 150"/>
                  <a:gd name="T35" fmla="*/ 17 h 36"/>
                  <a:gd name="T36" fmla="*/ 136 w 150"/>
                  <a:gd name="T37" fmla="*/ 15 h 36"/>
                  <a:gd name="T38" fmla="*/ 143 w 150"/>
                  <a:gd name="T39" fmla="*/ 13 h 36"/>
                  <a:gd name="T40" fmla="*/ 150 w 150"/>
                  <a:gd name="T41" fmla="*/ 10 h 36"/>
                  <a:gd name="T42" fmla="*/ 147 w 150"/>
                  <a:gd name="T43" fmla="*/ 15 h 36"/>
                  <a:gd name="T44" fmla="*/ 141 w 150"/>
                  <a:gd name="T45" fmla="*/ 19 h 36"/>
                  <a:gd name="T46" fmla="*/ 135 w 150"/>
                  <a:gd name="T47" fmla="*/ 23 h 36"/>
                  <a:gd name="T48" fmla="*/ 126 w 150"/>
                  <a:gd name="T49" fmla="*/ 27 h 36"/>
                  <a:gd name="T50" fmla="*/ 116 w 150"/>
                  <a:gd name="T51" fmla="*/ 31 h 36"/>
                  <a:gd name="T52" fmla="*/ 105 w 150"/>
                  <a:gd name="T53" fmla="*/ 33 h 36"/>
                  <a:gd name="T54" fmla="*/ 93 w 150"/>
                  <a:gd name="T55" fmla="*/ 35 h 36"/>
                  <a:gd name="T56" fmla="*/ 81 w 150"/>
                  <a:gd name="T57" fmla="*/ 36 h 36"/>
                  <a:gd name="T58" fmla="*/ 69 w 150"/>
                  <a:gd name="T59" fmla="*/ 36 h 36"/>
                  <a:gd name="T60" fmla="*/ 57 w 150"/>
                  <a:gd name="T61" fmla="*/ 35 h 36"/>
                  <a:gd name="T62" fmla="*/ 45 w 150"/>
                  <a:gd name="T63" fmla="*/ 32 h 36"/>
                  <a:gd name="T64" fmla="*/ 34 w 150"/>
                  <a:gd name="T65" fmla="*/ 29 h 36"/>
                  <a:gd name="T66" fmla="*/ 24 w 150"/>
                  <a:gd name="T67" fmla="*/ 25 h 36"/>
                  <a:gd name="T68" fmla="*/ 14 w 150"/>
                  <a:gd name="T69" fmla="*/ 19 h 36"/>
                  <a:gd name="T70" fmla="*/ 6 w 150"/>
                  <a:gd name="T71" fmla="*/ 13 h 36"/>
                  <a:gd name="T72" fmla="*/ 0 w 150"/>
                  <a:gd name="T73" fmla="*/ 4 h 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50"/>
                  <a:gd name="T112" fmla="*/ 0 h 36"/>
                  <a:gd name="T113" fmla="*/ 150 w 150"/>
                  <a:gd name="T114" fmla="*/ 36 h 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50" h="36">
                    <a:moveTo>
                      <a:pt x="0" y="4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12" y="9"/>
                    </a:lnTo>
                    <a:lnTo>
                      <a:pt x="22" y="15"/>
                    </a:lnTo>
                    <a:lnTo>
                      <a:pt x="32" y="20"/>
                    </a:lnTo>
                    <a:lnTo>
                      <a:pt x="43" y="24"/>
                    </a:lnTo>
                    <a:lnTo>
                      <a:pt x="53" y="27"/>
                    </a:lnTo>
                    <a:lnTo>
                      <a:pt x="63" y="28"/>
                    </a:lnTo>
                    <a:lnTo>
                      <a:pt x="73" y="28"/>
                    </a:lnTo>
                    <a:lnTo>
                      <a:pt x="83" y="28"/>
                    </a:lnTo>
                    <a:lnTo>
                      <a:pt x="92" y="27"/>
                    </a:lnTo>
                    <a:lnTo>
                      <a:pt x="102" y="25"/>
                    </a:lnTo>
                    <a:lnTo>
                      <a:pt x="111" y="23"/>
                    </a:lnTo>
                    <a:lnTo>
                      <a:pt x="120" y="20"/>
                    </a:lnTo>
                    <a:lnTo>
                      <a:pt x="128" y="17"/>
                    </a:lnTo>
                    <a:lnTo>
                      <a:pt x="136" y="15"/>
                    </a:lnTo>
                    <a:lnTo>
                      <a:pt x="143" y="13"/>
                    </a:lnTo>
                    <a:lnTo>
                      <a:pt x="150" y="10"/>
                    </a:lnTo>
                    <a:lnTo>
                      <a:pt x="147" y="15"/>
                    </a:lnTo>
                    <a:lnTo>
                      <a:pt x="141" y="19"/>
                    </a:lnTo>
                    <a:lnTo>
                      <a:pt x="135" y="23"/>
                    </a:lnTo>
                    <a:lnTo>
                      <a:pt x="126" y="27"/>
                    </a:lnTo>
                    <a:lnTo>
                      <a:pt x="116" y="31"/>
                    </a:lnTo>
                    <a:lnTo>
                      <a:pt x="105" y="33"/>
                    </a:lnTo>
                    <a:lnTo>
                      <a:pt x="93" y="35"/>
                    </a:lnTo>
                    <a:lnTo>
                      <a:pt x="81" y="36"/>
                    </a:lnTo>
                    <a:lnTo>
                      <a:pt x="69" y="36"/>
                    </a:lnTo>
                    <a:lnTo>
                      <a:pt x="57" y="35"/>
                    </a:lnTo>
                    <a:lnTo>
                      <a:pt x="45" y="32"/>
                    </a:lnTo>
                    <a:lnTo>
                      <a:pt x="34" y="29"/>
                    </a:lnTo>
                    <a:lnTo>
                      <a:pt x="24" y="25"/>
                    </a:lnTo>
                    <a:lnTo>
                      <a:pt x="14" y="19"/>
                    </a:lnTo>
                    <a:lnTo>
                      <a:pt x="6" y="1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7" name="Freeform 112"/>
              <p:cNvSpPr>
                <a:spLocks/>
              </p:cNvSpPr>
              <p:nvPr/>
            </p:nvSpPr>
            <p:spPr bwMode="auto">
              <a:xfrm>
                <a:off x="1193" y="67"/>
                <a:ext cx="17" cy="37"/>
              </a:xfrm>
              <a:custGeom>
                <a:avLst/>
                <a:gdLst>
                  <a:gd name="T0" fmla="*/ 0 w 17"/>
                  <a:gd name="T1" fmla="*/ 37 h 37"/>
                  <a:gd name="T2" fmla="*/ 7 w 17"/>
                  <a:gd name="T3" fmla="*/ 28 h 37"/>
                  <a:gd name="T4" fmla="*/ 13 w 17"/>
                  <a:gd name="T5" fmla="*/ 16 h 37"/>
                  <a:gd name="T6" fmla="*/ 17 w 17"/>
                  <a:gd name="T7" fmla="*/ 5 h 37"/>
                  <a:gd name="T8" fmla="*/ 16 w 17"/>
                  <a:gd name="T9" fmla="*/ 0 h 37"/>
                  <a:gd name="T10" fmla="*/ 12 w 17"/>
                  <a:gd name="T11" fmla="*/ 2 h 37"/>
                  <a:gd name="T12" fmla="*/ 10 w 17"/>
                  <a:gd name="T13" fmla="*/ 13 h 37"/>
                  <a:gd name="T14" fmla="*/ 5 w 17"/>
                  <a:gd name="T15" fmla="*/ 26 h 37"/>
                  <a:gd name="T16" fmla="*/ 0 w 17"/>
                  <a:gd name="T17" fmla="*/ 37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37"/>
                  <a:gd name="T29" fmla="*/ 17 w 17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37">
                    <a:moveTo>
                      <a:pt x="0" y="37"/>
                    </a:moveTo>
                    <a:lnTo>
                      <a:pt x="7" y="28"/>
                    </a:lnTo>
                    <a:lnTo>
                      <a:pt x="13" y="16"/>
                    </a:lnTo>
                    <a:lnTo>
                      <a:pt x="17" y="5"/>
                    </a:lnTo>
                    <a:lnTo>
                      <a:pt x="16" y="0"/>
                    </a:lnTo>
                    <a:lnTo>
                      <a:pt x="12" y="2"/>
                    </a:lnTo>
                    <a:lnTo>
                      <a:pt x="10" y="13"/>
                    </a:lnTo>
                    <a:lnTo>
                      <a:pt x="5" y="26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8" name="Freeform 113"/>
              <p:cNvSpPr>
                <a:spLocks/>
              </p:cNvSpPr>
              <p:nvPr/>
            </p:nvSpPr>
            <p:spPr bwMode="auto">
              <a:xfrm>
                <a:off x="1180" y="68"/>
                <a:ext cx="19" cy="41"/>
              </a:xfrm>
              <a:custGeom>
                <a:avLst/>
                <a:gdLst>
                  <a:gd name="T0" fmla="*/ 18 w 19"/>
                  <a:gd name="T1" fmla="*/ 0 h 41"/>
                  <a:gd name="T2" fmla="*/ 19 w 19"/>
                  <a:gd name="T3" fmla="*/ 5 h 41"/>
                  <a:gd name="T4" fmla="*/ 16 w 19"/>
                  <a:gd name="T5" fmla="*/ 17 h 41"/>
                  <a:gd name="T6" fmla="*/ 10 w 19"/>
                  <a:gd name="T7" fmla="*/ 30 h 41"/>
                  <a:gd name="T8" fmla="*/ 0 w 19"/>
                  <a:gd name="T9" fmla="*/ 41 h 41"/>
                  <a:gd name="T10" fmla="*/ 5 w 19"/>
                  <a:gd name="T11" fmla="*/ 29 h 41"/>
                  <a:gd name="T12" fmla="*/ 11 w 19"/>
                  <a:gd name="T13" fmla="*/ 16 h 41"/>
                  <a:gd name="T14" fmla="*/ 15 w 19"/>
                  <a:gd name="T15" fmla="*/ 4 h 41"/>
                  <a:gd name="T16" fmla="*/ 18 w 19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41"/>
                  <a:gd name="T29" fmla="*/ 19 w 19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41">
                    <a:moveTo>
                      <a:pt x="18" y="0"/>
                    </a:moveTo>
                    <a:lnTo>
                      <a:pt x="19" y="5"/>
                    </a:lnTo>
                    <a:lnTo>
                      <a:pt x="16" y="17"/>
                    </a:lnTo>
                    <a:lnTo>
                      <a:pt x="10" y="30"/>
                    </a:lnTo>
                    <a:lnTo>
                      <a:pt x="0" y="41"/>
                    </a:lnTo>
                    <a:lnTo>
                      <a:pt x="5" y="29"/>
                    </a:lnTo>
                    <a:lnTo>
                      <a:pt x="11" y="16"/>
                    </a:lnTo>
                    <a:lnTo>
                      <a:pt x="15" y="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399" name="Freeform 114"/>
              <p:cNvSpPr>
                <a:spLocks/>
              </p:cNvSpPr>
              <p:nvPr/>
            </p:nvSpPr>
            <p:spPr bwMode="auto">
              <a:xfrm>
                <a:off x="1150" y="61"/>
                <a:ext cx="27" cy="54"/>
              </a:xfrm>
              <a:custGeom>
                <a:avLst/>
                <a:gdLst>
                  <a:gd name="T0" fmla="*/ 26 w 27"/>
                  <a:gd name="T1" fmla="*/ 0 h 54"/>
                  <a:gd name="T2" fmla="*/ 27 w 27"/>
                  <a:gd name="T3" fmla="*/ 3 h 54"/>
                  <a:gd name="T4" fmla="*/ 26 w 27"/>
                  <a:gd name="T5" fmla="*/ 8 h 54"/>
                  <a:gd name="T6" fmla="*/ 23 w 27"/>
                  <a:gd name="T7" fmla="*/ 15 h 54"/>
                  <a:gd name="T8" fmla="*/ 20 w 27"/>
                  <a:gd name="T9" fmla="*/ 24 h 54"/>
                  <a:gd name="T10" fmla="*/ 16 w 27"/>
                  <a:gd name="T11" fmla="*/ 33 h 54"/>
                  <a:gd name="T12" fmla="*/ 11 w 27"/>
                  <a:gd name="T13" fmla="*/ 41 h 54"/>
                  <a:gd name="T14" fmla="*/ 5 w 27"/>
                  <a:gd name="T15" fmla="*/ 49 h 54"/>
                  <a:gd name="T16" fmla="*/ 0 w 27"/>
                  <a:gd name="T17" fmla="*/ 54 h 54"/>
                  <a:gd name="T18" fmla="*/ 3 w 27"/>
                  <a:gd name="T19" fmla="*/ 49 h 54"/>
                  <a:gd name="T20" fmla="*/ 5 w 27"/>
                  <a:gd name="T21" fmla="*/ 42 h 54"/>
                  <a:gd name="T22" fmla="*/ 10 w 27"/>
                  <a:gd name="T23" fmla="*/ 33 h 54"/>
                  <a:gd name="T24" fmla="*/ 13 w 27"/>
                  <a:gd name="T25" fmla="*/ 23 h 54"/>
                  <a:gd name="T26" fmla="*/ 17 w 27"/>
                  <a:gd name="T27" fmla="*/ 14 h 54"/>
                  <a:gd name="T28" fmla="*/ 21 w 27"/>
                  <a:gd name="T29" fmla="*/ 6 h 54"/>
                  <a:gd name="T30" fmla="*/ 23 w 27"/>
                  <a:gd name="T31" fmla="*/ 1 h 54"/>
                  <a:gd name="T32" fmla="*/ 26 w 27"/>
                  <a:gd name="T33" fmla="*/ 0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54"/>
                  <a:gd name="T53" fmla="*/ 27 w 27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54">
                    <a:moveTo>
                      <a:pt x="26" y="0"/>
                    </a:moveTo>
                    <a:lnTo>
                      <a:pt x="27" y="3"/>
                    </a:lnTo>
                    <a:lnTo>
                      <a:pt x="26" y="8"/>
                    </a:lnTo>
                    <a:lnTo>
                      <a:pt x="23" y="15"/>
                    </a:lnTo>
                    <a:lnTo>
                      <a:pt x="20" y="24"/>
                    </a:lnTo>
                    <a:lnTo>
                      <a:pt x="16" y="33"/>
                    </a:lnTo>
                    <a:lnTo>
                      <a:pt x="11" y="41"/>
                    </a:lnTo>
                    <a:lnTo>
                      <a:pt x="5" y="49"/>
                    </a:lnTo>
                    <a:lnTo>
                      <a:pt x="0" y="54"/>
                    </a:lnTo>
                    <a:lnTo>
                      <a:pt x="3" y="49"/>
                    </a:lnTo>
                    <a:lnTo>
                      <a:pt x="5" y="42"/>
                    </a:lnTo>
                    <a:lnTo>
                      <a:pt x="10" y="33"/>
                    </a:lnTo>
                    <a:lnTo>
                      <a:pt x="13" y="23"/>
                    </a:lnTo>
                    <a:lnTo>
                      <a:pt x="17" y="14"/>
                    </a:lnTo>
                    <a:lnTo>
                      <a:pt x="21" y="6"/>
                    </a:lnTo>
                    <a:lnTo>
                      <a:pt x="23" y="1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0" name="Freeform 115"/>
              <p:cNvSpPr>
                <a:spLocks/>
              </p:cNvSpPr>
              <p:nvPr/>
            </p:nvSpPr>
            <p:spPr bwMode="auto">
              <a:xfrm>
                <a:off x="1123" y="55"/>
                <a:ext cx="29" cy="59"/>
              </a:xfrm>
              <a:custGeom>
                <a:avLst/>
                <a:gdLst>
                  <a:gd name="T0" fmla="*/ 28 w 29"/>
                  <a:gd name="T1" fmla="*/ 0 h 59"/>
                  <a:gd name="T2" fmla="*/ 29 w 29"/>
                  <a:gd name="T3" fmla="*/ 3 h 59"/>
                  <a:gd name="T4" fmla="*/ 27 w 29"/>
                  <a:gd name="T5" fmla="*/ 10 h 59"/>
                  <a:gd name="T6" fmla="*/ 25 w 29"/>
                  <a:gd name="T7" fmla="*/ 18 h 59"/>
                  <a:gd name="T8" fmla="*/ 20 w 29"/>
                  <a:gd name="T9" fmla="*/ 28 h 59"/>
                  <a:gd name="T10" fmla="*/ 16 w 29"/>
                  <a:gd name="T11" fmla="*/ 38 h 59"/>
                  <a:gd name="T12" fmla="*/ 10 w 29"/>
                  <a:gd name="T13" fmla="*/ 47 h 59"/>
                  <a:gd name="T14" fmla="*/ 5 w 29"/>
                  <a:gd name="T15" fmla="*/ 54 h 59"/>
                  <a:gd name="T16" fmla="*/ 0 w 29"/>
                  <a:gd name="T17" fmla="*/ 59 h 59"/>
                  <a:gd name="T18" fmla="*/ 1 w 29"/>
                  <a:gd name="T19" fmla="*/ 54 h 59"/>
                  <a:gd name="T20" fmla="*/ 5 w 29"/>
                  <a:gd name="T21" fmla="*/ 46 h 59"/>
                  <a:gd name="T22" fmla="*/ 9 w 29"/>
                  <a:gd name="T23" fmla="*/ 37 h 59"/>
                  <a:gd name="T24" fmla="*/ 13 w 29"/>
                  <a:gd name="T25" fmla="*/ 26 h 59"/>
                  <a:gd name="T26" fmla="*/ 19 w 29"/>
                  <a:gd name="T27" fmla="*/ 16 h 59"/>
                  <a:gd name="T28" fmla="*/ 23 w 29"/>
                  <a:gd name="T29" fmla="*/ 8 h 59"/>
                  <a:gd name="T30" fmla="*/ 26 w 29"/>
                  <a:gd name="T31" fmla="*/ 2 h 59"/>
                  <a:gd name="T32" fmla="*/ 28 w 29"/>
                  <a:gd name="T33" fmla="*/ 0 h 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9"/>
                  <a:gd name="T53" fmla="*/ 29 w 29"/>
                  <a:gd name="T54" fmla="*/ 59 h 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9">
                    <a:moveTo>
                      <a:pt x="28" y="0"/>
                    </a:moveTo>
                    <a:lnTo>
                      <a:pt x="29" y="3"/>
                    </a:lnTo>
                    <a:lnTo>
                      <a:pt x="27" y="10"/>
                    </a:lnTo>
                    <a:lnTo>
                      <a:pt x="25" y="18"/>
                    </a:lnTo>
                    <a:lnTo>
                      <a:pt x="20" y="28"/>
                    </a:lnTo>
                    <a:lnTo>
                      <a:pt x="16" y="38"/>
                    </a:lnTo>
                    <a:lnTo>
                      <a:pt x="10" y="47"/>
                    </a:lnTo>
                    <a:lnTo>
                      <a:pt x="5" y="54"/>
                    </a:lnTo>
                    <a:lnTo>
                      <a:pt x="0" y="59"/>
                    </a:lnTo>
                    <a:lnTo>
                      <a:pt x="1" y="54"/>
                    </a:lnTo>
                    <a:lnTo>
                      <a:pt x="5" y="46"/>
                    </a:lnTo>
                    <a:lnTo>
                      <a:pt x="9" y="37"/>
                    </a:lnTo>
                    <a:lnTo>
                      <a:pt x="13" y="26"/>
                    </a:lnTo>
                    <a:lnTo>
                      <a:pt x="19" y="16"/>
                    </a:lnTo>
                    <a:lnTo>
                      <a:pt x="23" y="8"/>
                    </a:lnTo>
                    <a:lnTo>
                      <a:pt x="26" y="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1" name="Freeform 116"/>
              <p:cNvSpPr>
                <a:spLocks/>
              </p:cNvSpPr>
              <p:nvPr/>
            </p:nvSpPr>
            <p:spPr bwMode="auto">
              <a:xfrm>
                <a:off x="1104" y="62"/>
                <a:ext cx="32" cy="48"/>
              </a:xfrm>
              <a:custGeom>
                <a:avLst/>
                <a:gdLst>
                  <a:gd name="T0" fmla="*/ 32 w 32"/>
                  <a:gd name="T1" fmla="*/ 0 h 48"/>
                  <a:gd name="T2" fmla="*/ 32 w 32"/>
                  <a:gd name="T3" fmla="*/ 2 h 48"/>
                  <a:gd name="T4" fmla="*/ 30 w 32"/>
                  <a:gd name="T5" fmla="*/ 7 h 48"/>
                  <a:gd name="T6" fmla="*/ 26 w 32"/>
                  <a:gd name="T7" fmla="*/ 15 h 48"/>
                  <a:gd name="T8" fmla="*/ 21 w 32"/>
                  <a:gd name="T9" fmla="*/ 24 h 48"/>
                  <a:gd name="T10" fmla="*/ 15 w 32"/>
                  <a:gd name="T11" fmla="*/ 33 h 48"/>
                  <a:gd name="T12" fmla="*/ 9 w 32"/>
                  <a:gd name="T13" fmla="*/ 39 h 48"/>
                  <a:gd name="T14" fmla="*/ 4 w 32"/>
                  <a:gd name="T15" fmla="*/ 45 h 48"/>
                  <a:gd name="T16" fmla="*/ 0 w 32"/>
                  <a:gd name="T17" fmla="*/ 48 h 48"/>
                  <a:gd name="T18" fmla="*/ 2 w 32"/>
                  <a:gd name="T19" fmla="*/ 43 h 48"/>
                  <a:gd name="T20" fmla="*/ 7 w 32"/>
                  <a:gd name="T21" fmla="*/ 36 h 48"/>
                  <a:gd name="T22" fmla="*/ 11 w 32"/>
                  <a:gd name="T23" fmla="*/ 29 h 48"/>
                  <a:gd name="T24" fmla="*/ 16 w 32"/>
                  <a:gd name="T25" fmla="*/ 19 h 48"/>
                  <a:gd name="T26" fmla="*/ 21 w 32"/>
                  <a:gd name="T27" fmla="*/ 11 h 48"/>
                  <a:gd name="T28" fmla="*/ 26 w 32"/>
                  <a:gd name="T29" fmla="*/ 5 h 48"/>
                  <a:gd name="T30" fmla="*/ 29 w 32"/>
                  <a:gd name="T31" fmla="*/ 1 h 48"/>
                  <a:gd name="T32" fmla="*/ 32 w 32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48"/>
                  <a:gd name="T53" fmla="*/ 32 w 32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48">
                    <a:moveTo>
                      <a:pt x="32" y="0"/>
                    </a:moveTo>
                    <a:lnTo>
                      <a:pt x="32" y="2"/>
                    </a:lnTo>
                    <a:lnTo>
                      <a:pt x="30" y="7"/>
                    </a:lnTo>
                    <a:lnTo>
                      <a:pt x="26" y="15"/>
                    </a:lnTo>
                    <a:lnTo>
                      <a:pt x="21" y="24"/>
                    </a:lnTo>
                    <a:lnTo>
                      <a:pt x="15" y="33"/>
                    </a:lnTo>
                    <a:lnTo>
                      <a:pt x="9" y="39"/>
                    </a:lnTo>
                    <a:lnTo>
                      <a:pt x="4" y="45"/>
                    </a:lnTo>
                    <a:lnTo>
                      <a:pt x="0" y="48"/>
                    </a:lnTo>
                    <a:lnTo>
                      <a:pt x="2" y="43"/>
                    </a:lnTo>
                    <a:lnTo>
                      <a:pt x="7" y="36"/>
                    </a:lnTo>
                    <a:lnTo>
                      <a:pt x="11" y="29"/>
                    </a:lnTo>
                    <a:lnTo>
                      <a:pt x="16" y="19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2" name="Freeform 117"/>
              <p:cNvSpPr>
                <a:spLocks/>
              </p:cNvSpPr>
              <p:nvPr/>
            </p:nvSpPr>
            <p:spPr bwMode="auto">
              <a:xfrm>
                <a:off x="1090" y="65"/>
                <a:ext cx="28" cy="40"/>
              </a:xfrm>
              <a:custGeom>
                <a:avLst/>
                <a:gdLst>
                  <a:gd name="T0" fmla="*/ 27 w 28"/>
                  <a:gd name="T1" fmla="*/ 0 h 40"/>
                  <a:gd name="T2" fmla="*/ 28 w 28"/>
                  <a:gd name="T3" fmla="*/ 2 h 40"/>
                  <a:gd name="T4" fmla="*/ 26 w 28"/>
                  <a:gd name="T5" fmla="*/ 6 h 40"/>
                  <a:gd name="T6" fmla="*/ 24 w 28"/>
                  <a:gd name="T7" fmla="*/ 12 h 40"/>
                  <a:gd name="T8" fmla="*/ 21 w 28"/>
                  <a:gd name="T9" fmla="*/ 19 h 40"/>
                  <a:gd name="T10" fmla="*/ 16 w 28"/>
                  <a:gd name="T11" fmla="*/ 26 h 40"/>
                  <a:gd name="T12" fmla="*/ 11 w 28"/>
                  <a:gd name="T13" fmla="*/ 32 h 40"/>
                  <a:gd name="T14" fmla="*/ 6 w 28"/>
                  <a:gd name="T15" fmla="*/ 37 h 40"/>
                  <a:gd name="T16" fmla="*/ 0 w 28"/>
                  <a:gd name="T17" fmla="*/ 40 h 40"/>
                  <a:gd name="T18" fmla="*/ 3 w 28"/>
                  <a:gd name="T19" fmla="*/ 35 h 40"/>
                  <a:gd name="T20" fmla="*/ 6 w 28"/>
                  <a:gd name="T21" fmla="*/ 30 h 40"/>
                  <a:gd name="T22" fmla="*/ 10 w 28"/>
                  <a:gd name="T23" fmla="*/ 23 h 40"/>
                  <a:gd name="T24" fmla="*/ 15 w 28"/>
                  <a:gd name="T25" fmla="*/ 15 h 40"/>
                  <a:gd name="T26" fmla="*/ 18 w 28"/>
                  <a:gd name="T27" fmla="*/ 9 h 40"/>
                  <a:gd name="T28" fmla="*/ 22 w 28"/>
                  <a:gd name="T29" fmla="*/ 4 h 40"/>
                  <a:gd name="T30" fmla="*/ 25 w 28"/>
                  <a:gd name="T31" fmla="*/ 1 h 40"/>
                  <a:gd name="T32" fmla="*/ 27 w 2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0"/>
                  <a:gd name="T53" fmla="*/ 28 w 2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0">
                    <a:moveTo>
                      <a:pt x="27" y="0"/>
                    </a:moveTo>
                    <a:lnTo>
                      <a:pt x="28" y="2"/>
                    </a:lnTo>
                    <a:lnTo>
                      <a:pt x="26" y="6"/>
                    </a:lnTo>
                    <a:lnTo>
                      <a:pt x="24" y="12"/>
                    </a:lnTo>
                    <a:lnTo>
                      <a:pt x="21" y="19"/>
                    </a:lnTo>
                    <a:lnTo>
                      <a:pt x="16" y="26"/>
                    </a:lnTo>
                    <a:lnTo>
                      <a:pt x="11" y="32"/>
                    </a:lnTo>
                    <a:lnTo>
                      <a:pt x="6" y="37"/>
                    </a:lnTo>
                    <a:lnTo>
                      <a:pt x="0" y="4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10" y="23"/>
                    </a:lnTo>
                    <a:lnTo>
                      <a:pt x="15" y="15"/>
                    </a:lnTo>
                    <a:lnTo>
                      <a:pt x="18" y="9"/>
                    </a:lnTo>
                    <a:lnTo>
                      <a:pt x="22" y="4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3" name="Freeform 118"/>
              <p:cNvSpPr>
                <a:spLocks/>
              </p:cNvSpPr>
              <p:nvPr/>
            </p:nvSpPr>
            <p:spPr bwMode="auto">
              <a:xfrm>
                <a:off x="1075" y="66"/>
                <a:ext cx="25" cy="29"/>
              </a:xfrm>
              <a:custGeom>
                <a:avLst/>
                <a:gdLst>
                  <a:gd name="T0" fmla="*/ 24 w 25"/>
                  <a:gd name="T1" fmla="*/ 0 h 29"/>
                  <a:gd name="T2" fmla="*/ 25 w 25"/>
                  <a:gd name="T3" fmla="*/ 2 h 29"/>
                  <a:gd name="T4" fmla="*/ 23 w 25"/>
                  <a:gd name="T5" fmla="*/ 5 h 29"/>
                  <a:gd name="T6" fmla="*/ 20 w 25"/>
                  <a:gd name="T7" fmla="*/ 10 h 29"/>
                  <a:gd name="T8" fmla="*/ 16 w 25"/>
                  <a:gd name="T9" fmla="*/ 16 h 29"/>
                  <a:gd name="T10" fmla="*/ 12 w 25"/>
                  <a:gd name="T11" fmla="*/ 21 h 29"/>
                  <a:gd name="T12" fmla="*/ 7 w 25"/>
                  <a:gd name="T13" fmla="*/ 26 h 29"/>
                  <a:gd name="T14" fmla="*/ 3 w 25"/>
                  <a:gd name="T15" fmla="*/ 28 h 29"/>
                  <a:gd name="T16" fmla="*/ 0 w 25"/>
                  <a:gd name="T17" fmla="*/ 29 h 29"/>
                  <a:gd name="T18" fmla="*/ 6 w 25"/>
                  <a:gd name="T19" fmla="*/ 22 h 29"/>
                  <a:gd name="T20" fmla="*/ 12 w 25"/>
                  <a:gd name="T21" fmla="*/ 12 h 29"/>
                  <a:gd name="T22" fmla="*/ 19 w 25"/>
                  <a:gd name="T23" fmla="*/ 3 h 29"/>
                  <a:gd name="T24" fmla="*/ 24 w 25"/>
                  <a:gd name="T25" fmla="*/ 0 h 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29"/>
                  <a:gd name="T41" fmla="*/ 25 w 25"/>
                  <a:gd name="T42" fmla="*/ 29 h 2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29">
                    <a:moveTo>
                      <a:pt x="24" y="0"/>
                    </a:moveTo>
                    <a:lnTo>
                      <a:pt x="25" y="2"/>
                    </a:lnTo>
                    <a:lnTo>
                      <a:pt x="23" y="5"/>
                    </a:lnTo>
                    <a:lnTo>
                      <a:pt x="20" y="10"/>
                    </a:lnTo>
                    <a:lnTo>
                      <a:pt x="16" y="16"/>
                    </a:lnTo>
                    <a:lnTo>
                      <a:pt x="12" y="21"/>
                    </a:lnTo>
                    <a:lnTo>
                      <a:pt x="7" y="26"/>
                    </a:lnTo>
                    <a:lnTo>
                      <a:pt x="3" y="28"/>
                    </a:lnTo>
                    <a:lnTo>
                      <a:pt x="0" y="29"/>
                    </a:lnTo>
                    <a:lnTo>
                      <a:pt x="6" y="22"/>
                    </a:lnTo>
                    <a:lnTo>
                      <a:pt x="12" y="12"/>
                    </a:lnTo>
                    <a:lnTo>
                      <a:pt x="19" y="3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4" name="Freeform 119"/>
              <p:cNvSpPr>
                <a:spLocks/>
              </p:cNvSpPr>
              <p:nvPr/>
            </p:nvSpPr>
            <p:spPr bwMode="auto">
              <a:xfrm>
                <a:off x="1067" y="70"/>
                <a:ext cx="15" cy="19"/>
              </a:xfrm>
              <a:custGeom>
                <a:avLst/>
                <a:gdLst>
                  <a:gd name="T0" fmla="*/ 15 w 15"/>
                  <a:gd name="T1" fmla="*/ 0 h 19"/>
                  <a:gd name="T2" fmla="*/ 15 w 15"/>
                  <a:gd name="T3" fmla="*/ 5 h 19"/>
                  <a:gd name="T4" fmla="*/ 11 w 15"/>
                  <a:gd name="T5" fmla="*/ 12 h 19"/>
                  <a:gd name="T6" fmla="*/ 6 w 15"/>
                  <a:gd name="T7" fmla="*/ 18 h 19"/>
                  <a:gd name="T8" fmla="*/ 0 w 15"/>
                  <a:gd name="T9" fmla="*/ 19 h 19"/>
                  <a:gd name="T10" fmla="*/ 5 w 15"/>
                  <a:gd name="T11" fmla="*/ 15 h 19"/>
                  <a:gd name="T12" fmla="*/ 9 w 15"/>
                  <a:gd name="T13" fmla="*/ 7 h 19"/>
                  <a:gd name="T14" fmla="*/ 13 w 15"/>
                  <a:gd name="T15" fmla="*/ 0 h 19"/>
                  <a:gd name="T16" fmla="*/ 15 w 15"/>
                  <a:gd name="T17" fmla="*/ 0 h 1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19"/>
                  <a:gd name="T29" fmla="*/ 15 w 15"/>
                  <a:gd name="T30" fmla="*/ 19 h 1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19">
                    <a:moveTo>
                      <a:pt x="15" y="0"/>
                    </a:moveTo>
                    <a:lnTo>
                      <a:pt x="15" y="5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0" y="19"/>
                    </a:lnTo>
                    <a:lnTo>
                      <a:pt x="5" y="15"/>
                    </a:lnTo>
                    <a:lnTo>
                      <a:pt x="9" y="7"/>
                    </a:lnTo>
                    <a:lnTo>
                      <a:pt x="13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5" name="Freeform 120"/>
              <p:cNvSpPr>
                <a:spLocks/>
              </p:cNvSpPr>
              <p:nvPr/>
            </p:nvSpPr>
            <p:spPr bwMode="auto">
              <a:xfrm>
                <a:off x="1204" y="72"/>
                <a:ext cx="18" cy="25"/>
              </a:xfrm>
              <a:custGeom>
                <a:avLst/>
                <a:gdLst>
                  <a:gd name="T0" fmla="*/ 0 w 18"/>
                  <a:gd name="T1" fmla="*/ 25 h 25"/>
                  <a:gd name="T2" fmla="*/ 3 w 18"/>
                  <a:gd name="T3" fmla="*/ 20 h 25"/>
                  <a:gd name="T4" fmla="*/ 8 w 18"/>
                  <a:gd name="T5" fmla="*/ 10 h 25"/>
                  <a:gd name="T6" fmla="*/ 13 w 18"/>
                  <a:gd name="T7" fmla="*/ 2 h 25"/>
                  <a:gd name="T8" fmla="*/ 18 w 18"/>
                  <a:gd name="T9" fmla="*/ 0 h 25"/>
                  <a:gd name="T10" fmla="*/ 18 w 18"/>
                  <a:gd name="T11" fmla="*/ 6 h 25"/>
                  <a:gd name="T12" fmla="*/ 12 w 18"/>
                  <a:gd name="T13" fmla="*/ 13 h 25"/>
                  <a:gd name="T14" fmla="*/ 6 w 18"/>
                  <a:gd name="T15" fmla="*/ 21 h 25"/>
                  <a:gd name="T16" fmla="*/ 0 w 18"/>
                  <a:gd name="T17" fmla="*/ 25 h 2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5"/>
                  <a:gd name="T29" fmla="*/ 18 w 18"/>
                  <a:gd name="T30" fmla="*/ 25 h 2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5">
                    <a:moveTo>
                      <a:pt x="0" y="25"/>
                    </a:moveTo>
                    <a:lnTo>
                      <a:pt x="3" y="20"/>
                    </a:lnTo>
                    <a:lnTo>
                      <a:pt x="8" y="10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12" y="13"/>
                    </a:lnTo>
                    <a:lnTo>
                      <a:pt x="6" y="21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6" name="Freeform 121"/>
              <p:cNvSpPr>
                <a:spLocks/>
              </p:cNvSpPr>
              <p:nvPr/>
            </p:nvSpPr>
            <p:spPr bwMode="auto">
              <a:xfrm>
                <a:off x="1204" y="98"/>
                <a:ext cx="23" cy="10"/>
              </a:xfrm>
              <a:custGeom>
                <a:avLst/>
                <a:gdLst>
                  <a:gd name="T0" fmla="*/ 0 w 23"/>
                  <a:gd name="T1" fmla="*/ 0 h 10"/>
                  <a:gd name="T2" fmla="*/ 4 w 23"/>
                  <a:gd name="T3" fmla="*/ 2 h 10"/>
                  <a:gd name="T4" fmla="*/ 11 w 23"/>
                  <a:gd name="T5" fmla="*/ 7 h 10"/>
                  <a:gd name="T6" fmla="*/ 18 w 23"/>
                  <a:gd name="T7" fmla="*/ 10 h 10"/>
                  <a:gd name="T8" fmla="*/ 23 w 23"/>
                  <a:gd name="T9" fmla="*/ 9 h 10"/>
                  <a:gd name="T10" fmla="*/ 23 w 23"/>
                  <a:gd name="T11" fmla="*/ 7 h 10"/>
                  <a:gd name="T12" fmla="*/ 21 w 23"/>
                  <a:gd name="T13" fmla="*/ 5 h 10"/>
                  <a:gd name="T14" fmla="*/ 18 w 23"/>
                  <a:gd name="T15" fmla="*/ 4 h 10"/>
                  <a:gd name="T16" fmla="*/ 14 w 23"/>
                  <a:gd name="T17" fmla="*/ 3 h 10"/>
                  <a:gd name="T18" fmla="*/ 10 w 23"/>
                  <a:gd name="T19" fmla="*/ 2 h 10"/>
                  <a:gd name="T20" fmla="*/ 6 w 23"/>
                  <a:gd name="T21" fmla="*/ 1 h 10"/>
                  <a:gd name="T22" fmla="*/ 2 w 23"/>
                  <a:gd name="T23" fmla="*/ 0 h 10"/>
                  <a:gd name="T24" fmla="*/ 0 w 23"/>
                  <a:gd name="T25" fmla="*/ 0 h 1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10"/>
                  <a:gd name="T41" fmla="*/ 23 w 23"/>
                  <a:gd name="T42" fmla="*/ 10 h 1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10">
                    <a:moveTo>
                      <a:pt x="0" y="0"/>
                    </a:moveTo>
                    <a:lnTo>
                      <a:pt x="4" y="2"/>
                    </a:lnTo>
                    <a:lnTo>
                      <a:pt x="11" y="7"/>
                    </a:lnTo>
                    <a:lnTo>
                      <a:pt x="18" y="10"/>
                    </a:lnTo>
                    <a:lnTo>
                      <a:pt x="23" y="9"/>
                    </a:lnTo>
                    <a:lnTo>
                      <a:pt x="23" y="7"/>
                    </a:lnTo>
                    <a:lnTo>
                      <a:pt x="21" y="5"/>
                    </a:lnTo>
                    <a:lnTo>
                      <a:pt x="18" y="4"/>
                    </a:lnTo>
                    <a:lnTo>
                      <a:pt x="14" y="3"/>
                    </a:lnTo>
                    <a:lnTo>
                      <a:pt x="10" y="2"/>
                    </a:lnTo>
                    <a:lnTo>
                      <a:pt x="6" y="1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7" name="Freeform 122"/>
              <p:cNvSpPr>
                <a:spLocks/>
              </p:cNvSpPr>
              <p:nvPr/>
            </p:nvSpPr>
            <p:spPr bwMode="auto">
              <a:xfrm>
                <a:off x="1208" y="87"/>
                <a:ext cx="25" cy="9"/>
              </a:xfrm>
              <a:custGeom>
                <a:avLst/>
                <a:gdLst>
                  <a:gd name="T0" fmla="*/ 0 w 25"/>
                  <a:gd name="T1" fmla="*/ 9 h 9"/>
                  <a:gd name="T2" fmla="*/ 2 w 25"/>
                  <a:gd name="T3" fmla="*/ 9 h 9"/>
                  <a:gd name="T4" fmla="*/ 5 w 25"/>
                  <a:gd name="T5" fmla="*/ 8 h 9"/>
                  <a:gd name="T6" fmla="*/ 9 w 25"/>
                  <a:gd name="T7" fmla="*/ 8 h 9"/>
                  <a:gd name="T8" fmla="*/ 14 w 25"/>
                  <a:gd name="T9" fmla="*/ 8 h 9"/>
                  <a:gd name="T10" fmla="*/ 18 w 25"/>
                  <a:gd name="T11" fmla="*/ 7 h 9"/>
                  <a:gd name="T12" fmla="*/ 21 w 25"/>
                  <a:gd name="T13" fmla="*/ 6 h 9"/>
                  <a:gd name="T14" fmla="*/ 24 w 25"/>
                  <a:gd name="T15" fmla="*/ 4 h 9"/>
                  <a:gd name="T16" fmla="*/ 25 w 25"/>
                  <a:gd name="T17" fmla="*/ 2 h 9"/>
                  <a:gd name="T18" fmla="*/ 21 w 25"/>
                  <a:gd name="T19" fmla="*/ 0 h 9"/>
                  <a:gd name="T20" fmla="*/ 14 w 25"/>
                  <a:gd name="T21" fmla="*/ 2 h 9"/>
                  <a:gd name="T22" fmla="*/ 6 w 25"/>
                  <a:gd name="T23" fmla="*/ 6 h 9"/>
                  <a:gd name="T24" fmla="*/ 0 w 25"/>
                  <a:gd name="T25" fmla="*/ 9 h 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9"/>
                  <a:gd name="T41" fmla="*/ 25 w 25"/>
                  <a:gd name="T42" fmla="*/ 9 h 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9">
                    <a:moveTo>
                      <a:pt x="0" y="9"/>
                    </a:moveTo>
                    <a:lnTo>
                      <a:pt x="2" y="9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14" y="8"/>
                    </a:lnTo>
                    <a:lnTo>
                      <a:pt x="18" y="7"/>
                    </a:lnTo>
                    <a:lnTo>
                      <a:pt x="21" y="6"/>
                    </a:lnTo>
                    <a:lnTo>
                      <a:pt x="24" y="4"/>
                    </a:lnTo>
                    <a:lnTo>
                      <a:pt x="25" y="2"/>
                    </a:lnTo>
                    <a:lnTo>
                      <a:pt x="21" y="0"/>
                    </a:lnTo>
                    <a:lnTo>
                      <a:pt x="14" y="2"/>
                    </a:lnTo>
                    <a:lnTo>
                      <a:pt x="6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8" name="Freeform 123"/>
              <p:cNvSpPr>
                <a:spLocks/>
              </p:cNvSpPr>
              <p:nvPr/>
            </p:nvSpPr>
            <p:spPr bwMode="auto">
              <a:xfrm>
                <a:off x="1196" y="102"/>
                <a:ext cx="24" cy="21"/>
              </a:xfrm>
              <a:custGeom>
                <a:avLst/>
                <a:gdLst>
                  <a:gd name="T0" fmla="*/ 0 w 24"/>
                  <a:gd name="T1" fmla="*/ 0 h 21"/>
                  <a:gd name="T2" fmla="*/ 3 w 24"/>
                  <a:gd name="T3" fmla="*/ 2 h 21"/>
                  <a:gd name="T4" fmla="*/ 7 w 24"/>
                  <a:gd name="T5" fmla="*/ 4 h 21"/>
                  <a:gd name="T6" fmla="*/ 11 w 24"/>
                  <a:gd name="T7" fmla="*/ 7 h 21"/>
                  <a:gd name="T8" fmla="*/ 16 w 24"/>
                  <a:gd name="T9" fmla="*/ 10 h 21"/>
                  <a:gd name="T10" fmla="*/ 20 w 24"/>
                  <a:gd name="T11" fmla="*/ 14 h 21"/>
                  <a:gd name="T12" fmla="*/ 22 w 24"/>
                  <a:gd name="T13" fmla="*/ 17 h 21"/>
                  <a:gd name="T14" fmla="*/ 24 w 24"/>
                  <a:gd name="T15" fmla="*/ 19 h 21"/>
                  <a:gd name="T16" fmla="*/ 24 w 24"/>
                  <a:gd name="T17" fmla="*/ 21 h 21"/>
                  <a:gd name="T18" fmla="*/ 20 w 24"/>
                  <a:gd name="T19" fmla="*/ 20 h 21"/>
                  <a:gd name="T20" fmla="*/ 12 w 24"/>
                  <a:gd name="T21" fmla="*/ 13 h 21"/>
                  <a:gd name="T22" fmla="*/ 5 w 24"/>
                  <a:gd name="T23" fmla="*/ 6 h 21"/>
                  <a:gd name="T24" fmla="*/ 0 w 24"/>
                  <a:gd name="T25" fmla="*/ 0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1" y="7"/>
                    </a:lnTo>
                    <a:lnTo>
                      <a:pt x="16" y="10"/>
                    </a:lnTo>
                    <a:lnTo>
                      <a:pt x="20" y="14"/>
                    </a:lnTo>
                    <a:lnTo>
                      <a:pt x="22" y="17"/>
                    </a:lnTo>
                    <a:lnTo>
                      <a:pt x="24" y="19"/>
                    </a:lnTo>
                    <a:lnTo>
                      <a:pt x="24" y="21"/>
                    </a:lnTo>
                    <a:lnTo>
                      <a:pt x="20" y="20"/>
                    </a:lnTo>
                    <a:lnTo>
                      <a:pt x="12" y="13"/>
                    </a:lnTo>
                    <a:lnTo>
                      <a:pt x="5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09" name="Freeform 124"/>
              <p:cNvSpPr>
                <a:spLocks/>
              </p:cNvSpPr>
              <p:nvPr/>
            </p:nvSpPr>
            <p:spPr bwMode="auto">
              <a:xfrm>
                <a:off x="1073" y="94"/>
                <a:ext cx="7" cy="36"/>
              </a:xfrm>
              <a:custGeom>
                <a:avLst/>
                <a:gdLst>
                  <a:gd name="T0" fmla="*/ 4 w 7"/>
                  <a:gd name="T1" fmla="*/ 0 h 36"/>
                  <a:gd name="T2" fmla="*/ 6 w 7"/>
                  <a:gd name="T3" fmla="*/ 8 h 36"/>
                  <a:gd name="T4" fmla="*/ 7 w 7"/>
                  <a:gd name="T5" fmla="*/ 21 h 36"/>
                  <a:gd name="T6" fmla="*/ 6 w 7"/>
                  <a:gd name="T7" fmla="*/ 30 h 36"/>
                  <a:gd name="T8" fmla="*/ 2 w 7"/>
                  <a:gd name="T9" fmla="*/ 36 h 36"/>
                  <a:gd name="T10" fmla="*/ 0 w 7"/>
                  <a:gd name="T11" fmla="*/ 32 h 36"/>
                  <a:gd name="T12" fmla="*/ 1 w 7"/>
                  <a:gd name="T13" fmla="*/ 22 h 36"/>
                  <a:gd name="T14" fmla="*/ 3 w 7"/>
                  <a:gd name="T15" fmla="*/ 9 h 36"/>
                  <a:gd name="T16" fmla="*/ 4 w 7"/>
                  <a:gd name="T17" fmla="*/ 0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4" y="0"/>
                    </a:moveTo>
                    <a:lnTo>
                      <a:pt x="6" y="8"/>
                    </a:lnTo>
                    <a:lnTo>
                      <a:pt x="7" y="21"/>
                    </a:lnTo>
                    <a:lnTo>
                      <a:pt x="6" y="30"/>
                    </a:lnTo>
                    <a:lnTo>
                      <a:pt x="2" y="36"/>
                    </a:lnTo>
                    <a:lnTo>
                      <a:pt x="0" y="32"/>
                    </a:lnTo>
                    <a:lnTo>
                      <a:pt x="1" y="22"/>
                    </a:lnTo>
                    <a:lnTo>
                      <a:pt x="3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0" name="Freeform 125"/>
              <p:cNvSpPr>
                <a:spLocks/>
              </p:cNvSpPr>
              <p:nvPr/>
            </p:nvSpPr>
            <p:spPr bwMode="auto">
              <a:xfrm>
                <a:off x="1060" y="89"/>
                <a:ext cx="9" cy="35"/>
              </a:xfrm>
              <a:custGeom>
                <a:avLst/>
                <a:gdLst>
                  <a:gd name="T0" fmla="*/ 9 w 9"/>
                  <a:gd name="T1" fmla="*/ 0 h 35"/>
                  <a:gd name="T2" fmla="*/ 9 w 9"/>
                  <a:gd name="T3" fmla="*/ 8 h 35"/>
                  <a:gd name="T4" fmla="*/ 9 w 9"/>
                  <a:gd name="T5" fmla="*/ 20 h 35"/>
                  <a:gd name="T6" fmla="*/ 6 w 9"/>
                  <a:gd name="T7" fmla="*/ 31 h 35"/>
                  <a:gd name="T8" fmla="*/ 2 w 9"/>
                  <a:gd name="T9" fmla="*/ 35 h 35"/>
                  <a:gd name="T10" fmla="*/ 0 w 9"/>
                  <a:gd name="T11" fmla="*/ 31 h 35"/>
                  <a:gd name="T12" fmla="*/ 3 w 9"/>
                  <a:gd name="T13" fmla="*/ 20 h 35"/>
                  <a:gd name="T14" fmla="*/ 7 w 9"/>
                  <a:gd name="T15" fmla="*/ 8 h 35"/>
                  <a:gd name="T16" fmla="*/ 9 w 9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5"/>
                  <a:gd name="T29" fmla="*/ 9 w 9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5">
                    <a:moveTo>
                      <a:pt x="9" y="0"/>
                    </a:moveTo>
                    <a:lnTo>
                      <a:pt x="9" y="8"/>
                    </a:lnTo>
                    <a:lnTo>
                      <a:pt x="9" y="20"/>
                    </a:lnTo>
                    <a:lnTo>
                      <a:pt x="6" y="31"/>
                    </a:lnTo>
                    <a:lnTo>
                      <a:pt x="2" y="35"/>
                    </a:lnTo>
                    <a:lnTo>
                      <a:pt x="0" y="31"/>
                    </a:lnTo>
                    <a:lnTo>
                      <a:pt x="3" y="20"/>
                    </a:lnTo>
                    <a:lnTo>
                      <a:pt x="7" y="8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1" name="Freeform 126"/>
              <p:cNvSpPr>
                <a:spLocks/>
              </p:cNvSpPr>
              <p:nvPr/>
            </p:nvSpPr>
            <p:spPr bwMode="auto">
              <a:xfrm>
                <a:off x="1090" y="104"/>
                <a:ext cx="6" cy="34"/>
              </a:xfrm>
              <a:custGeom>
                <a:avLst/>
                <a:gdLst>
                  <a:gd name="T0" fmla="*/ 2 w 6"/>
                  <a:gd name="T1" fmla="*/ 0 h 34"/>
                  <a:gd name="T2" fmla="*/ 4 w 6"/>
                  <a:gd name="T3" fmla="*/ 5 h 34"/>
                  <a:gd name="T4" fmla="*/ 6 w 6"/>
                  <a:gd name="T5" fmla="*/ 16 h 34"/>
                  <a:gd name="T6" fmla="*/ 6 w 6"/>
                  <a:gd name="T7" fmla="*/ 27 h 34"/>
                  <a:gd name="T8" fmla="*/ 4 w 6"/>
                  <a:gd name="T9" fmla="*/ 34 h 34"/>
                  <a:gd name="T10" fmla="*/ 0 w 6"/>
                  <a:gd name="T11" fmla="*/ 32 h 34"/>
                  <a:gd name="T12" fmla="*/ 0 w 6"/>
                  <a:gd name="T13" fmla="*/ 22 h 34"/>
                  <a:gd name="T14" fmla="*/ 2 w 6"/>
                  <a:gd name="T15" fmla="*/ 10 h 34"/>
                  <a:gd name="T16" fmla="*/ 2 w 6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4"/>
                  <a:gd name="T29" fmla="*/ 6 w 6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4">
                    <a:moveTo>
                      <a:pt x="2" y="0"/>
                    </a:moveTo>
                    <a:lnTo>
                      <a:pt x="4" y="5"/>
                    </a:lnTo>
                    <a:lnTo>
                      <a:pt x="6" y="16"/>
                    </a:lnTo>
                    <a:lnTo>
                      <a:pt x="6" y="27"/>
                    </a:lnTo>
                    <a:lnTo>
                      <a:pt x="4" y="34"/>
                    </a:lnTo>
                    <a:lnTo>
                      <a:pt x="0" y="32"/>
                    </a:lnTo>
                    <a:lnTo>
                      <a:pt x="0" y="22"/>
                    </a:lnTo>
                    <a:lnTo>
                      <a:pt x="2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2" name="Freeform 127"/>
              <p:cNvSpPr>
                <a:spLocks/>
              </p:cNvSpPr>
              <p:nvPr/>
            </p:nvSpPr>
            <p:spPr bwMode="auto">
              <a:xfrm>
                <a:off x="1104" y="107"/>
                <a:ext cx="12" cy="40"/>
              </a:xfrm>
              <a:custGeom>
                <a:avLst/>
                <a:gdLst>
                  <a:gd name="T0" fmla="*/ 0 w 12"/>
                  <a:gd name="T1" fmla="*/ 0 h 40"/>
                  <a:gd name="T2" fmla="*/ 5 w 12"/>
                  <a:gd name="T3" fmla="*/ 10 h 40"/>
                  <a:gd name="T4" fmla="*/ 10 w 12"/>
                  <a:gd name="T5" fmla="*/ 22 h 40"/>
                  <a:gd name="T6" fmla="*/ 12 w 12"/>
                  <a:gd name="T7" fmla="*/ 34 h 40"/>
                  <a:gd name="T8" fmla="*/ 10 w 12"/>
                  <a:gd name="T9" fmla="*/ 40 h 40"/>
                  <a:gd name="T10" fmla="*/ 6 w 12"/>
                  <a:gd name="T11" fmla="*/ 36 h 40"/>
                  <a:gd name="T12" fmla="*/ 3 w 12"/>
                  <a:gd name="T13" fmla="*/ 23 h 40"/>
                  <a:gd name="T14" fmla="*/ 2 w 12"/>
                  <a:gd name="T15" fmla="*/ 10 h 40"/>
                  <a:gd name="T16" fmla="*/ 0 w 12"/>
                  <a:gd name="T17" fmla="*/ 0 h 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40"/>
                  <a:gd name="T29" fmla="*/ 12 w 12"/>
                  <a:gd name="T30" fmla="*/ 40 h 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40">
                    <a:moveTo>
                      <a:pt x="0" y="0"/>
                    </a:moveTo>
                    <a:lnTo>
                      <a:pt x="5" y="10"/>
                    </a:lnTo>
                    <a:lnTo>
                      <a:pt x="10" y="22"/>
                    </a:lnTo>
                    <a:lnTo>
                      <a:pt x="12" y="34"/>
                    </a:lnTo>
                    <a:lnTo>
                      <a:pt x="10" y="40"/>
                    </a:lnTo>
                    <a:lnTo>
                      <a:pt x="6" y="36"/>
                    </a:lnTo>
                    <a:lnTo>
                      <a:pt x="3" y="23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3" name="Freeform 128"/>
              <p:cNvSpPr>
                <a:spLocks/>
              </p:cNvSpPr>
              <p:nvPr/>
            </p:nvSpPr>
            <p:spPr bwMode="auto">
              <a:xfrm>
                <a:off x="1120" y="113"/>
                <a:ext cx="14" cy="42"/>
              </a:xfrm>
              <a:custGeom>
                <a:avLst/>
                <a:gdLst>
                  <a:gd name="T0" fmla="*/ 0 w 14"/>
                  <a:gd name="T1" fmla="*/ 0 h 42"/>
                  <a:gd name="T2" fmla="*/ 5 w 14"/>
                  <a:gd name="T3" fmla="*/ 10 h 42"/>
                  <a:gd name="T4" fmla="*/ 10 w 14"/>
                  <a:gd name="T5" fmla="*/ 24 h 42"/>
                  <a:gd name="T6" fmla="*/ 14 w 14"/>
                  <a:gd name="T7" fmla="*/ 38 h 42"/>
                  <a:gd name="T8" fmla="*/ 12 w 14"/>
                  <a:gd name="T9" fmla="*/ 42 h 42"/>
                  <a:gd name="T10" fmla="*/ 8 w 14"/>
                  <a:gd name="T11" fmla="*/ 37 h 42"/>
                  <a:gd name="T12" fmla="*/ 4 w 14"/>
                  <a:gd name="T13" fmla="*/ 23 h 42"/>
                  <a:gd name="T14" fmla="*/ 2 w 14"/>
                  <a:gd name="T15" fmla="*/ 9 h 42"/>
                  <a:gd name="T16" fmla="*/ 0 w 14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2"/>
                  <a:gd name="T29" fmla="*/ 14 w 14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2">
                    <a:moveTo>
                      <a:pt x="0" y="0"/>
                    </a:moveTo>
                    <a:lnTo>
                      <a:pt x="5" y="10"/>
                    </a:lnTo>
                    <a:lnTo>
                      <a:pt x="10" y="24"/>
                    </a:lnTo>
                    <a:lnTo>
                      <a:pt x="14" y="38"/>
                    </a:lnTo>
                    <a:lnTo>
                      <a:pt x="12" y="42"/>
                    </a:lnTo>
                    <a:lnTo>
                      <a:pt x="8" y="37"/>
                    </a:lnTo>
                    <a:lnTo>
                      <a:pt x="4" y="23"/>
                    </a:lnTo>
                    <a:lnTo>
                      <a:pt x="2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4" name="Freeform 129"/>
              <p:cNvSpPr>
                <a:spLocks/>
              </p:cNvSpPr>
              <p:nvPr/>
            </p:nvSpPr>
            <p:spPr bwMode="auto">
              <a:xfrm>
                <a:off x="1149" y="111"/>
                <a:ext cx="24" cy="45"/>
              </a:xfrm>
              <a:custGeom>
                <a:avLst/>
                <a:gdLst>
                  <a:gd name="T0" fmla="*/ 0 w 24"/>
                  <a:gd name="T1" fmla="*/ 0 h 45"/>
                  <a:gd name="T2" fmla="*/ 5 w 24"/>
                  <a:gd name="T3" fmla="*/ 4 h 45"/>
                  <a:gd name="T4" fmla="*/ 9 w 24"/>
                  <a:gd name="T5" fmla="*/ 10 h 45"/>
                  <a:gd name="T6" fmla="*/ 13 w 24"/>
                  <a:gd name="T7" fmla="*/ 16 h 45"/>
                  <a:gd name="T8" fmla="*/ 18 w 24"/>
                  <a:gd name="T9" fmla="*/ 24 h 45"/>
                  <a:gd name="T10" fmla="*/ 21 w 24"/>
                  <a:gd name="T11" fmla="*/ 31 h 45"/>
                  <a:gd name="T12" fmla="*/ 24 w 24"/>
                  <a:gd name="T13" fmla="*/ 38 h 45"/>
                  <a:gd name="T14" fmla="*/ 24 w 24"/>
                  <a:gd name="T15" fmla="*/ 42 h 45"/>
                  <a:gd name="T16" fmla="*/ 24 w 24"/>
                  <a:gd name="T17" fmla="*/ 45 h 45"/>
                  <a:gd name="T18" fmla="*/ 18 w 24"/>
                  <a:gd name="T19" fmla="*/ 40 h 45"/>
                  <a:gd name="T20" fmla="*/ 12 w 24"/>
                  <a:gd name="T21" fmla="*/ 25 h 45"/>
                  <a:gd name="T22" fmla="*/ 6 w 24"/>
                  <a:gd name="T23" fmla="*/ 9 h 45"/>
                  <a:gd name="T24" fmla="*/ 0 w 24"/>
                  <a:gd name="T25" fmla="*/ 0 h 4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5"/>
                  <a:gd name="T41" fmla="*/ 24 w 24"/>
                  <a:gd name="T42" fmla="*/ 45 h 4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5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3" y="16"/>
                    </a:lnTo>
                    <a:lnTo>
                      <a:pt x="18" y="24"/>
                    </a:lnTo>
                    <a:lnTo>
                      <a:pt x="21" y="31"/>
                    </a:lnTo>
                    <a:lnTo>
                      <a:pt x="24" y="38"/>
                    </a:lnTo>
                    <a:lnTo>
                      <a:pt x="24" y="42"/>
                    </a:lnTo>
                    <a:lnTo>
                      <a:pt x="24" y="45"/>
                    </a:lnTo>
                    <a:lnTo>
                      <a:pt x="18" y="40"/>
                    </a:lnTo>
                    <a:lnTo>
                      <a:pt x="12" y="25"/>
                    </a:lnTo>
                    <a:lnTo>
                      <a:pt x="6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5" name="Freeform 130"/>
              <p:cNvSpPr>
                <a:spLocks/>
              </p:cNvSpPr>
              <p:nvPr/>
            </p:nvSpPr>
            <p:spPr bwMode="auto">
              <a:xfrm>
                <a:off x="1182" y="104"/>
                <a:ext cx="28" cy="42"/>
              </a:xfrm>
              <a:custGeom>
                <a:avLst/>
                <a:gdLst>
                  <a:gd name="T0" fmla="*/ 0 w 28"/>
                  <a:gd name="T1" fmla="*/ 0 h 42"/>
                  <a:gd name="T2" fmla="*/ 3 w 28"/>
                  <a:gd name="T3" fmla="*/ 3 h 42"/>
                  <a:gd name="T4" fmla="*/ 8 w 28"/>
                  <a:gd name="T5" fmla="*/ 9 h 42"/>
                  <a:gd name="T6" fmla="*/ 13 w 28"/>
                  <a:gd name="T7" fmla="*/ 15 h 42"/>
                  <a:gd name="T8" fmla="*/ 18 w 28"/>
                  <a:gd name="T9" fmla="*/ 21 h 42"/>
                  <a:gd name="T10" fmla="*/ 22 w 28"/>
                  <a:gd name="T11" fmla="*/ 28 h 42"/>
                  <a:gd name="T12" fmla="*/ 26 w 28"/>
                  <a:gd name="T13" fmla="*/ 34 h 42"/>
                  <a:gd name="T14" fmla="*/ 28 w 28"/>
                  <a:gd name="T15" fmla="*/ 39 h 42"/>
                  <a:gd name="T16" fmla="*/ 27 w 28"/>
                  <a:gd name="T17" fmla="*/ 42 h 42"/>
                  <a:gd name="T18" fmla="*/ 24 w 28"/>
                  <a:gd name="T19" fmla="*/ 41 h 42"/>
                  <a:gd name="T20" fmla="*/ 21 w 28"/>
                  <a:gd name="T21" fmla="*/ 37 h 42"/>
                  <a:gd name="T22" fmla="*/ 16 w 28"/>
                  <a:gd name="T23" fmla="*/ 31 h 42"/>
                  <a:gd name="T24" fmla="*/ 13 w 28"/>
                  <a:gd name="T25" fmla="*/ 23 h 42"/>
                  <a:gd name="T26" fmla="*/ 9 w 28"/>
                  <a:gd name="T27" fmla="*/ 16 h 42"/>
                  <a:gd name="T28" fmla="*/ 5 w 28"/>
                  <a:gd name="T29" fmla="*/ 9 h 42"/>
                  <a:gd name="T30" fmla="*/ 3 w 28"/>
                  <a:gd name="T31" fmla="*/ 3 h 42"/>
                  <a:gd name="T32" fmla="*/ 0 w 28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2"/>
                  <a:gd name="T53" fmla="*/ 28 w 28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2">
                    <a:moveTo>
                      <a:pt x="0" y="0"/>
                    </a:moveTo>
                    <a:lnTo>
                      <a:pt x="3" y="3"/>
                    </a:lnTo>
                    <a:lnTo>
                      <a:pt x="8" y="9"/>
                    </a:lnTo>
                    <a:lnTo>
                      <a:pt x="13" y="15"/>
                    </a:lnTo>
                    <a:lnTo>
                      <a:pt x="18" y="21"/>
                    </a:lnTo>
                    <a:lnTo>
                      <a:pt x="22" y="28"/>
                    </a:lnTo>
                    <a:lnTo>
                      <a:pt x="26" y="34"/>
                    </a:lnTo>
                    <a:lnTo>
                      <a:pt x="28" y="39"/>
                    </a:lnTo>
                    <a:lnTo>
                      <a:pt x="27" y="42"/>
                    </a:lnTo>
                    <a:lnTo>
                      <a:pt x="24" y="41"/>
                    </a:lnTo>
                    <a:lnTo>
                      <a:pt x="21" y="37"/>
                    </a:lnTo>
                    <a:lnTo>
                      <a:pt x="16" y="31"/>
                    </a:lnTo>
                    <a:lnTo>
                      <a:pt x="13" y="23"/>
                    </a:lnTo>
                    <a:lnTo>
                      <a:pt x="9" y="16"/>
                    </a:lnTo>
                    <a:lnTo>
                      <a:pt x="5" y="9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6" name="Freeform 131"/>
              <p:cNvSpPr>
                <a:spLocks/>
              </p:cNvSpPr>
              <p:nvPr/>
            </p:nvSpPr>
            <p:spPr bwMode="auto">
              <a:xfrm>
                <a:off x="1135" y="114"/>
                <a:ext cx="23" cy="37"/>
              </a:xfrm>
              <a:custGeom>
                <a:avLst/>
                <a:gdLst>
                  <a:gd name="T0" fmla="*/ 0 w 23"/>
                  <a:gd name="T1" fmla="*/ 0 h 37"/>
                  <a:gd name="T2" fmla="*/ 2 w 23"/>
                  <a:gd name="T3" fmla="*/ 3 h 37"/>
                  <a:gd name="T4" fmla="*/ 7 w 23"/>
                  <a:gd name="T5" fmla="*/ 8 h 37"/>
                  <a:gd name="T6" fmla="*/ 11 w 23"/>
                  <a:gd name="T7" fmla="*/ 13 h 37"/>
                  <a:gd name="T8" fmla="*/ 16 w 23"/>
                  <a:gd name="T9" fmla="*/ 20 h 37"/>
                  <a:gd name="T10" fmla="*/ 20 w 23"/>
                  <a:gd name="T11" fmla="*/ 26 h 37"/>
                  <a:gd name="T12" fmla="*/ 22 w 23"/>
                  <a:gd name="T13" fmla="*/ 32 h 37"/>
                  <a:gd name="T14" fmla="*/ 23 w 23"/>
                  <a:gd name="T15" fmla="*/ 36 h 37"/>
                  <a:gd name="T16" fmla="*/ 21 w 23"/>
                  <a:gd name="T17" fmla="*/ 37 h 37"/>
                  <a:gd name="T18" fmla="*/ 15 w 23"/>
                  <a:gd name="T19" fmla="*/ 33 h 37"/>
                  <a:gd name="T20" fmla="*/ 9 w 23"/>
                  <a:gd name="T21" fmla="*/ 21 h 37"/>
                  <a:gd name="T22" fmla="*/ 3 w 23"/>
                  <a:gd name="T23" fmla="*/ 8 h 37"/>
                  <a:gd name="T24" fmla="*/ 0 w 23"/>
                  <a:gd name="T25" fmla="*/ 0 h 3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37"/>
                  <a:gd name="T41" fmla="*/ 23 w 23"/>
                  <a:gd name="T42" fmla="*/ 37 h 3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37">
                    <a:moveTo>
                      <a:pt x="0" y="0"/>
                    </a:moveTo>
                    <a:lnTo>
                      <a:pt x="2" y="3"/>
                    </a:lnTo>
                    <a:lnTo>
                      <a:pt x="7" y="8"/>
                    </a:lnTo>
                    <a:lnTo>
                      <a:pt x="11" y="13"/>
                    </a:lnTo>
                    <a:lnTo>
                      <a:pt x="16" y="20"/>
                    </a:lnTo>
                    <a:lnTo>
                      <a:pt x="20" y="26"/>
                    </a:lnTo>
                    <a:lnTo>
                      <a:pt x="22" y="32"/>
                    </a:lnTo>
                    <a:lnTo>
                      <a:pt x="23" y="36"/>
                    </a:lnTo>
                    <a:lnTo>
                      <a:pt x="21" y="37"/>
                    </a:lnTo>
                    <a:lnTo>
                      <a:pt x="15" y="33"/>
                    </a:lnTo>
                    <a:lnTo>
                      <a:pt x="9" y="21"/>
                    </a:lnTo>
                    <a:lnTo>
                      <a:pt x="3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7" name="Freeform 132"/>
              <p:cNvSpPr>
                <a:spLocks/>
              </p:cNvSpPr>
              <p:nvPr/>
            </p:nvSpPr>
            <p:spPr bwMode="auto">
              <a:xfrm>
                <a:off x="1136" y="57"/>
                <a:ext cx="30" cy="60"/>
              </a:xfrm>
              <a:custGeom>
                <a:avLst/>
                <a:gdLst>
                  <a:gd name="T0" fmla="*/ 29 w 30"/>
                  <a:gd name="T1" fmla="*/ 0 h 60"/>
                  <a:gd name="T2" fmla="*/ 30 w 30"/>
                  <a:gd name="T3" fmla="*/ 4 h 60"/>
                  <a:gd name="T4" fmla="*/ 29 w 30"/>
                  <a:gd name="T5" fmla="*/ 10 h 60"/>
                  <a:gd name="T6" fmla="*/ 25 w 30"/>
                  <a:gd name="T7" fmla="*/ 19 h 60"/>
                  <a:gd name="T8" fmla="*/ 22 w 30"/>
                  <a:gd name="T9" fmla="*/ 29 h 60"/>
                  <a:gd name="T10" fmla="*/ 17 w 30"/>
                  <a:gd name="T11" fmla="*/ 39 h 60"/>
                  <a:gd name="T12" fmla="*/ 12 w 30"/>
                  <a:gd name="T13" fmla="*/ 48 h 60"/>
                  <a:gd name="T14" fmla="*/ 6 w 30"/>
                  <a:gd name="T15" fmla="*/ 55 h 60"/>
                  <a:gd name="T16" fmla="*/ 0 w 30"/>
                  <a:gd name="T17" fmla="*/ 60 h 60"/>
                  <a:gd name="T18" fmla="*/ 2 w 30"/>
                  <a:gd name="T19" fmla="*/ 55 h 60"/>
                  <a:gd name="T20" fmla="*/ 6 w 30"/>
                  <a:gd name="T21" fmla="*/ 47 h 60"/>
                  <a:gd name="T22" fmla="*/ 10 w 30"/>
                  <a:gd name="T23" fmla="*/ 38 h 60"/>
                  <a:gd name="T24" fmla="*/ 14 w 30"/>
                  <a:gd name="T25" fmla="*/ 27 h 60"/>
                  <a:gd name="T26" fmla="*/ 19 w 30"/>
                  <a:gd name="T27" fmla="*/ 16 h 60"/>
                  <a:gd name="T28" fmla="*/ 24 w 30"/>
                  <a:gd name="T29" fmla="*/ 8 h 60"/>
                  <a:gd name="T30" fmla="*/ 27 w 30"/>
                  <a:gd name="T31" fmla="*/ 2 h 60"/>
                  <a:gd name="T32" fmla="*/ 29 w 30"/>
                  <a:gd name="T33" fmla="*/ 0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60"/>
                  <a:gd name="T53" fmla="*/ 30 w 30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60">
                    <a:moveTo>
                      <a:pt x="29" y="0"/>
                    </a:moveTo>
                    <a:lnTo>
                      <a:pt x="30" y="4"/>
                    </a:lnTo>
                    <a:lnTo>
                      <a:pt x="29" y="10"/>
                    </a:lnTo>
                    <a:lnTo>
                      <a:pt x="25" y="19"/>
                    </a:lnTo>
                    <a:lnTo>
                      <a:pt x="22" y="29"/>
                    </a:lnTo>
                    <a:lnTo>
                      <a:pt x="17" y="39"/>
                    </a:lnTo>
                    <a:lnTo>
                      <a:pt x="12" y="48"/>
                    </a:lnTo>
                    <a:lnTo>
                      <a:pt x="6" y="55"/>
                    </a:lnTo>
                    <a:lnTo>
                      <a:pt x="0" y="60"/>
                    </a:lnTo>
                    <a:lnTo>
                      <a:pt x="2" y="55"/>
                    </a:lnTo>
                    <a:lnTo>
                      <a:pt x="6" y="47"/>
                    </a:lnTo>
                    <a:lnTo>
                      <a:pt x="10" y="38"/>
                    </a:lnTo>
                    <a:lnTo>
                      <a:pt x="14" y="27"/>
                    </a:lnTo>
                    <a:lnTo>
                      <a:pt x="19" y="16"/>
                    </a:lnTo>
                    <a:lnTo>
                      <a:pt x="24" y="8"/>
                    </a:lnTo>
                    <a:lnTo>
                      <a:pt x="27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8" name="Freeform 133"/>
              <p:cNvSpPr>
                <a:spLocks/>
              </p:cNvSpPr>
              <p:nvPr/>
            </p:nvSpPr>
            <p:spPr bwMode="auto">
              <a:xfrm>
                <a:off x="1163" y="66"/>
                <a:ext cx="25" cy="46"/>
              </a:xfrm>
              <a:custGeom>
                <a:avLst/>
                <a:gdLst>
                  <a:gd name="T0" fmla="*/ 25 w 25"/>
                  <a:gd name="T1" fmla="*/ 0 h 46"/>
                  <a:gd name="T2" fmla="*/ 25 w 25"/>
                  <a:gd name="T3" fmla="*/ 2 h 46"/>
                  <a:gd name="T4" fmla="*/ 24 w 25"/>
                  <a:gd name="T5" fmla="*/ 6 h 46"/>
                  <a:gd name="T6" fmla="*/ 22 w 25"/>
                  <a:gd name="T7" fmla="*/ 13 h 46"/>
                  <a:gd name="T8" fmla="*/ 19 w 25"/>
                  <a:gd name="T9" fmla="*/ 20 h 46"/>
                  <a:gd name="T10" fmla="*/ 15 w 25"/>
                  <a:gd name="T11" fmla="*/ 29 h 46"/>
                  <a:gd name="T12" fmla="*/ 10 w 25"/>
                  <a:gd name="T13" fmla="*/ 35 h 46"/>
                  <a:gd name="T14" fmla="*/ 5 w 25"/>
                  <a:gd name="T15" fmla="*/ 42 h 46"/>
                  <a:gd name="T16" fmla="*/ 0 w 25"/>
                  <a:gd name="T17" fmla="*/ 46 h 46"/>
                  <a:gd name="T18" fmla="*/ 6 w 25"/>
                  <a:gd name="T19" fmla="*/ 34 h 46"/>
                  <a:gd name="T20" fmla="*/ 14 w 25"/>
                  <a:gd name="T21" fmla="*/ 18 h 46"/>
                  <a:gd name="T22" fmla="*/ 21 w 25"/>
                  <a:gd name="T23" fmla="*/ 4 h 46"/>
                  <a:gd name="T24" fmla="*/ 25 w 25"/>
                  <a:gd name="T25" fmla="*/ 0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46"/>
                  <a:gd name="T41" fmla="*/ 25 w 25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46">
                    <a:moveTo>
                      <a:pt x="25" y="0"/>
                    </a:moveTo>
                    <a:lnTo>
                      <a:pt x="25" y="2"/>
                    </a:lnTo>
                    <a:lnTo>
                      <a:pt x="24" y="6"/>
                    </a:lnTo>
                    <a:lnTo>
                      <a:pt x="22" y="13"/>
                    </a:lnTo>
                    <a:lnTo>
                      <a:pt x="19" y="20"/>
                    </a:lnTo>
                    <a:lnTo>
                      <a:pt x="15" y="29"/>
                    </a:lnTo>
                    <a:lnTo>
                      <a:pt x="10" y="35"/>
                    </a:lnTo>
                    <a:lnTo>
                      <a:pt x="5" y="42"/>
                    </a:lnTo>
                    <a:lnTo>
                      <a:pt x="0" y="46"/>
                    </a:lnTo>
                    <a:lnTo>
                      <a:pt x="6" y="34"/>
                    </a:lnTo>
                    <a:lnTo>
                      <a:pt x="14" y="18"/>
                    </a:lnTo>
                    <a:lnTo>
                      <a:pt x="21" y="4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19" name="Freeform 134"/>
              <p:cNvSpPr>
                <a:spLocks/>
              </p:cNvSpPr>
              <p:nvPr/>
            </p:nvSpPr>
            <p:spPr bwMode="auto">
              <a:xfrm>
                <a:off x="1167" y="109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3 w 26"/>
                  <a:gd name="T3" fmla="*/ 3 h 41"/>
                  <a:gd name="T4" fmla="*/ 7 w 26"/>
                  <a:gd name="T5" fmla="*/ 9 h 41"/>
                  <a:gd name="T6" fmla="*/ 12 w 26"/>
                  <a:gd name="T7" fmla="*/ 15 h 41"/>
                  <a:gd name="T8" fmla="*/ 17 w 26"/>
                  <a:gd name="T9" fmla="*/ 21 h 41"/>
                  <a:gd name="T10" fmla="*/ 21 w 26"/>
                  <a:gd name="T11" fmla="*/ 28 h 41"/>
                  <a:gd name="T12" fmla="*/ 24 w 26"/>
                  <a:gd name="T13" fmla="*/ 34 h 41"/>
                  <a:gd name="T14" fmla="*/ 26 w 26"/>
                  <a:gd name="T15" fmla="*/ 38 h 41"/>
                  <a:gd name="T16" fmla="*/ 25 w 26"/>
                  <a:gd name="T17" fmla="*/ 41 h 41"/>
                  <a:gd name="T18" fmla="*/ 23 w 26"/>
                  <a:gd name="T19" fmla="*/ 41 h 41"/>
                  <a:gd name="T20" fmla="*/ 19 w 26"/>
                  <a:gd name="T21" fmla="*/ 37 h 41"/>
                  <a:gd name="T22" fmla="*/ 15 w 26"/>
                  <a:gd name="T23" fmla="*/ 31 h 41"/>
                  <a:gd name="T24" fmla="*/ 12 w 26"/>
                  <a:gd name="T25" fmla="*/ 23 h 41"/>
                  <a:gd name="T26" fmla="*/ 8 w 26"/>
                  <a:gd name="T27" fmla="*/ 15 h 41"/>
                  <a:gd name="T28" fmla="*/ 5 w 26"/>
                  <a:gd name="T29" fmla="*/ 9 h 41"/>
                  <a:gd name="T30" fmla="*/ 1 w 26"/>
                  <a:gd name="T31" fmla="*/ 3 h 41"/>
                  <a:gd name="T32" fmla="*/ 0 w 26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41"/>
                  <a:gd name="T53" fmla="*/ 26 w 2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41">
                    <a:moveTo>
                      <a:pt x="0" y="0"/>
                    </a:moveTo>
                    <a:lnTo>
                      <a:pt x="3" y="3"/>
                    </a:lnTo>
                    <a:lnTo>
                      <a:pt x="7" y="9"/>
                    </a:lnTo>
                    <a:lnTo>
                      <a:pt x="12" y="15"/>
                    </a:lnTo>
                    <a:lnTo>
                      <a:pt x="17" y="21"/>
                    </a:lnTo>
                    <a:lnTo>
                      <a:pt x="21" y="28"/>
                    </a:lnTo>
                    <a:lnTo>
                      <a:pt x="24" y="34"/>
                    </a:lnTo>
                    <a:lnTo>
                      <a:pt x="26" y="38"/>
                    </a:lnTo>
                    <a:lnTo>
                      <a:pt x="25" y="41"/>
                    </a:lnTo>
                    <a:lnTo>
                      <a:pt x="23" y="41"/>
                    </a:lnTo>
                    <a:lnTo>
                      <a:pt x="19" y="37"/>
                    </a:lnTo>
                    <a:lnTo>
                      <a:pt x="15" y="31"/>
                    </a:lnTo>
                    <a:lnTo>
                      <a:pt x="12" y="23"/>
                    </a:lnTo>
                    <a:lnTo>
                      <a:pt x="8" y="15"/>
                    </a:lnTo>
                    <a:lnTo>
                      <a:pt x="5" y="9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0" name="Freeform 135"/>
              <p:cNvSpPr>
                <a:spLocks/>
              </p:cNvSpPr>
              <p:nvPr/>
            </p:nvSpPr>
            <p:spPr bwMode="auto">
              <a:xfrm>
                <a:off x="226" y="727"/>
                <a:ext cx="66" cy="191"/>
              </a:xfrm>
              <a:custGeom>
                <a:avLst/>
                <a:gdLst>
                  <a:gd name="T0" fmla="*/ 12 w 66"/>
                  <a:gd name="T1" fmla="*/ 0 h 191"/>
                  <a:gd name="T2" fmla="*/ 13 w 66"/>
                  <a:gd name="T3" fmla="*/ 0 h 191"/>
                  <a:gd name="T4" fmla="*/ 14 w 66"/>
                  <a:gd name="T5" fmla="*/ 2 h 191"/>
                  <a:gd name="T6" fmla="*/ 15 w 66"/>
                  <a:gd name="T7" fmla="*/ 4 h 191"/>
                  <a:gd name="T8" fmla="*/ 16 w 66"/>
                  <a:gd name="T9" fmla="*/ 5 h 191"/>
                  <a:gd name="T10" fmla="*/ 9 w 66"/>
                  <a:gd name="T11" fmla="*/ 35 h 191"/>
                  <a:gd name="T12" fmla="*/ 8 w 66"/>
                  <a:gd name="T13" fmla="*/ 64 h 191"/>
                  <a:gd name="T14" fmla="*/ 12 w 66"/>
                  <a:gd name="T15" fmla="*/ 91 h 191"/>
                  <a:gd name="T16" fmla="*/ 21 w 66"/>
                  <a:gd name="T17" fmla="*/ 115 h 191"/>
                  <a:gd name="T18" fmla="*/ 31 w 66"/>
                  <a:gd name="T19" fmla="*/ 138 h 191"/>
                  <a:gd name="T20" fmla="*/ 43 w 66"/>
                  <a:gd name="T21" fmla="*/ 159 h 191"/>
                  <a:gd name="T22" fmla="*/ 55 w 66"/>
                  <a:gd name="T23" fmla="*/ 177 h 191"/>
                  <a:gd name="T24" fmla="*/ 66 w 66"/>
                  <a:gd name="T25" fmla="*/ 191 h 191"/>
                  <a:gd name="T26" fmla="*/ 53 w 66"/>
                  <a:gd name="T27" fmla="*/ 184 h 191"/>
                  <a:gd name="T28" fmla="*/ 39 w 66"/>
                  <a:gd name="T29" fmla="*/ 166 h 191"/>
                  <a:gd name="T30" fmla="*/ 25 w 66"/>
                  <a:gd name="T31" fmla="*/ 143 h 191"/>
                  <a:gd name="T32" fmla="*/ 13 w 66"/>
                  <a:gd name="T33" fmla="*/ 114 h 191"/>
                  <a:gd name="T34" fmla="*/ 5 w 66"/>
                  <a:gd name="T35" fmla="*/ 84 h 191"/>
                  <a:gd name="T36" fmla="*/ 0 w 66"/>
                  <a:gd name="T37" fmla="*/ 54 h 191"/>
                  <a:gd name="T38" fmla="*/ 3 w 66"/>
                  <a:gd name="T39" fmla="*/ 25 h 191"/>
                  <a:gd name="T40" fmla="*/ 12 w 66"/>
                  <a:gd name="T41" fmla="*/ 0 h 19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6"/>
                  <a:gd name="T64" fmla="*/ 0 h 191"/>
                  <a:gd name="T65" fmla="*/ 66 w 66"/>
                  <a:gd name="T66" fmla="*/ 191 h 19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6" h="191">
                    <a:moveTo>
                      <a:pt x="12" y="0"/>
                    </a:moveTo>
                    <a:lnTo>
                      <a:pt x="13" y="0"/>
                    </a:lnTo>
                    <a:lnTo>
                      <a:pt x="14" y="2"/>
                    </a:lnTo>
                    <a:lnTo>
                      <a:pt x="15" y="4"/>
                    </a:lnTo>
                    <a:lnTo>
                      <a:pt x="16" y="5"/>
                    </a:lnTo>
                    <a:lnTo>
                      <a:pt x="9" y="35"/>
                    </a:lnTo>
                    <a:lnTo>
                      <a:pt x="8" y="64"/>
                    </a:lnTo>
                    <a:lnTo>
                      <a:pt x="12" y="91"/>
                    </a:lnTo>
                    <a:lnTo>
                      <a:pt x="21" y="115"/>
                    </a:lnTo>
                    <a:lnTo>
                      <a:pt x="31" y="138"/>
                    </a:lnTo>
                    <a:lnTo>
                      <a:pt x="43" y="159"/>
                    </a:lnTo>
                    <a:lnTo>
                      <a:pt x="55" y="177"/>
                    </a:lnTo>
                    <a:lnTo>
                      <a:pt x="66" y="191"/>
                    </a:lnTo>
                    <a:lnTo>
                      <a:pt x="53" y="184"/>
                    </a:lnTo>
                    <a:lnTo>
                      <a:pt x="39" y="166"/>
                    </a:lnTo>
                    <a:lnTo>
                      <a:pt x="25" y="143"/>
                    </a:lnTo>
                    <a:lnTo>
                      <a:pt x="13" y="114"/>
                    </a:lnTo>
                    <a:lnTo>
                      <a:pt x="5" y="84"/>
                    </a:lnTo>
                    <a:lnTo>
                      <a:pt x="0" y="54"/>
                    </a:lnTo>
                    <a:lnTo>
                      <a:pt x="3" y="2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1" name="Freeform 136"/>
              <p:cNvSpPr>
                <a:spLocks/>
              </p:cNvSpPr>
              <p:nvPr/>
            </p:nvSpPr>
            <p:spPr bwMode="auto">
              <a:xfrm>
                <a:off x="258" y="876"/>
                <a:ext cx="57" cy="14"/>
              </a:xfrm>
              <a:custGeom>
                <a:avLst/>
                <a:gdLst>
                  <a:gd name="T0" fmla="*/ 57 w 57"/>
                  <a:gd name="T1" fmla="*/ 12 h 14"/>
                  <a:gd name="T2" fmla="*/ 55 w 57"/>
                  <a:gd name="T3" fmla="*/ 13 h 14"/>
                  <a:gd name="T4" fmla="*/ 50 w 57"/>
                  <a:gd name="T5" fmla="*/ 14 h 14"/>
                  <a:gd name="T6" fmla="*/ 43 w 57"/>
                  <a:gd name="T7" fmla="*/ 14 h 14"/>
                  <a:gd name="T8" fmla="*/ 34 w 57"/>
                  <a:gd name="T9" fmla="*/ 13 h 14"/>
                  <a:gd name="T10" fmla="*/ 24 w 57"/>
                  <a:gd name="T11" fmla="*/ 12 h 14"/>
                  <a:gd name="T12" fmla="*/ 15 w 57"/>
                  <a:gd name="T13" fmla="*/ 9 h 14"/>
                  <a:gd name="T14" fmla="*/ 7 w 57"/>
                  <a:gd name="T15" fmla="*/ 5 h 14"/>
                  <a:gd name="T16" fmla="*/ 0 w 57"/>
                  <a:gd name="T17" fmla="*/ 0 h 14"/>
                  <a:gd name="T18" fmla="*/ 6 w 57"/>
                  <a:gd name="T19" fmla="*/ 1 h 14"/>
                  <a:gd name="T20" fmla="*/ 15 w 57"/>
                  <a:gd name="T21" fmla="*/ 3 h 14"/>
                  <a:gd name="T22" fmla="*/ 24 w 57"/>
                  <a:gd name="T23" fmla="*/ 4 h 14"/>
                  <a:gd name="T24" fmla="*/ 34 w 57"/>
                  <a:gd name="T25" fmla="*/ 6 h 14"/>
                  <a:gd name="T26" fmla="*/ 42 w 57"/>
                  <a:gd name="T27" fmla="*/ 7 h 14"/>
                  <a:gd name="T28" fmla="*/ 50 w 57"/>
                  <a:gd name="T29" fmla="*/ 9 h 14"/>
                  <a:gd name="T30" fmla="*/ 55 w 57"/>
                  <a:gd name="T31" fmla="*/ 10 h 14"/>
                  <a:gd name="T32" fmla="*/ 57 w 57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14"/>
                  <a:gd name="T53" fmla="*/ 57 w 57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14">
                    <a:moveTo>
                      <a:pt x="57" y="12"/>
                    </a:moveTo>
                    <a:lnTo>
                      <a:pt x="55" y="13"/>
                    </a:lnTo>
                    <a:lnTo>
                      <a:pt x="50" y="14"/>
                    </a:lnTo>
                    <a:lnTo>
                      <a:pt x="43" y="14"/>
                    </a:lnTo>
                    <a:lnTo>
                      <a:pt x="34" y="13"/>
                    </a:lnTo>
                    <a:lnTo>
                      <a:pt x="24" y="12"/>
                    </a:lnTo>
                    <a:lnTo>
                      <a:pt x="15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3"/>
                    </a:lnTo>
                    <a:lnTo>
                      <a:pt x="24" y="4"/>
                    </a:lnTo>
                    <a:lnTo>
                      <a:pt x="34" y="6"/>
                    </a:lnTo>
                    <a:lnTo>
                      <a:pt x="42" y="7"/>
                    </a:lnTo>
                    <a:lnTo>
                      <a:pt x="50" y="9"/>
                    </a:lnTo>
                    <a:lnTo>
                      <a:pt x="55" y="10"/>
                    </a:lnTo>
                    <a:lnTo>
                      <a:pt x="57" y="1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2" name="Freeform 137"/>
              <p:cNvSpPr>
                <a:spLocks/>
              </p:cNvSpPr>
              <p:nvPr/>
            </p:nvSpPr>
            <p:spPr bwMode="auto">
              <a:xfrm>
                <a:off x="249" y="859"/>
                <a:ext cx="68" cy="19"/>
              </a:xfrm>
              <a:custGeom>
                <a:avLst/>
                <a:gdLst>
                  <a:gd name="T0" fmla="*/ 68 w 68"/>
                  <a:gd name="T1" fmla="*/ 16 h 19"/>
                  <a:gd name="T2" fmla="*/ 65 w 68"/>
                  <a:gd name="T3" fmla="*/ 18 h 19"/>
                  <a:gd name="T4" fmla="*/ 59 w 68"/>
                  <a:gd name="T5" fmla="*/ 19 h 19"/>
                  <a:gd name="T6" fmla="*/ 49 w 68"/>
                  <a:gd name="T7" fmla="*/ 18 h 19"/>
                  <a:gd name="T8" fmla="*/ 39 w 68"/>
                  <a:gd name="T9" fmla="*/ 16 h 19"/>
                  <a:gd name="T10" fmla="*/ 28 w 68"/>
                  <a:gd name="T11" fmla="*/ 13 h 19"/>
                  <a:gd name="T12" fmla="*/ 17 w 68"/>
                  <a:gd name="T13" fmla="*/ 9 h 19"/>
                  <a:gd name="T14" fmla="*/ 7 w 68"/>
                  <a:gd name="T15" fmla="*/ 5 h 19"/>
                  <a:gd name="T16" fmla="*/ 0 w 68"/>
                  <a:gd name="T17" fmla="*/ 0 h 19"/>
                  <a:gd name="T18" fmla="*/ 5 w 68"/>
                  <a:gd name="T19" fmla="*/ 2 h 19"/>
                  <a:gd name="T20" fmla="*/ 14 w 68"/>
                  <a:gd name="T21" fmla="*/ 3 h 19"/>
                  <a:gd name="T22" fmla="*/ 25 w 68"/>
                  <a:gd name="T23" fmla="*/ 4 h 19"/>
                  <a:gd name="T24" fmla="*/ 37 w 68"/>
                  <a:gd name="T25" fmla="*/ 6 h 19"/>
                  <a:gd name="T26" fmla="*/ 49 w 68"/>
                  <a:gd name="T27" fmla="*/ 9 h 19"/>
                  <a:gd name="T28" fmla="*/ 58 w 68"/>
                  <a:gd name="T29" fmla="*/ 11 h 19"/>
                  <a:gd name="T30" fmla="*/ 65 w 68"/>
                  <a:gd name="T31" fmla="*/ 13 h 19"/>
                  <a:gd name="T32" fmla="*/ 68 w 68"/>
                  <a:gd name="T33" fmla="*/ 16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8"/>
                  <a:gd name="T52" fmla="*/ 0 h 19"/>
                  <a:gd name="T53" fmla="*/ 68 w 68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8" h="19">
                    <a:moveTo>
                      <a:pt x="68" y="16"/>
                    </a:moveTo>
                    <a:lnTo>
                      <a:pt x="65" y="18"/>
                    </a:lnTo>
                    <a:lnTo>
                      <a:pt x="59" y="19"/>
                    </a:lnTo>
                    <a:lnTo>
                      <a:pt x="49" y="18"/>
                    </a:lnTo>
                    <a:lnTo>
                      <a:pt x="39" y="16"/>
                    </a:lnTo>
                    <a:lnTo>
                      <a:pt x="28" y="13"/>
                    </a:lnTo>
                    <a:lnTo>
                      <a:pt x="17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4" y="3"/>
                    </a:lnTo>
                    <a:lnTo>
                      <a:pt x="25" y="4"/>
                    </a:lnTo>
                    <a:lnTo>
                      <a:pt x="37" y="6"/>
                    </a:lnTo>
                    <a:lnTo>
                      <a:pt x="49" y="9"/>
                    </a:lnTo>
                    <a:lnTo>
                      <a:pt x="58" y="11"/>
                    </a:lnTo>
                    <a:lnTo>
                      <a:pt x="65" y="13"/>
                    </a:lnTo>
                    <a:lnTo>
                      <a:pt x="68" y="1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3" name="Freeform 138"/>
              <p:cNvSpPr>
                <a:spLocks/>
              </p:cNvSpPr>
              <p:nvPr/>
            </p:nvSpPr>
            <p:spPr bwMode="auto">
              <a:xfrm>
                <a:off x="237" y="832"/>
                <a:ext cx="71" cy="14"/>
              </a:xfrm>
              <a:custGeom>
                <a:avLst/>
                <a:gdLst>
                  <a:gd name="T0" fmla="*/ 71 w 71"/>
                  <a:gd name="T1" fmla="*/ 10 h 14"/>
                  <a:gd name="T2" fmla="*/ 67 w 71"/>
                  <a:gd name="T3" fmla="*/ 12 h 14"/>
                  <a:gd name="T4" fmla="*/ 61 w 71"/>
                  <a:gd name="T5" fmla="*/ 14 h 14"/>
                  <a:gd name="T6" fmla="*/ 51 w 71"/>
                  <a:gd name="T7" fmla="*/ 14 h 14"/>
                  <a:gd name="T8" fmla="*/ 39 w 71"/>
                  <a:gd name="T9" fmla="*/ 13 h 14"/>
                  <a:gd name="T10" fmla="*/ 27 w 71"/>
                  <a:gd name="T11" fmla="*/ 11 h 14"/>
                  <a:gd name="T12" fmla="*/ 16 w 71"/>
                  <a:gd name="T13" fmla="*/ 8 h 14"/>
                  <a:gd name="T14" fmla="*/ 6 w 71"/>
                  <a:gd name="T15" fmla="*/ 4 h 14"/>
                  <a:gd name="T16" fmla="*/ 0 w 71"/>
                  <a:gd name="T17" fmla="*/ 0 h 14"/>
                  <a:gd name="T18" fmla="*/ 5 w 71"/>
                  <a:gd name="T19" fmla="*/ 1 h 14"/>
                  <a:gd name="T20" fmla="*/ 14 w 71"/>
                  <a:gd name="T21" fmla="*/ 1 h 14"/>
                  <a:gd name="T22" fmla="*/ 25 w 71"/>
                  <a:gd name="T23" fmla="*/ 3 h 14"/>
                  <a:gd name="T24" fmla="*/ 38 w 71"/>
                  <a:gd name="T25" fmla="*/ 4 h 14"/>
                  <a:gd name="T26" fmla="*/ 50 w 71"/>
                  <a:gd name="T27" fmla="*/ 5 h 14"/>
                  <a:gd name="T28" fmla="*/ 61 w 71"/>
                  <a:gd name="T29" fmla="*/ 6 h 14"/>
                  <a:gd name="T30" fmla="*/ 68 w 71"/>
                  <a:gd name="T31" fmla="*/ 8 h 14"/>
                  <a:gd name="T32" fmla="*/ 71 w 71"/>
                  <a:gd name="T33" fmla="*/ 1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1"/>
                  <a:gd name="T52" fmla="*/ 0 h 14"/>
                  <a:gd name="T53" fmla="*/ 71 w 71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1" h="14">
                    <a:moveTo>
                      <a:pt x="71" y="10"/>
                    </a:moveTo>
                    <a:lnTo>
                      <a:pt x="67" y="12"/>
                    </a:lnTo>
                    <a:lnTo>
                      <a:pt x="61" y="14"/>
                    </a:lnTo>
                    <a:lnTo>
                      <a:pt x="51" y="14"/>
                    </a:lnTo>
                    <a:lnTo>
                      <a:pt x="39" y="13"/>
                    </a:lnTo>
                    <a:lnTo>
                      <a:pt x="27" y="11"/>
                    </a:lnTo>
                    <a:lnTo>
                      <a:pt x="16" y="8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4" y="1"/>
                    </a:lnTo>
                    <a:lnTo>
                      <a:pt x="25" y="3"/>
                    </a:lnTo>
                    <a:lnTo>
                      <a:pt x="38" y="4"/>
                    </a:lnTo>
                    <a:lnTo>
                      <a:pt x="50" y="5"/>
                    </a:lnTo>
                    <a:lnTo>
                      <a:pt x="61" y="6"/>
                    </a:lnTo>
                    <a:lnTo>
                      <a:pt x="68" y="8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4" name="Freeform 139"/>
              <p:cNvSpPr>
                <a:spLocks/>
              </p:cNvSpPr>
              <p:nvPr/>
            </p:nvSpPr>
            <p:spPr bwMode="auto">
              <a:xfrm>
                <a:off x="233" y="814"/>
                <a:ext cx="63" cy="11"/>
              </a:xfrm>
              <a:custGeom>
                <a:avLst/>
                <a:gdLst>
                  <a:gd name="T0" fmla="*/ 63 w 63"/>
                  <a:gd name="T1" fmla="*/ 9 h 11"/>
                  <a:gd name="T2" fmla="*/ 61 w 63"/>
                  <a:gd name="T3" fmla="*/ 10 h 11"/>
                  <a:gd name="T4" fmla="*/ 54 w 63"/>
                  <a:gd name="T5" fmla="*/ 11 h 11"/>
                  <a:gd name="T6" fmla="*/ 46 w 63"/>
                  <a:gd name="T7" fmla="*/ 11 h 11"/>
                  <a:gd name="T8" fmla="*/ 35 w 63"/>
                  <a:gd name="T9" fmla="*/ 10 h 11"/>
                  <a:gd name="T10" fmla="*/ 23 w 63"/>
                  <a:gd name="T11" fmla="*/ 9 h 11"/>
                  <a:gd name="T12" fmla="*/ 13 w 63"/>
                  <a:gd name="T13" fmla="*/ 7 h 11"/>
                  <a:gd name="T14" fmla="*/ 5 w 63"/>
                  <a:gd name="T15" fmla="*/ 4 h 11"/>
                  <a:gd name="T16" fmla="*/ 0 w 63"/>
                  <a:gd name="T17" fmla="*/ 0 h 11"/>
                  <a:gd name="T18" fmla="*/ 6 w 63"/>
                  <a:gd name="T19" fmla="*/ 1 h 11"/>
                  <a:gd name="T20" fmla="*/ 15 w 63"/>
                  <a:gd name="T21" fmla="*/ 1 h 11"/>
                  <a:gd name="T22" fmla="*/ 25 w 63"/>
                  <a:gd name="T23" fmla="*/ 1 h 11"/>
                  <a:gd name="T24" fmla="*/ 35 w 63"/>
                  <a:gd name="T25" fmla="*/ 2 h 11"/>
                  <a:gd name="T26" fmla="*/ 47 w 63"/>
                  <a:gd name="T27" fmla="*/ 3 h 11"/>
                  <a:gd name="T28" fmla="*/ 55 w 63"/>
                  <a:gd name="T29" fmla="*/ 4 h 11"/>
                  <a:gd name="T30" fmla="*/ 61 w 63"/>
                  <a:gd name="T31" fmla="*/ 6 h 11"/>
                  <a:gd name="T32" fmla="*/ 63 w 63"/>
                  <a:gd name="T33" fmla="*/ 9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3"/>
                  <a:gd name="T52" fmla="*/ 0 h 11"/>
                  <a:gd name="T53" fmla="*/ 63 w 63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3" h="11">
                    <a:moveTo>
                      <a:pt x="63" y="9"/>
                    </a:moveTo>
                    <a:lnTo>
                      <a:pt x="61" y="10"/>
                    </a:lnTo>
                    <a:lnTo>
                      <a:pt x="54" y="11"/>
                    </a:lnTo>
                    <a:lnTo>
                      <a:pt x="46" y="11"/>
                    </a:lnTo>
                    <a:lnTo>
                      <a:pt x="35" y="10"/>
                    </a:lnTo>
                    <a:lnTo>
                      <a:pt x="23" y="9"/>
                    </a:lnTo>
                    <a:lnTo>
                      <a:pt x="13" y="7"/>
                    </a:lnTo>
                    <a:lnTo>
                      <a:pt x="5" y="4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1"/>
                    </a:lnTo>
                    <a:lnTo>
                      <a:pt x="25" y="1"/>
                    </a:lnTo>
                    <a:lnTo>
                      <a:pt x="35" y="2"/>
                    </a:lnTo>
                    <a:lnTo>
                      <a:pt x="47" y="3"/>
                    </a:lnTo>
                    <a:lnTo>
                      <a:pt x="55" y="4"/>
                    </a:lnTo>
                    <a:lnTo>
                      <a:pt x="61" y="6"/>
                    </a:lnTo>
                    <a:lnTo>
                      <a:pt x="63" y="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5" name="Freeform 140"/>
              <p:cNvSpPr>
                <a:spLocks/>
              </p:cNvSpPr>
              <p:nvPr/>
            </p:nvSpPr>
            <p:spPr bwMode="auto">
              <a:xfrm>
                <a:off x="228" y="782"/>
                <a:ext cx="54" cy="10"/>
              </a:xfrm>
              <a:custGeom>
                <a:avLst/>
                <a:gdLst>
                  <a:gd name="T0" fmla="*/ 54 w 54"/>
                  <a:gd name="T1" fmla="*/ 3 h 10"/>
                  <a:gd name="T2" fmla="*/ 52 w 54"/>
                  <a:gd name="T3" fmla="*/ 5 h 10"/>
                  <a:gd name="T4" fmla="*/ 47 w 54"/>
                  <a:gd name="T5" fmla="*/ 8 h 10"/>
                  <a:gd name="T6" fmla="*/ 40 w 54"/>
                  <a:gd name="T7" fmla="*/ 9 h 10"/>
                  <a:gd name="T8" fmla="*/ 33 w 54"/>
                  <a:gd name="T9" fmla="*/ 10 h 10"/>
                  <a:gd name="T10" fmla="*/ 23 w 54"/>
                  <a:gd name="T11" fmla="*/ 10 h 10"/>
                  <a:gd name="T12" fmla="*/ 15 w 54"/>
                  <a:gd name="T13" fmla="*/ 8 h 10"/>
                  <a:gd name="T14" fmla="*/ 7 w 54"/>
                  <a:gd name="T15" fmla="*/ 5 h 10"/>
                  <a:gd name="T16" fmla="*/ 0 w 54"/>
                  <a:gd name="T17" fmla="*/ 1 h 10"/>
                  <a:gd name="T18" fmla="*/ 5 w 54"/>
                  <a:gd name="T19" fmla="*/ 1 h 10"/>
                  <a:gd name="T20" fmla="*/ 13 w 54"/>
                  <a:gd name="T21" fmla="*/ 1 h 10"/>
                  <a:gd name="T22" fmla="*/ 22 w 54"/>
                  <a:gd name="T23" fmla="*/ 1 h 10"/>
                  <a:gd name="T24" fmla="*/ 31 w 54"/>
                  <a:gd name="T25" fmla="*/ 0 h 10"/>
                  <a:gd name="T26" fmla="*/ 40 w 54"/>
                  <a:gd name="T27" fmla="*/ 0 h 10"/>
                  <a:gd name="T28" fmla="*/ 47 w 54"/>
                  <a:gd name="T29" fmla="*/ 0 h 10"/>
                  <a:gd name="T30" fmla="*/ 52 w 54"/>
                  <a:gd name="T31" fmla="*/ 1 h 10"/>
                  <a:gd name="T32" fmla="*/ 54 w 54"/>
                  <a:gd name="T33" fmla="*/ 3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4"/>
                  <a:gd name="T52" fmla="*/ 0 h 10"/>
                  <a:gd name="T53" fmla="*/ 54 w 54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4" h="10">
                    <a:moveTo>
                      <a:pt x="54" y="3"/>
                    </a:moveTo>
                    <a:lnTo>
                      <a:pt x="52" y="5"/>
                    </a:lnTo>
                    <a:lnTo>
                      <a:pt x="47" y="8"/>
                    </a:lnTo>
                    <a:lnTo>
                      <a:pt x="40" y="9"/>
                    </a:lnTo>
                    <a:lnTo>
                      <a:pt x="33" y="10"/>
                    </a:lnTo>
                    <a:lnTo>
                      <a:pt x="23" y="10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5" y="1"/>
                    </a:lnTo>
                    <a:lnTo>
                      <a:pt x="13" y="1"/>
                    </a:lnTo>
                    <a:lnTo>
                      <a:pt x="22" y="1"/>
                    </a:lnTo>
                    <a:lnTo>
                      <a:pt x="31" y="0"/>
                    </a:lnTo>
                    <a:lnTo>
                      <a:pt x="40" y="0"/>
                    </a:lnTo>
                    <a:lnTo>
                      <a:pt x="47" y="0"/>
                    </a:lnTo>
                    <a:lnTo>
                      <a:pt x="52" y="1"/>
                    </a:lnTo>
                    <a:lnTo>
                      <a:pt x="54" y="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6" name="Freeform 141"/>
              <p:cNvSpPr>
                <a:spLocks/>
              </p:cNvSpPr>
              <p:nvPr/>
            </p:nvSpPr>
            <p:spPr bwMode="auto">
              <a:xfrm>
                <a:off x="235" y="732"/>
                <a:ext cx="26" cy="12"/>
              </a:xfrm>
              <a:custGeom>
                <a:avLst/>
                <a:gdLst>
                  <a:gd name="T0" fmla="*/ 26 w 26"/>
                  <a:gd name="T1" fmla="*/ 2 h 12"/>
                  <a:gd name="T2" fmla="*/ 25 w 26"/>
                  <a:gd name="T3" fmla="*/ 4 h 12"/>
                  <a:gd name="T4" fmla="*/ 22 w 26"/>
                  <a:gd name="T5" fmla="*/ 6 h 12"/>
                  <a:gd name="T6" fmla="*/ 19 w 26"/>
                  <a:gd name="T7" fmla="*/ 8 h 12"/>
                  <a:gd name="T8" fmla="*/ 14 w 26"/>
                  <a:gd name="T9" fmla="*/ 10 h 12"/>
                  <a:gd name="T10" fmla="*/ 10 w 26"/>
                  <a:gd name="T11" fmla="*/ 12 h 12"/>
                  <a:gd name="T12" fmla="*/ 6 w 26"/>
                  <a:gd name="T13" fmla="*/ 12 h 12"/>
                  <a:gd name="T14" fmla="*/ 2 w 26"/>
                  <a:gd name="T15" fmla="*/ 11 h 12"/>
                  <a:gd name="T16" fmla="*/ 0 w 26"/>
                  <a:gd name="T17" fmla="*/ 9 h 12"/>
                  <a:gd name="T18" fmla="*/ 3 w 26"/>
                  <a:gd name="T19" fmla="*/ 10 h 12"/>
                  <a:gd name="T20" fmla="*/ 8 w 26"/>
                  <a:gd name="T21" fmla="*/ 9 h 12"/>
                  <a:gd name="T22" fmla="*/ 12 w 26"/>
                  <a:gd name="T23" fmla="*/ 7 h 12"/>
                  <a:gd name="T24" fmla="*/ 16 w 26"/>
                  <a:gd name="T25" fmla="*/ 4 h 12"/>
                  <a:gd name="T26" fmla="*/ 20 w 26"/>
                  <a:gd name="T27" fmla="*/ 2 h 12"/>
                  <a:gd name="T28" fmla="*/ 23 w 26"/>
                  <a:gd name="T29" fmla="*/ 0 h 12"/>
                  <a:gd name="T30" fmla="*/ 25 w 26"/>
                  <a:gd name="T31" fmla="*/ 0 h 12"/>
                  <a:gd name="T32" fmla="*/ 26 w 26"/>
                  <a:gd name="T33" fmla="*/ 2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12"/>
                  <a:gd name="T53" fmla="*/ 26 w 26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12">
                    <a:moveTo>
                      <a:pt x="26" y="2"/>
                    </a:moveTo>
                    <a:lnTo>
                      <a:pt x="25" y="4"/>
                    </a:lnTo>
                    <a:lnTo>
                      <a:pt x="22" y="6"/>
                    </a:lnTo>
                    <a:lnTo>
                      <a:pt x="19" y="8"/>
                    </a:lnTo>
                    <a:lnTo>
                      <a:pt x="14" y="10"/>
                    </a:lnTo>
                    <a:lnTo>
                      <a:pt x="10" y="12"/>
                    </a:lnTo>
                    <a:lnTo>
                      <a:pt x="6" y="12"/>
                    </a:lnTo>
                    <a:lnTo>
                      <a:pt x="2" y="11"/>
                    </a:lnTo>
                    <a:lnTo>
                      <a:pt x="0" y="9"/>
                    </a:lnTo>
                    <a:lnTo>
                      <a:pt x="3" y="10"/>
                    </a:lnTo>
                    <a:lnTo>
                      <a:pt x="8" y="9"/>
                    </a:lnTo>
                    <a:lnTo>
                      <a:pt x="12" y="7"/>
                    </a:lnTo>
                    <a:lnTo>
                      <a:pt x="16" y="4"/>
                    </a:lnTo>
                    <a:lnTo>
                      <a:pt x="20" y="2"/>
                    </a:lnTo>
                    <a:lnTo>
                      <a:pt x="23" y="0"/>
                    </a:lnTo>
                    <a:lnTo>
                      <a:pt x="25" y="0"/>
                    </a:lnTo>
                    <a:lnTo>
                      <a:pt x="26" y="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7" name="Freeform 142"/>
              <p:cNvSpPr>
                <a:spLocks/>
              </p:cNvSpPr>
              <p:nvPr/>
            </p:nvSpPr>
            <p:spPr bwMode="auto">
              <a:xfrm>
                <a:off x="271" y="894"/>
                <a:ext cx="48" cy="14"/>
              </a:xfrm>
              <a:custGeom>
                <a:avLst/>
                <a:gdLst>
                  <a:gd name="T0" fmla="*/ 48 w 48"/>
                  <a:gd name="T1" fmla="*/ 12 h 14"/>
                  <a:gd name="T2" fmla="*/ 46 w 48"/>
                  <a:gd name="T3" fmla="*/ 13 h 14"/>
                  <a:gd name="T4" fmla="*/ 43 w 48"/>
                  <a:gd name="T5" fmla="*/ 14 h 14"/>
                  <a:gd name="T6" fmla="*/ 37 w 48"/>
                  <a:gd name="T7" fmla="*/ 14 h 14"/>
                  <a:gd name="T8" fmla="*/ 29 w 48"/>
                  <a:gd name="T9" fmla="*/ 13 h 14"/>
                  <a:gd name="T10" fmla="*/ 21 w 48"/>
                  <a:gd name="T11" fmla="*/ 12 h 14"/>
                  <a:gd name="T12" fmla="*/ 14 w 48"/>
                  <a:gd name="T13" fmla="*/ 9 h 14"/>
                  <a:gd name="T14" fmla="*/ 6 w 48"/>
                  <a:gd name="T15" fmla="*/ 5 h 14"/>
                  <a:gd name="T16" fmla="*/ 0 w 48"/>
                  <a:gd name="T17" fmla="*/ 0 h 14"/>
                  <a:gd name="T18" fmla="*/ 6 w 48"/>
                  <a:gd name="T19" fmla="*/ 2 h 14"/>
                  <a:gd name="T20" fmla="*/ 13 w 48"/>
                  <a:gd name="T21" fmla="*/ 3 h 14"/>
                  <a:gd name="T22" fmla="*/ 21 w 48"/>
                  <a:gd name="T23" fmla="*/ 5 h 14"/>
                  <a:gd name="T24" fmla="*/ 29 w 48"/>
                  <a:gd name="T25" fmla="*/ 6 h 14"/>
                  <a:gd name="T26" fmla="*/ 36 w 48"/>
                  <a:gd name="T27" fmla="*/ 7 h 14"/>
                  <a:gd name="T28" fmla="*/ 42 w 48"/>
                  <a:gd name="T29" fmla="*/ 9 h 14"/>
                  <a:gd name="T30" fmla="*/ 46 w 48"/>
                  <a:gd name="T31" fmla="*/ 10 h 14"/>
                  <a:gd name="T32" fmla="*/ 48 w 48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8"/>
                  <a:gd name="T52" fmla="*/ 0 h 14"/>
                  <a:gd name="T53" fmla="*/ 48 w 4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8" h="14">
                    <a:moveTo>
                      <a:pt x="48" y="12"/>
                    </a:moveTo>
                    <a:lnTo>
                      <a:pt x="46" y="13"/>
                    </a:lnTo>
                    <a:lnTo>
                      <a:pt x="43" y="14"/>
                    </a:lnTo>
                    <a:lnTo>
                      <a:pt x="37" y="14"/>
                    </a:lnTo>
                    <a:lnTo>
                      <a:pt x="29" y="13"/>
                    </a:lnTo>
                    <a:lnTo>
                      <a:pt x="21" y="12"/>
                    </a:lnTo>
                    <a:lnTo>
                      <a:pt x="14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3"/>
                    </a:lnTo>
                    <a:lnTo>
                      <a:pt x="21" y="5"/>
                    </a:lnTo>
                    <a:lnTo>
                      <a:pt x="29" y="6"/>
                    </a:lnTo>
                    <a:lnTo>
                      <a:pt x="36" y="7"/>
                    </a:lnTo>
                    <a:lnTo>
                      <a:pt x="42" y="9"/>
                    </a:lnTo>
                    <a:lnTo>
                      <a:pt x="46" y="10"/>
                    </a:lnTo>
                    <a:lnTo>
                      <a:pt x="48" y="1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8" name="Freeform 143"/>
              <p:cNvSpPr>
                <a:spLocks/>
              </p:cNvSpPr>
              <p:nvPr/>
            </p:nvSpPr>
            <p:spPr bwMode="auto">
              <a:xfrm>
                <a:off x="243" y="847"/>
                <a:ext cx="69" cy="15"/>
              </a:xfrm>
              <a:custGeom>
                <a:avLst/>
                <a:gdLst>
                  <a:gd name="T0" fmla="*/ 69 w 69"/>
                  <a:gd name="T1" fmla="*/ 11 h 15"/>
                  <a:gd name="T2" fmla="*/ 67 w 69"/>
                  <a:gd name="T3" fmla="*/ 13 h 15"/>
                  <a:gd name="T4" fmla="*/ 60 w 69"/>
                  <a:gd name="T5" fmla="*/ 15 h 15"/>
                  <a:gd name="T6" fmla="*/ 50 w 69"/>
                  <a:gd name="T7" fmla="*/ 15 h 15"/>
                  <a:gd name="T8" fmla="*/ 39 w 69"/>
                  <a:gd name="T9" fmla="*/ 14 h 15"/>
                  <a:gd name="T10" fmla="*/ 27 w 69"/>
                  <a:gd name="T11" fmla="*/ 12 h 15"/>
                  <a:gd name="T12" fmla="*/ 16 w 69"/>
                  <a:gd name="T13" fmla="*/ 9 h 15"/>
                  <a:gd name="T14" fmla="*/ 6 w 69"/>
                  <a:gd name="T15" fmla="*/ 5 h 15"/>
                  <a:gd name="T16" fmla="*/ 0 w 69"/>
                  <a:gd name="T17" fmla="*/ 0 h 15"/>
                  <a:gd name="T18" fmla="*/ 6 w 69"/>
                  <a:gd name="T19" fmla="*/ 0 h 15"/>
                  <a:gd name="T20" fmla="*/ 14 w 69"/>
                  <a:gd name="T21" fmla="*/ 1 h 15"/>
                  <a:gd name="T22" fmla="*/ 25 w 69"/>
                  <a:gd name="T23" fmla="*/ 2 h 15"/>
                  <a:gd name="T24" fmla="*/ 37 w 69"/>
                  <a:gd name="T25" fmla="*/ 4 h 15"/>
                  <a:gd name="T26" fmla="*/ 49 w 69"/>
                  <a:gd name="T27" fmla="*/ 5 h 15"/>
                  <a:gd name="T28" fmla="*/ 60 w 69"/>
                  <a:gd name="T29" fmla="*/ 7 h 15"/>
                  <a:gd name="T30" fmla="*/ 67 w 69"/>
                  <a:gd name="T31" fmla="*/ 9 h 15"/>
                  <a:gd name="T32" fmla="*/ 69 w 69"/>
                  <a:gd name="T33" fmla="*/ 11 h 1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9"/>
                  <a:gd name="T52" fmla="*/ 0 h 15"/>
                  <a:gd name="T53" fmla="*/ 69 w 69"/>
                  <a:gd name="T54" fmla="*/ 15 h 1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9" h="15">
                    <a:moveTo>
                      <a:pt x="69" y="11"/>
                    </a:moveTo>
                    <a:lnTo>
                      <a:pt x="67" y="13"/>
                    </a:lnTo>
                    <a:lnTo>
                      <a:pt x="60" y="15"/>
                    </a:lnTo>
                    <a:lnTo>
                      <a:pt x="50" y="15"/>
                    </a:lnTo>
                    <a:lnTo>
                      <a:pt x="39" y="14"/>
                    </a:lnTo>
                    <a:lnTo>
                      <a:pt x="27" y="12"/>
                    </a:lnTo>
                    <a:lnTo>
                      <a:pt x="16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4" y="1"/>
                    </a:lnTo>
                    <a:lnTo>
                      <a:pt x="25" y="2"/>
                    </a:lnTo>
                    <a:lnTo>
                      <a:pt x="37" y="4"/>
                    </a:lnTo>
                    <a:lnTo>
                      <a:pt x="49" y="5"/>
                    </a:lnTo>
                    <a:lnTo>
                      <a:pt x="60" y="7"/>
                    </a:lnTo>
                    <a:lnTo>
                      <a:pt x="67" y="9"/>
                    </a:lnTo>
                    <a:lnTo>
                      <a:pt x="69" y="1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29" name="Freeform 144"/>
              <p:cNvSpPr>
                <a:spLocks/>
              </p:cNvSpPr>
              <p:nvPr/>
            </p:nvSpPr>
            <p:spPr bwMode="auto">
              <a:xfrm>
                <a:off x="230" y="797"/>
                <a:ext cx="62" cy="9"/>
              </a:xfrm>
              <a:custGeom>
                <a:avLst/>
                <a:gdLst>
                  <a:gd name="T0" fmla="*/ 62 w 62"/>
                  <a:gd name="T1" fmla="*/ 3 h 9"/>
                  <a:gd name="T2" fmla="*/ 59 w 62"/>
                  <a:gd name="T3" fmla="*/ 5 h 9"/>
                  <a:gd name="T4" fmla="*/ 54 w 62"/>
                  <a:gd name="T5" fmla="*/ 7 h 9"/>
                  <a:gd name="T6" fmla="*/ 45 w 62"/>
                  <a:gd name="T7" fmla="*/ 9 h 9"/>
                  <a:gd name="T8" fmla="*/ 36 w 62"/>
                  <a:gd name="T9" fmla="*/ 9 h 9"/>
                  <a:gd name="T10" fmla="*/ 25 w 62"/>
                  <a:gd name="T11" fmla="*/ 9 h 9"/>
                  <a:gd name="T12" fmla="*/ 15 w 62"/>
                  <a:gd name="T13" fmla="*/ 8 h 9"/>
                  <a:gd name="T14" fmla="*/ 7 w 62"/>
                  <a:gd name="T15" fmla="*/ 5 h 9"/>
                  <a:gd name="T16" fmla="*/ 0 w 62"/>
                  <a:gd name="T17" fmla="*/ 1 h 9"/>
                  <a:gd name="T18" fmla="*/ 6 w 62"/>
                  <a:gd name="T19" fmla="*/ 1 h 9"/>
                  <a:gd name="T20" fmla="*/ 14 w 62"/>
                  <a:gd name="T21" fmla="*/ 1 h 9"/>
                  <a:gd name="T22" fmla="*/ 24 w 62"/>
                  <a:gd name="T23" fmla="*/ 1 h 9"/>
                  <a:gd name="T24" fmla="*/ 35 w 62"/>
                  <a:gd name="T25" fmla="*/ 0 h 9"/>
                  <a:gd name="T26" fmla="*/ 45 w 62"/>
                  <a:gd name="T27" fmla="*/ 0 h 9"/>
                  <a:gd name="T28" fmla="*/ 54 w 62"/>
                  <a:gd name="T29" fmla="*/ 0 h 9"/>
                  <a:gd name="T30" fmla="*/ 59 w 62"/>
                  <a:gd name="T31" fmla="*/ 1 h 9"/>
                  <a:gd name="T32" fmla="*/ 62 w 62"/>
                  <a:gd name="T33" fmla="*/ 3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2"/>
                  <a:gd name="T52" fmla="*/ 0 h 9"/>
                  <a:gd name="T53" fmla="*/ 62 w 6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2" h="9">
                    <a:moveTo>
                      <a:pt x="62" y="3"/>
                    </a:moveTo>
                    <a:lnTo>
                      <a:pt x="59" y="5"/>
                    </a:lnTo>
                    <a:lnTo>
                      <a:pt x="54" y="7"/>
                    </a:lnTo>
                    <a:lnTo>
                      <a:pt x="45" y="9"/>
                    </a:lnTo>
                    <a:lnTo>
                      <a:pt x="36" y="9"/>
                    </a:lnTo>
                    <a:lnTo>
                      <a:pt x="25" y="9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6" y="1"/>
                    </a:lnTo>
                    <a:lnTo>
                      <a:pt x="14" y="1"/>
                    </a:lnTo>
                    <a:lnTo>
                      <a:pt x="24" y="1"/>
                    </a:lnTo>
                    <a:lnTo>
                      <a:pt x="35" y="0"/>
                    </a:lnTo>
                    <a:lnTo>
                      <a:pt x="45" y="0"/>
                    </a:lnTo>
                    <a:lnTo>
                      <a:pt x="54" y="0"/>
                    </a:lnTo>
                    <a:lnTo>
                      <a:pt x="59" y="1"/>
                    </a:lnTo>
                    <a:lnTo>
                      <a:pt x="62" y="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0" name="Freeform 145"/>
              <p:cNvSpPr>
                <a:spLocks/>
              </p:cNvSpPr>
              <p:nvPr/>
            </p:nvSpPr>
            <p:spPr bwMode="auto">
              <a:xfrm>
                <a:off x="229" y="769"/>
                <a:ext cx="51" cy="8"/>
              </a:xfrm>
              <a:custGeom>
                <a:avLst/>
                <a:gdLst>
                  <a:gd name="T0" fmla="*/ 51 w 51"/>
                  <a:gd name="T1" fmla="*/ 5 h 8"/>
                  <a:gd name="T2" fmla="*/ 49 w 51"/>
                  <a:gd name="T3" fmla="*/ 7 h 8"/>
                  <a:gd name="T4" fmla="*/ 43 w 51"/>
                  <a:gd name="T5" fmla="*/ 8 h 8"/>
                  <a:gd name="T6" fmla="*/ 35 w 51"/>
                  <a:gd name="T7" fmla="*/ 8 h 8"/>
                  <a:gd name="T8" fmla="*/ 26 w 51"/>
                  <a:gd name="T9" fmla="*/ 8 h 8"/>
                  <a:gd name="T10" fmla="*/ 17 w 51"/>
                  <a:gd name="T11" fmla="*/ 7 h 8"/>
                  <a:gd name="T12" fmla="*/ 9 w 51"/>
                  <a:gd name="T13" fmla="*/ 5 h 8"/>
                  <a:gd name="T14" fmla="*/ 3 w 51"/>
                  <a:gd name="T15" fmla="*/ 3 h 8"/>
                  <a:gd name="T16" fmla="*/ 0 w 51"/>
                  <a:gd name="T17" fmla="*/ 0 h 8"/>
                  <a:gd name="T18" fmla="*/ 5 w 51"/>
                  <a:gd name="T19" fmla="*/ 0 h 8"/>
                  <a:gd name="T20" fmla="*/ 11 w 51"/>
                  <a:gd name="T21" fmla="*/ 0 h 8"/>
                  <a:gd name="T22" fmla="*/ 19 w 51"/>
                  <a:gd name="T23" fmla="*/ 1 h 8"/>
                  <a:gd name="T24" fmla="*/ 27 w 51"/>
                  <a:gd name="T25" fmla="*/ 1 h 8"/>
                  <a:gd name="T26" fmla="*/ 35 w 51"/>
                  <a:gd name="T27" fmla="*/ 1 h 8"/>
                  <a:gd name="T28" fmla="*/ 43 w 51"/>
                  <a:gd name="T29" fmla="*/ 2 h 8"/>
                  <a:gd name="T30" fmla="*/ 48 w 51"/>
                  <a:gd name="T31" fmla="*/ 3 h 8"/>
                  <a:gd name="T32" fmla="*/ 51 w 51"/>
                  <a:gd name="T33" fmla="*/ 5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"/>
                  <a:gd name="T52" fmla="*/ 0 h 8"/>
                  <a:gd name="T53" fmla="*/ 51 w 5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" h="8">
                    <a:moveTo>
                      <a:pt x="51" y="5"/>
                    </a:moveTo>
                    <a:lnTo>
                      <a:pt x="49" y="7"/>
                    </a:lnTo>
                    <a:lnTo>
                      <a:pt x="43" y="8"/>
                    </a:lnTo>
                    <a:lnTo>
                      <a:pt x="35" y="8"/>
                    </a:lnTo>
                    <a:lnTo>
                      <a:pt x="26" y="8"/>
                    </a:lnTo>
                    <a:lnTo>
                      <a:pt x="17" y="7"/>
                    </a:lnTo>
                    <a:lnTo>
                      <a:pt x="9" y="5"/>
                    </a:lnTo>
                    <a:lnTo>
                      <a:pt x="3" y="3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1" y="0"/>
                    </a:lnTo>
                    <a:lnTo>
                      <a:pt x="19" y="1"/>
                    </a:lnTo>
                    <a:lnTo>
                      <a:pt x="27" y="1"/>
                    </a:lnTo>
                    <a:lnTo>
                      <a:pt x="35" y="1"/>
                    </a:lnTo>
                    <a:lnTo>
                      <a:pt x="43" y="2"/>
                    </a:lnTo>
                    <a:lnTo>
                      <a:pt x="48" y="3"/>
                    </a:lnTo>
                    <a:lnTo>
                      <a:pt x="51" y="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1" name="Freeform 146"/>
              <p:cNvSpPr>
                <a:spLocks/>
              </p:cNvSpPr>
              <p:nvPr/>
            </p:nvSpPr>
            <p:spPr bwMode="auto">
              <a:xfrm>
                <a:off x="231" y="751"/>
                <a:ext cx="31" cy="8"/>
              </a:xfrm>
              <a:custGeom>
                <a:avLst/>
                <a:gdLst>
                  <a:gd name="T0" fmla="*/ 31 w 31"/>
                  <a:gd name="T1" fmla="*/ 2 h 8"/>
                  <a:gd name="T2" fmla="*/ 31 w 31"/>
                  <a:gd name="T3" fmla="*/ 3 h 8"/>
                  <a:gd name="T4" fmla="*/ 27 w 31"/>
                  <a:gd name="T5" fmla="*/ 5 h 8"/>
                  <a:gd name="T6" fmla="*/ 23 w 31"/>
                  <a:gd name="T7" fmla="*/ 6 h 8"/>
                  <a:gd name="T8" fmla="*/ 18 w 31"/>
                  <a:gd name="T9" fmla="*/ 8 h 8"/>
                  <a:gd name="T10" fmla="*/ 12 w 31"/>
                  <a:gd name="T11" fmla="*/ 8 h 8"/>
                  <a:gd name="T12" fmla="*/ 6 w 31"/>
                  <a:gd name="T13" fmla="*/ 8 h 8"/>
                  <a:gd name="T14" fmla="*/ 2 w 31"/>
                  <a:gd name="T15" fmla="*/ 7 h 8"/>
                  <a:gd name="T16" fmla="*/ 0 w 31"/>
                  <a:gd name="T17" fmla="*/ 4 h 8"/>
                  <a:gd name="T18" fmla="*/ 4 w 31"/>
                  <a:gd name="T19" fmla="*/ 5 h 8"/>
                  <a:gd name="T20" fmla="*/ 8 w 31"/>
                  <a:gd name="T21" fmla="*/ 5 h 8"/>
                  <a:gd name="T22" fmla="*/ 14 w 31"/>
                  <a:gd name="T23" fmla="*/ 3 h 8"/>
                  <a:gd name="T24" fmla="*/ 19 w 31"/>
                  <a:gd name="T25" fmla="*/ 2 h 8"/>
                  <a:gd name="T26" fmla="*/ 24 w 31"/>
                  <a:gd name="T27" fmla="*/ 1 h 8"/>
                  <a:gd name="T28" fmla="*/ 28 w 31"/>
                  <a:gd name="T29" fmla="*/ 0 h 8"/>
                  <a:gd name="T30" fmla="*/ 31 w 31"/>
                  <a:gd name="T31" fmla="*/ 0 h 8"/>
                  <a:gd name="T32" fmla="*/ 31 w 31"/>
                  <a:gd name="T33" fmla="*/ 2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31" y="2"/>
                    </a:moveTo>
                    <a:lnTo>
                      <a:pt x="31" y="3"/>
                    </a:lnTo>
                    <a:lnTo>
                      <a:pt x="27" y="5"/>
                    </a:lnTo>
                    <a:lnTo>
                      <a:pt x="23" y="6"/>
                    </a:lnTo>
                    <a:lnTo>
                      <a:pt x="18" y="8"/>
                    </a:lnTo>
                    <a:lnTo>
                      <a:pt x="12" y="8"/>
                    </a:lnTo>
                    <a:lnTo>
                      <a:pt x="6" y="8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4" y="5"/>
                    </a:lnTo>
                    <a:lnTo>
                      <a:pt x="8" y="5"/>
                    </a:lnTo>
                    <a:lnTo>
                      <a:pt x="14" y="3"/>
                    </a:lnTo>
                    <a:lnTo>
                      <a:pt x="19" y="2"/>
                    </a:lnTo>
                    <a:lnTo>
                      <a:pt x="24" y="1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1" y="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2" name="Freeform 147"/>
              <p:cNvSpPr>
                <a:spLocks/>
              </p:cNvSpPr>
              <p:nvPr/>
            </p:nvSpPr>
            <p:spPr bwMode="auto">
              <a:xfrm>
                <a:off x="281" y="910"/>
                <a:ext cx="31" cy="13"/>
              </a:xfrm>
              <a:custGeom>
                <a:avLst/>
                <a:gdLst>
                  <a:gd name="T0" fmla="*/ 0 w 31"/>
                  <a:gd name="T1" fmla="*/ 0 h 13"/>
                  <a:gd name="T2" fmla="*/ 3 w 31"/>
                  <a:gd name="T3" fmla="*/ 0 h 13"/>
                  <a:gd name="T4" fmla="*/ 7 w 31"/>
                  <a:gd name="T5" fmla="*/ 1 h 13"/>
                  <a:gd name="T6" fmla="*/ 12 w 31"/>
                  <a:gd name="T7" fmla="*/ 2 h 13"/>
                  <a:gd name="T8" fmla="*/ 18 w 31"/>
                  <a:gd name="T9" fmla="*/ 3 h 13"/>
                  <a:gd name="T10" fmla="*/ 23 w 31"/>
                  <a:gd name="T11" fmla="*/ 5 h 13"/>
                  <a:gd name="T12" fmla="*/ 28 w 31"/>
                  <a:gd name="T13" fmla="*/ 6 h 13"/>
                  <a:gd name="T14" fmla="*/ 30 w 31"/>
                  <a:gd name="T15" fmla="*/ 8 h 13"/>
                  <a:gd name="T16" fmla="*/ 31 w 31"/>
                  <a:gd name="T17" fmla="*/ 11 h 13"/>
                  <a:gd name="T18" fmla="*/ 30 w 31"/>
                  <a:gd name="T19" fmla="*/ 13 h 13"/>
                  <a:gd name="T20" fmla="*/ 26 w 31"/>
                  <a:gd name="T21" fmla="*/ 13 h 13"/>
                  <a:gd name="T22" fmla="*/ 21 w 31"/>
                  <a:gd name="T23" fmla="*/ 12 h 13"/>
                  <a:gd name="T24" fmla="*/ 17 w 31"/>
                  <a:gd name="T25" fmla="*/ 9 h 13"/>
                  <a:gd name="T26" fmla="*/ 11 w 31"/>
                  <a:gd name="T27" fmla="*/ 7 h 13"/>
                  <a:gd name="T28" fmla="*/ 7 w 31"/>
                  <a:gd name="T29" fmla="*/ 4 h 13"/>
                  <a:gd name="T30" fmla="*/ 3 w 31"/>
                  <a:gd name="T31" fmla="*/ 2 h 13"/>
                  <a:gd name="T32" fmla="*/ 0 w 3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13"/>
                  <a:gd name="T53" fmla="*/ 31 w 3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13">
                    <a:moveTo>
                      <a:pt x="0" y="0"/>
                    </a:moveTo>
                    <a:lnTo>
                      <a:pt x="3" y="0"/>
                    </a:lnTo>
                    <a:lnTo>
                      <a:pt x="7" y="1"/>
                    </a:lnTo>
                    <a:lnTo>
                      <a:pt x="12" y="2"/>
                    </a:lnTo>
                    <a:lnTo>
                      <a:pt x="18" y="3"/>
                    </a:lnTo>
                    <a:lnTo>
                      <a:pt x="23" y="5"/>
                    </a:lnTo>
                    <a:lnTo>
                      <a:pt x="28" y="6"/>
                    </a:lnTo>
                    <a:lnTo>
                      <a:pt x="30" y="8"/>
                    </a:lnTo>
                    <a:lnTo>
                      <a:pt x="31" y="11"/>
                    </a:lnTo>
                    <a:lnTo>
                      <a:pt x="30" y="13"/>
                    </a:lnTo>
                    <a:lnTo>
                      <a:pt x="26" y="13"/>
                    </a:lnTo>
                    <a:lnTo>
                      <a:pt x="21" y="12"/>
                    </a:lnTo>
                    <a:lnTo>
                      <a:pt x="17" y="9"/>
                    </a:lnTo>
                    <a:lnTo>
                      <a:pt x="11" y="7"/>
                    </a:lnTo>
                    <a:lnTo>
                      <a:pt x="7" y="4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3" name="Freeform 148"/>
              <p:cNvSpPr>
                <a:spLocks/>
              </p:cNvSpPr>
              <p:nvPr/>
            </p:nvSpPr>
            <p:spPr bwMode="auto">
              <a:xfrm>
                <a:off x="279" y="908"/>
                <a:ext cx="6" cy="33"/>
              </a:xfrm>
              <a:custGeom>
                <a:avLst/>
                <a:gdLst>
                  <a:gd name="T0" fmla="*/ 1 w 6"/>
                  <a:gd name="T1" fmla="*/ 0 h 33"/>
                  <a:gd name="T2" fmla="*/ 1 w 6"/>
                  <a:gd name="T3" fmla="*/ 6 h 33"/>
                  <a:gd name="T4" fmla="*/ 0 w 6"/>
                  <a:gd name="T5" fmla="*/ 17 h 33"/>
                  <a:gd name="T6" fmla="*/ 0 w 6"/>
                  <a:gd name="T7" fmla="*/ 28 h 33"/>
                  <a:gd name="T8" fmla="*/ 3 w 6"/>
                  <a:gd name="T9" fmla="*/ 33 h 33"/>
                  <a:gd name="T10" fmla="*/ 6 w 6"/>
                  <a:gd name="T11" fmla="*/ 29 h 33"/>
                  <a:gd name="T12" fmla="*/ 5 w 6"/>
                  <a:gd name="T13" fmla="*/ 19 h 33"/>
                  <a:gd name="T14" fmla="*/ 2 w 6"/>
                  <a:gd name="T15" fmla="*/ 8 h 33"/>
                  <a:gd name="T16" fmla="*/ 1 w 6"/>
                  <a:gd name="T17" fmla="*/ 0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3"/>
                  <a:gd name="T29" fmla="*/ 6 w 6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3">
                    <a:moveTo>
                      <a:pt x="1" y="0"/>
                    </a:moveTo>
                    <a:lnTo>
                      <a:pt x="1" y="6"/>
                    </a:lnTo>
                    <a:lnTo>
                      <a:pt x="0" y="17"/>
                    </a:lnTo>
                    <a:lnTo>
                      <a:pt x="0" y="28"/>
                    </a:lnTo>
                    <a:lnTo>
                      <a:pt x="3" y="33"/>
                    </a:lnTo>
                    <a:lnTo>
                      <a:pt x="6" y="29"/>
                    </a:lnTo>
                    <a:lnTo>
                      <a:pt x="5" y="19"/>
                    </a:lnTo>
                    <a:lnTo>
                      <a:pt x="2" y="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4" name="Freeform 149"/>
              <p:cNvSpPr>
                <a:spLocks/>
              </p:cNvSpPr>
              <p:nvPr/>
            </p:nvSpPr>
            <p:spPr bwMode="auto">
              <a:xfrm>
                <a:off x="290" y="918"/>
                <a:ext cx="18" cy="27"/>
              </a:xfrm>
              <a:custGeom>
                <a:avLst/>
                <a:gdLst>
                  <a:gd name="T0" fmla="*/ 0 w 18"/>
                  <a:gd name="T1" fmla="*/ 0 h 27"/>
                  <a:gd name="T2" fmla="*/ 2 w 18"/>
                  <a:gd name="T3" fmla="*/ 5 h 27"/>
                  <a:gd name="T4" fmla="*/ 8 w 18"/>
                  <a:gd name="T5" fmla="*/ 16 h 27"/>
                  <a:gd name="T6" fmla="*/ 12 w 18"/>
                  <a:gd name="T7" fmla="*/ 25 h 27"/>
                  <a:gd name="T8" fmla="*/ 17 w 18"/>
                  <a:gd name="T9" fmla="*/ 27 h 27"/>
                  <a:gd name="T10" fmla="*/ 18 w 18"/>
                  <a:gd name="T11" fmla="*/ 23 h 27"/>
                  <a:gd name="T12" fmla="*/ 13 w 18"/>
                  <a:gd name="T13" fmla="*/ 14 h 27"/>
                  <a:gd name="T14" fmla="*/ 5 w 18"/>
                  <a:gd name="T15" fmla="*/ 5 h 27"/>
                  <a:gd name="T16" fmla="*/ 0 w 18"/>
                  <a:gd name="T17" fmla="*/ 0 h 2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7"/>
                  <a:gd name="T29" fmla="*/ 18 w 18"/>
                  <a:gd name="T30" fmla="*/ 27 h 2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7">
                    <a:moveTo>
                      <a:pt x="0" y="0"/>
                    </a:moveTo>
                    <a:lnTo>
                      <a:pt x="2" y="5"/>
                    </a:lnTo>
                    <a:lnTo>
                      <a:pt x="8" y="16"/>
                    </a:lnTo>
                    <a:lnTo>
                      <a:pt x="12" y="25"/>
                    </a:lnTo>
                    <a:lnTo>
                      <a:pt x="17" y="27"/>
                    </a:lnTo>
                    <a:lnTo>
                      <a:pt x="18" y="23"/>
                    </a:lnTo>
                    <a:lnTo>
                      <a:pt x="13" y="14"/>
                    </a:lnTo>
                    <a:lnTo>
                      <a:pt x="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5" name="Freeform 150"/>
              <p:cNvSpPr>
                <a:spLocks/>
              </p:cNvSpPr>
              <p:nvPr/>
            </p:nvSpPr>
            <p:spPr bwMode="auto">
              <a:xfrm>
                <a:off x="195" y="754"/>
                <a:ext cx="39" cy="9"/>
              </a:xfrm>
              <a:custGeom>
                <a:avLst/>
                <a:gdLst>
                  <a:gd name="T0" fmla="*/ 39 w 39"/>
                  <a:gd name="T1" fmla="*/ 1 h 9"/>
                  <a:gd name="T2" fmla="*/ 35 w 39"/>
                  <a:gd name="T3" fmla="*/ 4 h 9"/>
                  <a:gd name="T4" fmla="*/ 30 w 39"/>
                  <a:gd name="T5" fmla="*/ 6 h 9"/>
                  <a:gd name="T6" fmla="*/ 24 w 39"/>
                  <a:gd name="T7" fmla="*/ 8 h 9"/>
                  <a:gd name="T8" fmla="*/ 18 w 39"/>
                  <a:gd name="T9" fmla="*/ 9 h 9"/>
                  <a:gd name="T10" fmla="*/ 11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0 h 9"/>
                  <a:gd name="T20" fmla="*/ 5 w 39"/>
                  <a:gd name="T21" fmla="*/ 0 h 9"/>
                  <a:gd name="T22" fmla="*/ 9 w 39"/>
                  <a:gd name="T23" fmla="*/ 0 h 9"/>
                  <a:gd name="T24" fmla="*/ 16 w 39"/>
                  <a:gd name="T25" fmla="*/ 0 h 9"/>
                  <a:gd name="T26" fmla="*/ 22 w 39"/>
                  <a:gd name="T27" fmla="*/ 0 h 9"/>
                  <a:gd name="T28" fmla="*/ 29 w 39"/>
                  <a:gd name="T29" fmla="*/ 0 h 9"/>
                  <a:gd name="T30" fmla="*/ 35 w 39"/>
                  <a:gd name="T31" fmla="*/ 1 h 9"/>
                  <a:gd name="T32" fmla="*/ 39 w 39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1"/>
                    </a:moveTo>
                    <a:lnTo>
                      <a:pt x="35" y="4"/>
                    </a:lnTo>
                    <a:lnTo>
                      <a:pt x="30" y="6"/>
                    </a:lnTo>
                    <a:lnTo>
                      <a:pt x="24" y="8"/>
                    </a:lnTo>
                    <a:lnTo>
                      <a:pt x="18" y="9"/>
                    </a:lnTo>
                    <a:lnTo>
                      <a:pt x="11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6" y="0"/>
                    </a:lnTo>
                    <a:lnTo>
                      <a:pt x="22" y="0"/>
                    </a:lnTo>
                    <a:lnTo>
                      <a:pt x="29" y="0"/>
                    </a:lnTo>
                    <a:lnTo>
                      <a:pt x="35" y="1"/>
                    </a:lnTo>
                    <a:lnTo>
                      <a:pt x="39" y="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6" name="Freeform 151"/>
              <p:cNvSpPr>
                <a:spLocks/>
              </p:cNvSpPr>
              <p:nvPr/>
            </p:nvSpPr>
            <p:spPr bwMode="auto">
              <a:xfrm>
                <a:off x="204" y="721"/>
                <a:ext cx="37" cy="17"/>
              </a:xfrm>
              <a:custGeom>
                <a:avLst/>
                <a:gdLst>
                  <a:gd name="T0" fmla="*/ 37 w 37"/>
                  <a:gd name="T1" fmla="*/ 17 h 17"/>
                  <a:gd name="T2" fmla="*/ 33 w 37"/>
                  <a:gd name="T3" fmla="*/ 17 h 17"/>
                  <a:gd name="T4" fmla="*/ 27 w 37"/>
                  <a:gd name="T5" fmla="*/ 16 h 17"/>
                  <a:gd name="T6" fmla="*/ 21 w 37"/>
                  <a:gd name="T7" fmla="*/ 14 h 17"/>
                  <a:gd name="T8" fmla="*/ 15 w 37"/>
                  <a:gd name="T9" fmla="*/ 12 h 17"/>
                  <a:gd name="T10" fmla="*/ 9 w 37"/>
                  <a:gd name="T11" fmla="*/ 10 h 17"/>
                  <a:gd name="T12" fmla="*/ 4 w 37"/>
                  <a:gd name="T13" fmla="*/ 7 h 17"/>
                  <a:gd name="T14" fmla="*/ 1 w 37"/>
                  <a:gd name="T15" fmla="*/ 5 h 17"/>
                  <a:gd name="T16" fmla="*/ 0 w 37"/>
                  <a:gd name="T17" fmla="*/ 2 h 17"/>
                  <a:gd name="T18" fmla="*/ 2 w 37"/>
                  <a:gd name="T19" fmla="*/ 0 h 17"/>
                  <a:gd name="T20" fmla="*/ 5 w 37"/>
                  <a:gd name="T21" fmla="*/ 0 h 17"/>
                  <a:gd name="T22" fmla="*/ 10 w 37"/>
                  <a:gd name="T23" fmla="*/ 2 h 17"/>
                  <a:gd name="T24" fmla="*/ 17 w 37"/>
                  <a:gd name="T25" fmla="*/ 5 h 17"/>
                  <a:gd name="T26" fmla="*/ 23 w 37"/>
                  <a:gd name="T27" fmla="*/ 8 h 17"/>
                  <a:gd name="T28" fmla="*/ 29 w 37"/>
                  <a:gd name="T29" fmla="*/ 12 h 17"/>
                  <a:gd name="T30" fmla="*/ 34 w 37"/>
                  <a:gd name="T31" fmla="*/ 15 h 17"/>
                  <a:gd name="T32" fmla="*/ 37 w 37"/>
                  <a:gd name="T33" fmla="*/ 17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7"/>
                  <a:gd name="T53" fmla="*/ 37 w 37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7">
                    <a:moveTo>
                      <a:pt x="37" y="17"/>
                    </a:moveTo>
                    <a:lnTo>
                      <a:pt x="33" y="17"/>
                    </a:lnTo>
                    <a:lnTo>
                      <a:pt x="27" y="16"/>
                    </a:lnTo>
                    <a:lnTo>
                      <a:pt x="21" y="14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4" y="7"/>
                    </a:lnTo>
                    <a:lnTo>
                      <a:pt x="1" y="5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10" y="2"/>
                    </a:lnTo>
                    <a:lnTo>
                      <a:pt x="17" y="5"/>
                    </a:lnTo>
                    <a:lnTo>
                      <a:pt x="23" y="8"/>
                    </a:lnTo>
                    <a:lnTo>
                      <a:pt x="29" y="12"/>
                    </a:lnTo>
                    <a:lnTo>
                      <a:pt x="34" y="15"/>
                    </a:lnTo>
                    <a:lnTo>
                      <a:pt x="37" y="1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7" name="Freeform 152"/>
              <p:cNvSpPr>
                <a:spLocks/>
              </p:cNvSpPr>
              <p:nvPr/>
            </p:nvSpPr>
            <p:spPr bwMode="auto">
              <a:xfrm>
                <a:off x="195" y="769"/>
                <a:ext cx="36" cy="10"/>
              </a:xfrm>
              <a:custGeom>
                <a:avLst/>
                <a:gdLst>
                  <a:gd name="T0" fmla="*/ 36 w 36"/>
                  <a:gd name="T1" fmla="*/ 0 h 10"/>
                  <a:gd name="T2" fmla="*/ 34 w 36"/>
                  <a:gd name="T3" fmla="*/ 3 h 10"/>
                  <a:gd name="T4" fmla="*/ 30 w 36"/>
                  <a:gd name="T5" fmla="*/ 6 h 10"/>
                  <a:gd name="T6" fmla="*/ 25 w 36"/>
                  <a:gd name="T7" fmla="*/ 8 h 10"/>
                  <a:gd name="T8" fmla="*/ 19 w 36"/>
                  <a:gd name="T9" fmla="*/ 10 h 10"/>
                  <a:gd name="T10" fmla="*/ 13 w 36"/>
                  <a:gd name="T11" fmla="*/ 10 h 10"/>
                  <a:gd name="T12" fmla="*/ 8 w 36"/>
                  <a:gd name="T13" fmla="*/ 10 h 10"/>
                  <a:gd name="T14" fmla="*/ 3 w 36"/>
                  <a:gd name="T15" fmla="*/ 8 h 10"/>
                  <a:gd name="T16" fmla="*/ 0 w 36"/>
                  <a:gd name="T17" fmla="*/ 6 h 10"/>
                  <a:gd name="T18" fmla="*/ 0 w 36"/>
                  <a:gd name="T19" fmla="*/ 4 h 10"/>
                  <a:gd name="T20" fmla="*/ 2 w 36"/>
                  <a:gd name="T21" fmla="*/ 2 h 10"/>
                  <a:gd name="T22" fmla="*/ 6 w 36"/>
                  <a:gd name="T23" fmla="*/ 1 h 10"/>
                  <a:gd name="T24" fmla="*/ 12 w 36"/>
                  <a:gd name="T25" fmla="*/ 1 h 10"/>
                  <a:gd name="T26" fmla="*/ 19 w 36"/>
                  <a:gd name="T27" fmla="*/ 1 h 10"/>
                  <a:gd name="T28" fmla="*/ 25 w 36"/>
                  <a:gd name="T29" fmla="*/ 1 h 10"/>
                  <a:gd name="T30" fmla="*/ 31 w 36"/>
                  <a:gd name="T31" fmla="*/ 1 h 10"/>
                  <a:gd name="T32" fmla="*/ 36 w 36"/>
                  <a:gd name="T33" fmla="*/ 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0"/>
                    </a:moveTo>
                    <a:lnTo>
                      <a:pt x="34" y="3"/>
                    </a:lnTo>
                    <a:lnTo>
                      <a:pt x="30" y="6"/>
                    </a:lnTo>
                    <a:lnTo>
                      <a:pt x="25" y="8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8" y="10"/>
                    </a:lnTo>
                    <a:lnTo>
                      <a:pt x="3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6" y="1"/>
                    </a:lnTo>
                    <a:lnTo>
                      <a:pt x="12" y="1"/>
                    </a:lnTo>
                    <a:lnTo>
                      <a:pt x="19" y="1"/>
                    </a:lnTo>
                    <a:lnTo>
                      <a:pt x="25" y="1"/>
                    </a:lnTo>
                    <a:lnTo>
                      <a:pt x="31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8" name="Freeform 153"/>
              <p:cNvSpPr>
                <a:spLocks/>
              </p:cNvSpPr>
              <p:nvPr/>
            </p:nvSpPr>
            <p:spPr bwMode="auto">
              <a:xfrm>
                <a:off x="193" y="783"/>
                <a:ext cx="38" cy="14"/>
              </a:xfrm>
              <a:custGeom>
                <a:avLst/>
                <a:gdLst>
                  <a:gd name="T0" fmla="*/ 38 w 38"/>
                  <a:gd name="T1" fmla="*/ 0 h 14"/>
                  <a:gd name="T2" fmla="*/ 35 w 38"/>
                  <a:gd name="T3" fmla="*/ 4 h 14"/>
                  <a:gd name="T4" fmla="*/ 31 w 38"/>
                  <a:gd name="T5" fmla="*/ 7 h 14"/>
                  <a:gd name="T6" fmla="*/ 26 w 38"/>
                  <a:gd name="T7" fmla="*/ 10 h 14"/>
                  <a:gd name="T8" fmla="*/ 19 w 38"/>
                  <a:gd name="T9" fmla="*/ 12 h 14"/>
                  <a:gd name="T10" fmla="*/ 13 w 38"/>
                  <a:gd name="T11" fmla="*/ 13 h 14"/>
                  <a:gd name="T12" fmla="*/ 7 w 38"/>
                  <a:gd name="T13" fmla="*/ 14 h 14"/>
                  <a:gd name="T14" fmla="*/ 2 w 38"/>
                  <a:gd name="T15" fmla="*/ 13 h 14"/>
                  <a:gd name="T16" fmla="*/ 0 w 38"/>
                  <a:gd name="T17" fmla="*/ 11 h 14"/>
                  <a:gd name="T18" fmla="*/ 0 w 38"/>
                  <a:gd name="T19" fmla="*/ 9 h 14"/>
                  <a:gd name="T20" fmla="*/ 2 w 38"/>
                  <a:gd name="T21" fmla="*/ 8 h 14"/>
                  <a:gd name="T22" fmla="*/ 7 w 38"/>
                  <a:gd name="T23" fmla="*/ 6 h 14"/>
                  <a:gd name="T24" fmla="*/ 12 w 38"/>
                  <a:gd name="T25" fmla="*/ 5 h 14"/>
                  <a:gd name="T26" fmla="*/ 19 w 38"/>
                  <a:gd name="T27" fmla="*/ 5 h 14"/>
                  <a:gd name="T28" fmla="*/ 26 w 38"/>
                  <a:gd name="T29" fmla="*/ 3 h 14"/>
                  <a:gd name="T30" fmla="*/ 32 w 38"/>
                  <a:gd name="T31" fmla="*/ 2 h 14"/>
                  <a:gd name="T32" fmla="*/ 38 w 38"/>
                  <a:gd name="T33" fmla="*/ 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14"/>
                  <a:gd name="T53" fmla="*/ 38 w 3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14">
                    <a:moveTo>
                      <a:pt x="38" y="0"/>
                    </a:moveTo>
                    <a:lnTo>
                      <a:pt x="35" y="4"/>
                    </a:lnTo>
                    <a:lnTo>
                      <a:pt x="31" y="7"/>
                    </a:lnTo>
                    <a:lnTo>
                      <a:pt x="26" y="10"/>
                    </a:lnTo>
                    <a:lnTo>
                      <a:pt x="19" y="12"/>
                    </a:lnTo>
                    <a:lnTo>
                      <a:pt x="13" y="13"/>
                    </a:lnTo>
                    <a:lnTo>
                      <a:pt x="7" y="14"/>
                    </a:lnTo>
                    <a:lnTo>
                      <a:pt x="2" y="13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2" y="8"/>
                    </a:lnTo>
                    <a:lnTo>
                      <a:pt x="7" y="6"/>
                    </a:lnTo>
                    <a:lnTo>
                      <a:pt x="12" y="5"/>
                    </a:lnTo>
                    <a:lnTo>
                      <a:pt x="19" y="5"/>
                    </a:lnTo>
                    <a:lnTo>
                      <a:pt x="26" y="3"/>
                    </a:lnTo>
                    <a:lnTo>
                      <a:pt x="32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39" name="Freeform 154"/>
              <p:cNvSpPr>
                <a:spLocks/>
              </p:cNvSpPr>
              <p:nvPr/>
            </p:nvSpPr>
            <p:spPr bwMode="auto">
              <a:xfrm>
                <a:off x="195" y="796"/>
                <a:ext cx="36" cy="17"/>
              </a:xfrm>
              <a:custGeom>
                <a:avLst/>
                <a:gdLst>
                  <a:gd name="T0" fmla="*/ 36 w 36"/>
                  <a:gd name="T1" fmla="*/ 0 h 17"/>
                  <a:gd name="T2" fmla="*/ 34 w 36"/>
                  <a:gd name="T3" fmla="*/ 4 h 17"/>
                  <a:gd name="T4" fmla="*/ 29 w 36"/>
                  <a:gd name="T5" fmla="*/ 9 h 17"/>
                  <a:gd name="T6" fmla="*/ 24 w 36"/>
                  <a:gd name="T7" fmla="*/ 12 h 17"/>
                  <a:gd name="T8" fmla="*/ 18 w 36"/>
                  <a:gd name="T9" fmla="*/ 14 h 17"/>
                  <a:gd name="T10" fmla="*/ 12 w 36"/>
                  <a:gd name="T11" fmla="*/ 16 h 17"/>
                  <a:gd name="T12" fmla="*/ 6 w 36"/>
                  <a:gd name="T13" fmla="*/ 17 h 17"/>
                  <a:gd name="T14" fmla="*/ 2 w 36"/>
                  <a:gd name="T15" fmla="*/ 17 h 17"/>
                  <a:gd name="T16" fmla="*/ 0 w 36"/>
                  <a:gd name="T17" fmla="*/ 15 h 17"/>
                  <a:gd name="T18" fmla="*/ 1 w 36"/>
                  <a:gd name="T19" fmla="*/ 13 h 17"/>
                  <a:gd name="T20" fmla="*/ 4 w 36"/>
                  <a:gd name="T21" fmla="*/ 11 h 17"/>
                  <a:gd name="T22" fmla="*/ 8 w 36"/>
                  <a:gd name="T23" fmla="*/ 9 h 17"/>
                  <a:gd name="T24" fmla="*/ 14 w 36"/>
                  <a:gd name="T25" fmla="*/ 8 h 17"/>
                  <a:gd name="T26" fmla="*/ 20 w 36"/>
                  <a:gd name="T27" fmla="*/ 6 h 17"/>
                  <a:gd name="T28" fmla="*/ 26 w 36"/>
                  <a:gd name="T29" fmla="*/ 4 h 17"/>
                  <a:gd name="T30" fmla="*/ 32 w 36"/>
                  <a:gd name="T31" fmla="*/ 2 h 17"/>
                  <a:gd name="T32" fmla="*/ 36 w 36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7"/>
                  <a:gd name="T53" fmla="*/ 36 w 36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7">
                    <a:moveTo>
                      <a:pt x="36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4" y="12"/>
                    </a:lnTo>
                    <a:lnTo>
                      <a:pt x="18" y="14"/>
                    </a:lnTo>
                    <a:lnTo>
                      <a:pt x="12" y="16"/>
                    </a:lnTo>
                    <a:lnTo>
                      <a:pt x="6" y="17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1" y="13"/>
                    </a:lnTo>
                    <a:lnTo>
                      <a:pt x="4" y="11"/>
                    </a:lnTo>
                    <a:lnTo>
                      <a:pt x="8" y="9"/>
                    </a:lnTo>
                    <a:lnTo>
                      <a:pt x="14" y="8"/>
                    </a:lnTo>
                    <a:lnTo>
                      <a:pt x="20" y="6"/>
                    </a:lnTo>
                    <a:lnTo>
                      <a:pt x="26" y="4"/>
                    </a:lnTo>
                    <a:lnTo>
                      <a:pt x="32" y="2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0" name="Freeform 155"/>
              <p:cNvSpPr>
                <a:spLocks/>
              </p:cNvSpPr>
              <p:nvPr/>
            </p:nvSpPr>
            <p:spPr bwMode="auto">
              <a:xfrm>
                <a:off x="197" y="811"/>
                <a:ext cx="38" cy="26"/>
              </a:xfrm>
              <a:custGeom>
                <a:avLst/>
                <a:gdLst>
                  <a:gd name="T0" fmla="*/ 38 w 38"/>
                  <a:gd name="T1" fmla="*/ 0 h 26"/>
                  <a:gd name="T2" fmla="*/ 34 w 38"/>
                  <a:gd name="T3" fmla="*/ 4 h 26"/>
                  <a:gd name="T4" fmla="*/ 29 w 38"/>
                  <a:gd name="T5" fmla="*/ 9 h 26"/>
                  <a:gd name="T6" fmla="*/ 23 w 38"/>
                  <a:gd name="T7" fmla="*/ 15 h 26"/>
                  <a:gd name="T8" fmla="*/ 17 w 38"/>
                  <a:gd name="T9" fmla="*/ 20 h 26"/>
                  <a:gd name="T10" fmla="*/ 11 w 38"/>
                  <a:gd name="T11" fmla="*/ 24 h 26"/>
                  <a:gd name="T12" fmla="*/ 7 w 38"/>
                  <a:gd name="T13" fmla="*/ 25 h 26"/>
                  <a:gd name="T14" fmla="*/ 3 w 38"/>
                  <a:gd name="T15" fmla="*/ 26 h 26"/>
                  <a:gd name="T16" fmla="*/ 0 w 38"/>
                  <a:gd name="T17" fmla="*/ 25 h 26"/>
                  <a:gd name="T18" fmla="*/ 0 w 38"/>
                  <a:gd name="T19" fmla="*/ 22 h 26"/>
                  <a:gd name="T20" fmla="*/ 3 w 38"/>
                  <a:gd name="T21" fmla="*/ 18 h 26"/>
                  <a:gd name="T22" fmla="*/ 8 w 38"/>
                  <a:gd name="T23" fmla="*/ 15 h 26"/>
                  <a:gd name="T24" fmla="*/ 15 w 38"/>
                  <a:gd name="T25" fmla="*/ 11 h 26"/>
                  <a:gd name="T26" fmla="*/ 22 w 38"/>
                  <a:gd name="T27" fmla="*/ 8 h 26"/>
                  <a:gd name="T28" fmla="*/ 28 w 38"/>
                  <a:gd name="T29" fmla="*/ 5 h 26"/>
                  <a:gd name="T30" fmla="*/ 34 w 38"/>
                  <a:gd name="T31" fmla="*/ 2 h 26"/>
                  <a:gd name="T32" fmla="*/ 38 w 38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26"/>
                  <a:gd name="T53" fmla="*/ 38 w 38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26">
                    <a:moveTo>
                      <a:pt x="38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3" y="15"/>
                    </a:lnTo>
                    <a:lnTo>
                      <a:pt x="17" y="20"/>
                    </a:lnTo>
                    <a:lnTo>
                      <a:pt x="11" y="24"/>
                    </a:lnTo>
                    <a:lnTo>
                      <a:pt x="7" y="25"/>
                    </a:lnTo>
                    <a:lnTo>
                      <a:pt x="3" y="26"/>
                    </a:lnTo>
                    <a:lnTo>
                      <a:pt x="0" y="25"/>
                    </a:lnTo>
                    <a:lnTo>
                      <a:pt x="0" y="22"/>
                    </a:lnTo>
                    <a:lnTo>
                      <a:pt x="3" y="18"/>
                    </a:lnTo>
                    <a:lnTo>
                      <a:pt x="8" y="15"/>
                    </a:lnTo>
                    <a:lnTo>
                      <a:pt x="15" y="11"/>
                    </a:lnTo>
                    <a:lnTo>
                      <a:pt x="22" y="8"/>
                    </a:lnTo>
                    <a:lnTo>
                      <a:pt x="28" y="5"/>
                    </a:lnTo>
                    <a:lnTo>
                      <a:pt x="34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1" name="Freeform 156"/>
              <p:cNvSpPr>
                <a:spLocks/>
              </p:cNvSpPr>
              <p:nvPr/>
            </p:nvSpPr>
            <p:spPr bwMode="auto">
              <a:xfrm>
                <a:off x="204" y="829"/>
                <a:ext cx="37" cy="35"/>
              </a:xfrm>
              <a:custGeom>
                <a:avLst/>
                <a:gdLst>
                  <a:gd name="T0" fmla="*/ 37 w 37"/>
                  <a:gd name="T1" fmla="*/ 0 h 35"/>
                  <a:gd name="T2" fmla="*/ 33 w 37"/>
                  <a:gd name="T3" fmla="*/ 4 h 35"/>
                  <a:gd name="T4" fmla="*/ 29 w 37"/>
                  <a:gd name="T5" fmla="*/ 9 h 35"/>
                  <a:gd name="T6" fmla="*/ 23 w 37"/>
                  <a:gd name="T7" fmla="*/ 16 h 35"/>
                  <a:gd name="T8" fmla="*/ 17 w 37"/>
                  <a:gd name="T9" fmla="*/ 23 h 35"/>
                  <a:gd name="T10" fmla="*/ 11 w 37"/>
                  <a:gd name="T11" fmla="*/ 29 h 35"/>
                  <a:gd name="T12" fmla="*/ 6 w 37"/>
                  <a:gd name="T13" fmla="*/ 34 h 35"/>
                  <a:gd name="T14" fmla="*/ 2 w 37"/>
                  <a:gd name="T15" fmla="*/ 35 h 35"/>
                  <a:gd name="T16" fmla="*/ 0 w 37"/>
                  <a:gd name="T17" fmla="*/ 34 h 35"/>
                  <a:gd name="T18" fmla="*/ 1 w 37"/>
                  <a:gd name="T19" fmla="*/ 30 h 35"/>
                  <a:gd name="T20" fmla="*/ 4 w 37"/>
                  <a:gd name="T21" fmla="*/ 25 h 35"/>
                  <a:gd name="T22" fmla="*/ 9 w 37"/>
                  <a:gd name="T23" fmla="*/ 20 h 35"/>
                  <a:gd name="T24" fmla="*/ 16 w 37"/>
                  <a:gd name="T25" fmla="*/ 15 h 35"/>
                  <a:gd name="T26" fmla="*/ 22 w 37"/>
                  <a:gd name="T27" fmla="*/ 10 h 35"/>
                  <a:gd name="T28" fmla="*/ 29 w 37"/>
                  <a:gd name="T29" fmla="*/ 6 h 35"/>
                  <a:gd name="T30" fmla="*/ 34 w 37"/>
                  <a:gd name="T31" fmla="*/ 3 h 35"/>
                  <a:gd name="T32" fmla="*/ 37 w 3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5"/>
                  <a:gd name="T53" fmla="*/ 37 w 3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5">
                    <a:moveTo>
                      <a:pt x="37" y="0"/>
                    </a:moveTo>
                    <a:lnTo>
                      <a:pt x="33" y="4"/>
                    </a:lnTo>
                    <a:lnTo>
                      <a:pt x="29" y="9"/>
                    </a:lnTo>
                    <a:lnTo>
                      <a:pt x="23" y="16"/>
                    </a:lnTo>
                    <a:lnTo>
                      <a:pt x="17" y="23"/>
                    </a:lnTo>
                    <a:lnTo>
                      <a:pt x="11" y="29"/>
                    </a:lnTo>
                    <a:lnTo>
                      <a:pt x="6" y="34"/>
                    </a:lnTo>
                    <a:lnTo>
                      <a:pt x="2" y="35"/>
                    </a:lnTo>
                    <a:lnTo>
                      <a:pt x="0" y="34"/>
                    </a:lnTo>
                    <a:lnTo>
                      <a:pt x="1" y="30"/>
                    </a:lnTo>
                    <a:lnTo>
                      <a:pt x="4" y="25"/>
                    </a:lnTo>
                    <a:lnTo>
                      <a:pt x="9" y="20"/>
                    </a:lnTo>
                    <a:lnTo>
                      <a:pt x="16" y="15"/>
                    </a:lnTo>
                    <a:lnTo>
                      <a:pt x="22" y="10"/>
                    </a:lnTo>
                    <a:lnTo>
                      <a:pt x="29" y="6"/>
                    </a:lnTo>
                    <a:lnTo>
                      <a:pt x="34" y="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2" name="Freeform 157"/>
              <p:cNvSpPr>
                <a:spLocks/>
              </p:cNvSpPr>
              <p:nvPr/>
            </p:nvSpPr>
            <p:spPr bwMode="auto">
              <a:xfrm>
                <a:off x="209" y="849"/>
                <a:ext cx="38" cy="41"/>
              </a:xfrm>
              <a:custGeom>
                <a:avLst/>
                <a:gdLst>
                  <a:gd name="T0" fmla="*/ 38 w 38"/>
                  <a:gd name="T1" fmla="*/ 0 h 41"/>
                  <a:gd name="T2" fmla="*/ 35 w 38"/>
                  <a:gd name="T3" fmla="*/ 5 h 41"/>
                  <a:gd name="T4" fmla="*/ 31 w 38"/>
                  <a:gd name="T5" fmla="*/ 12 h 41"/>
                  <a:gd name="T6" fmla="*/ 25 w 38"/>
                  <a:gd name="T7" fmla="*/ 19 h 41"/>
                  <a:gd name="T8" fmla="*/ 19 w 38"/>
                  <a:gd name="T9" fmla="*/ 27 h 41"/>
                  <a:gd name="T10" fmla="*/ 13 w 38"/>
                  <a:gd name="T11" fmla="*/ 34 h 41"/>
                  <a:gd name="T12" fmla="*/ 8 w 38"/>
                  <a:gd name="T13" fmla="*/ 39 h 41"/>
                  <a:gd name="T14" fmla="*/ 3 w 38"/>
                  <a:gd name="T15" fmla="*/ 41 h 41"/>
                  <a:gd name="T16" fmla="*/ 0 w 38"/>
                  <a:gd name="T17" fmla="*/ 39 h 41"/>
                  <a:gd name="T18" fmla="*/ 0 w 38"/>
                  <a:gd name="T19" fmla="*/ 35 h 41"/>
                  <a:gd name="T20" fmla="*/ 3 w 38"/>
                  <a:gd name="T21" fmla="*/ 30 h 41"/>
                  <a:gd name="T22" fmla="*/ 9 w 38"/>
                  <a:gd name="T23" fmla="*/ 25 h 41"/>
                  <a:gd name="T24" fmla="*/ 16 w 38"/>
                  <a:gd name="T25" fmla="*/ 19 h 41"/>
                  <a:gd name="T26" fmla="*/ 22 w 38"/>
                  <a:gd name="T27" fmla="*/ 14 h 41"/>
                  <a:gd name="T28" fmla="*/ 29 w 38"/>
                  <a:gd name="T29" fmla="*/ 9 h 41"/>
                  <a:gd name="T30" fmla="*/ 34 w 38"/>
                  <a:gd name="T31" fmla="*/ 4 h 41"/>
                  <a:gd name="T32" fmla="*/ 38 w 38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1"/>
                  <a:gd name="T53" fmla="*/ 38 w 38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1">
                    <a:moveTo>
                      <a:pt x="38" y="0"/>
                    </a:moveTo>
                    <a:lnTo>
                      <a:pt x="35" y="5"/>
                    </a:lnTo>
                    <a:lnTo>
                      <a:pt x="31" y="12"/>
                    </a:lnTo>
                    <a:lnTo>
                      <a:pt x="25" y="19"/>
                    </a:lnTo>
                    <a:lnTo>
                      <a:pt x="19" y="27"/>
                    </a:lnTo>
                    <a:lnTo>
                      <a:pt x="13" y="34"/>
                    </a:lnTo>
                    <a:lnTo>
                      <a:pt x="8" y="39"/>
                    </a:lnTo>
                    <a:lnTo>
                      <a:pt x="3" y="41"/>
                    </a:lnTo>
                    <a:lnTo>
                      <a:pt x="0" y="39"/>
                    </a:lnTo>
                    <a:lnTo>
                      <a:pt x="0" y="35"/>
                    </a:lnTo>
                    <a:lnTo>
                      <a:pt x="3" y="30"/>
                    </a:lnTo>
                    <a:lnTo>
                      <a:pt x="9" y="25"/>
                    </a:lnTo>
                    <a:lnTo>
                      <a:pt x="16" y="19"/>
                    </a:lnTo>
                    <a:lnTo>
                      <a:pt x="22" y="14"/>
                    </a:lnTo>
                    <a:lnTo>
                      <a:pt x="29" y="9"/>
                    </a:lnTo>
                    <a:lnTo>
                      <a:pt x="34" y="4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3" name="Freeform 158"/>
              <p:cNvSpPr>
                <a:spLocks/>
              </p:cNvSpPr>
              <p:nvPr/>
            </p:nvSpPr>
            <p:spPr bwMode="auto">
              <a:xfrm>
                <a:off x="219" y="864"/>
                <a:ext cx="36" cy="47"/>
              </a:xfrm>
              <a:custGeom>
                <a:avLst/>
                <a:gdLst>
                  <a:gd name="T0" fmla="*/ 36 w 36"/>
                  <a:gd name="T1" fmla="*/ 0 h 47"/>
                  <a:gd name="T2" fmla="*/ 35 w 36"/>
                  <a:gd name="T3" fmla="*/ 6 h 47"/>
                  <a:gd name="T4" fmla="*/ 31 w 36"/>
                  <a:gd name="T5" fmla="*/ 14 h 47"/>
                  <a:gd name="T6" fmla="*/ 27 w 36"/>
                  <a:gd name="T7" fmla="*/ 22 h 47"/>
                  <a:gd name="T8" fmla="*/ 23 w 36"/>
                  <a:gd name="T9" fmla="*/ 29 h 47"/>
                  <a:gd name="T10" fmla="*/ 18 w 36"/>
                  <a:gd name="T11" fmla="*/ 36 h 47"/>
                  <a:gd name="T12" fmla="*/ 12 w 36"/>
                  <a:gd name="T13" fmla="*/ 42 h 47"/>
                  <a:gd name="T14" fmla="*/ 6 w 36"/>
                  <a:gd name="T15" fmla="*/ 46 h 47"/>
                  <a:gd name="T16" fmla="*/ 1 w 36"/>
                  <a:gd name="T17" fmla="*/ 47 h 47"/>
                  <a:gd name="T18" fmla="*/ 0 w 36"/>
                  <a:gd name="T19" fmla="*/ 45 h 47"/>
                  <a:gd name="T20" fmla="*/ 2 w 36"/>
                  <a:gd name="T21" fmla="*/ 40 h 47"/>
                  <a:gd name="T22" fmla="*/ 7 w 36"/>
                  <a:gd name="T23" fmla="*/ 33 h 47"/>
                  <a:gd name="T24" fmla="*/ 13 w 36"/>
                  <a:gd name="T25" fmla="*/ 26 h 47"/>
                  <a:gd name="T26" fmla="*/ 20 w 36"/>
                  <a:gd name="T27" fmla="*/ 18 h 47"/>
                  <a:gd name="T28" fmla="*/ 27 w 36"/>
                  <a:gd name="T29" fmla="*/ 10 h 47"/>
                  <a:gd name="T30" fmla="*/ 33 w 36"/>
                  <a:gd name="T31" fmla="*/ 4 h 47"/>
                  <a:gd name="T32" fmla="*/ 36 w 36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7"/>
                  <a:gd name="T53" fmla="*/ 36 w 3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7">
                    <a:moveTo>
                      <a:pt x="36" y="0"/>
                    </a:moveTo>
                    <a:lnTo>
                      <a:pt x="35" y="6"/>
                    </a:lnTo>
                    <a:lnTo>
                      <a:pt x="31" y="14"/>
                    </a:lnTo>
                    <a:lnTo>
                      <a:pt x="27" y="22"/>
                    </a:lnTo>
                    <a:lnTo>
                      <a:pt x="23" y="29"/>
                    </a:lnTo>
                    <a:lnTo>
                      <a:pt x="18" y="36"/>
                    </a:lnTo>
                    <a:lnTo>
                      <a:pt x="12" y="42"/>
                    </a:lnTo>
                    <a:lnTo>
                      <a:pt x="6" y="46"/>
                    </a:lnTo>
                    <a:lnTo>
                      <a:pt x="1" y="47"/>
                    </a:lnTo>
                    <a:lnTo>
                      <a:pt x="0" y="45"/>
                    </a:lnTo>
                    <a:lnTo>
                      <a:pt x="2" y="40"/>
                    </a:lnTo>
                    <a:lnTo>
                      <a:pt x="7" y="33"/>
                    </a:lnTo>
                    <a:lnTo>
                      <a:pt x="13" y="26"/>
                    </a:lnTo>
                    <a:lnTo>
                      <a:pt x="20" y="18"/>
                    </a:lnTo>
                    <a:lnTo>
                      <a:pt x="27" y="10"/>
                    </a:lnTo>
                    <a:lnTo>
                      <a:pt x="33" y="4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4" name="Freeform 159"/>
              <p:cNvSpPr>
                <a:spLocks/>
              </p:cNvSpPr>
              <p:nvPr/>
            </p:nvSpPr>
            <p:spPr bwMode="auto">
              <a:xfrm>
                <a:off x="243" y="876"/>
                <a:ext cx="16" cy="51"/>
              </a:xfrm>
              <a:custGeom>
                <a:avLst/>
                <a:gdLst>
                  <a:gd name="T0" fmla="*/ 0 w 16"/>
                  <a:gd name="T1" fmla="*/ 51 h 51"/>
                  <a:gd name="T2" fmla="*/ 0 w 16"/>
                  <a:gd name="T3" fmla="*/ 43 h 51"/>
                  <a:gd name="T4" fmla="*/ 5 w 16"/>
                  <a:gd name="T5" fmla="*/ 28 h 51"/>
                  <a:gd name="T6" fmla="*/ 11 w 16"/>
                  <a:gd name="T7" fmla="*/ 12 h 51"/>
                  <a:gd name="T8" fmla="*/ 15 w 16"/>
                  <a:gd name="T9" fmla="*/ 0 h 51"/>
                  <a:gd name="T10" fmla="*/ 16 w 16"/>
                  <a:gd name="T11" fmla="*/ 15 h 51"/>
                  <a:gd name="T12" fmla="*/ 12 w 16"/>
                  <a:gd name="T13" fmla="*/ 34 h 51"/>
                  <a:gd name="T14" fmla="*/ 7 w 16"/>
                  <a:gd name="T15" fmla="*/ 47 h 51"/>
                  <a:gd name="T16" fmla="*/ 0 w 16"/>
                  <a:gd name="T17" fmla="*/ 51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51"/>
                    </a:moveTo>
                    <a:lnTo>
                      <a:pt x="0" y="43"/>
                    </a:lnTo>
                    <a:lnTo>
                      <a:pt x="5" y="28"/>
                    </a:lnTo>
                    <a:lnTo>
                      <a:pt x="11" y="12"/>
                    </a:lnTo>
                    <a:lnTo>
                      <a:pt x="15" y="0"/>
                    </a:lnTo>
                    <a:lnTo>
                      <a:pt x="16" y="15"/>
                    </a:lnTo>
                    <a:lnTo>
                      <a:pt x="12" y="34"/>
                    </a:lnTo>
                    <a:lnTo>
                      <a:pt x="7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5" name="Freeform 160"/>
              <p:cNvSpPr>
                <a:spLocks/>
              </p:cNvSpPr>
              <p:nvPr/>
            </p:nvSpPr>
            <p:spPr bwMode="auto">
              <a:xfrm>
                <a:off x="255" y="893"/>
                <a:ext cx="17" cy="50"/>
              </a:xfrm>
              <a:custGeom>
                <a:avLst/>
                <a:gdLst>
                  <a:gd name="T0" fmla="*/ 0 w 17"/>
                  <a:gd name="T1" fmla="*/ 50 h 50"/>
                  <a:gd name="T2" fmla="*/ 1 w 17"/>
                  <a:gd name="T3" fmla="*/ 42 h 50"/>
                  <a:gd name="T4" fmla="*/ 7 w 17"/>
                  <a:gd name="T5" fmla="*/ 26 h 50"/>
                  <a:gd name="T6" fmla="*/ 13 w 17"/>
                  <a:gd name="T7" fmla="*/ 11 h 50"/>
                  <a:gd name="T8" fmla="*/ 16 w 17"/>
                  <a:gd name="T9" fmla="*/ 0 h 50"/>
                  <a:gd name="T10" fmla="*/ 17 w 17"/>
                  <a:gd name="T11" fmla="*/ 16 h 50"/>
                  <a:gd name="T12" fmla="*/ 13 w 17"/>
                  <a:gd name="T13" fmla="*/ 33 h 50"/>
                  <a:gd name="T14" fmla="*/ 8 w 17"/>
                  <a:gd name="T15" fmla="*/ 47 h 50"/>
                  <a:gd name="T16" fmla="*/ 0 w 17"/>
                  <a:gd name="T17" fmla="*/ 50 h 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50"/>
                  <a:gd name="T29" fmla="*/ 17 w 17"/>
                  <a:gd name="T30" fmla="*/ 50 h 5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50">
                    <a:moveTo>
                      <a:pt x="0" y="50"/>
                    </a:moveTo>
                    <a:lnTo>
                      <a:pt x="1" y="42"/>
                    </a:lnTo>
                    <a:lnTo>
                      <a:pt x="7" y="26"/>
                    </a:lnTo>
                    <a:lnTo>
                      <a:pt x="13" y="11"/>
                    </a:lnTo>
                    <a:lnTo>
                      <a:pt x="16" y="0"/>
                    </a:lnTo>
                    <a:lnTo>
                      <a:pt x="17" y="16"/>
                    </a:lnTo>
                    <a:lnTo>
                      <a:pt x="13" y="33"/>
                    </a:lnTo>
                    <a:lnTo>
                      <a:pt x="8" y="47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6" name="Freeform 161"/>
              <p:cNvSpPr>
                <a:spLocks/>
              </p:cNvSpPr>
              <p:nvPr/>
            </p:nvSpPr>
            <p:spPr bwMode="auto">
              <a:xfrm>
                <a:off x="188" y="843"/>
                <a:ext cx="48" cy="250"/>
              </a:xfrm>
              <a:custGeom>
                <a:avLst/>
                <a:gdLst>
                  <a:gd name="T0" fmla="*/ 6 w 48"/>
                  <a:gd name="T1" fmla="*/ 3 h 250"/>
                  <a:gd name="T2" fmla="*/ 5 w 48"/>
                  <a:gd name="T3" fmla="*/ 2 h 250"/>
                  <a:gd name="T4" fmla="*/ 3 w 48"/>
                  <a:gd name="T5" fmla="*/ 1 h 250"/>
                  <a:gd name="T6" fmla="*/ 1 w 48"/>
                  <a:gd name="T7" fmla="*/ 1 h 250"/>
                  <a:gd name="T8" fmla="*/ 0 w 48"/>
                  <a:gd name="T9" fmla="*/ 0 h 250"/>
                  <a:gd name="T10" fmla="*/ 16 w 48"/>
                  <a:gd name="T11" fmla="*/ 37 h 250"/>
                  <a:gd name="T12" fmla="*/ 28 w 48"/>
                  <a:gd name="T13" fmla="*/ 73 h 250"/>
                  <a:gd name="T14" fmla="*/ 36 w 48"/>
                  <a:gd name="T15" fmla="*/ 107 h 250"/>
                  <a:gd name="T16" fmla="*/ 40 w 48"/>
                  <a:gd name="T17" fmla="*/ 140 h 250"/>
                  <a:gd name="T18" fmla="*/ 42 w 48"/>
                  <a:gd name="T19" fmla="*/ 171 h 250"/>
                  <a:gd name="T20" fmla="*/ 43 w 48"/>
                  <a:gd name="T21" fmla="*/ 200 h 250"/>
                  <a:gd name="T22" fmla="*/ 43 w 48"/>
                  <a:gd name="T23" fmla="*/ 226 h 250"/>
                  <a:gd name="T24" fmla="*/ 42 w 48"/>
                  <a:gd name="T25" fmla="*/ 250 h 250"/>
                  <a:gd name="T26" fmla="*/ 45 w 48"/>
                  <a:gd name="T27" fmla="*/ 232 h 250"/>
                  <a:gd name="T28" fmla="*/ 48 w 48"/>
                  <a:gd name="T29" fmla="*/ 206 h 250"/>
                  <a:gd name="T30" fmla="*/ 48 w 48"/>
                  <a:gd name="T31" fmla="*/ 172 h 250"/>
                  <a:gd name="T32" fmla="*/ 46 w 48"/>
                  <a:gd name="T33" fmla="*/ 135 h 250"/>
                  <a:gd name="T34" fmla="*/ 41 w 48"/>
                  <a:gd name="T35" fmla="*/ 98 h 250"/>
                  <a:gd name="T36" fmla="*/ 33 w 48"/>
                  <a:gd name="T37" fmla="*/ 61 h 250"/>
                  <a:gd name="T38" fmla="*/ 22 w 48"/>
                  <a:gd name="T39" fmla="*/ 29 h 250"/>
                  <a:gd name="T40" fmla="*/ 6 w 48"/>
                  <a:gd name="T41" fmla="*/ 3 h 25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8"/>
                  <a:gd name="T64" fmla="*/ 0 h 250"/>
                  <a:gd name="T65" fmla="*/ 48 w 48"/>
                  <a:gd name="T66" fmla="*/ 250 h 25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8" h="250">
                    <a:moveTo>
                      <a:pt x="6" y="3"/>
                    </a:moveTo>
                    <a:lnTo>
                      <a:pt x="5" y="2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16" y="37"/>
                    </a:lnTo>
                    <a:lnTo>
                      <a:pt x="28" y="73"/>
                    </a:lnTo>
                    <a:lnTo>
                      <a:pt x="36" y="107"/>
                    </a:lnTo>
                    <a:lnTo>
                      <a:pt x="40" y="140"/>
                    </a:lnTo>
                    <a:lnTo>
                      <a:pt x="42" y="171"/>
                    </a:lnTo>
                    <a:lnTo>
                      <a:pt x="43" y="200"/>
                    </a:lnTo>
                    <a:lnTo>
                      <a:pt x="43" y="226"/>
                    </a:lnTo>
                    <a:lnTo>
                      <a:pt x="42" y="250"/>
                    </a:lnTo>
                    <a:lnTo>
                      <a:pt x="45" y="232"/>
                    </a:lnTo>
                    <a:lnTo>
                      <a:pt x="48" y="206"/>
                    </a:lnTo>
                    <a:lnTo>
                      <a:pt x="48" y="172"/>
                    </a:lnTo>
                    <a:lnTo>
                      <a:pt x="46" y="135"/>
                    </a:lnTo>
                    <a:lnTo>
                      <a:pt x="41" y="98"/>
                    </a:lnTo>
                    <a:lnTo>
                      <a:pt x="33" y="61"/>
                    </a:lnTo>
                    <a:lnTo>
                      <a:pt x="22" y="29"/>
                    </a:lnTo>
                    <a:lnTo>
                      <a:pt x="6" y="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7" name="Freeform 162"/>
              <p:cNvSpPr>
                <a:spLocks/>
              </p:cNvSpPr>
              <p:nvPr/>
            </p:nvSpPr>
            <p:spPr bwMode="auto">
              <a:xfrm>
                <a:off x="200" y="1041"/>
                <a:ext cx="33" cy="37"/>
              </a:xfrm>
              <a:custGeom>
                <a:avLst/>
                <a:gdLst>
                  <a:gd name="T0" fmla="*/ 0 w 33"/>
                  <a:gd name="T1" fmla="*/ 36 h 37"/>
                  <a:gd name="T2" fmla="*/ 1 w 33"/>
                  <a:gd name="T3" fmla="*/ 37 h 37"/>
                  <a:gd name="T4" fmla="*/ 5 w 33"/>
                  <a:gd name="T5" fmla="*/ 36 h 37"/>
                  <a:gd name="T6" fmla="*/ 10 w 33"/>
                  <a:gd name="T7" fmla="*/ 33 h 37"/>
                  <a:gd name="T8" fmla="*/ 16 w 33"/>
                  <a:gd name="T9" fmla="*/ 29 h 37"/>
                  <a:gd name="T10" fmla="*/ 21 w 33"/>
                  <a:gd name="T11" fmla="*/ 23 h 37"/>
                  <a:gd name="T12" fmla="*/ 27 w 33"/>
                  <a:gd name="T13" fmla="*/ 16 h 37"/>
                  <a:gd name="T14" fmla="*/ 31 w 33"/>
                  <a:gd name="T15" fmla="*/ 9 h 37"/>
                  <a:gd name="T16" fmla="*/ 33 w 33"/>
                  <a:gd name="T17" fmla="*/ 0 h 37"/>
                  <a:gd name="T18" fmla="*/ 30 w 33"/>
                  <a:gd name="T19" fmla="*/ 5 h 37"/>
                  <a:gd name="T20" fmla="*/ 25 w 33"/>
                  <a:gd name="T21" fmla="*/ 10 h 37"/>
                  <a:gd name="T22" fmla="*/ 19 w 33"/>
                  <a:gd name="T23" fmla="*/ 14 h 37"/>
                  <a:gd name="T24" fmla="*/ 13 w 33"/>
                  <a:gd name="T25" fmla="*/ 19 h 37"/>
                  <a:gd name="T26" fmla="*/ 7 w 33"/>
                  <a:gd name="T27" fmla="*/ 25 h 37"/>
                  <a:gd name="T28" fmla="*/ 3 w 33"/>
                  <a:gd name="T29" fmla="*/ 29 h 37"/>
                  <a:gd name="T30" fmla="*/ 0 w 33"/>
                  <a:gd name="T31" fmla="*/ 33 h 37"/>
                  <a:gd name="T32" fmla="*/ 0 w 33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7"/>
                  <a:gd name="T53" fmla="*/ 33 w 3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7">
                    <a:moveTo>
                      <a:pt x="0" y="36"/>
                    </a:moveTo>
                    <a:lnTo>
                      <a:pt x="1" y="37"/>
                    </a:lnTo>
                    <a:lnTo>
                      <a:pt x="5" y="36"/>
                    </a:lnTo>
                    <a:lnTo>
                      <a:pt x="10" y="33"/>
                    </a:lnTo>
                    <a:lnTo>
                      <a:pt x="16" y="29"/>
                    </a:lnTo>
                    <a:lnTo>
                      <a:pt x="21" y="23"/>
                    </a:lnTo>
                    <a:lnTo>
                      <a:pt x="27" y="16"/>
                    </a:lnTo>
                    <a:lnTo>
                      <a:pt x="31" y="9"/>
                    </a:lnTo>
                    <a:lnTo>
                      <a:pt x="33" y="0"/>
                    </a:lnTo>
                    <a:lnTo>
                      <a:pt x="30" y="5"/>
                    </a:lnTo>
                    <a:lnTo>
                      <a:pt x="25" y="10"/>
                    </a:lnTo>
                    <a:lnTo>
                      <a:pt x="19" y="14"/>
                    </a:lnTo>
                    <a:lnTo>
                      <a:pt x="13" y="19"/>
                    </a:lnTo>
                    <a:lnTo>
                      <a:pt x="7" y="25"/>
                    </a:lnTo>
                    <a:lnTo>
                      <a:pt x="3" y="29"/>
                    </a:lnTo>
                    <a:lnTo>
                      <a:pt x="0" y="33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8" name="Freeform 163"/>
              <p:cNvSpPr>
                <a:spLocks/>
              </p:cNvSpPr>
              <p:nvPr/>
            </p:nvSpPr>
            <p:spPr bwMode="auto">
              <a:xfrm>
                <a:off x="196" y="997"/>
                <a:ext cx="39" cy="46"/>
              </a:xfrm>
              <a:custGeom>
                <a:avLst/>
                <a:gdLst>
                  <a:gd name="T0" fmla="*/ 0 w 39"/>
                  <a:gd name="T1" fmla="*/ 45 h 46"/>
                  <a:gd name="T2" fmla="*/ 3 w 39"/>
                  <a:gd name="T3" fmla="*/ 46 h 46"/>
                  <a:gd name="T4" fmla="*/ 7 w 39"/>
                  <a:gd name="T5" fmla="*/ 45 h 46"/>
                  <a:gd name="T6" fmla="*/ 12 w 39"/>
                  <a:gd name="T7" fmla="*/ 40 h 46"/>
                  <a:gd name="T8" fmla="*/ 19 w 39"/>
                  <a:gd name="T9" fmla="*/ 34 h 46"/>
                  <a:gd name="T10" fmla="*/ 25 w 39"/>
                  <a:gd name="T11" fmla="*/ 27 h 46"/>
                  <a:gd name="T12" fmla="*/ 31 w 39"/>
                  <a:gd name="T13" fmla="*/ 18 h 46"/>
                  <a:gd name="T14" fmla="*/ 36 w 39"/>
                  <a:gd name="T15" fmla="*/ 9 h 46"/>
                  <a:gd name="T16" fmla="*/ 39 w 39"/>
                  <a:gd name="T17" fmla="*/ 0 h 46"/>
                  <a:gd name="T18" fmla="*/ 36 w 39"/>
                  <a:gd name="T19" fmla="*/ 3 h 46"/>
                  <a:gd name="T20" fmla="*/ 30 w 39"/>
                  <a:gd name="T21" fmla="*/ 8 h 46"/>
                  <a:gd name="T22" fmla="*/ 24 w 39"/>
                  <a:gd name="T23" fmla="*/ 15 h 46"/>
                  <a:gd name="T24" fmla="*/ 17 w 39"/>
                  <a:gd name="T25" fmla="*/ 22 h 46"/>
                  <a:gd name="T26" fmla="*/ 11 w 39"/>
                  <a:gd name="T27" fmla="*/ 29 h 46"/>
                  <a:gd name="T28" fmla="*/ 4 w 39"/>
                  <a:gd name="T29" fmla="*/ 35 h 46"/>
                  <a:gd name="T30" fmla="*/ 1 w 39"/>
                  <a:gd name="T31" fmla="*/ 41 h 46"/>
                  <a:gd name="T32" fmla="*/ 0 w 39"/>
                  <a:gd name="T33" fmla="*/ 45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6"/>
                  <a:gd name="T53" fmla="*/ 39 w 39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6">
                    <a:moveTo>
                      <a:pt x="0" y="45"/>
                    </a:moveTo>
                    <a:lnTo>
                      <a:pt x="3" y="46"/>
                    </a:lnTo>
                    <a:lnTo>
                      <a:pt x="7" y="45"/>
                    </a:lnTo>
                    <a:lnTo>
                      <a:pt x="12" y="40"/>
                    </a:lnTo>
                    <a:lnTo>
                      <a:pt x="19" y="34"/>
                    </a:lnTo>
                    <a:lnTo>
                      <a:pt x="25" y="27"/>
                    </a:lnTo>
                    <a:lnTo>
                      <a:pt x="31" y="18"/>
                    </a:lnTo>
                    <a:lnTo>
                      <a:pt x="36" y="9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8"/>
                    </a:lnTo>
                    <a:lnTo>
                      <a:pt x="24" y="15"/>
                    </a:lnTo>
                    <a:lnTo>
                      <a:pt x="17" y="22"/>
                    </a:lnTo>
                    <a:lnTo>
                      <a:pt x="11" y="29"/>
                    </a:lnTo>
                    <a:lnTo>
                      <a:pt x="4" y="35"/>
                    </a:lnTo>
                    <a:lnTo>
                      <a:pt x="1" y="41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49" name="Freeform 164"/>
              <p:cNvSpPr>
                <a:spLocks/>
              </p:cNvSpPr>
              <p:nvPr/>
            </p:nvSpPr>
            <p:spPr bwMode="auto">
              <a:xfrm>
                <a:off x="188" y="974"/>
                <a:ext cx="43" cy="41"/>
              </a:xfrm>
              <a:custGeom>
                <a:avLst/>
                <a:gdLst>
                  <a:gd name="T0" fmla="*/ 0 w 43"/>
                  <a:gd name="T1" fmla="*/ 39 h 41"/>
                  <a:gd name="T2" fmla="*/ 3 w 43"/>
                  <a:gd name="T3" fmla="*/ 41 h 41"/>
                  <a:gd name="T4" fmla="*/ 9 w 43"/>
                  <a:gd name="T5" fmla="*/ 40 h 41"/>
                  <a:gd name="T6" fmla="*/ 15 w 43"/>
                  <a:gd name="T7" fmla="*/ 36 h 41"/>
                  <a:gd name="T8" fmla="*/ 23 w 43"/>
                  <a:gd name="T9" fmla="*/ 31 h 41"/>
                  <a:gd name="T10" fmla="*/ 30 w 43"/>
                  <a:gd name="T11" fmla="*/ 25 h 41"/>
                  <a:gd name="T12" fmla="*/ 37 w 43"/>
                  <a:gd name="T13" fmla="*/ 17 h 41"/>
                  <a:gd name="T14" fmla="*/ 41 w 43"/>
                  <a:gd name="T15" fmla="*/ 8 h 41"/>
                  <a:gd name="T16" fmla="*/ 43 w 43"/>
                  <a:gd name="T17" fmla="*/ 0 h 41"/>
                  <a:gd name="T18" fmla="*/ 40 w 43"/>
                  <a:gd name="T19" fmla="*/ 2 h 41"/>
                  <a:gd name="T20" fmla="*/ 35 w 43"/>
                  <a:gd name="T21" fmla="*/ 7 h 41"/>
                  <a:gd name="T22" fmla="*/ 27 w 43"/>
                  <a:gd name="T23" fmla="*/ 12 h 41"/>
                  <a:gd name="T24" fmla="*/ 19 w 43"/>
                  <a:gd name="T25" fmla="*/ 19 h 41"/>
                  <a:gd name="T26" fmla="*/ 12 w 43"/>
                  <a:gd name="T27" fmla="*/ 25 h 41"/>
                  <a:gd name="T28" fmla="*/ 6 w 43"/>
                  <a:gd name="T29" fmla="*/ 31 h 41"/>
                  <a:gd name="T30" fmla="*/ 1 w 43"/>
                  <a:gd name="T31" fmla="*/ 36 h 41"/>
                  <a:gd name="T32" fmla="*/ 0 w 43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1"/>
                  <a:gd name="T53" fmla="*/ 43 w 43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1">
                    <a:moveTo>
                      <a:pt x="0" y="39"/>
                    </a:moveTo>
                    <a:lnTo>
                      <a:pt x="3" y="41"/>
                    </a:lnTo>
                    <a:lnTo>
                      <a:pt x="9" y="40"/>
                    </a:lnTo>
                    <a:lnTo>
                      <a:pt x="15" y="36"/>
                    </a:lnTo>
                    <a:lnTo>
                      <a:pt x="23" y="31"/>
                    </a:lnTo>
                    <a:lnTo>
                      <a:pt x="30" y="25"/>
                    </a:lnTo>
                    <a:lnTo>
                      <a:pt x="37" y="17"/>
                    </a:lnTo>
                    <a:lnTo>
                      <a:pt x="41" y="8"/>
                    </a:lnTo>
                    <a:lnTo>
                      <a:pt x="43" y="0"/>
                    </a:lnTo>
                    <a:lnTo>
                      <a:pt x="40" y="2"/>
                    </a:lnTo>
                    <a:lnTo>
                      <a:pt x="35" y="7"/>
                    </a:lnTo>
                    <a:lnTo>
                      <a:pt x="27" y="12"/>
                    </a:lnTo>
                    <a:lnTo>
                      <a:pt x="19" y="19"/>
                    </a:lnTo>
                    <a:lnTo>
                      <a:pt x="12" y="25"/>
                    </a:lnTo>
                    <a:lnTo>
                      <a:pt x="6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0" name="Freeform 165"/>
              <p:cNvSpPr>
                <a:spLocks/>
              </p:cNvSpPr>
              <p:nvPr/>
            </p:nvSpPr>
            <p:spPr bwMode="auto">
              <a:xfrm>
                <a:off x="188" y="932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1 w 39"/>
                  <a:gd name="T3" fmla="*/ 35 h 35"/>
                  <a:gd name="T4" fmla="*/ 6 w 39"/>
                  <a:gd name="T5" fmla="*/ 34 h 35"/>
                  <a:gd name="T6" fmla="*/ 12 w 39"/>
                  <a:gd name="T7" fmla="*/ 30 h 35"/>
                  <a:gd name="T8" fmla="*/ 19 w 39"/>
                  <a:gd name="T9" fmla="*/ 25 h 35"/>
                  <a:gd name="T10" fmla="*/ 26 w 39"/>
                  <a:gd name="T11" fmla="*/ 19 h 35"/>
                  <a:gd name="T12" fmla="*/ 32 w 39"/>
                  <a:gd name="T13" fmla="*/ 13 h 35"/>
                  <a:gd name="T14" fmla="*/ 37 w 39"/>
                  <a:gd name="T15" fmla="*/ 7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7 h 35"/>
                  <a:gd name="T22" fmla="*/ 23 w 39"/>
                  <a:gd name="T23" fmla="*/ 11 h 35"/>
                  <a:gd name="T24" fmla="*/ 16 w 39"/>
                  <a:gd name="T25" fmla="*/ 15 h 35"/>
                  <a:gd name="T26" fmla="*/ 9 w 39"/>
                  <a:gd name="T27" fmla="*/ 20 h 35"/>
                  <a:gd name="T28" fmla="*/ 3 w 39"/>
                  <a:gd name="T29" fmla="*/ 25 h 35"/>
                  <a:gd name="T30" fmla="*/ 0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1" y="35"/>
                    </a:lnTo>
                    <a:lnTo>
                      <a:pt x="6" y="34"/>
                    </a:lnTo>
                    <a:lnTo>
                      <a:pt x="12" y="30"/>
                    </a:lnTo>
                    <a:lnTo>
                      <a:pt x="19" y="25"/>
                    </a:lnTo>
                    <a:lnTo>
                      <a:pt x="26" y="19"/>
                    </a:lnTo>
                    <a:lnTo>
                      <a:pt x="32" y="13"/>
                    </a:lnTo>
                    <a:lnTo>
                      <a:pt x="37" y="7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7"/>
                    </a:lnTo>
                    <a:lnTo>
                      <a:pt x="23" y="11"/>
                    </a:lnTo>
                    <a:lnTo>
                      <a:pt x="16" y="15"/>
                    </a:lnTo>
                    <a:lnTo>
                      <a:pt x="9" y="20"/>
                    </a:lnTo>
                    <a:lnTo>
                      <a:pt x="3" y="25"/>
                    </a:lnTo>
                    <a:lnTo>
                      <a:pt x="0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1" name="Freeform 166"/>
              <p:cNvSpPr>
                <a:spLocks/>
              </p:cNvSpPr>
              <p:nvPr/>
            </p:nvSpPr>
            <p:spPr bwMode="auto">
              <a:xfrm>
                <a:off x="186" y="915"/>
                <a:ext cx="36" cy="25"/>
              </a:xfrm>
              <a:custGeom>
                <a:avLst/>
                <a:gdLst>
                  <a:gd name="T0" fmla="*/ 0 w 36"/>
                  <a:gd name="T1" fmla="*/ 22 h 25"/>
                  <a:gd name="T2" fmla="*/ 2 w 36"/>
                  <a:gd name="T3" fmla="*/ 24 h 25"/>
                  <a:gd name="T4" fmla="*/ 6 w 36"/>
                  <a:gd name="T5" fmla="*/ 25 h 25"/>
                  <a:gd name="T6" fmla="*/ 11 w 36"/>
                  <a:gd name="T7" fmla="*/ 24 h 25"/>
                  <a:gd name="T8" fmla="*/ 17 w 36"/>
                  <a:gd name="T9" fmla="*/ 22 h 25"/>
                  <a:gd name="T10" fmla="*/ 23 w 36"/>
                  <a:gd name="T11" fmla="*/ 18 h 25"/>
                  <a:gd name="T12" fmla="*/ 29 w 36"/>
                  <a:gd name="T13" fmla="*/ 13 h 25"/>
                  <a:gd name="T14" fmla="*/ 33 w 36"/>
                  <a:gd name="T15" fmla="*/ 7 h 25"/>
                  <a:gd name="T16" fmla="*/ 36 w 36"/>
                  <a:gd name="T17" fmla="*/ 0 h 25"/>
                  <a:gd name="T18" fmla="*/ 33 w 36"/>
                  <a:gd name="T19" fmla="*/ 2 h 25"/>
                  <a:gd name="T20" fmla="*/ 27 w 36"/>
                  <a:gd name="T21" fmla="*/ 4 h 25"/>
                  <a:gd name="T22" fmla="*/ 21 w 36"/>
                  <a:gd name="T23" fmla="*/ 7 h 25"/>
                  <a:gd name="T24" fmla="*/ 14 w 36"/>
                  <a:gd name="T25" fmla="*/ 10 h 25"/>
                  <a:gd name="T26" fmla="*/ 8 w 36"/>
                  <a:gd name="T27" fmla="*/ 13 h 25"/>
                  <a:gd name="T28" fmla="*/ 3 w 36"/>
                  <a:gd name="T29" fmla="*/ 16 h 25"/>
                  <a:gd name="T30" fmla="*/ 1 w 36"/>
                  <a:gd name="T31" fmla="*/ 19 h 25"/>
                  <a:gd name="T32" fmla="*/ 0 w 36"/>
                  <a:gd name="T33" fmla="*/ 22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25"/>
                  <a:gd name="T53" fmla="*/ 36 w 36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25">
                    <a:moveTo>
                      <a:pt x="0" y="22"/>
                    </a:moveTo>
                    <a:lnTo>
                      <a:pt x="2" y="24"/>
                    </a:lnTo>
                    <a:lnTo>
                      <a:pt x="6" y="25"/>
                    </a:lnTo>
                    <a:lnTo>
                      <a:pt x="11" y="24"/>
                    </a:lnTo>
                    <a:lnTo>
                      <a:pt x="17" y="22"/>
                    </a:lnTo>
                    <a:lnTo>
                      <a:pt x="23" y="18"/>
                    </a:lnTo>
                    <a:lnTo>
                      <a:pt x="29" y="13"/>
                    </a:lnTo>
                    <a:lnTo>
                      <a:pt x="33" y="7"/>
                    </a:lnTo>
                    <a:lnTo>
                      <a:pt x="36" y="0"/>
                    </a:lnTo>
                    <a:lnTo>
                      <a:pt x="33" y="2"/>
                    </a:lnTo>
                    <a:lnTo>
                      <a:pt x="27" y="4"/>
                    </a:lnTo>
                    <a:lnTo>
                      <a:pt x="21" y="7"/>
                    </a:lnTo>
                    <a:lnTo>
                      <a:pt x="14" y="10"/>
                    </a:lnTo>
                    <a:lnTo>
                      <a:pt x="8" y="13"/>
                    </a:lnTo>
                    <a:lnTo>
                      <a:pt x="3" y="16"/>
                    </a:lnTo>
                    <a:lnTo>
                      <a:pt x="1" y="19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2" name="Freeform 167"/>
              <p:cNvSpPr>
                <a:spLocks/>
              </p:cNvSpPr>
              <p:nvPr/>
            </p:nvSpPr>
            <p:spPr bwMode="auto">
              <a:xfrm>
                <a:off x="181" y="876"/>
                <a:ext cx="27" cy="19"/>
              </a:xfrm>
              <a:custGeom>
                <a:avLst/>
                <a:gdLst>
                  <a:gd name="T0" fmla="*/ 0 w 27"/>
                  <a:gd name="T1" fmla="*/ 17 h 19"/>
                  <a:gd name="T2" fmla="*/ 1 w 27"/>
                  <a:gd name="T3" fmla="*/ 19 h 19"/>
                  <a:gd name="T4" fmla="*/ 5 w 27"/>
                  <a:gd name="T5" fmla="*/ 19 h 19"/>
                  <a:gd name="T6" fmla="*/ 9 w 27"/>
                  <a:gd name="T7" fmla="*/ 17 h 19"/>
                  <a:gd name="T8" fmla="*/ 14 w 27"/>
                  <a:gd name="T9" fmla="*/ 15 h 19"/>
                  <a:gd name="T10" fmla="*/ 19 w 27"/>
                  <a:gd name="T11" fmla="*/ 12 h 19"/>
                  <a:gd name="T12" fmla="*/ 23 w 27"/>
                  <a:gd name="T13" fmla="*/ 8 h 19"/>
                  <a:gd name="T14" fmla="*/ 26 w 27"/>
                  <a:gd name="T15" fmla="*/ 4 h 19"/>
                  <a:gd name="T16" fmla="*/ 27 w 27"/>
                  <a:gd name="T17" fmla="*/ 0 h 19"/>
                  <a:gd name="T18" fmla="*/ 25 w 27"/>
                  <a:gd name="T19" fmla="*/ 2 h 19"/>
                  <a:gd name="T20" fmla="*/ 20 w 27"/>
                  <a:gd name="T21" fmla="*/ 4 h 19"/>
                  <a:gd name="T22" fmla="*/ 16 w 27"/>
                  <a:gd name="T23" fmla="*/ 6 h 19"/>
                  <a:gd name="T24" fmla="*/ 12 w 27"/>
                  <a:gd name="T25" fmla="*/ 8 h 19"/>
                  <a:gd name="T26" fmla="*/ 7 w 27"/>
                  <a:gd name="T27" fmla="*/ 10 h 19"/>
                  <a:gd name="T28" fmla="*/ 3 w 27"/>
                  <a:gd name="T29" fmla="*/ 13 h 19"/>
                  <a:gd name="T30" fmla="*/ 1 w 27"/>
                  <a:gd name="T31" fmla="*/ 15 h 19"/>
                  <a:gd name="T32" fmla="*/ 0 w 27"/>
                  <a:gd name="T33" fmla="*/ 17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9"/>
                  <a:gd name="T53" fmla="*/ 27 w 2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9">
                    <a:moveTo>
                      <a:pt x="0" y="17"/>
                    </a:moveTo>
                    <a:lnTo>
                      <a:pt x="1" y="19"/>
                    </a:lnTo>
                    <a:lnTo>
                      <a:pt x="5" y="19"/>
                    </a:lnTo>
                    <a:lnTo>
                      <a:pt x="9" y="17"/>
                    </a:lnTo>
                    <a:lnTo>
                      <a:pt x="14" y="15"/>
                    </a:lnTo>
                    <a:lnTo>
                      <a:pt x="19" y="12"/>
                    </a:lnTo>
                    <a:lnTo>
                      <a:pt x="23" y="8"/>
                    </a:lnTo>
                    <a:lnTo>
                      <a:pt x="26" y="4"/>
                    </a:lnTo>
                    <a:lnTo>
                      <a:pt x="27" y="0"/>
                    </a:lnTo>
                    <a:lnTo>
                      <a:pt x="25" y="2"/>
                    </a:lnTo>
                    <a:lnTo>
                      <a:pt x="20" y="4"/>
                    </a:lnTo>
                    <a:lnTo>
                      <a:pt x="16" y="6"/>
                    </a:lnTo>
                    <a:lnTo>
                      <a:pt x="12" y="8"/>
                    </a:lnTo>
                    <a:lnTo>
                      <a:pt x="7" y="10"/>
                    </a:lnTo>
                    <a:lnTo>
                      <a:pt x="3" y="13"/>
                    </a:lnTo>
                    <a:lnTo>
                      <a:pt x="1" y="1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3" name="Freeform 168"/>
              <p:cNvSpPr>
                <a:spLocks/>
              </p:cNvSpPr>
              <p:nvPr/>
            </p:nvSpPr>
            <p:spPr bwMode="auto">
              <a:xfrm>
                <a:off x="183" y="859"/>
                <a:ext cx="18" cy="14"/>
              </a:xfrm>
              <a:custGeom>
                <a:avLst/>
                <a:gdLst>
                  <a:gd name="T0" fmla="*/ 1 w 18"/>
                  <a:gd name="T1" fmla="*/ 13 h 14"/>
                  <a:gd name="T2" fmla="*/ 6 w 18"/>
                  <a:gd name="T3" fmla="*/ 14 h 14"/>
                  <a:gd name="T4" fmla="*/ 13 w 18"/>
                  <a:gd name="T5" fmla="*/ 12 h 14"/>
                  <a:gd name="T6" fmla="*/ 18 w 18"/>
                  <a:gd name="T7" fmla="*/ 6 h 14"/>
                  <a:gd name="T8" fmla="*/ 17 w 18"/>
                  <a:gd name="T9" fmla="*/ 0 h 14"/>
                  <a:gd name="T10" fmla="*/ 14 w 18"/>
                  <a:gd name="T11" fmla="*/ 5 h 14"/>
                  <a:gd name="T12" fmla="*/ 7 w 18"/>
                  <a:gd name="T13" fmla="*/ 7 h 14"/>
                  <a:gd name="T14" fmla="*/ 0 w 18"/>
                  <a:gd name="T15" fmla="*/ 9 h 14"/>
                  <a:gd name="T16" fmla="*/ 1 w 18"/>
                  <a:gd name="T17" fmla="*/ 13 h 1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4"/>
                  <a:gd name="T29" fmla="*/ 18 w 18"/>
                  <a:gd name="T30" fmla="*/ 14 h 1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4">
                    <a:moveTo>
                      <a:pt x="1" y="13"/>
                    </a:moveTo>
                    <a:lnTo>
                      <a:pt x="6" y="14"/>
                    </a:lnTo>
                    <a:lnTo>
                      <a:pt x="13" y="12"/>
                    </a:lnTo>
                    <a:lnTo>
                      <a:pt x="18" y="6"/>
                    </a:lnTo>
                    <a:lnTo>
                      <a:pt x="17" y="0"/>
                    </a:lnTo>
                    <a:lnTo>
                      <a:pt x="14" y="5"/>
                    </a:lnTo>
                    <a:lnTo>
                      <a:pt x="7" y="7"/>
                    </a:lnTo>
                    <a:lnTo>
                      <a:pt x="0" y="9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4" name="Freeform 169"/>
              <p:cNvSpPr>
                <a:spLocks/>
              </p:cNvSpPr>
              <p:nvPr/>
            </p:nvSpPr>
            <p:spPr bwMode="auto">
              <a:xfrm>
                <a:off x="198" y="1018"/>
                <a:ext cx="36" cy="41"/>
              </a:xfrm>
              <a:custGeom>
                <a:avLst/>
                <a:gdLst>
                  <a:gd name="T0" fmla="*/ 0 w 36"/>
                  <a:gd name="T1" fmla="*/ 39 h 41"/>
                  <a:gd name="T2" fmla="*/ 2 w 36"/>
                  <a:gd name="T3" fmla="*/ 41 h 41"/>
                  <a:gd name="T4" fmla="*/ 7 w 36"/>
                  <a:gd name="T5" fmla="*/ 39 h 41"/>
                  <a:gd name="T6" fmla="*/ 12 w 36"/>
                  <a:gd name="T7" fmla="*/ 37 h 41"/>
                  <a:gd name="T8" fmla="*/ 18 w 36"/>
                  <a:gd name="T9" fmla="*/ 32 h 41"/>
                  <a:gd name="T10" fmla="*/ 24 w 36"/>
                  <a:gd name="T11" fmla="*/ 25 h 41"/>
                  <a:gd name="T12" fmla="*/ 29 w 36"/>
                  <a:gd name="T13" fmla="*/ 17 h 41"/>
                  <a:gd name="T14" fmla="*/ 33 w 36"/>
                  <a:gd name="T15" fmla="*/ 9 h 41"/>
                  <a:gd name="T16" fmla="*/ 36 w 36"/>
                  <a:gd name="T17" fmla="*/ 0 h 41"/>
                  <a:gd name="T18" fmla="*/ 33 w 36"/>
                  <a:gd name="T19" fmla="*/ 3 h 41"/>
                  <a:gd name="T20" fmla="*/ 28 w 36"/>
                  <a:gd name="T21" fmla="*/ 8 h 41"/>
                  <a:gd name="T22" fmla="*/ 22 w 36"/>
                  <a:gd name="T23" fmla="*/ 13 h 41"/>
                  <a:gd name="T24" fmla="*/ 15 w 36"/>
                  <a:gd name="T25" fmla="*/ 19 h 41"/>
                  <a:gd name="T26" fmla="*/ 9 w 36"/>
                  <a:gd name="T27" fmla="*/ 25 h 41"/>
                  <a:gd name="T28" fmla="*/ 4 w 36"/>
                  <a:gd name="T29" fmla="*/ 31 h 41"/>
                  <a:gd name="T30" fmla="*/ 1 w 36"/>
                  <a:gd name="T31" fmla="*/ 36 h 41"/>
                  <a:gd name="T32" fmla="*/ 0 w 36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1"/>
                  <a:gd name="T53" fmla="*/ 36 w 3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1">
                    <a:moveTo>
                      <a:pt x="0" y="39"/>
                    </a:moveTo>
                    <a:lnTo>
                      <a:pt x="2" y="41"/>
                    </a:lnTo>
                    <a:lnTo>
                      <a:pt x="7" y="39"/>
                    </a:lnTo>
                    <a:lnTo>
                      <a:pt x="12" y="37"/>
                    </a:lnTo>
                    <a:lnTo>
                      <a:pt x="18" y="32"/>
                    </a:lnTo>
                    <a:lnTo>
                      <a:pt x="24" y="25"/>
                    </a:lnTo>
                    <a:lnTo>
                      <a:pt x="29" y="17"/>
                    </a:lnTo>
                    <a:lnTo>
                      <a:pt x="33" y="9"/>
                    </a:lnTo>
                    <a:lnTo>
                      <a:pt x="36" y="0"/>
                    </a:lnTo>
                    <a:lnTo>
                      <a:pt x="33" y="3"/>
                    </a:lnTo>
                    <a:lnTo>
                      <a:pt x="28" y="8"/>
                    </a:lnTo>
                    <a:lnTo>
                      <a:pt x="22" y="13"/>
                    </a:lnTo>
                    <a:lnTo>
                      <a:pt x="15" y="19"/>
                    </a:lnTo>
                    <a:lnTo>
                      <a:pt x="9" y="25"/>
                    </a:lnTo>
                    <a:lnTo>
                      <a:pt x="4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5" name="Freeform 170"/>
              <p:cNvSpPr>
                <a:spLocks/>
              </p:cNvSpPr>
              <p:nvPr/>
            </p:nvSpPr>
            <p:spPr bwMode="auto">
              <a:xfrm>
                <a:off x="205" y="1063"/>
                <a:ext cx="28" cy="32"/>
              </a:xfrm>
              <a:custGeom>
                <a:avLst/>
                <a:gdLst>
                  <a:gd name="T0" fmla="*/ 0 w 28"/>
                  <a:gd name="T1" fmla="*/ 31 h 32"/>
                  <a:gd name="T2" fmla="*/ 2 w 28"/>
                  <a:gd name="T3" fmla="*/ 32 h 32"/>
                  <a:gd name="T4" fmla="*/ 4 w 28"/>
                  <a:gd name="T5" fmla="*/ 32 h 32"/>
                  <a:gd name="T6" fmla="*/ 8 w 28"/>
                  <a:gd name="T7" fmla="*/ 30 h 32"/>
                  <a:gd name="T8" fmla="*/ 14 w 28"/>
                  <a:gd name="T9" fmla="*/ 27 h 32"/>
                  <a:gd name="T10" fmla="*/ 18 w 28"/>
                  <a:gd name="T11" fmla="*/ 22 h 32"/>
                  <a:gd name="T12" fmla="*/ 22 w 28"/>
                  <a:gd name="T13" fmla="*/ 16 h 32"/>
                  <a:gd name="T14" fmla="*/ 26 w 28"/>
                  <a:gd name="T15" fmla="*/ 9 h 32"/>
                  <a:gd name="T16" fmla="*/ 28 w 28"/>
                  <a:gd name="T17" fmla="*/ 0 h 32"/>
                  <a:gd name="T18" fmla="*/ 25 w 28"/>
                  <a:gd name="T19" fmla="*/ 4 h 32"/>
                  <a:gd name="T20" fmla="*/ 20 w 28"/>
                  <a:gd name="T21" fmla="*/ 9 h 32"/>
                  <a:gd name="T22" fmla="*/ 15 w 28"/>
                  <a:gd name="T23" fmla="*/ 13 h 32"/>
                  <a:gd name="T24" fmla="*/ 10 w 28"/>
                  <a:gd name="T25" fmla="*/ 18 h 32"/>
                  <a:gd name="T26" fmla="*/ 6 w 28"/>
                  <a:gd name="T27" fmla="*/ 21 h 32"/>
                  <a:gd name="T28" fmla="*/ 2 w 28"/>
                  <a:gd name="T29" fmla="*/ 25 h 32"/>
                  <a:gd name="T30" fmla="*/ 0 w 28"/>
                  <a:gd name="T31" fmla="*/ 29 h 32"/>
                  <a:gd name="T32" fmla="*/ 0 w 28"/>
                  <a:gd name="T33" fmla="*/ 31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32"/>
                  <a:gd name="T53" fmla="*/ 28 w 28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32">
                    <a:moveTo>
                      <a:pt x="0" y="31"/>
                    </a:moveTo>
                    <a:lnTo>
                      <a:pt x="2" y="32"/>
                    </a:lnTo>
                    <a:lnTo>
                      <a:pt x="4" y="32"/>
                    </a:lnTo>
                    <a:lnTo>
                      <a:pt x="8" y="30"/>
                    </a:lnTo>
                    <a:lnTo>
                      <a:pt x="14" y="27"/>
                    </a:lnTo>
                    <a:lnTo>
                      <a:pt x="18" y="22"/>
                    </a:lnTo>
                    <a:lnTo>
                      <a:pt x="22" y="16"/>
                    </a:lnTo>
                    <a:lnTo>
                      <a:pt x="26" y="9"/>
                    </a:lnTo>
                    <a:lnTo>
                      <a:pt x="28" y="0"/>
                    </a:lnTo>
                    <a:lnTo>
                      <a:pt x="25" y="4"/>
                    </a:lnTo>
                    <a:lnTo>
                      <a:pt x="20" y="9"/>
                    </a:lnTo>
                    <a:lnTo>
                      <a:pt x="15" y="13"/>
                    </a:lnTo>
                    <a:lnTo>
                      <a:pt x="10" y="18"/>
                    </a:lnTo>
                    <a:lnTo>
                      <a:pt x="6" y="21"/>
                    </a:lnTo>
                    <a:lnTo>
                      <a:pt x="2" y="25"/>
                    </a:lnTo>
                    <a:lnTo>
                      <a:pt x="0" y="2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6" name="Freeform 171"/>
              <p:cNvSpPr>
                <a:spLocks/>
              </p:cNvSpPr>
              <p:nvPr/>
            </p:nvSpPr>
            <p:spPr bwMode="auto">
              <a:xfrm>
                <a:off x="192" y="950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2 w 39"/>
                  <a:gd name="T3" fmla="*/ 35 h 35"/>
                  <a:gd name="T4" fmla="*/ 7 w 39"/>
                  <a:gd name="T5" fmla="*/ 33 h 35"/>
                  <a:gd name="T6" fmla="*/ 13 w 39"/>
                  <a:gd name="T7" fmla="*/ 30 h 35"/>
                  <a:gd name="T8" fmla="*/ 20 w 39"/>
                  <a:gd name="T9" fmla="*/ 25 h 35"/>
                  <a:gd name="T10" fmla="*/ 27 w 39"/>
                  <a:gd name="T11" fmla="*/ 20 h 35"/>
                  <a:gd name="T12" fmla="*/ 33 w 39"/>
                  <a:gd name="T13" fmla="*/ 13 h 35"/>
                  <a:gd name="T14" fmla="*/ 38 w 39"/>
                  <a:gd name="T15" fmla="*/ 6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6 h 35"/>
                  <a:gd name="T22" fmla="*/ 23 w 39"/>
                  <a:gd name="T23" fmla="*/ 11 h 35"/>
                  <a:gd name="T24" fmla="*/ 16 w 39"/>
                  <a:gd name="T25" fmla="*/ 16 h 35"/>
                  <a:gd name="T26" fmla="*/ 9 w 39"/>
                  <a:gd name="T27" fmla="*/ 21 h 35"/>
                  <a:gd name="T28" fmla="*/ 3 w 39"/>
                  <a:gd name="T29" fmla="*/ 25 h 35"/>
                  <a:gd name="T30" fmla="*/ 1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2" y="35"/>
                    </a:lnTo>
                    <a:lnTo>
                      <a:pt x="7" y="33"/>
                    </a:lnTo>
                    <a:lnTo>
                      <a:pt x="13" y="30"/>
                    </a:lnTo>
                    <a:lnTo>
                      <a:pt x="20" y="25"/>
                    </a:lnTo>
                    <a:lnTo>
                      <a:pt x="27" y="20"/>
                    </a:lnTo>
                    <a:lnTo>
                      <a:pt x="33" y="13"/>
                    </a:lnTo>
                    <a:lnTo>
                      <a:pt x="38" y="6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6"/>
                    </a:lnTo>
                    <a:lnTo>
                      <a:pt x="23" y="11"/>
                    </a:lnTo>
                    <a:lnTo>
                      <a:pt x="16" y="16"/>
                    </a:lnTo>
                    <a:lnTo>
                      <a:pt x="9" y="21"/>
                    </a:lnTo>
                    <a:lnTo>
                      <a:pt x="3" y="25"/>
                    </a:lnTo>
                    <a:lnTo>
                      <a:pt x="1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7" name="Freeform 172"/>
              <p:cNvSpPr>
                <a:spLocks/>
              </p:cNvSpPr>
              <p:nvPr/>
            </p:nvSpPr>
            <p:spPr bwMode="auto">
              <a:xfrm>
                <a:off x="183" y="894"/>
                <a:ext cx="33" cy="26"/>
              </a:xfrm>
              <a:custGeom>
                <a:avLst/>
                <a:gdLst>
                  <a:gd name="T0" fmla="*/ 0 w 33"/>
                  <a:gd name="T1" fmla="*/ 24 h 26"/>
                  <a:gd name="T2" fmla="*/ 3 w 33"/>
                  <a:gd name="T3" fmla="*/ 26 h 26"/>
                  <a:gd name="T4" fmla="*/ 6 w 33"/>
                  <a:gd name="T5" fmla="*/ 25 h 26"/>
                  <a:gd name="T6" fmla="*/ 12 w 33"/>
                  <a:gd name="T7" fmla="*/ 23 h 26"/>
                  <a:gd name="T8" fmla="*/ 18 w 33"/>
                  <a:gd name="T9" fmla="*/ 19 h 26"/>
                  <a:gd name="T10" fmla="*/ 24 w 33"/>
                  <a:gd name="T11" fmla="*/ 14 h 26"/>
                  <a:gd name="T12" fmla="*/ 29 w 33"/>
                  <a:gd name="T13" fmla="*/ 9 h 26"/>
                  <a:gd name="T14" fmla="*/ 32 w 33"/>
                  <a:gd name="T15" fmla="*/ 4 h 26"/>
                  <a:gd name="T16" fmla="*/ 33 w 33"/>
                  <a:gd name="T17" fmla="*/ 0 h 26"/>
                  <a:gd name="T18" fmla="*/ 30 w 33"/>
                  <a:gd name="T19" fmla="*/ 2 h 26"/>
                  <a:gd name="T20" fmla="*/ 26 w 33"/>
                  <a:gd name="T21" fmla="*/ 5 h 26"/>
                  <a:gd name="T22" fmla="*/ 21 w 33"/>
                  <a:gd name="T23" fmla="*/ 8 h 26"/>
                  <a:gd name="T24" fmla="*/ 15 w 33"/>
                  <a:gd name="T25" fmla="*/ 11 h 26"/>
                  <a:gd name="T26" fmla="*/ 10 w 33"/>
                  <a:gd name="T27" fmla="*/ 15 h 26"/>
                  <a:gd name="T28" fmla="*/ 5 w 33"/>
                  <a:gd name="T29" fmla="*/ 19 h 26"/>
                  <a:gd name="T30" fmla="*/ 2 w 33"/>
                  <a:gd name="T31" fmla="*/ 22 h 26"/>
                  <a:gd name="T32" fmla="*/ 0 w 33"/>
                  <a:gd name="T33" fmla="*/ 24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26"/>
                  <a:gd name="T53" fmla="*/ 33 w 33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26">
                    <a:moveTo>
                      <a:pt x="0" y="24"/>
                    </a:moveTo>
                    <a:lnTo>
                      <a:pt x="3" y="26"/>
                    </a:lnTo>
                    <a:lnTo>
                      <a:pt x="6" y="25"/>
                    </a:lnTo>
                    <a:lnTo>
                      <a:pt x="12" y="23"/>
                    </a:lnTo>
                    <a:lnTo>
                      <a:pt x="18" y="19"/>
                    </a:lnTo>
                    <a:lnTo>
                      <a:pt x="24" y="14"/>
                    </a:lnTo>
                    <a:lnTo>
                      <a:pt x="29" y="9"/>
                    </a:lnTo>
                    <a:lnTo>
                      <a:pt x="32" y="4"/>
                    </a:lnTo>
                    <a:lnTo>
                      <a:pt x="33" y="0"/>
                    </a:lnTo>
                    <a:lnTo>
                      <a:pt x="30" y="2"/>
                    </a:lnTo>
                    <a:lnTo>
                      <a:pt x="26" y="5"/>
                    </a:lnTo>
                    <a:lnTo>
                      <a:pt x="21" y="8"/>
                    </a:lnTo>
                    <a:lnTo>
                      <a:pt x="15" y="11"/>
                    </a:lnTo>
                    <a:lnTo>
                      <a:pt x="10" y="15"/>
                    </a:lnTo>
                    <a:lnTo>
                      <a:pt x="5" y="19"/>
                    </a:lnTo>
                    <a:lnTo>
                      <a:pt x="2" y="2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8" name="Freeform 173"/>
              <p:cNvSpPr>
                <a:spLocks/>
              </p:cNvSpPr>
              <p:nvPr/>
            </p:nvSpPr>
            <p:spPr bwMode="auto">
              <a:xfrm>
                <a:off x="228" y="1080"/>
                <a:ext cx="5" cy="37"/>
              </a:xfrm>
              <a:custGeom>
                <a:avLst/>
                <a:gdLst>
                  <a:gd name="T0" fmla="*/ 3 w 5"/>
                  <a:gd name="T1" fmla="*/ 0 h 37"/>
                  <a:gd name="T2" fmla="*/ 3 w 5"/>
                  <a:gd name="T3" fmla="*/ 7 h 37"/>
                  <a:gd name="T4" fmla="*/ 4 w 5"/>
                  <a:gd name="T5" fmla="*/ 21 h 37"/>
                  <a:gd name="T6" fmla="*/ 5 w 5"/>
                  <a:gd name="T7" fmla="*/ 32 h 37"/>
                  <a:gd name="T8" fmla="*/ 3 w 5"/>
                  <a:gd name="T9" fmla="*/ 37 h 37"/>
                  <a:gd name="T10" fmla="*/ 0 w 5"/>
                  <a:gd name="T11" fmla="*/ 32 h 37"/>
                  <a:gd name="T12" fmla="*/ 0 w 5"/>
                  <a:gd name="T13" fmla="*/ 21 h 37"/>
                  <a:gd name="T14" fmla="*/ 2 w 5"/>
                  <a:gd name="T15" fmla="*/ 8 h 37"/>
                  <a:gd name="T16" fmla="*/ 3 w 5"/>
                  <a:gd name="T17" fmla="*/ 0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"/>
                  <a:gd name="T28" fmla="*/ 0 h 37"/>
                  <a:gd name="T29" fmla="*/ 5 w 5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" h="37">
                    <a:moveTo>
                      <a:pt x="3" y="0"/>
                    </a:moveTo>
                    <a:lnTo>
                      <a:pt x="3" y="7"/>
                    </a:lnTo>
                    <a:lnTo>
                      <a:pt x="4" y="21"/>
                    </a:lnTo>
                    <a:lnTo>
                      <a:pt x="5" y="32"/>
                    </a:lnTo>
                    <a:lnTo>
                      <a:pt x="3" y="37"/>
                    </a:lnTo>
                    <a:lnTo>
                      <a:pt x="0" y="32"/>
                    </a:lnTo>
                    <a:lnTo>
                      <a:pt x="0" y="21"/>
                    </a:lnTo>
                    <a:lnTo>
                      <a:pt x="2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59" name="Freeform 174"/>
              <p:cNvSpPr>
                <a:spLocks/>
              </p:cNvSpPr>
              <p:nvPr/>
            </p:nvSpPr>
            <p:spPr bwMode="auto">
              <a:xfrm>
                <a:off x="234" y="1036"/>
                <a:ext cx="37" cy="53"/>
              </a:xfrm>
              <a:custGeom>
                <a:avLst/>
                <a:gdLst>
                  <a:gd name="T0" fmla="*/ 0 w 37"/>
                  <a:gd name="T1" fmla="*/ 0 h 53"/>
                  <a:gd name="T2" fmla="*/ 3 w 37"/>
                  <a:gd name="T3" fmla="*/ 6 h 53"/>
                  <a:gd name="T4" fmla="*/ 7 w 37"/>
                  <a:gd name="T5" fmla="*/ 15 h 53"/>
                  <a:gd name="T6" fmla="*/ 12 w 37"/>
                  <a:gd name="T7" fmla="*/ 24 h 53"/>
                  <a:gd name="T8" fmla="*/ 18 w 37"/>
                  <a:gd name="T9" fmla="*/ 34 h 53"/>
                  <a:gd name="T10" fmla="*/ 24 w 37"/>
                  <a:gd name="T11" fmla="*/ 43 h 53"/>
                  <a:gd name="T12" fmla="*/ 29 w 37"/>
                  <a:gd name="T13" fmla="*/ 49 h 53"/>
                  <a:gd name="T14" fmla="*/ 34 w 37"/>
                  <a:gd name="T15" fmla="*/ 53 h 53"/>
                  <a:gd name="T16" fmla="*/ 37 w 37"/>
                  <a:gd name="T17" fmla="*/ 52 h 53"/>
                  <a:gd name="T18" fmla="*/ 37 w 37"/>
                  <a:gd name="T19" fmla="*/ 48 h 53"/>
                  <a:gd name="T20" fmla="*/ 34 w 37"/>
                  <a:gd name="T21" fmla="*/ 42 h 53"/>
                  <a:gd name="T22" fmla="*/ 29 w 37"/>
                  <a:gd name="T23" fmla="*/ 35 h 53"/>
                  <a:gd name="T24" fmla="*/ 22 w 37"/>
                  <a:gd name="T25" fmla="*/ 27 h 53"/>
                  <a:gd name="T26" fmla="*/ 15 w 37"/>
                  <a:gd name="T27" fmla="*/ 19 h 53"/>
                  <a:gd name="T28" fmla="*/ 9 w 37"/>
                  <a:gd name="T29" fmla="*/ 12 h 53"/>
                  <a:gd name="T30" fmla="*/ 3 w 37"/>
                  <a:gd name="T31" fmla="*/ 5 h 53"/>
                  <a:gd name="T32" fmla="*/ 0 w 37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3"/>
                  <a:gd name="T53" fmla="*/ 37 w 37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3">
                    <a:moveTo>
                      <a:pt x="0" y="0"/>
                    </a:moveTo>
                    <a:lnTo>
                      <a:pt x="3" y="6"/>
                    </a:lnTo>
                    <a:lnTo>
                      <a:pt x="7" y="15"/>
                    </a:lnTo>
                    <a:lnTo>
                      <a:pt x="12" y="24"/>
                    </a:lnTo>
                    <a:lnTo>
                      <a:pt x="18" y="34"/>
                    </a:lnTo>
                    <a:lnTo>
                      <a:pt x="24" y="43"/>
                    </a:lnTo>
                    <a:lnTo>
                      <a:pt x="29" y="49"/>
                    </a:lnTo>
                    <a:lnTo>
                      <a:pt x="34" y="53"/>
                    </a:lnTo>
                    <a:lnTo>
                      <a:pt x="37" y="52"/>
                    </a:lnTo>
                    <a:lnTo>
                      <a:pt x="37" y="48"/>
                    </a:lnTo>
                    <a:lnTo>
                      <a:pt x="34" y="42"/>
                    </a:lnTo>
                    <a:lnTo>
                      <a:pt x="29" y="35"/>
                    </a:lnTo>
                    <a:lnTo>
                      <a:pt x="22" y="27"/>
                    </a:lnTo>
                    <a:lnTo>
                      <a:pt x="15" y="19"/>
                    </a:lnTo>
                    <a:lnTo>
                      <a:pt x="9" y="12"/>
                    </a:lnTo>
                    <a:lnTo>
                      <a:pt x="3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0" name="Freeform 175"/>
              <p:cNvSpPr>
                <a:spLocks/>
              </p:cNvSpPr>
              <p:nvPr/>
            </p:nvSpPr>
            <p:spPr bwMode="auto">
              <a:xfrm>
                <a:off x="233" y="1018"/>
                <a:ext cx="40" cy="48"/>
              </a:xfrm>
              <a:custGeom>
                <a:avLst/>
                <a:gdLst>
                  <a:gd name="T0" fmla="*/ 0 w 40"/>
                  <a:gd name="T1" fmla="*/ 0 h 48"/>
                  <a:gd name="T2" fmla="*/ 4 w 40"/>
                  <a:gd name="T3" fmla="*/ 6 h 48"/>
                  <a:gd name="T4" fmla="*/ 9 w 40"/>
                  <a:gd name="T5" fmla="*/ 14 h 48"/>
                  <a:gd name="T6" fmla="*/ 15 w 40"/>
                  <a:gd name="T7" fmla="*/ 23 h 48"/>
                  <a:gd name="T8" fmla="*/ 22 w 40"/>
                  <a:gd name="T9" fmla="*/ 32 h 48"/>
                  <a:gd name="T10" fmla="*/ 28 w 40"/>
                  <a:gd name="T11" fmla="*/ 39 h 48"/>
                  <a:gd name="T12" fmla="*/ 34 w 40"/>
                  <a:gd name="T13" fmla="*/ 45 h 48"/>
                  <a:gd name="T14" fmla="*/ 38 w 40"/>
                  <a:gd name="T15" fmla="*/ 48 h 48"/>
                  <a:gd name="T16" fmla="*/ 40 w 40"/>
                  <a:gd name="T17" fmla="*/ 47 h 48"/>
                  <a:gd name="T18" fmla="*/ 39 w 40"/>
                  <a:gd name="T19" fmla="*/ 42 h 48"/>
                  <a:gd name="T20" fmla="*/ 35 w 40"/>
                  <a:gd name="T21" fmla="*/ 37 h 48"/>
                  <a:gd name="T22" fmla="*/ 29 w 40"/>
                  <a:gd name="T23" fmla="*/ 30 h 48"/>
                  <a:gd name="T24" fmla="*/ 22 w 40"/>
                  <a:gd name="T25" fmla="*/ 22 h 48"/>
                  <a:gd name="T26" fmla="*/ 15 w 40"/>
                  <a:gd name="T27" fmla="*/ 15 h 48"/>
                  <a:gd name="T28" fmla="*/ 8 w 40"/>
                  <a:gd name="T29" fmla="*/ 9 h 48"/>
                  <a:gd name="T30" fmla="*/ 3 w 40"/>
                  <a:gd name="T31" fmla="*/ 4 h 48"/>
                  <a:gd name="T32" fmla="*/ 0 w 40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48"/>
                  <a:gd name="T53" fmla="*/ 40 w 40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48">
                    <a:moveTo>
                      <a:pt x="0" y="0"/>
                    </a:moveTo>
                    <a:lnTo>
                      <a:pt x="4" y="6"/>
                    </a:lnTo>
                    <a:lnTo>
                      <a:pt x="9" y="14"/>
                    </a:lnTo>
                    <a:lnTo>
                      <a:pt x="15" y="23"/>
                    </a:lnTo>
                    <a:lnTo>
                      <a:pt x="22" y="32"/>
                    </a:lnTo>
                    <a:lnTo>
                      <a:pt x="28" y="39"/>
                    </a:lnTo>
                    <a:lnTo>
                      <a:pt x="34" y="45"/>
                    </a:lnTo>
                    <a:lnTo>
                      <a:pt x="38" y="48"/>
                    </a:lnTo>
                    <a:lnTo>
                      <a:pt x="40" y="47"/>
                    </a:lnTo>
                    <a:lnTo>
                      <a:pt x="39" y="42"/>
                    </a:lnTo>
                    <a:lnTo>
                      <a:pt x="35" y="37"/>
                    </a:lnTo>
                    <a:lnTo>
                      <a:pt x="29" y="30"/>
                    </a:lnTo>
                    <a:lnTo>
                      <a:pt x="22" y="22"/>
                    </a:lnTo>
                    <a:lnTo>
                      <a:pt x="15" y="15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1" name="Freeform 176"/>
              <p:cNvSpPr>
                <a:spLocks/>
              </p:cNvSpPr>
              <p:nvPr/>
            </p:nvSpPr>
            <p:spPr bwMode="auto">
              <a:xfrm>
                <a:off x="233" y="997"/>
                <a:ext cx="41" cy="42"/>
              </a:xfrm>
              <a:custGeom>
                <a:avLst/>
                <a:gdLst>
                  <a:gd name="T0" fmla="*/ 0 w 41"/>
                  <a:gd name="T1" fmla="*/ 0 h 42"/>
                  <a:gd name="T2" fmla="*/ 4 w 41"/>
                  <a:gd name="T3" fmla="*/ 6 h 42"/>
                  <a:gd name="T4" fmla="*/ 10 w 41"/>
                  <a:gd name="T5" fmla="*/ 14 h 42"/>
                  <a:gd name="T6" fmla="*/ 16 w 41"/>
                  <a:gd name="T7" fmla="*/ 22 h 42"/>
                  <a:gd name="T8" fmla="*/ 23 w 41"/>
                  <a:gd name="T9" fmla="*/ 30 h 42"/>
                  <a:gd name="T10" fmla="*/ 29 w 41"/>
                  <a:gd name="T11" fmla="*/ 36 h 42"/>
                  <a:gd name="T12" fmla="*/ 35 w 41"/>
                  <a:gd name="T13" fmla="*/ 40 h 42"/>
                  <a:gd name="T14" fmla="*/ 40 w 41"/>
                  <a:gd name="T15" fmla="*/ 42 h 42"/>
                  <a:gd name="T16" fmla="*/ 41 w 41"/>
                  <a:gd name="T17" fmla="*/ 41 h 42"/>
                  <a:gd name="T18" fmla="*/ 41 w 41"/>
                  <a:gd name="T19" fmla="*/ 37 h 42"/>
                  <a:gd name="T20" fmla="*/ 36 w 41"/>
                  <a:gd name="T21" fmla="*/ 32 h 42"/>
                  <a:gd name="T22" fmla="*/ 30 w 41"/>
                  <a:gd name="T23" fmla="*/ 27 h 42"/>
                  <a:gd name="T24" fmla="*/ 23 w 41"/>
                  <a:gd name="T25" fmla="*/ 21 h 42"/>
                  <a:gd name="T26" fmla="*/ 16 w 41"/>
                  <a:gd name="T27" fmla="*/ 15 h 42"/>
                  <a:gd name="T28" fmla="*/ 9 w 41"/>
                  <a:gd name="T29" fmla="*/ 9 h 42"/>
                  <a:gd name="T30" fmla="*/ 4 w 41"/>
                  <a:gd name="T31" fmla="*/ 4 h 42"/>
                  <a:gd name="T32" fmla="*/ 0 w 41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2"/>
                  <a:gd name="T53" fmla="*/ 41 w 41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2">
                    <a:moveTo>
                      <a:pt x="0" y="0"/>
                    </a:moveTo>
                    <a:lnTo>
                      <a:pt x="4" y="6"/>
                    </a:lnTo>
                    <a:lnTo>
                      <a:pt x="10" y="14"/>
                    </a:lnTo>
                    <a:lnTo>
                      <a:pt x="16" y="22"/>
                    </a:lnTo>
                    <a:lnTo>
                      <a:pt x="23" y="30"/>
                    </a:lnTo>
                    <a:lnTo>
                      <a:pt x="29" y="36"/>
                    </a:lnTo>
                    <a:lnTo>
                      <a:pt x="35" y="40"/>
                    </a:lnTo>
                    <a:lnTo>
                      <a:pt x="40" y="42"/>
                    </a:lnTo>
                    <a:lnTo>
                      <a:pt x="41" y="41"/>
                    </a:lnTo>
                    <a:lnTo>
                      <a:pt x="41" y="37"/>
                    </a:lnTo>
                    <a:lnTo>
                      <a:pt x="36" y="32"/>
                    </a:lnTo>
                    <a:lnTo>
                      <a:pt x="30" y="27"/>
                    </a:lnTo>
                    <a:lnTo>
                      <a:pt x="23" y="21"/>
                    </a:lnTo>
                    <a:lnTo>
                      <a:pt x="16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2" name="Freeform 177"/>
              <p:cNvSpPr>
                <a:spLocks/>
              </p:cNvSpPr>
              <p:nvPr/>
            </p:nvSpPr>
            <p:spPr bwMode="auto">
              <a:xfrm>
                <a:off x="230" y="975"/>
                <a:ext cx="39" cy="33"/>
              </a:xfrm>
              <a:custGeom>
                <a:avLst/>
                <a:gdLst>
                  <a:gd name="T0" fmla="*/ 0 w 39"/>
                  <a:gd name="T1" fmla="*/ 0 h 33"/>
                  <a:gd name="T2" fmla="*/ 3 w 39"/>
                  <a:gd name="T3" fmla="*/ 5 h 33"/>
                  <a:gd name="T4" fmla="*/ 8 w 39"/>
                  <a:gd name="T5" fmla="*/ 11 h 33"/>
                  <a:gd name="T6" fmla="*/ 15 w 39"/>
                  <a:gd name="T7" fmla="*/ 18 h 33"/>
                  <a:gd name="T8" fmla="*/ 22 w 39"/>
                  <a:gd name="T9" fmla="*/ 24 h 33"/>
                  <a:gd name="T10" fmla="*/ 28 w 39"/>
                  <a:gd name="T11" fmla="*/ 29 h 33"/>
                  <a:gd name="T12" fmla="*/ 34 w 39"/>
                  <a:gd name="T13" fmla="*/ 32 h 33"/>
                  <a:gd name="T14" fmla="*/ 38 w 39"/>
                  <a:gd name="T15" fmla="*/ 33 h 33"/>
                  <a:gd name="T16" fmla="*/ 39 w 39"/>
                  <a:gd name="T17" fmla="*/ 30 h 33"/>
                  <a:gd name="T18" fmla="*/ 38 w 39"/>
                  <a:gd name="T19" fmla="*/ 25 h 33"/>
                  <a:gd name="T20" fmla="*/ 34 w 39"/>
                  <a:gd name="T21" fmla="*/ 22 h 33"/>
                  <a:gd name="T22" fmla="*/ 29 w 39"/>
                  <a:gd name="T23" fmla="*/ 18 h 33"/>
                  <a:gd name="T24" fmla="*/ 22 w 39"/>
                  <a:gd name="T25" fmla="*/ 14 h 33"/>
                  <a:gd name="T26" fmla="*/ 15 w 39"/>
                  <a:gd name="T27" fmla="*/ 10 h 33"/>
                  <a:gd name="T28" fmla="*/ 9 w 39"/>
                  <a:gd name="T29" fmla="*/ 7 h 33"/>
                  <a:gd name="T30" fmla="*/ 3 w 39"/>
                  <a:gd name="T31" fmla="*/ 3 h 33"/>
                  <a:gd name="T32" fmla="*/ 0 w 39"/>
                  <a:gd name="T33" fmla="*/ 0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3"/>
                  <a:gd name="T53" fmla="*/ 39 w 39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3">
                    <a:moveTo>
                      <a:pt x="0" y="0"/>
                    </a:moveTo>
                    <a:lnTo>
                      <a:pt x="3" y="5"/>
                    </a:lnTo>
                    <a:lnTo>
                      <a:pt x="8" y="11"/>
                    </a:lnTo>
                    <a:lnTo>
                      <a:pt x="15" y="18"/>
                    </a:lnTo>
                    <a:lnTo>
                      <a:pt x="22" y="24"/>
                    </a:lnTo>
                    <a:lnTo>
                      <a:pt x="28" y="29"/>
                    </a:lnTo>
                    <a:lnTo>
                      <a:pt x="34" y="32"/>
                    </a:lnTo>
                    <a:lnTo>
                      <a:pt x="38" y="33"/>
                    </a:lnTo>
                    <a:lnTo>
                      <a:pt x="39" y="30"/>
                    </a:lnTo>
                    <a:lnTo>
                      <a:pt x="38" y="25"/>
                    </a:lnTo>
                    <a:lnTo>
                      <a:pt x="34" y="22"/>
                    </a:lnTo>
                    <a:lnTo>
                      <a:pt x="29" y="18"/>
                    </a:lnTo>
                    <a:lnTo>
                      <a:pt x="22" y="14"/>
                    </a:lnTo>
                    <a:lnTo>
                      <a:pt x="15" y="10"/>
                    </a:lnTo>
                    <a:lnTo>
                      <a:pt x="9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3" name="Freeform 178"/>
              <p:cNvSpPr>
                <a:spLocks/>
              </p:cNvSpPr>
              <p:nvPr/>
            </p:nvSpPr>
            <p:spPr bwMode="auto">
              <a:xfrm>
                <a:off x="227" y="951"/>
                <a:ext cx="39" cy="30"/>
              </a:xfrm>
              <a:custGeom>
                <a:avLst/>
                <a:gdLst>
                  <a:gd name="T0" fmla="*/ 0 w 39"/>
                  <a:gd name="T1" fmla="*/ 0 h 30"/>
                  <a:gd name="T2" fmla="*/ 4 w 39"/>
                  <a:gd name="T3" fmla="*/ 4 h 30"/>
                  <a:gd name="T4" fmla="*/ 10 w 39"/>
                  <a:gd name="T5" fmla="*/ 10 h 30"/>
                  <a:gd name="T6" fmla="*/ 16 w 39"/>
                  <a:gd name="T7" fmla="*/ 16 h 30"/>
                  <a:gd name="T8" fmla="*/ 23 w 39"/>
                  <a:gd name="T9" fmla="*/ 22 h 30"/>
                  <a:gd name="T10" fmla="*/ 29 w 39"/>
                  <a:gd name="T11" fmla="*/ 26 h 30"/>
                  <a:gd name="T12" fmla="*/ 35 w 39"/>
                  <a:gd name="T13" fmla="*/ 29 h 30"/>
                  <a:gd name="T14" fmla="*/ 38 w 39"/>
                  <a:gd name="T15" fmla="*/ 30 h 30"/>
                  <a:gd name="T16" fmla="*/ 39 w 39"/>
                  <a:gd name="T17" fmla="*/ 27 h 30"/>
                  <a:gd name="T18" fmla="*/ 37 w 39"/>
                  <a:gd name="T19" fmla="*/ 22 h 30"/>
                  <a:gd name="T20" fmla="*/ 33 w 39"/>
                  <a:gd name="T21" fmla="*/ 19 h 30"/>
                  <a:gd name="T22" fmla="*/ 27 w 39"/>
                  <a:gd name="T23" fmla="*/ 15 h 30"/>
                  <a:gd name="T24" fmla="*/ 21 w 39"/>
                  <a:gd name="T25" fmla="*/ 11 h 30"/>
                  <a:gd name="T26" fmla="*/ 14 w 39"/>
                  <a:gd name="T27" fmla="*/ 8 h 30"/>
                  <a:gd name="T28" fmla="*/ 8 w 39"/>
                  <a:gd name="T29" fmla="*/ 5 h 30"/>
                  <a:gd name="T30" fmla="*/ 3 w 39"/>
                  <a:gd name="T31" fmla="*/ 2 h 30"/>
                  <a:gd name="T32" fmla="*/ 0 w 39"/>
                  <a:gd name="T33" fmla="*/ 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0"/>
                  <a:gd name="T53" fmla="*/ 39 w 39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0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6" y="16"/>
                    </a:lnTo>
                    <a:lnTo>
                      <a:pt x="23" y="22"/>
                    </a:lnTo>
                    <a:lnTo>
                      <a:pt x="29" y="26"/>
                    </a:lnTo>
                    <a:lnTo>
                      <a:pt x="35" y="29"/>
                    </a:lnTo>
                    <a:lnTo>
                      <a:pt x="38" y="30"/>
                    </a:lnTo>
                    <a:lnTo>
                      <a:pt x="39" y="27"/>
                    </a:lnTo>
                    <a:lnTo>
                      <a:pt x="37" y="22"/>
                    </a:lnTo>
                    <a:lnTo>
                      <a:pt x="33" y="19"/>
                    </a:lnTo>
                    <a:lnTo>
                      <a:pt x="27" y="15"/>
                    </a:lnTo>
                    <a:lnTo>
                      <a:pt x="21" y="11"/>
                    </a:lnTo>
                    <a:lnTo>
                      <a:pt x="14" y="8"/>
                    </a:lnTo>
                    <a:lnTo>
                      <a:pt x="8" y="5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4" name="Freeform 179"/>
              <p:cNvSpPr>
                <a:spLocks/>
              </p:cNvSpPr>
              <p:nvPr/>
            </p:nvSpPr>
            <p:spPr bwMode="auto">
              <a:xfrm>
                <a:off x="224" y="929"/>
                <a:ext cx="33" cy="16"/>
              </a:xfrm>
              <a:custGeom>
                <a:avLst/>
                <a:gdLst>
                  <a:gd name="T0" fmla="*/ 0 w 33"/>
                  <a:gd name="T1" fmla="*/ 0 h 16"/>
                  <a:gd name="T2" fmla="*/ 4 w 33"/>
                  <a:gd name="T3" fmla="*/ 4 h 16"/>
                  <a:gd name="T4" fmla="*/ 9 w 33"/>
                  <a:gd name="T5" fmla="*/ 7 h 16"/>
                  <a:gd name="T6" fmla="*/ 14 w 33"/>
                  <a:gd name="T7" fmla="*/ 11 h 16"/>
                  <a:gd name="T8" fmla="*/ 20 w 33"/>
                  <a:gd name="T9" fmla="*/ 14 h 16"/>
                  <a:gd name="T10" fmla="*/ 25 w 33"/>
                  <a:gd name="T11" fmla="*/ 16 h 16"/>
                  <a:gd name="T12" fmla="*/ 30 w 33"/>
                  <a:gd name="T13" fmla="*/ 16 h 16"/>
                  <a:gd name="T14" fmla="*/ 32 w 33"/>
                  <a:gd name="T15" fmla="*/ 15 h 16"/>
                  <a:gd name="T16" fmla="*/ 33 w 33"/>
                  <a:gd name="T17" fmla="*/ 12 h 16"/>
                  <a:gd name="T18" fmla="*/ 31 w 33"/>
                  <a:gd name="T19" fmla="*/ 8 h 16"/>
                  <a:gd name="T20" fmla="*/ 29 w 33"/>
                  <a:gd name="T21" fmla="*/ 5 h 16"/>
                  <a:gd name="T22" fmla="*/ 25 w 33"/>
                  <a:gd name="T23" fmla="*/ 4 h 16"/>
                  <a:gd name="T24" fmla="*/ 19 w 33"/>
                  <a:gd name="T25" fmla="*/ 3 h 16"/>
                  <a:gd name="T26" fmla="*/ 13 w 33"/>
                  <a:gd name="T27" fmla="*/ 3 h 16"/>
                  <a:gd name="T28" fmla="*/ 8 w 33"/>
                  <a:gd name="T29" fmla="*/ 2 h 16"/>
                  <a:gd name="T30" fmla="*/ 3 w 33"/>
                  <a:gd name="T31" fmla="*/ 1 h 16"/>
                  <a:gd name="T32" fmla="*/ 0 w 33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16"/>
                  <a:gd name="T53" fmla="*/ 33 w 33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16">
                    <a:moveTo>
                      <a:pt x="0" y="0"/>
                    </a:moveTo>
                    <a:lnTo>
                      <a:pt x="4" y="4"/>
                    </a:lnTo>
                    <a:lnTo>
                      <a:pt x="9" y="7"/>
                    </a:lnTo>
                    <a:lnTo>
                      <a:pt x="14" y="11"/>
                    </a:lnTo>
                    <a:lnTo>
                      <a:pt x="20" y="14"/>
                    </a:lnTo>
                    <a:lnTo>
                      <a:pt x="25" y="16"/>
                    </a:lnTo>
                    <a:lnTo>
                      <a:pt x="30" y="16"/>
                    </a:lnTo>
                    <a:lnTo>
                      <a:pt x="32" y="15"/>
                    </a:lnTo>
                    <a:lnTo>
                      <a:pt x="33" y="12"/>
                    </a:lnTo>
                    <a:lnTo>
                      <a:pt x="31" y="8"/>
                    </a:lnTo>
                    <a:lnTo>
                      <a:pt x="29" y="5"/>
                    </a:lnTo>
                    <a:lnTo>
                      <a:pt x="25" y="4"/>
                    </a:lnTo>
                    <a:lnTo>
                      <a:pt x="19" y="3"/>
                    </a:lnTo>
                    <a:lnTo>
                      <a:pt x="13" y="3"/>
                    </a:lnTo>
                    <a:lnTo>
                      <a:pt x="8" y="2"/>
                    </a:lnTo>
                    <a:lnTo>
                      <a:pt x="3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5" name="Freeform 180"/>
              <p:cNvSpPr>
                <a:spLocks/>
              </p:cNvSpPr>
              <p:nvPr/>
            </p:nvSpPr>
            <p:spPr bwMode="auto">
              <a:xfrm>
                <a:off x="220" y="912"/>
                <a:ext cx="29" cy="7"/>
              </a:xfrm>
              <a:custGeom>
                <a:avLst/>
                <a:gdLst>
                  <a:gd name="T0" fmla="*/ 0 w 29"/>
                  <a:gd name="T1" fmla="*/ 0 h 7"/>
                  <a:gd name="T2" fmla="*/ 4 w 29"/>
                  <a:gd name="T3" fmla="*/ 1 h 7"/>
                  <a:gd name="T4" fmla="*/ 7 w 29"/>
                  <a:gd name="T5" fmla="*/ 3 h 7"/>
                  <a:gd name="T6" fmla="*/ 12 w 29"/>
                  <a:gd name="T7" fmla="*/ 5 h 7"/>
                  <a:gd name="T8" fmla="*/ 17 w 29"/>
                  <a:gd name="T9" fmla="*/ 6 h 7"/>
                  <a:gd name="T10" fmla="*/ 23 w 29"/>
                  <a:gd name="T11" fmla="*/ 7 h 7"/>
                  <a:gd name="T12" fmla="*/ 26 w 29"/>
                  <a:gd name="T13" fmla="*/ 7 h 7"/>
                  <a:gd name="T14" fmla="*/ 29 w 29"/>
                  <a:gd name="T15" fmla="*/ 6 h 7"/>
                  <a:gd name="T16" fmla="*/ 29 w 29"/>
                  <a:gd name="T17" fmla="*/ 4 h 7"/>
                  <a:gd name="T18" fmla="*/ 28 w 29"/>
                  <a:gd name="T19" fmla="*/ 1 h 7"/>
                  <a:gd name="T20" fmla="*/ 25 w 29"/>
                  <a:gd name="T21" fmla="*/ 0 h 7"/>
                  <a:gd name="T22" fmla="*/ 22 w 29"/>
                  <a:gd name="T23" fmla="*/ 0 h 7"/>
                  <a:gd name="T24" fmla="*/ 17 w 29"/>
                  <a:gd name="T25" fmla="*/ 0 h 7"/>
                  <a:gd name="T26" fmla="*/ 13 w 29"/>
                  <a:gd name="T27" fmla="*/ 1 h 7"/>
                  <a:gd name="T28" fmla="*/ 8 w 29"/>
                  <a:gd name="T29" fmla="*/ 1 h 7"/>
                  <a:gd name="T30" fmla="*/ 4 w 29"/>
                  <a:gd name="T31" fmla="*/ 1 h 7"/>
                  <a:gd name="T32" fmla="*/ 0 w 2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7"/>
                  <a:gd name="T53" fmla="*/ 29 w 2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7">
                    <a:moveTo>
                      <a:pt x="0" y="0"/>
                    </a:moveTo>
                    <a:lnTo>
                      <a:pt x="4" y="1"/>
                    </a:lnTo>
                    <a:lnTo>
                      <a:pt x="7" y="3"/>
                    </a:lnTo>
                    <a:lnTo>
                      <a:pt x="12" y="5"/>
                    </a:lnTo>
                    <a:lnTo>
                      <a:pt x="17" y="6"/>
                    </a:lnTo>
                    <a:lnTo>
                      <a:pt x="23" y="7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4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0"/>
                    </a:lnTo>
                    <a:lnTo>
                      <a:pt x="13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6" name="Freeform 181"/>
              <p:cNvSpPr>
                <a:spLocks/>
              </p:cNvSpPr>
              <p:nvPr/>
            </p:nvSpPr>
            <p:spPr bwMode="auto">
              <a:xfrm>
                <a:off x="215" y="891"/>
                <a:ext cx="29" cy="9"/>
              </a:xfrm>
              <a:custGeom>
                <a:avLst/>
                <a:gdLst>
                  <a:gd name="T0" fmla="*/ 0 w 29"/>
                  <a:gd name="T1" fmla="*/ 4 h 9"/>
                  <a:gd name="T2" fmla="*/ 3 w 29"/>
                  <a:gd name="T3" fmla="*/ 6 h 9"/>
                  <a:gd name="T4" fmla="*/ 7 w 29"/>
                  <a:gd name="T5" fmla="*/ 7 h 9"/>
                  <a:gd name="T6" fmla="*/ 11 w 29"/>
                  <a:gd name="T7" fmla="*/ 8 h 9"/>
                  <a:gd name="T8" fmla="*/ 16 w 29"/>
                  <a:gd name="T9" fmla="*/ 9 h 9"/>
                  <a:gd name="T10" fmla="*/ 21 w 29"/>
                  <a:gd name="T11" fmla="*/ 8 h 9"/>
                  <a:gd name="T12" fmla="*/ 25 w 29"/>
                  <a:gd name="T13" fmla="*/ 7 h 9"/>
                  <a:gd name="T14" fmla="*/ 28 w 29"/>
                  <a:gd name="T15" fmla="*/ 5 h 9"/>
                  <a:gd name="T16" fmla="*/ 29 w 29"/>
                  <a:gd name="T17" fmla="*/ 2 h 9"/>
                  <a:gd name="T18" fmla="*/ 28 w 29"/>
                  <a:gd name="T19" fmla="*/ 0 h 9"/>
                  <a:gd name="T20" fmla="*/ 27 w 29"/>
                  <a:gd name="T21" fmla="*/ 0 h 9"/>
                  <a:gd name="T22" fmla="*/ 23 w 29"/>
                  <a:gd name="T23" fmla="*/ 0 h 9"/>
                  <a:gd name="T24" fmla="*/ 19 w 29"/>
                  <a:gd name="T25" fmla="*/ 0 h 9"/>
                  <a:gd name="T26" fmla="*/ 14 w 29"/>
                  <a:gd name="T27" fmla="*/ 1 h 9"/>
                  <a:gd name="T28" fmla="*/ 10 w 29"/>
                  <a:gd name="T29" fmla="*/ 3 h 9"/>
                  <a:gd name="T30" fmla="*/ 4 w 29"/>
                  <a:gd name="T31" fmla="*/ 4 h 9"/>
                  <a:gd name="T32" fmla="*/ 0 w 29"/>
                  <a:gd name="T33" fmla="*/ 4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9"/>
                  <a:gd name="T53" fmla="*/ 29 w 2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9">
                    <a:moveTo>
                      <a:pt x="0" y="4"/>
                    </a:moveTo>
                    <a:lnTo>
                      <a:pt x="3" y="6"/>
                    </a:lnTo>
                    <a:lnTo>
                      <a:pt x="7" y="7"/>
                    </a:lnTo>
                    <a:lnTo>
                      <a:pt x="11" y="8"/>
                    </a:lnTo>
                    <a:lnTo>
                      <a:pt x="16" y="9"/>
                    </a:lnTo>
                    <a:lnTo>
                      <a:pt x="21" y="8"/>
                    </a:lnTo>
                    <a:lnTo>
                      <a:pt x="25" y="7"/>
                    </a:lnTo>
                    <a:lnTo>
                      <a:pt x="28" y="5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9" y="0"/>
                    </a:lnTo>
                    <a:lnTo>
                      <a:pt x="14" y="1"/>
                    </a:lnTo>
                    <a:lnTo>
                      <a:pt x="10" y="3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7" name="Freeform 182"/>
              <p:cNvSpPr>
                <a:spLocks/>
              </p:cNvSpPr>
              <p:nvPr/>
            </p:nvSpPr>
            <p:spPr bwMode="auto">
              <a:xfrm>
                <a:off x="200" y="862"/>
                <a:ext cx="32" cy="9"/>
              </a:xfrm>
              <a:custGeom>
                <a:avLst/>
                <a:gdLst>
                  <a:gd name="T0" fmla="*/ 0 w 32"/>
                  <a:gd name="T1" fmla="*/ 1 h 9"/>
                  <a:gd name="T2" fmla="*/ 3 w 32"/>
                  <a:gd name="T3" fmla="*/ 2 h 9"/>
                  <a:gd name="T4" fmla="*/ 7 w 32"/>
                  <a:gd name="T5" fmla="*/ 4 h 9"/>
                  <a:gd name="T6" fmla="*/ 12 w 32"/>
                  <a:gd name="T7" fmla="*/ 6 h 9"/>
                  <a:gd name="T8" fmla="*/ 17 w 32"/>
                  <a:gd name="T9" fmla="*/ 8 h 9"/>
                  <a:gd name="T10" fmla="*/ 21 w 32"/>
                  <a:gd name="T11" fmla="*/ 9 h 9"/>
                  <a:gd name="T12" fmla="*/ 25 w 32"/>
                  <a:gd name="T13" fmla="*/ 9 h 9"/>
                  <a:gd name="T14" fmla="*/ 30 w 32"/>
                  <a:gd name="T15" fmla="*/ 8 h 9"/>
                  <a:gd name="T16" fmla="*/ 32 w 32"/>
                  <a:gd name="T17" fmla="*/ 6 h 9"/>
                  <a:gd name="T18" fmla="*/ 32 w 32"/>
                  <a:gd name="T19" fmla="*/ 3 h 9"/>
                  <a:gd name="T20" fmla="*/ 31 w 32"/>
                  <a:gd name="T21" fmla="*/ 1 h 9"/>
                  <a:gd name="T22" fmla="*/ 26 w 32"/>
                  <a:gd name="T23" fmla="*/ 1 h 9"/>
                  <a:gd name="T24" fmla="*/ 20 w 32"/>
                  <a:gd name="T25" fmla="*/ 0 h 9"/>
                  <a:gd name="T26" fmla="*/ 14 w 32"/>
                  <a:gd name="T27" fmla="*/ 1 h 9"/>
                  <a:gd name="T28" fmla="*/ 8 w 32"/>
                  <a:gd name="T29" fmla="*/ 1 h 9"/>
                  <a:gd name="T30" fmla="*/ 4 w 32"/>
                  <a:gd name="T31" fmla="*/ 1 h 9"/>
                  <a:gd name="T32" fmla="*/ 0 w 32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9"/>
                  <a:gd name="T53" fmla="*/ 32 w 3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9">
                    <a:moveTo>
                      <a:pt x="0" y="1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2" y="6"/>
                    </a:lnTo>
                    <a:lnTo>
                      <a:pt x="17" y="8"/>
                    </a:lnTo>
                    <a:lnTo>
                      <a:pt x="21" y="9"/>
                    </a:lnTo>
                    <a:lnTo>
                      <a:pt x="25" y="9"/>
                    </a:lnTo>
                    <a:lnTo>
                      <a:pt x="30" y="8"/>
                    </a:lnTo>
                    <a:lnTo>
                      <a:pt x="32" y="6"/>
                    </a:lnTo>
                    <a:lnTo>
                      <a:pt x="32" y="3"/>
                    </a:lnTo>
                    <a:lnTo>
                      <a:pt x="31" y="1"/>
                    </a:lnTo>
                    <a:lnTo>
                      <a:pt x="26" y="1"/>
                    </a:lnTo>
                    <a:lnTo>
                      <a:pt x="20" y="0"/>
                    </a:lnTo>
                    <a:lnTo>
                      <a:pt x="14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8" name="Freeform 183"/>
              <p:cNvSpPr>
                <a:spLocks/>
              </p:cNvSpPr>
              <p:nvPr/>
            </p:nvSpPr>
            <p:spPr bwMode="auto">
              <a:xfrm>
                <a:off x="233" y="1056"/>
                <a:ext cx="30" cy="55"/>
              </a:xfrm>
              <a:custGeom>
                <a:avLst/>
                <a:gdLst>
                  <a:gd name="T0" fmla="*/ 30 w 30"/>
                  <a:gd name="T1" fmla="*/ 54 h 55"/>
                  <a:gd name="T2" fmla="*/ 29 w 30"/>
                  <a:gd name="T3" fmla="*/ 51 h 55"/>
                  <a:gd name="T4" fmla="*/ 26 w 30"/>
                  <a:gd name="T5" fmla="*/ 46 h 55"/>
                  <a:gd name="T6" fmla="*/ 22 w 30"/>
                  <a:gd name="T7" fmla="*/ 39 h 55"/>
                  <a:gd name="T8" fmla="*/ 16 w 30"/>
                  <a:gd name="T9" fmla="*/ 31 h 55"/>
                  <a:gd name="T10" fmla="*/ 10 w 30"/>
                  <a:gd name="T11" fmla="*/ 24 h 55"/>
                  <a:gd name="T12" fmla="*/ 5 w 30"/>
                  <a:gd name="T13" fmla="*/ 15 h 55"/>
                  <a:gd name="T14" fmla="*/ 2 w 30"/>
                  <a:gd name="T15" fmla="*/ 7 h 55"/>
                  <a:gd name="T16" fmla="*/ 0 w 30"/>
                  <a:gd name="T17" fmla="*/ 0 h 55"/>
                  <a:gd name="T18" fmla="*/ 2 w 30"/>
                  <a:gd name="T19" fmla="*/ 9 h 55"/>
                  <a:gd name="T20" fmla="*/ 5 w 30"/>
                  <a:gd name="T21" fmla="*/ 19 h 55"/>
                  <a:gd name="T22" fmla="*/ 10 w 30"/>
                  <a:gd name="T23" fmla="*/ 29 h 55"/>
                  <a:gd name="T24" fmla="*/ 15 w 30"/>
                  <a:gd name="T25" fmla="*/ 39 h 55"/>
                  <a:gd name="T26" fmla="*/ 20 w 30"/>
                  <a:gd name="T27" fmla="*/ 47 h 55"/>
                  <a:gd name="T28" fmla="*/ 24 w 30"/>
                  <a:gd name="T29" fmla="*/ 53 h 55"/>
                  <a:gd name="T30" fmla="*/ 28 w 30"/>
                  <a:gd name="T31" fmla="*/ 55 h 55"/>
                  <a:gd name="T32" fmla="*/ 30 w 30"/>
                  <a:gd name="T33" fmla="*/ 54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30" y="54"/>
                    </a:moveTo>
                    <a:lnTo>
                      <a:pt x="29" y="51"/>
                    </a:lnTo>
                    <a:lnTo>
                      <a:pt x="26" y="46"/>
                    </a:lnTo>
                    <a:lnTo>
                      <a:pt x="22" y="39"/>
                    </a:lnTo>
                    <a:lnTo>
                      <a:pt x="16" y="31"/>
                    </a:lnTo>
                    <a:lnTo>
                      <a:pt x="10" y="24"/>
                    </a:lnTo>
                    <a:lnTo>
                      <a:pt x="5" y="15"/>
                    </a:lnTo>
                    <a:lnTo>
                      <a:pt x="2" y="7"/>
                    </a:lnTo>
                    <a:lnTo>
                      <a:pt x="0" y="0"/>
                    </a:lnTo>
                    <a:lnTo>
                      <a:pt x="2" y="9"/>
                    </a:lnTo>
                    <a:lnTo>
                      <a:pt x="5" y="19"/>
                    </a:lnTo>
                    <a:lnTo>
                      <a:pt x="10" y="29"/>
                    </a:lnTo>
                    <a:lnTo>
                      <a:pt x="15" y="39"/>
                    </a:lnTo>
                    <a:lnTo>
                      <a:pt x="20" y="47"/>
                    </a:lnTo>
                    <a:lnTo>
                      <a:pt x="24" y="53"/>
                    </a:lnTo>
                    <a:lnTo>
                      <a:pt x="28" y="55"/>
                    </a:lnTo>
                    <a:lnTo>
                      <a:pt x="30" y="5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69" name="Freeform 184"/>
              <p:cNvSpPr>
                <a:spLocks/>
              </p:cNvSpPr>
              <p:nvPr/>
            </p:nvSpPr>
            <p:spPr bwMode="auto">
              <a:xfrm>
                <a:off x="231" y="1080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4 w 18"/>
                  <a:gd name="T3" fmla="*/ 12 h 39"/>
                  <a:gd name="T4" fmla="*/ 10 w 18"/>
                  <a:gd name="T5" fmla="*/ 26 h 39"/>
                  <a:gd name="T6" fmla="*/ 15 w 18"/>
                  <a:gd name="T7" fmla="*/ 37 h 39"/>
                  <a:gd name="T8" fmla="*/ 18 w 18"/>
                  <a:gd name="T9" fmla="*/ 39 h 39"/>
                  <a:gd name="T10" fmla="*/ 17 w 18"/>
                  <a:gd name="T11" fmla="*/ 31 h 39"/>
                  <a:gd name="T12" fmla="*/ 12 w 18"/>
                  <a:gd name="T13" fmla="*/ 20 h 39"/>
                  <a:gd name="T14" fmla="*/ 5 w 18"/>
                  <a:gd name="T15" fmla="*/ 8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4" y="12"/>
                    </a:lnTo>
                    <a:lnTo>
                      <a:pt x="10" y="26"/>
                    </a:lnTo>
                    <a:lnTo>
                      <a:pt x="15" y="37"/>
                    </a:lnTo>
                    <a:lnTo>
                      <a:pt x="18" y="39"/>
                    </a:lnTo>
                    <a:lnTo>
                      <a:pt x="17" y="31"/>
                    </a:lnTo>
                    <a:lnTo>
                      <a:pt x="12" y="20"/>
                    </a:lnTo>
                    <a:lnTo>
                      <a:pt x="5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0" name="Freeform 185"/>
              <p:cNvSpPr>
                <a:spLocks/>
              </p:cNvSpPr>
              <p:nvPr/>
            </p:nvSpPr>
            <p:spPr bwMode="auto">
              <a:xfrm>
                <a:off x="91" y="763"/>
                <a:ext cx="52" cy="210"/>
              </a:xfrm>
              <a:custGeom>
                <a:avLst/>
                <a:gdLst>
                  <a:gd name="T0" fmla="*/ 45 w 52"/>
                  <a:gd name="T1" fmla="*/ 0 h 210"/>
                  <a:gd name="T2" fmla="*/ 47 w 52"/>
                  <a:gd name="T3" fmla="*/ 0 h 210"/>
                  <a:gd name="T4" fmla="*/ 48 w 52"/>
                  <a:gd name="T5" fmla="*/ 0 h 210"/>
                  <a:gd name="T6" fmla="*/ 50 w 52"/>
                  <a:gd name="T7" fmla="*/ 1 h 210"/>
                  <a:gd name="T8" fmla="*/ 52 w 52"/>
                  <a:gd name="T9" fmla="*/ 1 h 210"/>
                  <a:gd name="T10" fmla="*/ 32 w 52"/>
                  <a:gd name="T11" fmla="*/ 27 h 210"/>
                  <a:gd name="T12" fmla="*/ 19 w 52"/>
                  <a:gd name="T13" fmla="*/ 55 h 210"/>
                  <a:gd name="T14" fmla="*/ 11 w 52"/>
                  <a:gd name="T15" fmla="*/ 84 h 210"/>
                  <a:gd name="T16" fmla="*/ 7 w 52"/>
                  <a:gd name="T17" fmla="*/ 113 h 210"/>
                  <a:gd name="T18" fmla="*/ 6 w 52"/>
                  <a:gd name="T19" fmla="*/ 141 h 210"/>
                  <a:gd name="T20" fmla="*/ 8 w 52"/>
                  <a:gd name="T21" fmla="*/ 167 h 210"/>
                  <a:gd name="T22" fmla="*/ 12 w 52"/>
                  <a:gd name="T23" fmla="*/ 190 h 210"/>
                  <a:gd name="T24" fmla="*/ 14 w 52"/>
                  <a:gd name="T25" fmla="*/ 210 h 210"/>
                  <a:gd name="T26" fmla="*/ 7 w 52"/>
                  <a:gd name="T27" fmla="*/ 194 h 210"/>
                  <a:gd name="T28" fmla="*/ 2 w 52"/>
                  <a:gd name="T29" fmla="*/ 170 h 210"/>
                  <a:gd name="T30" fmla="*/ 0 w 52"/>
                  <a:gd name="T31" fmla="*/ 140 h 210"/>
                  <a:gd name="T32" fmla="*/ 2 w 52"/>
                  <a:gd name="T33" fmla="*/ 107 h 210"/>
                  <a:gd name="T34" fmla="*/ 7 w 52"/>
                  <a:gd name="T35" fmla="*/ 74 h 210"/>
                  <a:gd name="T36" fmla="*/ 16 w 52"/>
                  <a:gd name="T37" fmla="*/ 44 h 210"/>
                  <a:gd name="T38" fmla="*/ 28 w 52"/>
                  <a:gd name="T39" fmla="*/ 18 h 210"/>
                  <a:gd name="T40" fmla="*/ 45 w 52"/>
                  <a:gd name="T41" fmla="*/ 0 h 2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2"/>
                  <a:gd name="T64" fmla="*/ 0 h 210"/>
                  <a:gd name="T65" fmla="*/ 52 w 52"/>
                  <a:gd name="T66" fmla="*/ 210 h 21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2" h="210">
                    <a:moveTo>
                      <a:pt x="45" y="0"/>
                    </a:moveTo>
                    <a:lnTo>
                      <a:pt x="47" y="0"/>
                    </a:lnTo>
                    <a:lnTo>
                      <a:pt x="48" y="0"/>
                    </a:lnTo>
                    <a:lnTo>
                      <a:pt x="50" y="1"/>
                    </a:lnTo>
                    <a:lnTo>
                      <a:pt x="52" y="1"/>
                    </a:lnTo>
                    <a:lnTo>
                      <a:pt x="32" y="27"/>
                    </a:lnTo>
                    <a:lnTo>
                      <a:pt x="19" y="55"/>
                    </a:lnTo>
                    <a:lnTo>
                      <a:pt x="11" y="84"/>
                    </a:lnTo>
                    <a:lnTo>
                      <a:pt x="7" y="113"/>
                    </a:lnTo>
                    <a:lnTo>
                      <a:pt x="6" y="141"/>
                    </a:lnTo>
                    <a:lnTo>
                      <a:pt x="8" y="167"/>
                    </a:lnTo>
                    <a:lnTo>
                      <a:pt x="12" y="190"/>
                    </a:lnTo>
                    <a:lnTo>
                      <a:pt x="14" y="210"/>
                    </a:lnTo>
                    <a:lnTo>
                      <a:pt x="7" y="194"/>
                    </a:lnTo>
                    <a:lnTo>
                      <a:pt x="2" y="170"/>
                    </a:lnTo>
                    <a:lnTo>
                      <a:pt x="0" y="140"/>
                    </a:lnTo>
                    <a:lnTo>
                      <a:pt x="2" y="107"/>
                    </a:lnTo>
                    <a:lnTo>
                      <a:pt x="7" y="74"/>
                    </a:lnTo>
                    <a:lnTo>
                      <a:pt x="16" y="44"/>
                    </a:lnTo>
                    <a:lnTo>
                      <a:pt x="28" y="18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1" name="Freeform 186"/>
              <p:cNvSpPr>
                <a:spLocks/>
              </p:cNvSpPr>
              <p:nvPr/>
            </p:nvSpPr>
            <p:spPr bwMode="auto">
              <a:xfrm>
                <a:off x="97" y="940"/>
                <a:ext cx="37" cy="28"/>
              </a:xfrm>
              <a:custGeom>
                <a:avLst/>
                <a:gdLst>
                  <a:gd name="T0" fmla="*/ 0 w 37"/>
                  <a:gd name="T1" fmla="*/ 0 h 28"/>
                  <a:gd name="T2" fmla="*/ 4 w 37"/>
                  <a:gd name="T3" fmla="*/ 5 h 28"/>
                  <a:gd name="T4" fmla="*/ 9 w 37"/>
                  <a:gd name="T5" fmla="*/ 11 h 28"/>
                  <a:gd name="T6" fmla="*/ 14 w 37"/>
                  <a:gd name="T7" fmla="*/ 16 h 28"/>
                  <a:gd name="T8" fmla="*/ 20 w 37"/>
                  <a:gd name="T9" fmla="*/ 21 h 28"/>
                  <a:gd name="T10" fmla="*/ 26 w 37"/>
                  <a:gd name="T11" fmla="*/ 25 h 28"/>
                  <a:gd name="T12" fmla="*/ 31 w 37"/>
                  <a:gd name="T13" fmla="*/ 27 h 28"/>
                  <a:gd name="T14" fmla="*/ 36 w 37"/>
                  <a:gd name="T15" fmla="*/ 28 h 28"/>
                  <a:gd name="T16" fmla="*/ 37 w 37"/>
                  <a:gd name="T17" fmla="*/ 27 h 28"/>
                  <a:gd name="T18" fmla="*/ 37 w 37"/>
                  <a:gd name="T19" fmla="*/ 25 h 28"/>
                  <a:gd name="T20" fmla="*/ 34 w 37"/>
                  <a:gd name="T21" fmla="*/ 22 h 28"/>
                  <a:gd name="T22" fmla="*/ 30 w 37"/>
                  <a:gd name="T23" fmla="*/ 19 h 28"/>
                  <a:gd name="T24" fmla="*/ 24 w 37"/>
                  <a:gd name="T25" fmla="*/ 16 h 28"/>
                  <a:gd name="T26" fmla="*/ 18 w 37"/>
                  <a:gd name="T27" fmla="*/ 12 h 28"/>
                  <a:gd name="T28" fmla="*/ 12 w 37"/>
                  <a:gd name="T29" fmla="*/ 8 h 28"/>
                  <a:gd name="T30" fmla="*/ 6 w 37"/>
                  <a:gd name="T31" fmla="*/ 5 h 28"/>
                  <a:gd name="T32" fmla="*/ 0 w 37"/>
                  <a:gd name="T33" fmla="*/ 0 h 2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28"/>
                  <a:gd name="T53" fmla="*/ 37 w 37"/>
                  <a:gd name="T54" fmla="*/ 28 h 2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28">
                    <a:moveTo>
                      <a:pt x="0" y="0"/>
                    </a:moveTo>
                    <a:lnTo>
                      <a:pt x="4" y="5"/>
                    </a:lnTo>
                    <a:lnTo>
                      <a:pt x="9" y="11"/>
                    </a:lnTo>
                    <a:lnTo>
                      <a:pt x="14" y="16"/>
                    </a:lnTo>
                    <a:lnTo>
                      <a:pt x="20" y="21"/>
                    </a:lnTo>
                    <a:lnTo>
                      <a:pt x="26" y="25"/>
                    </a:lnTo>
                    <a:lnTo>
                      <a:pt x="31" y="27"/>
                    </a:lnTo>
                    <a:lnTo>
                      <a:pt x="36" y="28"/>
                    </a:lnTo>
                    <a:lnTo>
                      <a:pt x="37" y="27"/>
                    </a:lnTo>
                    <a:lnTo>
                      <a:pt x="37" y="25"/>
                    </a:lnTo>
                    <a:lnTo>
                      <a:pt x="34" y="22"/>
                    </a:lnTo>
                    <a:lnTo>
                      <a:pt x="30" y="19"/>
                    </a:lnTo>
                    <a:lnTo>
                      <a:pt x="24" y="16"/>
                    </a:lnTo>
                    <a:lnTo>
                      <a:pt x="18" y="12"/>
                    </a:lnTo>
                    <a:lnTo>
                      <a:pt x="12" y="8"/>
                    </a:lnTo>
                    <a:lnTo>
                      <a:pt x="6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2" name="Freeform 187"/>
              <p:cNvSpPr>
                <a:spLocks/>
              </p:cNvSpPr>
              <p:nvPr/>
            </p:nvSpPr>
            <p:spPr bwMode="auto">
              <a:xfrm>
                <a:off x="96" y="919"/>
                <a:ext cx="43" cy="42"/>
              </a:xfrm>
              <a:custGeom>
                <a:avLst/>
                <a:gdLst>
                  <a:gd name="T0" fmla="*/ 43 w 43"/>
                  <a:gd name="T1" fmla="*/ 42 h 42"/>
                  <a:gd name="T2" fmla="*/ 41 w 43"/>
                  <a:gd name="T3" fmla="*/ 42 h 42"/>
                  <a:gd name="T4" fmla="*/ 37 w 43"/>
                  <a:gd name="T5" fmla="*/ 40 h 42"/>
                  <a:gd name="T6" fmla="*/ 31 w 43"/>
                  <a:gd name="T7" fmla="*/ 36 h 42"/>
                  <a:gd name="T8" fmla="*/ 23 w 43"/>
                  <a:gd name="T9" fmla="*/ 31 h 42"/>
                  <a:gd name="T10" fmla="*/ 15 w 43"/>
                  <a:gd name="T11" fmla="*/ 25 h 42"/>
                  <a:gd name="T12" fmla="*/ 8 w 43"/>
                  <a:gd name="T13" fmla="*/ 17 h 42"/>
                  <a:gd name="T14" fmla="*/ 3 w 43"/>
                  <a:gd name="T15" fmla="*/ 9 h 42"/>
                  <a:gd name="T16" fmla="*/ 0 w 43"/>
                  <a:gd name="T17" fmla="*/ 0 h 42"/>
                  <a:gd name="T18" fmla="*/ 4 w 43"/>
                  <a:gd name="T19" fmla="*/ 5 h 42"/>
                  <a:gd name="T20" fmla="*/ 11 w 43"/>
                  <a:gd name="T21" fmla="*/ 11 h 42"/>
                  <a:gd name="T22" fmla="*/ 19 w 43"/>
                  <a:gd name="T23" fmla="*/ 18 h 42"/>
                  <a:gd name="T24" fmla="*/ 26 w 43"/>
                  <a:gd name="T25" fmla="*/ 24 h 42"/>
                  <a:gd name="T26" fmla="*/ 33 w 43"/>
                  <a:gd name="T27" fmla="*/ 29 h 42"/>
                  <a:gd name="T28" fmla="*/ 39 w 43"/>
                  <a:gd name="T29" fmla="*/ 35 h 42"/>
                  <a:gd name="T30" fmla="*/ 43 w 43"/>
                  <a:gd name="T31" fmla="*/ 39 h 42"/>
                  <a:gd name="T32" fmla="*/ 43 w 43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43" y="42"/>
                    </a:moveTo>
                    <a:lnTo>
                      <a:pt x="41" y="42"/>
                    </a:lnTo>
                    <a:lnTo>
                      <a:pt x="37" y="40"/>
                    </a:lnTo>
                    <a:lnTo>
                      <a:pt x="31" y="36"/>
                    </a:lnTo>
                    <a:lnTo>
                      <a:pt x="23" y="31"/>
                    </a:lnTo>
                    <a:lnTo>
                      <a:pt x="15" y="25"/>
                    </a:lnTo>
                    <a:lnTo>
                      <a:pt x="8" y="17"/>
                    </a:lnTo>
                    <a:lnTo>
                      <a:pt x="3" y="9"/>
                    </a:lnTo>
                    <a:lnTo>
                      <a:pt x="0" y="0"/>
                    </a:lnTo>
                    <a:lnTo>
                      <a:pt x="4" y="5"/>
                    </a:lnTo>
                    <a:lnTo>
                      <a:pt x="11" y="11"/>
                    </a:lnTo>
                    <a:lnTo>
                      <a:pt x="19" y="18"/>
                    </a:lnTo>
                    <a:lnTo>
                      <a:pt x="26" y="24"/>
                    </a:lnTo>
                    <a:lnTo>
                      <a:pt x="33" y="29"/>
                    </a:lnTo>
                    <a:lnTo>
                      <a:pt x="39" y="35"/>
                    </a:lnTo>
                    <a:lnTo>
                      <a:pt x="43" y="39"/>
                    </a:lnTo>
                    <a:lnTo>
                      <a:pt x="43" y="4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3" name="Freeform 188"/>
              <p:cNvSpPr>
                <a:spLocks/>
              </p:cNvSpPr>
              <p:nvPr/>
            </p:nvSpPr>
            <p:spPr bwMode="auto">
              <a:xfrm>
                <a:off x="94" y="880"/>
                <a:ext cx="52" cy="54"/>
              </a:xfrm>
              <a:custGeom>
                <a:avLst/>
                <a:gdLst>
                  <a:gd name="T0" fmla="*/ 52 w 52"/>
                  <a:gd name="T1" fmla="*/ 53 h 54"/>
                  <a:gd name="T2" fmla="*/ 50 w 52"/>
                  <a:gd name="T3" fmla="*/ 54 h 54"/>
                  <a:gd name="T4" fmla="*/ 44 w 52"/>
                  <a:gd name="T5" fmla="*/ 51 h 54"/>
                  <a:gd name="T6" fmla="*/ 36 w 52"/>
                  <a:gd name="T7" fmla="*/ 45 h 54"/>
                  <a:gd name="T8" fmla="*/ 27 w 52"/>
                  <a:gd name="T9" fmla="*/ 38 h 54"/>
                  <a:gd name="T10" fmla="*/ 19 w 52"/>
                  <a:gd name="T11" fmla="*/ 28 h 54"/>
                  <a:gd name="T12" fmla="*/ 10 w 52"/>
                  <a:gd name="T13" fmla="*/ 18 h 54"/>
                  <a:gd name="T14" fmla="*/ 4 w 52"/>
                  <a:gd name="T15" fmla="*/ 9 h 54"/>
                  <a:gd name="T16" fmla="*/ 0 w 52"/>
                  <a:gd name="T17" fmla="*/ 0 h 54"/>
                  <a:gd name="T18" fmla="*/ 4 w 52"/>
                  <a:gd name="T19" fmla="*/ 4 h 54"/>
                  <a:gd name="T20" fmla="*/ 11 w 52"/>
                  <a:gd name="T21" fmla="*/ 11 h 54"/>
                  <a:gd name="T22" fmla="*/ 20 w 52"/>
                  <a:gd name="T23" fmla="*/ 18 h 54"/>
                  <a:gd name="T24" fmla="*/ 30 w 52"/>
                  <a:gd name="T25" fmla="*/ 27 h 54"/>
                  <a:gd name="T26" fmla="*/ 39 w 52"/>
                  <a:gd name="T27" fmla="*/ 36 h 54"/>
                  <a:gd name="T28" fmla="*/ 46 w 52"/>
                  <a:gd name="T29" fmla="*/ 43 h 54"/>
                  <a:gd name="T30" fmla="*/ 51 w 52"/>
                  <a:gd name="T31" fmla="*/ 49 h 54"/>
                  <a:gd name="T32" fmla="*/ 52 w 52"/>
                  <a:gd name="T33" fmla="*/ 53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4"/>
                  <a:gd name="T53" fmla="*/ 52 w 52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4">
                    <a:moveTo>
                      <a:pt x="52" y="53"/>
                    </a:moveTo>
                    <a:lnTo>
                      <a:pt x="50" y="54"/>
                    </a:lnTo>
                    <a:lnTo>
                      <a:pt x="44" y="51"/>
                    </a:lnTo>
                    <a:lnTo>
                      <a:pt x="36" y="45"/>
                    </a:lnTo>
                    <a:lnTo>
                      <a:pt x="27" y="38"/>
                    </a:lnTo>
                    <a:lnTo>
                      <a:pt x="19" y="28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11"/>
                    </a:lnTo>
                    <a:lnTo>
                      <a:pt x="20" y="18"/>
                    </a:lnTo>
                    <a:lnTo>
                      <a:pt x="30" y="27"/>
                    </a:lnTo>
                    <a:lnTo>
                      <a:pt x="39" y="36"/>
                    </a:lnTo>
                    <a:lnTo>
                      <a:pt x="46" y="43"/>
                    </a:lnTo>
                    <a:lnTo>
                      <a:pt x="51" y="49"/>
                    </a:lnTo>
                    <a:lnTo>
                      <a:pt x="52" y="5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4" name="Freeform 189"/>
              <p:cNvSpPr>
                <a:spLocks/>
              </p:cNvSpPr>
              <p:nvPr/>
            </p:nvSpPr>
            <p:spPr bwMode="auto">
              <a:xfrm>
                <a:off x="98" y="842"/>
                <a:ext cx="57" cy="49"/>
              </a:xfrm>
              <a:custGeom>
                <a:avLst/>
                <a:gdLst>
                  <a:gd name="T0" fmla="*/ 57 w 57"/>
                  <a:gd name="T1" fmla="*/ 49 h 49"/>
                  <a:gd name="T2" fmla="*/ 53 w 57"/>
                  <a:gd name="T3" fmla="*/ 49 h 49"/>
                  <a:gd name="T4" fmla="*/ 47 w 57"/>
                  <a:gd name="T5" fmla="*/ 47 h 49"/>
                  <a:gd name="T6" fmla="*/ 38 w 57"/>
                  <a:gd name="T7" fmla="*/ 42 h 49"/>
                  <a:gd name="T8" fmla="*/ 29 w 57"/>
                  <a:gd name="T9" fmla="*/ 34 h 49"/>
                  <a:gd name="T10" fmla="*/ 19 w 57"/>
                  <a:gd name="T11" fmla="*/ 25 h 49"/>
                  <a:gd name="T12" fmla="*/ 11 w 57"/>
                  <a:gd name="T13" fmla="*/ 17 h 49"/>
                  <a:gd name="T14" fmla="*/ 4 w 57"/>
                  <a:gd name="T15" fmla="*/ 8 h 49"/>
                  <a:gd name="T16" fmla="*/ 0 w 57"/>
                  <a:gd name="T17" fmla="*/ 0 h 49"/>
                  <a:gd name="T18" fmla="*/ 5 w 57"/>
                  <a:gd name="T19" fmla="*/ 3 h 49"/>
                  <a:gd name="T20" fmla="*/ 12 w 57"/>
                  <a:gd name="T21" fmla="*/ 9 h 49"/>
                  <a:gd name="T22" fmla="*/ 22 w 57"/>
                  <a:gd name="T23" fmla="*/ 16 h 49"/>
                  <a:gd name="T24" fmla="*/ 32 w 57"/>
                  <a:gd name="T25" fmla="*/ 24 h 49"/>
                  <a:gd name="T26" fmla="*/ 41 w 57"/>
                  <a:gd name="T27" fmla="*/ 32 h 49"/>
                  <a:gd name="T28" fmla="*/ 50 w 57"/>
                  <a:gd name="T29" fmla="*/ 40 h 49"/>
                  <a:gd name="T30" fmla="*/ 55 w 57"/>
                  <a:gd name="T31" fmla="*/ 46 h 49"/>
                  <a:gd name="T32" fmla="*/ 57 w 57"/>
                  <a:gd name="T33" fmla="*/ 49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49"/>
                  <a:gd name="T53" fmla="*/ 57 w 57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49">
                    <a:moveTo>
                      <a:pt x="57" y="49"/>
                    </a:moveTo>
                    <a:lnTo>
                      <a:pt x="53" y="49"/>
                    </a:lnTo>
                    <a:lnTo>
                      <a:pt x="47" y="47"/>
                    </a:lnTo>
                    <a:lnTo>
                      <a:pt x="38" y="42"/>
                    </a:lnTo>
                    <a:lnTo>
                      <a:pt x="29" y="34"/>
                    </a:lnTo>
                    <a:lnTo>
                      <a:pt x="19" y="25"/>
                    </a:lnTo>
                    <a:lnTo>
                      <a:pt x="11" y="17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3"/>
                    </a:lnTo>
                    <a:lnTo>
                      <a:pt x="12" y="9"/>
                    </a:lnTo>
                    <a:lnTo>
                      <a:pt x="22" y="16"/>
                    </a:lnTo>
                    <a:lnTo>
                      <a:pt x="32" y="24"/>
                    </a:lnTo>
                    <a:lnTo>
                      <a:pt x="41" y="32"/>
                    </a:lnTo>
                    <a:lnTo>
                      <a:pt x="50" y="40"/>
                    </a:lnTo>
                    <a:lnTo>
                      <a:pt x="55" y="46"/>
                    </a:lnTo>
                    <a:lnTo>
                      <a:pt x="57" y="4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5" name="Freeform 190"/>
              <p:cNvSpPr>
                <a:spLocks/>
              </p:cNvSpPr>
              <p:nvPr/>
            </p:nvSpPr>
            <p:spPr bwMode="auto">
              <a:xfrm>
                <a:off x="105" y="827"/>
                <a:ext cx="52" cy="42"/>
              </a:xfrm>
              <a:custGeom>
                <a:avLst/>
                <a:gdLst>
                  <a:gd name="T0" fmla="*/ 52 w 52"/>
                  <a:gd name="T1" fmla="*/ 42 h 42"/>
                  <a:gd name="T2" fmla="*/ 49 w 52"/>
                  <a:gd name="T3" fmla="*/ 42 h 42"/>
                  <a:gd name="T4" fmla="*/ 43 w 52"/>
                  <a:gd name="T5" fmla="*/ 39 h 42"/>
                  <a:gd name="T6" fmla="*/ 35 w 52"/>
                  <a:gd name="T7" fmla="*/ 35 h 42"/>
                  <a:gd name="T8" fmla="*/ 26 w 52"/>
                  <a:gd name="T9" fmla="*/ 28 h 42"/>
                  <a:gd name="T10" fmla="*/ 16 w 52"/>
                  <a:gd name="T11" fmla="*/ 21 h 42"/>
                  <a:gd name="T12" fmla="*/ 9 w 52"/>
                  <a:gd name="T13" fmla="*/ 13 h 42"/>
                  <a:gd name="T14" fmla="*/ 3 w 52"/>
                  <a:gd name="T15" fmla="*/ 6 h 42"/>
                  <a:gd name="T16" fmla="*/ 0 w 52"/>
                  <a:gd name="T17" fmla="*/ 0 h 42"/>
                  <a:gd name="T18" fmla="*/ 5 w 52"/>
                  <a:gd name="T19" fmla="*/ 4 h 42"/>
                  <a:gd name="T20" fmla="*/ 12 w 52"/>
                  <a:gd name="T21" fmla="*/ 9 h 42"/>
                  <a:gd name="T22" fmla="*/ 22 w 52"/>
                  <a:gd name="T23" fmla="*/ 14 h 42"/>
                  <a:gd name="T24" fmla="*/ 31 w 52"/>
                  <a:gd name="T25" fmla="*/ 20 h 42"/>
                  <a:gd name="T26" fmla="*/ 40 w 52"/>
                  <a:gd name="T27" fmla="*/ 27 h 42"/>
                  <a:gd name="T28" fmla="*/ 46 w 52"/>
                  <a:gd name="T29" fmla="*/ 33 h 42"/>
                  <a:gd name="T30" fmla="*/ 51 w 52"/>
                  <a:gd name="T31" fmla="*/ 38 h 42"/>
                  <a:gd name="T32" fmla="*/ 52 w 52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42"/>
                  <a:gd name="T53" fmla="*/ 52 w 52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42">
                    <a:moveTo>
                      <a:pt x="52" y="42"/>
                    </a:moveTo>
                    <a:lnTo>
                      <a:pt x="49" y="42"/>
                    </a:lnTo>
                    <a:lnTo>
                      <a:pt x="43" y="39"/>
                    </a:lnTo>
                    <a:lnTo>
                      <a:pt x="35" y="35"/>
                    </a:lnTo>
                    <a:lnTo>
                      <a:pt x="26" y="28"/>
                    </a:lnTo>
                    <a:lnTo>
                      <a:pt x="16" y="21"/>
                    </a:lnTo>
                    <a:lnTo>
                      <a:pt x="9" y="13"/>
                    </a:lnTo>
                    <a:lnTo>
                      <a:pt x="3" y="6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2" y="9"/>
                    </a:lnTo>
                    <a:lnTo>
                      <a:pt x="22" y="14"/>
                    </a:lnTo>
                    <a:lnTo>
                      <a:pt x="31" y="20"/>
                    </a:lnTo>
                    <a:lnTo>
                      <a:pt x="40" y="27"/>
                    </a:lnTo>
                    <a:lnTo>
                      <a:pt x="46" y="33"/>
                    </a:lnTo>
                    <a:lnTo>
                      <a:pt x="51" y="38"/>
                    </a:lnTo>
                    <a:lnTo>
                      <a:pt x="52" y="4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6" name="Freeform 191"/>
              <p:cNvSpPr>
                <a:spLocks/>
              </p:cNvSpPr>
              <p:nvPr/>
            </p:nvSpPr>
            <p:spPr bwMode="auto">
              <a:xfrm>
                <a:off x="112" y="797"/>
                <a:ext cx="44" cy="36"/>
              </a:xfrm>
              <a:custGeom>
                <a:avLst/>
                <a:gdLst>
                  <a:gd name="T0" fmla="*/ 44 w 44"/>
                  <a:gd name="T1" fmla="*/ 35 h 36"/>
                  <a:gd name="T2" fmla="*/ 41 w 44"/>
                  <a:gd name="T3" fmla="*/ 36 h 36"/>
                  <a:gd name="T4" fmla="*/ 36 w 44"/>
                  <a:gd name="T5" fmla="*/ 35 h 36"/>
                  <a:gd name="T6" fmla="*/ 30 w 44"/>
                  <a:gd name="T7" fmla="*/ 32 h 36"/>
                  <a:gd name="T8" fmla="*/ 22 w 44"/>
                  <a:gd name="T9" fmla="*/ 27 h 36"/>
                  <a:gd name="T10" fmla="*/ 15 w 44"/>
                  <a:gd name="T11" fmla="*/ 22 h 36"/>
                  <a:gd name="T12" fmla="*/ 9 w 44"/>
                  <a:gd name="T13" fmla="*/ 15 h 36"/>
                  <a:gd name="T14" fmla="*/ 3 w 44"/>
                  <a:gd name="T15" fmla="*/ 8 h 36"/>
                  <a:gd name="T16" fmla="*/ 0 w 44"/>
                  <a:gd name="T17" fmla="*/ 0 h 36"/>
                  <a:gd name="T18" fmla="*/ 4 w 44"/>
                  <a:gd name="T19" fmla="*/ 4 h 36"/>
                  <a:gd name="T20" fmla="*/ 11 w 44"/>
                  <a:gd name="T21" fmla="*/ 8 h 36"/>
                  <a:gd name="T22" fmla="*/ 19 w 44"/>
                  <a:gd name="T23" fmla="*/ 13 h 36"/>
                  <a:gd name="T24" fmla="*/ 27 w 44"/>
                  <a:gd name="T25" fmla="*/ 18 h 36"/>
                  <a:gd name="T26" fmla="*/ 33 w 44"/>
                  <a:gd name="T27" fmla="*/ 24 h 36"/>
                  <a:gd name="T28" fmla="*/ 39 w 44"/>
                  <a:gd name="T29" fmla="*/ 28 h 36"/>
                  <a:gd name="T30" fmla="*/ 43 w 44"/>
                  <a:gd name="T31" fmla="*/ 32 h 36"/>
                  <a:gd name="T32" fmla="*/ 44 w 44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6"/>
                  <a:gd name="T53" fmla="*/ 44 w 44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6">
                    <a:moveTo>
                      <a:pt x="44" y="35"/>
                    </a:moveTo>
                    <a:lnTo>
                      <a:pt x="41" y="36"/>
                    </a:lnTo>
                    <a:lnTo>
                      <a:pt x="36" y="35"/>
                    </a:lnTo>
                    <a:lnTo>
                      <a:pt x="30" y="32"/>
                    </a:lnTo>
                    <a:lnTo>
                      <a:pt x="22" y="27"/>
                    </a:lnTo>
                    <a:lnTo>
                      <a:pt x="15" y="22"/>
                    </a:lnTo>
                    <a:lnTo>
                      <a:pt x="9" y="15"/>
                    </a:lnTo>
                    <a:lnTo>
                      <a:pt x="3" y="8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8"/>
                    </a:lnTo>
                    <a:lnTo>
                      <a:pt x="19" y="13"/>
                    </a:lnTo>
                    <a:lnTo>
                      <a:pt x="27" y="18"/>
                    </a:lnTo>
                    <a:lnTo>
                      <a:pt x="33" y="24"/>
                    </a:lnTo>
                    <a:lnTo>
                      <a:pt x="39" y="28"/>
                    </a:lnTo>
                    <a:lnTo>
                      <a:pt x="43" y="32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7" name="Freeform 192"/>
              <p:cNvSpPr>
                <a:spLocks/>
              </p:cNvSpPr>
              <p:nvPr/>
            </p:nvSpPr>
            <p:spPr bwMode="auto">
              <a:xfrm>
                <a:off x="139" y="771"/>
                <a:ext cx="25" cy="10"/>
              </a:xfrm>
              <a:custGeom>
                <a:avLst/>
                <a:gdLst>
                  <a:gd name="T0" fmla="*/ 25 w 25"/>
                  <a:gd name="T1" fmla="*/ 7 h 10"/>
                  <a:gd name="T2" fmla="*/ 24 w 25"/>
                  <a:gd name="T3" fmla="*/ 9 h 10"/>
                  <a:gd name="T4" fmla="*/ 20 w 25"/>
                  <a:gd name="T5" fmla="*/ 10 h 10"/>
                  <a:gd name="T6" fmla="*/ 17 w 25"/>
                  <a:gd name="T7" fmla="*/ 10 h 10"/>
                  <a:gd name="T8" fmla="*/ 12 w 25"/>
                  <a:gd name="T9" fmla="*/ 10 h 10"/>
                  <a:gd name="T10" fmla="*/ 7 w 25"/>
                  <a:gd name="T11" fmla="*/ 9 h 10"/>
                  <a:gd name="T12" fmla="*/ 3 w 25"/>
                  <a:gd name="T13" fmla="*/ 7 h 10"/>
                  <a:gd name="T14" fmla="*/ 0 w 25"/>
                  <a:gd name="T15" fmla="*/ 4 h 10"/>
                  <a:gd name="T16" fmla="*/ 0 w 25"/>
                  <a:gd name="T17" fmla="*/ 0 h 10"/>
                  <a:gd name="T18" fmla="*/ 3 w 25"/>
                  <a:gd name="T19" fmla="*/ 3 h 10"/>
                  <a:gd name="T20" fmla="*/ 6 w 25"/>
                  <a:gd name="T21" fmla="*/ 4 h 10"/>
                  <a:gd name="T22" fmla="*/ 12 w 25"/>
                  <a:gd name="T23" fmla="*/ 4 h 10"/>
                  <a:gd name="T24" fmla="*/ 17 w 25"/>
                  <a:gd name="T25" fmla="*/ 4 h 10"/>
                  <a:gd name="T26" fmla="*/ 21 w 25"/>
                  <a:gd name="T27" fmla="*/ 4 h 10"/>
                  <a:gd name="T28" fmla="*/ 24 w 25"/>
                  <a:gd name="T29" fmla="*/ 4 h 10"/>
                  <a:gd name="T30" fmla="*/ 25 w 25"/>
                  <a:gd name="T31" fmla="*/ 5 h 10"/>
                  <a:gd name="T32" fmla="*/ 25 w 25"/>
                  <a:gd name="T33" fmla="*/ 7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0"/>
                  <a:gd name="T53" fmla="*/ 25 w 25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0">
                    <a:moveTo>
                      <a:pt x="25" y="7"/>
                    </a:moveTo>
                    <a:lnTo>
                      <a:pt x="24" y="9"/>
                    </a:lnTo>
                    <a:lnTo>
                      <a:pt x="20" y="10"/>
                    </a:lnTo>
                    <a:lnTo>
                      <a:pt x="17" y="10"/>
                    </a:lnTo>
                    <a:lnTo>
                      <a:pt x="12" y="10"/>
                    </a:lnTo>
                    <a:lnTo>
                      <a:pt x="7" y="9"/>
                    </a:lnTo>
                    <a:lnTo>
                      <a:pt x="3" y="7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6" y="4"/>
                    </a:lnTo>
                    <a:lnTo>
                      <a:pt x="12" y="4"/>
                    </a:lnTo>
                    <a:lnTo>
                      <a:pt x="17" y="4"/>
                    </a:lnTo>
                    <a:lnTo>
                      <a:pt x="21" y="4"/>
                    </a:lnTo>
                    <a:lnTo>
                      <a:pt x="24" y="4"/>
                    </a:lnTo>
                    <a:lnTo>
                      <a:pt x="25" y="5"/>
                    </a:lnTo>
                    <a:lnTo>
                      <a:pt x="25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8" name="Freeform 193"/>
              <p:cNvSpPr>
                <a:spLocks/>
              </p:cNvSpPr>
              <p:nvPr/>
            </p:nvSpPr>
            <p:spPr bwMode="auto">
              <a:xfrm>
                <a:off x="93" y="898"/>
                <a:ext cx="49" cy="47"/>
              </a:xfrm>
              <a:custGeom>
                <a:avLst/>
                <a:gdLst>
                  <a:gd name="T0" fmla="*/ 49 w 49"/>
                  <a:gd name="T1" fmla="*/ 47 h 47"/>
                  <a:gd name="T2" fmla="*/ 46 w 49"/>
                  <a:gd name="T3" fmla="*/ 47 h 47"/>
                  <a:gd name="T4" fmla="*/ 41 w 49"/>
                  <a:gd name="T5" fmla="*/ 45 h 47"/>
                  <a:gd name="T6" fmla="*/ 34 w 49"/>
                  <a:gd name="T7" fmla="*/ 41 h 47"/>
                  <a:gd name="T8" fmla="*/ 26 w 49"/>
                  <a:gd name="T9" fmla="*/ 34 h 47"/>
                  <a:gd name="T10" fmla="*/ 17 w 49"/>
                  <a:gd name="T11" fmla="*/ 26 h 47"/>
                  <a:gd name="T12" fmla="*/ 10 w 49"/>
                  <a:gd name="T13" fmla="*/ 18 h 47"/>
                  <a:gd name="T14" fmla="*/ 4 w 49"/>
                  <a:gd name="T15" fmla="*/ 9 h 47"/>
                  <a:gd name="T16" fmla="*/ 0 w 49"/>
                  <a:gd name="T17" fmla="*/ 0 h 47"/>
                  <a:gd name="T18" fmla="*/ 4 w 49"/>
                  <a:gd name="T19" fmla="*/ 4 h 47"/>
                  <a:gd name="T20" fmla="*/ 10 w 49"/>
                  <a:gd name="T21" fmla="*/ 9 h 47"/>
                  <a:gd name="T22" fmla="*/ 19 w 49"/>
                  <a:gd name="T23" fmla="*/ 16 h 47"/>
                  <a:gd name="T24" fmla="*/ 28 w 49"/>
                  <a:gd name="T25" fmla="*/ 23 h 47"/>
                  <a:gd name="T26" fmla="*/ 36 w 49"/>
                  <a:gd name="T27" fmla="*/ 31 h 47"/>
                  <a:gd name="T28" fmla="*/ 43 w 49"/>
                  <a:gd name="T29" fmla="*/ 38 h 47"/>
                  <a:gd name="T30" fmla="*/ 48 w 49"/>
                  <a:gd name="T31" fmla="*/ 43 h 47"/>
                  <a:gd name="T32" fmla="*/ 49 w 49"/>
                  <a:gd name="T33" fmla="*/ 47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47"/>
                  <a:gd name="T53" fmla="*/ 49 w 49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47">
                    <a:moveTo>
                      <a:pt x="49" y="47"/>
                    </a:moveTo>
                    <a:lnTo>
                      <a:pt x="46" y="47"/>
                    </a:lnTo>
                    <a:lnTo>
                      <a:pt x="41" y="45"/>
                    </a:lnTo>
                    <a:lnTo>
                      <a:pt x="34" y="41"/>
                    </a:lnTo>
                    <a:lnTo>
                      <a:pt x="26" y="34"/>
                    </a:lnTo>
                    <a:lnTo>
                      <a:pt x="17" y="26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0" y="9"/>
                    </a:lnTo>
                    <a:lnTo>
                      <a:pt x="19" y="16"/>
                    </a:lnTo>
                    <a:lnTo>
                      <a:pt x="28" y="23"/>
                    </a:lnTo>
                    <a:lnTo>
                      <a:pt x="36" y="31"/>
                    </a:lnTo>
                    <a:lnTo>
                      <a:pt x="43" y="38"/>
                    </a:lnTo>
                    <a:lnTo>
                      <a:pt x="48" y="43"/>
                    </a:lnTo>
                    <a:lnTo>
                      <a:pt x="49" y="4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79" name="Freeform 194"/>
              <p:cNvSpPr>
                <a:spLocks/>
              </p:cNvSpPr>
              <p:nvPr/>
            </p:nvSpPr>
            <p:spPr bwMode="auto">
              <a:xfrm>
                <a:off x="95" y="863"/>
                <a:ext cx="56" cy="47"/>
              </a:xfrm>
              <a:custGeom>
                <a:avLst/>
                <a:gdLst>
                  <a:gd name="T0" fmla="*/ 56 w 56"/>
                  <a:gd name="T1" fmla="*/ 46 h 47"/>
                  <a:gd name="T2" fmla="*/ 52 w 56"/>
                  <a:gd name="T3" fmla="*/ 47 h 47"/>
                  <a:gd name="T4" fmla="*/ 45 w 56"/>
                  <a:gd name="T5" fmla="*/ 44 h 47"/>
                  <a:gd name="T6" fmla="*/ 38 w 56"/>
                  <a:gd name="T7" fmla="*/ 39 h 47"/>
                  <a:gd name="T8" fmla="*/ 28 w 56"/>
                  <a:gd name="T9" fmla="*/ 32 h 47"/>
                  <a:gd name="T10" fmla="*/ 18 w 56"/>
                  <a:gd name="T11" fmla="*/ 25 h 47"/>
                  <a:gd name="T12" fmla="*/ 10 w 56"/>
                  <a:gd name="T13" fmla="*/ 16 h 47"/>
                  <a:gd name="T14" fmla="*/ 3 w 56"/>
                  <a:gd name="T15" fmla="*/ 7 h 47"/>
                  <a:gd name="T16" fmla="*/ 0 w 56"/>
                  <a:gd name="T17" fmla="*/ 0 h 47"/>
                  <a:gd name="T18" fmla="*/ 4 w 56"/>
                  <a:gd name="T19" fmla="*/ 2 h 47"/>
                  <a:gd name="T20" fmla="*/ 12 w 56"/>
                  <a:gd name="T21" fmla="*/ 7 h 47"/>
                  <a:gd name="T22" fmla="*/ 20 w 56"/>
                  <a:gd name="T23" fmla="*/ 15 h 47"/>
                  <a:gd name="T24" fmla="*/ 31 w 56"/>
                  <a:gd name="T25" fmla="*/ 23 h 47"/>
                  <a:gd name="T26" fmla="*/ 41 w 56"/>
                  <a:gd name="T27" fmla="*/ 30 h 47"/>
                  <a:gd name="T28" fmla="*/ 49 w 56"/>
                  <a:gd name="T29" fmla="*/ 37 h 47"/>
                  <a:gd name="T30" fmla="*/ 54 w 56"/>
                  <a:gd name="T31" fmla="*/ 43 h 47"/>
                  <a:gd name="T32" fmla="*/ 56 w 56"/>
                  <a:gd name="T33" fmla="*/ 46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47"/>
                  <a:gd name="T53" fmla="*/ 56 w 5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47">
                    <a:moveTo>
                      <a:pt x="56" y="46"/>
                    </a:moveTo>
                    <a:lnTo>
                      <a:pt x="52" y="47"/>
                    </a:lnTo>
                    <a:lnTo>
                      <a:pt x="45" y="44"/>
                    </a:lnTo>
                    <a:lnTo>
                      <a:pt x="38" y="39"/>
                    </a:lnTo>
                    <a:lnTo>
                      <a:pt x="28" y="32"/>
                    </a:lnTo>
                    <a:lnTo>
                      <a:pt x="18" y="25"/>
                    </a:lnTo>
                    <a:lnTo>
                      <a:pt x="10" y="16"/>
                    </a:lnTo>
                    <a:lnTo>
                      <a:pt x="3" y="7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12" y="7"/>
                    </a:lnTo>
                    <a:lnTo>
                      <a:pt x="20" y="15"/>
                    </a:lnTo>
                    <a:lnTo>
                      <a:pt x="31" y="23"/>
                    </a:lnTo>
                    <a:lnTo>
                      <a:pt x="41" y="30"/>
                    </a:lnTo>
                    <a:lnTo>
                      <a:pt x="49" y="37"/>
                    </a:lnTo>
                    <a:lnTo>
                      <a:pt x="54" y="43"/>
                    </a:lnTo>
                    <a:lnTo>
                      <a:pt x="56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0" name="Freeform 195"/>
              <p:cNvSpPr>
                <a:spLocks/>
              </p:cNvSpPr>
              <p:nvPr/>
            </p:nvSpPr>
            <p:spPr bwMode="auto">
              <a:xfrm>
                <a:off x="105" y="811"/>
                <a:ext cx="53" cy="36"/>
              </a:xfrm>
              <a:custGeom>
                <a:avLst/>
                <a:gdLst>
                  <a:gd name="T0" fmla="*/ 53 w 53"/>
                  <a:gd name="T1" fmla="*/ 35 h 36"/>
                  <a:gd name="T2" fmla="*/ 51 w 53"/>
                  <a:gd name="T3" fmla="*/ 36 h 36"/>
                  <a:gd name="T4" fmla="*/ 45 w 53"/>
                  <a:gd name="T5" fmla="*/ 35 h 36"/>
                  <a:gd name="T6" fmla="*/ 37 w 53"/>
                  <a:gd name="T7" fmla="*/ 32 h 36"/>
                  <a:gd name="T8" fmla="*/ 28 w 53"/>
                  <a:gd name="T9" fmla="*/ 27 h 36"/>
                  <a:gd name="T10" fmla="*/ 19 w 53"/>
                  <a:gd name="T11" fmla="*/ 22 h 36"/>
                  <a:gd name="T12" fmla="*/ 10 w 53"/>
                  <a:gd name="T13" fmla="*/ 16 h 36"/>
                  <a:gd name="T14" fmla="*/ 4 w 53"/>
                  <a:gd name="T15" fmla="*/ 8 h 36"/>
                  <a:gd name="T16" fmla="*/ 0 w 53"/>
                  <a:gd name="T17" fmla="*/ 0 h 36"/>
                  <a:gd name="T18" fmla="*/ 5 w 53"/>
                  <a:gd name="T19" fmla="*/ 4 h 36"/>
                  <a:gd name="T20" fmla="*/ 13 w 53"/>
                  <a:gd name="T21" fmla="*/ 8 h 36"/>
                  <a:gd name="T22" fmla="*/ 22 w 53"/>
                  <a:gd name="T23" fmla="*/ 13 h 36"/>
                  <a:gd name="T24" fmla="*/ 32 w 53"/>
                  <a:gd name="T25" fmla="*/ 19 h 36"/>
                  <a:gd name="T26" fmla="*/ 40 w 53"/>
                  <a:gd name="T27" fmla="*/ 24 h 36"/>
                  <a:gd name="T28" fmla="*/ 48 w 53"/>
                  <a:gd name="T29" fmla="*/ 28 h 36"/>
                  <a:gd name="T30" fmla="*/ 53 w 53"/>
                  <a:gd name="T31" fmla="*/ 32 h 36"/>
                  <a:gd name="T32" fmla="*/ 53 w 53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36"/>
                  <a:gd name="T53" fmla="*/ 53 w 53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36">
                    <a:moveTo>
                      <a:pt x="53" y="35"/>
                    </a:moveTo>
                    <a:lnTo>
                      <a:pt x="51" y="36"/>
                    </a:lnTo>
                    <a:lnTo>
                      <a:pt x="45" y="35"/>
                    </a:lnTo>
                    <a:lnTo>
                      <a:pt x="37" y="32"/>
                    </a:lnTo>
                    <a:lnTo>
                      <a:pt x="28" y="27"/>
                    </a:lnTo>
                    <a:lnTo>
                      <a:pt x="19" y="22"/>
                    </a:lnTo>
                    <a:lnTo>
                      <a:pt x="10" y="16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3" y="8"/>
                    </a:lnTo>
                    <a:lnTo>
                      <a:pt x="22" y="13"/>
                    </a:lnTo>
                    <a:lnTo>
                      <a:pt x="32" y="19"/>
                    </a:lnTo>
                    <a:lnTo>
                      <a:pt x="40" y="24"/>
                    </a:lnTo>
                    <a:lnTo>
                      <a:pt x="48" y="28"/>
                    </a:lnTo>
                    <a:lnTo>
                      <a:pt x="53" y="32"/>
                    </a:lnTo>
                    <a:lnTo>
                      <a:pt x="53" y="3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1" name="Freeform 196"/>
              <p:cNvSpPr>
                <a:spLocks/>
              </p:cNvSpPr>
              <p:nvPr/>
            </p:nvSpPr>
            <p:spPr bwMode="auto">
              <a:xfrm>
                <a:off x="119" y="785"/>
                <a:ext cx="39" cy="37"/>
              </a:xfrm>
              <a:custGeom>
                <a:avLst/>
                <a:gdLst>
                  <a:gd name="T0" fmla="*/ 39 w 39"/>
                  <a:gd name="T1" fmla="*/ 36 h 37"/>
                  <a:gd name="T2" fmla="*/ 37 w 39"/>
                  <a:gd name="T3" fmla="*/ 37 h 37"/>
                  <a:gd name="T4" fmla="*/ 32 w 39"/>
                  <a:gd name="T5" fmla="*/ 34 h 37"/>
                  <a:gd name="T6" fmla="*/ 26 w 39"/>
                  <a:gd name="T7" fmla="*/ 29 h 37"/>
                  <a:gd name="T8" fmla="*/ 19 w 39"/>
                  <a:gd name="T9" fmla="*/ 23 h 37"/>
                  <a:gd name="T10" fmla="*/ 11 w 39"/>
                  <a:gd name="T11" fmla="*/ 17 h 37"/>
                  <a:gd name="T12" fmla="*/ 5 w 39"/>
                  <a:gd name="T13" fmla="*/ 10 h 37"/>
                  <a:gd name="T14" fmla="*/ 2 w 39"/>
                  <a:gd name="T15" fmla="*/ 4 h 37"/>
                  <a:gd name="T16" fmla="*/ 0 w 39"/>
                  <a:gd name="T17" fmla="*/ 0 h 37"/>
                  <a:gd name="T18" fmla="*/ 4 w 39"/>
                  <a:gd name="T19" fmla="*/ 3 h 37"/>
                  <a:gd name="T20" fmla="*/ 9 w 39"/>
                  <a:gd name="T21" fmla="*/ 7 h 37"/>
                  <a:gd name="T22" fmla="*/ 16 w 39"/>
                  <a:gd name="T23" fmla="*/ 12 h 37"/>
                  <a:gd name="T24" fmla="*/ 22 w 39"/>
                  <a:gd name="T25" fmla="*/ 18 h 37"/>
                  <a:gd name="T26" fmla="*/ 29 w 39"/>
                  <a:gd name="T27" fmla="*/ 23 h 37"/>
                  <a:gd name="T28" fmla="*/ 34 w 39"/>
                  <a:gd name="T29" fmla="*/ 28 h 37"/>
                  <a:gd name="T30" fmla="*/ 38 w 39"/>
                  <a:gd name="T31" fmla="*/ 33 h 37"/>
                  <a:gd name="T32" fmla="*/ 39 w 39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9" y="36"/>
                    </a:moveTo>
                    <a:lnTo>
                      <a:pt x="37" y="37"/>
                    </a:lnTo>
                    <a:lnTo>
                      <a:pt x="32" y="34"/>
                    </a:lnTo>
                    <a:lnTo>
                      <a:pt x="26" y="29"/>
                    </a:lnTo>
                    <a:lnTo>
                      <a:pt x="19" y="23"/>
                    </a:lnTo>
                    <a:lnTo>
                      <a:pt x="11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9" y="7"/>
                    </a:lnTo>
                    <a:lnTo>
                      <a:pt x="16" y="12"/>
                    </a:lnTo>
                    <a:lnTo>
                      <a:pt x="22" y="18"/>
                    </a:lnTo>
                    <a:lnTo>
                      <a:pt x="29" y="23"/>
                    </a:lnTo>
                    <a:lnTo>
                      <a:pt x="34" y="28"/>
                    </a:lnTo>
                    <a:lnTo>
                      <a:pt x="38" y="33"/>
                    </a:lnTo>
                    <a:lnTo>
                      <a:pt x="39" y="3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2" name="Freeform 197"/>
              <p:cNvSpPr>
                <a:spLocks/>
              </p:cNvSpPr>
              <p:nvPr/>
            </p:nvSpPr>
            <p:spPr bwMode="auto">
              <a:xfrm>
                <a:off x="124" y="780"/>
                <a:ext cx="29" cy="14"/>
              </a:xfrm>
              <a:custGeom>
                <a:avLst/>
                <a:gdLst>
                  <a:gd name="T0" fmla="*/ 29 w 29"/>
                  <a:gd name="T1" fmla="*/ 12 h 14"/>
                  <a:gd name="T2" fmla="*/ 27 w 29"/>
                  <a:gd name="T3" fmla="*/ 13 h 14"/>
                  <a:gd name="T4" fmla="*/ 24 w 29"/>
                  <a:gd name="T5" fmla="*/ 14 h 14"/>
                  <a:gd name="T6" fmla="*/ 20 w 29"/>
                  <a:gd name="T7" fmla="*/ 13 h 14"/>
                  <a:gd name="T8" fmla="*/ 15 w 29"/>
                  <a:gd name="T9" fmla="*/ 12 h 14"/>
                  <a:gd name="T10" fmla="*/ 9 w 29"/>
                  <a:gd name="T11" fmla="*/ 10 h 14"/>
                  <a:gd name="T12" fmla="*/ 5 w 29"/>
                  <a:gd name="T13" fmla="*/ 7 h 14"/>
                  <a:gd name="T14" fmla="*/ 2 w 29"/>
                  <a:gd name="T15" fmla="*/ 3 h 14"/>
                  <a:gd name="T16" fmla="*/ 0 w 29"/>
                  <a:gd name="T17" fmla="*/ 0 h 14"/>
                  <a:gd name="T18" fmla="*/ 3 w 29"/>
                  <a:gd name="T19" fmla="*/ 2 h 14"/>
                  <a:gd name="T20" fmla="*/ 8 w 29"/>
                  <a:gd name="T21" fmla="*/ 4 h 14"/>
                  <a:gd name="T22" fmla="*/ 14 w 29"/>
                  <a:gd name="T23" fmla="*/ 5 h 14"/>
                  <a:gd name="T24" fmla="*/ 19 w 29"/>
                  <a:gd name="T25" fmla="*/ 6 h 14"/>
                  <a:gd name="T26" fmla="*/ 24 w 29"/>
                  <a:gd name="T27" fmla="*/ 7 h 14"/>
                  <a:gd name="T28" fmla="*/ 27 w 29"/>
                  <a:gd name="T29" fmla="*/ 8 h 14"/>
                  <a:gd name="T30" fmla="*/ 29 w 29"/>
                  <a:gd name="T31" fmla="*/ 10 h 14"/>
                  <a:gd name="T32" fmla="*/ 29 w 29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4"/>
                  <a:gd name="T53" fmla="*/ 29 w 29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4">
                    <a:moveTo>
                      <a:pt x="29" y="12"/>
                    </a:moveTo>
                    <a:lnTo>
                      <a:pt x="27" y="13"/>
                    </a:lnTo>
                    <a:lnTo>
                      <a:pt x="24" y="14"/>
                    </a:lnTo>
                    <a:lnTo>
                      <a:pt x="20" y="13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5" y="7"/>
                    </a:lnTo>
                    <a:lnTo>
                      <a:pt x="2" y="3"/>
                    </a:lnTo>
                    <a:lnTo>
                      <a:pt x="0" y="0"/>
                    </a:lnTo>
                    <a:lnTo>
                      <a:pt x="3" y="2"/>
                    </a:lnTo>
                    <a:lnTo>
                      <a:pt x="8" y="4"/>
                    </a:lnTo>
                    <a:lnTo>
                      <a:pt x="14" y="5"/>
                    </a:lnTo>
                    <a:lnTo>
                      <a:pt x="19" y="6"/>
                    </a:lnTo>
                    <a:lnTo>
                      <a:pt x="24" y="7"/>
                    </a:lnTo>
                    <a:lnTo>
                      <a:pt x="27" y="8"/>
                    </a:lnTo>
                    <a:lnTo>
                      <a:pt x="29" y="10"/>
                    </a:lnTo>
                    <a:lnTo>
                      <a:pt x="29" y="1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3" name="Freeform 198"/>
              <p:cNvSpPr>
                <a:spLocks/>
              </p:cNvSpPr>
              <p:nvPr/>
            </p:nvSpPr>
            <p:spPr bwMode="auto">
              <a:xfrm>
                <a:off x="101" y="956"/>
                <a:ext cx="23" cy="28"/>
              </a:xfrm>
              <a:custGeom>
                <a:avLst/>
                <a:gdLst>
                  <a:gd name="T0" fmla="*/ 0 w 23"/>
                  <a:gd name="T1" fmla="*/ 0 h 28"/>
                  <a:gd name="T2" fmla="*/ 2 w 23"/>
                  <a:gd name="T3" fmla="*/ 2 h 28"/>
                  <a:gd name="T4" fmla="*/ 6 w 23"/>
                  <a:gd name="T5" fmla="*/ 5 h 28"/>
                  <a:gd name="T6" fmla="*/ 10 w 23"/>
                  <a:gd name="T7" fmla="*/ 9 h 28"/>
                  <a:gd name="T8" fmla="*/ 14 w 23"/>
                  <a:gd name="T9" fmla="*/ 13 h 28"/>
                  <a:gd name="T10" fmla="*/ 19 w 23"/>
                  <a:gd name="T11" fmla="*/ 17 h 28"/>
                  <a:gd name="T12" fmla="*/ 21 w 23"/>
                  <a:gd name="T13" fmla="*/ 21 h 28"/>
                  <a:gd name="T14" fmla="*/ 23 w 23"/>
                  <a:gd name="T15" fmla="*/ 25 h 28"/>
                  <a:gd name="T16" fmla="*/ 22 w 23"/>
                  <a:gd name="T17" fmla="*/ 28 h 28"/>
                  <a:gd name="T18" fmla="*/ 17 w 23"/>
                  <a:gd name="T19" fmla="*/ 27 h 28"/>
                  <a:gd name="T20" fmla="*/ 10 w 23"/>
                  <a:gd name="T21" fmla="*/ 18 h 28"/>
                  <a:gd name="T22" fmla="*/ 4 w 23"/>
                  <a:gd name="T23" fmla="*/ 8 h 28"/>
                  <a:gd name="T24" fmla="*/ 0 w 23"/>
                  <a:gd name="T25" fmla="*/ 0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28"/>
                  <a:gd name="T41" fmla="*/ 23 w 23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28">
                    <a:moveTo>
                      <a:pt x="0" y="0"/>
                    </a:moveTo>
                    <a:lnTo>
                      <a:pt x="2" y="2"/>
                    </a:lnTo>
                    <a:lnTo>
                      <a:pt x="6" y="5"/>
                    </a:lnTo>
                    <a:lnTo>
                      <a:pt x="10" y="9"/>
                    </a:lnTo>
                    <a:lnTo>
                      <a:pt x="14" y="13"/>
                    </a:lnTo>
                    <a:lnTo>
                      <a:pt x="19" y="17"/>
                    </a:lnTo>
                    <a:lnTo>
                      <a:pt x="21" y="21"/>
                    </a:lnTo>
                    <a:lnTo>
                      <a:pt x="23" y="25"/>
                    </a:lnTo>
                    <a:lnTo>
                      <a:pt x="22" y="28"/>
                    </a:lnTo>
                    <a:lnTo>
                      <a:pt x="17" y="27"/>
                    </a:lnTo>
                    <a:lnTo>
                      <a:pt x="10" y="18"/>
                    </a:lnTo>
                    <a:lnTo>
                      <a:pt x="4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4" name="Freeform 199"/>
              <p:cNvSpPr>
                <a:spLocks/>
              </p:cNvSpPr>
              <p:nvPr/>
            </p:nvSpPr>
            <p:spPr bwMode="auto">
              <a:xfrm>
                <a:off x="100" y="962"/>
                <a:ext cx="6" cy="35"/>
              </a:xfrm>
              <a:custGeom>
                <a:avLst/>
                <a:gdLst>
                  <a:gd name="T0" fmla="*/ 2 w 6"/>
                  <a:gd name="T1" fmla="*/ 0 h 35"/>
                  <a:gd name="T2" fmla="*/ 2 w 6"/>
                  <a:gd name="T3" fmla="*/ 7 h 35"/>
                  <a:gd name="T4" fmla="*/ 0 w 6"/>
                  <a:gd name="T5" fmla="*/ 18 h 35"/>
                  <a:gd name="T6" fmla="*/ 0 w 6"/>
                  <a:gd name="T7" fmla="*/ 30 h 35"/>
                  <a:gd name="T8" fmla="*/ 3 w 6"/>
                  <a:gd name="T9" fmla="*/ 35 h 35"/>
                  <a:gd name="T10" fmla="*/ 6 w 6"/>
                  <a:gd name="T11" fmla="*/ 30 h 35"/>
                  <a:gd name="T12" fmla="*/ 6 w 6"/>
                  <a:gd name="T13" fmla="*/ 20 h 35"/>
                  <a:gd name="T14" fmla="*/ 3 w 6"/>
                  <a:gd name="T15" fmla="*/ 9 h 35"/>
                  <a:gd name="T16" fmla="*/ 2 w 6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5"/>
                  <a:gd name="T29" fmla="*/ 6 w 6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5">
                    <a:moveTo>
                      <a:pt x="2" y="0"/>
                    </a:moveTo>
                    <a:lnTo>
                      <a:pt x="2" y="7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6" y="20"/>
                    </a:lnTo>
                    <a:lnTo>
                      <a:pt x="3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5" name="Freeform 200"/>
              <p:cNvSpPr>
                <a:spLocks/>
              </p:cNvSpPr>
              <p:nvPr/>
            </p:nvSpPr>
            <p:spPr bwMode="auto">
              <a:xfrm>
                <a:off x="77" y="955"/>
                <a:ext cx="25" cy="32"/>
              </a:xfrm>
              <a:custGeom>
                <a:avLst/>
                <a:gdLst>
                  <a:gd name="T0" fmla="*/ 25 w 25"/>
                  <a:gd name="T1" fmla="*/ 0 h 32"/>
                  <a:gd name="T2" fmla="*/ 19 w 25"/>
                  <a:gd name="T3" fmla="*/ 10 h 32"/>
                  <a:gd name="T4" fmla="*/ 11 w 25"/>
                  <a:gd name="T5" fmla="*/ 21 h 32"/>
                  <a:gd name="T6" fmla="*/ 4 w 25"/>
                  <a:gd name="T7" fmla="*/ 31 h 32"/>
                  <a:gd name="T8" fmla="*/ 0 w 25"/>
                  <a:gd name="T9" fmla="*/ 32 h 32"/>
                  <a:gd name="T10" fmla="*/ 0 w 25"/>
                  <a:gd name="T11" fmla="*/ 29 h 32"/>
                  <a:gd name="T12" fmla="*/ 1 w 25"/>
                  <a:gd name="T13" fmla="*/ 25 h 32"/>
                  <a:gd name="T14" fmla="*/ 5 w 25"/>
                  <a:gd name="T15" fmla="*/ 21 h 32"/>
                  <a:gd name="T16" fmla="*/ 9 w 25"/>
                  <a:gd name="T17" fmla="*/ 16 h 32"/>
                  <a:gd name="T18" fmla="*/ 14 w 25"/>
                  <a:gd name="T19" fmla="*/ 11 h 32"/>
                  <a:gd name="T20" fmla="*/ 19 w 25"/>
                  <a:gd name="T21" fmla="*/ 7 h 32"/>
                  <a:gd name="T22" fmla="*/ 22 w 25"/>
                  <a:gd name="T23" fmla="*/ 3 h 32"/>
                  <a:gd name="T24" fmla="*/ 25 w 25"/>
                  <a:gd name="T25" fmla="*/ 0 h 3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2"/>
                  <a:gd name="T41" fmla="*/ 25 w 25"/>
                  <a:gd name="T42" fmla="*/ 32 h 3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2">
                    <a:moveTo>
                      <a:pt x="25" y="0"/>
                    </a:moveTo>
                    <a:lnTo>
                      <a:pt x="19" y="10"/>
                    </a:lnTo>
                    <a:lnTo>
                      <a:pt x="11" y="21"/>
                    </a:lnTo>
                    <a:lnTo>
                      <a:pt x="4" y="31"/>
                    </a:lnTo>
                    <a:lnTo>
                      <a:pt x="0" y="32"/>
                    </a:lnTo>
                    <a:lnTo>
                      <a:pt x="0" y="29"/>
                    </a:lnTo>
                    <a:lnTo>
                      <a:pt x="1" y="25"/>
                    </a:lnTo>
                    <a:lnTo>
                      <a:pt x="5" y="21"/>
                    </a:lnTo>
                    <a:lnTo>
                      <a:pt x="9" y="16"/>
                    </a:lnTo>
                    <a:lnTo>
                      <a:pt x="14" y="11"/>
                    </a:lnTo>
                    <a:lnTo>
                      <a:pt x="19" y="7"/>
                    </a:lnTo>
                    <a:lnTo>
                      <a:pt x="22" y="3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6" name="Freeform 201"/>
              <p:cNvSpPr>
                <a:spLocks/>
              </p:cNvSpPr>
              <p:nvPr/>
            </p:nvSpPr>
            <p:spPr bwMode="auto">
              <a:xfrm>
                <a:off x="82" y="779"/>
                <a:ext cx="39" cy="9"/>
              </a:xfrm>
              <a:custGeom>
                <a:avLst/>
                <a:gdLst>
                  <a:gd name="T0" fmla="*/ 39 w 39"/>
                  <a:gd name="T1" fmla="*/ 7 h 9"/>
                  <a:gd name="T2" fmla="*/ 34 w 39"/>
                  <a:gd name="T3" fmla="*/ 8 h 9"/>
                  <a:gd name="T4" fmla="*/ 28 w 39"/>
                  <a:gd name="T5" fmla="*/ 9 h 9"/>
                  <a:gd name="T6" fmla="*/ 22 w 39"/>
                  <a:gd name="T7" fmla="*/ 9 h 9"/>
                  <a:gd name="T8" fmla="*/ 16 w 39"/>
                  <a:gd name="T9" fmla="*/ 9 h 9"/>
                  <a:gd name="T10" fmla="*/ 10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1 h 9"/>
                  <a:gd name="T20" fmla="*/ 4 w 39"/>
                  <a:gd name="T21" fmla="*/ 0 h 9"/>
                  <a:gd name="T22" fmla="*/ 9 w 39"/>
                  <a:gd name="T23" fmla="*/ 1 h 9"/>
                  <a:gd name="T24" fmla="*/ 15 w 39"/>
                  <a:gd name="T25" fmla="*/ 2 h 9"/>
                  <a:gd name="T26" fmla="*/ 21 w 39"/>
                  <a:gd name="T27" fmla="*/ 3 h 9"/>
                  <a:gd name="T28" fmla="*/ 28 w 39"/>
                  <a:gd name="T29" fmla="*/ 5 h 9"/>
                  <a:gd name="T30" fmla="*/ 34 w 39"/>
                  <a:gd name="T31" fmla="*/ 6 h 9"/>
                  <a:gd name="T32" fmla="*/ 39 w 39"/>
                  <a:gd name="T33" fmla="*/ 7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7"/>
                    </a:moveTo>
                    <a:lnTo>
                      <a:pt x="34" y="8"/>
                    </a:lnTo>
                    <a:lnTo>
                      <a:pt x="28" y="9"/>
                    </a:lnTo>
                    <a:lnTo>
                      <a:pt x="22" y="9"/>
                    </a:lnTo>
                    <a:lnTo>
                      <a:pt x="16" y="9"/>
                    </a:lnTo>
                    <a:lnTo>
                      <a:pt x="10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4" y="0"/>
                    </a:lnTo>
                    <a:lnTo>
                      <a:pt x="9" y="1"/>
                    </a:lnTo>
                    <a:lnTo>
                      <a:pt x="15" y="2"/>
                    </a:lnTo>
                    <a:lnTo>
                      <a:pt x="21" y="3"/>
                    </a:lnTo>
                    <a:lnTo>
                      <a:pt x="28" y="5"/>
                    </a:lnTo>
                    <a:lnTo>
                      <a:pt x="34" y="6"/>
                    </a:lnTo>
                    <a:lnTo>
                      <a:pt x="39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7" name="Freeform 202"/>
              <p:cNvSpPr>
                <a:spLocks/>
              </p:cNvSpPr>
              <p:nvPr/>
            </p:nvSpPr>
            <p:spPr bwMode="auto">
              <a:xfrm>
                <a:off x="90" y="760"/>
                <a:ext cx="37" cy="19"/>
              </a:xfrm>
              <a:custGeom>
                <a:avLst/>
                <a:gdLst>
                  <a:gd name="T0" fmla="*/ 37 w 37"/>
                  <a:gd name="T1" fmla="*/ 19 h 19"/>
                  <a:gd name="T2" fmla="*/ 33 w 37"/>
                  <a:gd name="T3" fmla="*/ 19 h 19"/>
                  <a:gd name="T4" fmla="*/ 28 w 37"/>
                  <a:gd name="T5" fmla="*/ 18 h 19"/>
                  <a:gd name="T6" fmla="*/ 22 w 37"/>
                  <a:gd name="T7" fmla="*/ 16 h 19"/>
                  <a:gd name="T8" fmla="*/ 16 w 37"/>
                  <a:gd name="T9" fmla="*/ 14 h 19"/>
                  <a:gd name="T10" fmla="*/ 11 w 37"/>
                  <a:gd name="T11" fmla="*/ 11 h 19"/>
                  <a:gd name="T12" fmla="*/ 6 w 37"/>
                  <a:gd name="T13" fmla="*/ 8 h 19"/>
                  <a:gd name="T14" fmla="*/ 2 w 37"/>
                  <a:gd name="T15" fmla="*/ 5 h 19"/>
                  <a:gd name="T16" fmla="*/ 0 w 37"/>
                  <a:gd name="T17" fmla="*/ 2 h 19"/>
                  <a:gd name="T18" fmla="*/ 1 w 37"/>
                  <a:gd name="T19" fmla="*/ 0 h 19"/>
                  <a:gd name="T20" fmla="*/ 5 w 37"/>
                  <a:gd name="T21" fmla="*/ 0 h 19"/>
                  <a:gd name="T22" fmla="*/ 11 w 37"/>
                  <a:gd name="T23" fmla="*/ 2 h 19"/>
                  <a:gd name="T24" fmla="*/ 17 w 37"/>
                  <a:gd name="T25" fmla="*/ 6 h 19"/>
                  <a:gd name="T26" fmla="*/ 23 w 37"/>
                  <a:gd name="T27" fmla="*/ 10 h 19"/>
                  <a:gd name="T28" fmla="*/ 29 w 37"/>
                  <a:gd name="T29" fmla="*/ 14 h 19"/>
                  <a:gd name="T30" fmla="*/ 34 w 37"/>
                  <a:gd name="T31" fmla="*/ 17 h 19"/>
                  <a:gd name="T32" fmla="*/ 37 w 37"/>
                  <a:gd name="T33" fmla="*/ 19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9"/>
                  <a:gd name="T53" fmla="*/ 37 w 3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9">
                    <a:moveTo>
                      <a:pt x="37" y="19"/>
                    </a:moveTo>
                    <a:lnTo>
                      <a:pt x="33" y="19"/>
                    </a:lnTo>
                    <a:lnTo>
                      <a:pt x="28" y="18"/>
                    </a:lnTo>
                    <a:lnTo>
                      <a:pt x="22" y="16"/>
                    </a:lnTo>
                    <a:lnTo>
                      <a:pt x="16" y="14"/>
                    </a:lnTo>
                    <a:lnTo>
                      <a:pt x="11" y="11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11" y="2"/>
                    </a:lnTo>
                    <a:lnTo>
                      <a:pt x="17" y="6"/>
                    </a:lnTo>
                    <a:lnTo>
                      <a:pt x="23" y="10"/>
                    </a:lnTo>
                    <a:lnTo>
                      <a:pt x="29" y="14"/>
                    </a:lnTo>
                    <a:lnTo>
                      <a:pt x="34" y="17"/>
                    </a:lnTo>
                    <a:lnTo>
                      <a:pt x="37" y="1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8" name="Freeform 203"/>
              <p:cNvSpPr>
                <a:spLocks/>
              </p:cNvSpPr>
              <p:nvPr/>
            </p:nvSpPr>
            <p:spPr bwMode="auto">
              <a:xfrm>
                <a:off x="82" y="797"/>
                <a:ext cx="36" cy="10"/>
              </a:xfrm>
              <a:custGeom>
                <a:avLst/>
                <a:gdLst>
                  <a:gd name="T0" fmla="*/ 36 w 36"/>
                  <a:gd name="T1" fmla="*/ 4 h 10"/>
                  <a:gd name="T2" fmla="*/ 34 w 36"/>
                  <a:gd name="T3" fmla="*/ 6 h 10"/>
                  <a:gd name="T4" fmla="*/ 31 w 36"/>
                  <a:gd name="T5" fmla="*/ 8 h 10"/>
                  <a:gd name="T6" fmla="*/ 25 w 36"/>
                  <a:gd name="T7" fmla="*/ 9 h 10"/>
                  <a:gd name="T8" fmla="*/ 19 w 36"/>
                  <a:gd name="T9" fmla="*/ 10 h 10"/>
                  <a:gd name="T10" fmla="*/ 13 w 36"/>
                  <a:gd name="T11" fmla="*/ 10 h 10"/>
                  <a:gd name="T12" fmla="*/ 7 w 36"/>
                  <a:gd name="T13" fmla="*/ 9 h 10"/>
                  <a:gd name="T14" fmla="*/ 2 w 36"/>
                  <a:gd name="T15" fmla="*/ 7 h 10"/>
                  <a:gd name="T16" fmla="*/ 0 w 36"/>
                  <a:gd name="T17" fmla="*/ 4 h 10"/>
                  <a:gd name="T18" fmla="*/ 0 w 36"/>
                  <a:gd name="T19" fmla="*/ 1 h 10"/>
                  <a:gd name="T20" fmla="*/ 2 w 36"/>
                  <a:gd name="T21" fmla="*/ 0 h 10"/>
                  <a:gd name="T22" fmla="*/ 8 w 36"/>
                  <a:gd name="T23" fmla="*/ 0 h 10"/>
                  <a:gd name="T24" fmla="*/ 13 w 36"/>
                  <a:gd name="T25" fmla="*/ 1 h 10"/>
                  <a:gd name="T26" fmla="*/ 20 w 36"/>
                  <a:gd name="T27" fmla="*/ 2 h 10"/>
                  <a:gd name="T28" fmla="*/ 26 w 36"/>
                  <a:gd name="T29" fmla="*/ 3 h 10"/>
                  <a:gd name="T30" fmla="*/ 32 w 36"/>
                  <a:gd name="T31" fmla="*/ 4 h 10"/>
                  <a:gd name="T32" fmla="*/ 36 w 36"/>
                  <a:gd name="T33" fmla="*/ 4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4"/>
                    </a:moveTo>
                    <a:lnTo>
                      <a:pt x="34" y="6"/>
                    </a:lnTo>
                    <a:lnTo>
                      <a:pt x="31" y="8"/>
                    </a:lnTo>
                    <a:lnTo>
                      <a:pt x="25" y="9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7" y="9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13" y="1"/>
                    </a:lnTo>
                    <a:lnTo>
                      <a:pt x="20" y="2"/>
                    </a:lnTo>
                    <a:lnTo>
                      <a:pt x="26" y="3"/>
                    </a:lnTo>
                    <a:lnTo>
                      <a:pt x="32" y="4"/>
                    </a:lnTo>
                    <a:lnTo>
                      <a:pt x="36" y="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89" name="Freeform 204"/>
              <p:cNvSpPr>
                <a:spLocks/>
              </p:cNvSpPr>
              <p:nvPr/>
            </p:nvSpPr>
            <p:spPr bwMode="auto">
              <a:xfrm>
                <a:off x="72" y="814"/>
                <a:ext cx="39" cy="7"/>
              </a:xfrm>
              <a:custGeom>
                <a:avLst/>
                <a:gdLst>
                  <a:gd name="T0" fmla="*/ 39 w 39"/>
                  <a:gd name="T1" fmla="*/ 0 h 7"/>
                  <a:gd name="T2" fmla="*/ 36 w 39"/>
                  <a:gd name="T3" fmla="*/ 2 h 7"/>
                  <a:gd name="T4" fmla="*/ 31 w 39"/>
                  <a:gd name="T5" fmla="*/ 3 h 7"/>
                  <a:gd name="T6" fmla="*/ 25 w 39"/>
                  <a:gd name="T7" fmla="*/ 5 h 7"/>
                  <a:gd name="T8" fmla="*/ 18 w 39"/>
                  <a:gd name="T9" fmla="*/ 6 h 7"/>
                  <a:gd name="T10" fmla="*/ 12 w 39"/>
                  <a:gd name="T11" fmla="*/ 7 h 7"/>
                  <a:gd name="T12" fmla="*/ 6 w 39"/>
                  <a:gd name="T13" fmla="*/ 7 h 7"/>
                  <a:gd name="T14" fmla="*/ 3 w 39"/>
                  <a:gd name="T15" fmla="*/ 6 h 7"/>
                  <a:gd name="T16" fmla="*/ 0 w 39"/>
                  <a:gd name="T17" fmla="*/ 4 h 7"/>
                  <a:gd name="T18" fmla="*/ 0 w 39"/>
                  <a:gd name="T19" fmla="*/ 2 h 7"/>
                  <a:gd name="T20" fmla="*/ 3 w 39"/>
                  <a:gd name="T21" fmla="*/ 0 h 7"/>
                  <a:gd name="T22" fmla="*/ 7 w 39"/>
                  <a:gd name="T23" fmla="*/ 0 h 7"/>
                  <a:gd name="T24" fmla="*/ 13 w 39"/>
                  <a:gd name="T25" fmla="*/ 0 h 7"/>
                  <a:gd name="T26" fmla="*/ 20 w 39"/>
                  <a:gd name="T27" fmla="*/ 0 h 7"/>
                  <a:gd name="T28" fmla="*/ 27 w 39"/>
                  <a:gd name="T29" fmla="*/ 1 h 7"/>
                  <a:gd name="T30" fmla="*/ 33 w 39"/>
                  <a:gd name="T31" fmla="*/ 1 h 7"/>
                  <a:gd name="T32" fmla="*/ 39 w 3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7"/>
                  <a:gd name="T53" fmla="*/ 39 w 3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7">
                    <a:moveTo>
                      <a:pt x="39" y="0"/>
                    </a:moveTo>
                    <a:lnTo>
                      <a:pt x="36" y="2"/>
                    </a:lnTo>
                    <a:lnTo>
                      <a:pt x="31" y="3"/>
                    </a:lnTo>
                    <a:lnTo>
                      <a:pt x="25" y="5"/>
                    </a:lnTo>
                    <a:lnTo>
                      <a:pt x="18" y="6"/>
                    </a:lnTo>
                    <a:lnTo>
                      <a:pt x="12" y="7"/>
                    </a:lnTo>
                    <a:lnTo>
                      <a:pt x="6" y="7"/>
                    </a:lnTo>
                    <a:lnTo>
                      <a:pt x="3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3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90" name="Freeform 205"/>
              <p:cNvSpPr>
                <a:spLocks/>
              </p:cNvSpPr>
              <p:nvPr/>
            </p:nvSpPr>
            <p:spPr bwMode="auto">
              <a:xfrm>
                <a:off x="66" y="829"/>
                <a:ext cx="38" cy="9"/>
              </a:xfrm>
              <a:custGeom>
                <a:avLst/>
                <a:gdLst>
                  <a:gd name="T0" fmla="*/ 38 w 38"/>
                  <a:gd name="T1" fmla="*/ 0 h 9"/>
                  <a:gd name="T2" fmla="*/ 35 w 38"/>
                  <a:gd name="T3" fmla="*/ 1 h 9"/>
                  <a:gd name="T4" fmla="*/ 30 w 38"/>
                  <a:gd name="T5" fmla="*/ 3 h 9"/>
                  <a:gd name="T6" fmla="*/ 23 w 38"/>
                  <a:gd name="T7" fmla="*/ 6 h 9"/>
                  <a:gd name="T8" fmla="*/ 17 w 38"/>
                  <a:gd name="T9" fmla="*/ 7 h 9"/>
                  <a:gd name="T10" fmla="*/ 10 w 38"/>
                  <a:gd name="T11" fmla="*/ 8 h 9"/>
                  <a:gd name="T12" fmla="*/ 5 w 38"/>
                  <a:gd name="T13" fmla="*/ 9 h 9"/>
                  <a:gd name="T14" fmla="*/ 1 w 38"/>
                  <a:gd name="T15" fmla="*/ 8 h 9"/>
                  <a:gd name="T16" fmla="*/ 0 w 38"/>
                  <a:gd name="T17" fmla="*/ 7 h 9"/>
                  <a:gd name="T18" fmla="*/ 0 w 38"/>
                  <a:gd name="T19" fmla="*/ 4 h 9"/>
                  <a:gd name="T20" fmla="*/ 4 w 38"/>
                  <a:gd name="T21" fmla="*/ 3 h 9"/>
                  <a:gd name="T22" fmla="*/ 9 w 38"/>
                  <a:gd name="T23" fmla="*/ 2 h 9"/>
                  <a:gd name="T24" fmla="*/ 15 w 38"/>
                  <a:gd name="T25" fmla="*/ 1 h 9"/>
                  <a:gd name="T26" fmla="*/ 21 w 38"/>
                  <a:gd name="T27" fmla="*/ 1 h 9"/>
                  <a:gd name="T28" fmla="*/ 27 w 38"/>
                  <a:gd name="T29" fmla="*/ 1 h 9"/>
                  <a:gd name="T30" fmla="*/ 33 w 38"/>
                  <a:gd name="T31" fmla="*/ 1 h 9"/>
                  <a:gd name="T32" fmla="*/ 38 w 38"/>
                  <a:gd name="T33" fmla="*/ 0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9"/>
                  <a:gd name="T53" fmla="*/ 38 w 38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9">
                    <a:moveTo>
                      <a:pt x="38" y="0"/>
                    </a:moveTo>
                    <a:lnTo>
                      <a:pt x="35" y="1"/>
                    </a:lnTo>
                    <a:lnTo>
                      <a:pt x="30" y="3"/>
                    </a:lnTo>
                    <a:lnTo>
                      <a:pt x="23" y="6"/>
                    </a:lnTo>
                    <a:lnTo>
                      <a:pt x="17" y="7"/>
                    </a:lnTo>
                    <a:lnTo>
                      <a:pt x="10" y="8"/>
                    </a:lnTo>
                    <a:lnTo>
                      <a:pt x="5" y="9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4" y="3"/>
                    </a:lnTo>
                    <a:lnTo>
                      <a:pt x="9" y="2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91" name="Freeform 206"/>
              <p:cNvSpPr>
                <a:spLocks/>
              </p:cNvSpPr>
              <p:nvPr/>
            </p:nvSpPr>
            <p:spPr bwMode="auto">
              <a:xfrm>
                <a:off x="58" y="844"/>
                <a:ext cx="43" cy="12"/>
              </a:xfrm>
              <a:custGeom>
                <a:avLst/>
                <a:gdLst>
                  <a:gd name="T0" fmla="*/ 43 w 43"/>
                  <a:gd name="T1" fmla="*/ 0 h 12"/>
                  <a:gd name="T2" fmla="*/ 38 w 43"/>
                  <a:gd name="T3" fmla="*/ 3 h 12"/>
                  <a:gd name="T4" fmla="*/ 32 w 43"/>
                  <a:gd name="T5" fmla="*/ 6 h 12"/>
                  <a:gd name="T6" fmla="*/ 25 w 43"/>
                  <a:gd name="T7" fmla="*/ 8 h 12"/>
                  <a:gd name="T8" fmla="*/ 18 w 43"/>
                  <a:gd name="T9" fmla="*/ 11 h 12"/>
                  <a:gd name="T10" fmla="*/ 11 w 43"/>
                  <a:gd name="T11" fmla="*/ 12 h 12"/>
                  <a:gd name="T12" fmla="*/ 5 w 43"/>
                  <a:gd name="T13" fmla="*/ 12 h 12"/>
                  <a:gd name="T14" fmla="*/ 2 w 43"/>
                  <a:gd name="T15" fmla="*/ 10 h 12"/>
                  <a:gd name="T16" fmla="*/ 0 w 43"/>
                  <a:gd name="T17" fmla="*/ 7 h 12"/>
                  <a:gd name="T18" fmla="*/ 1 w 43"/>
                  <a:gd name="T19" fmla="*/ 4 h 12"/>
                  <a:gd name="T20" fmla="*/ 5 w 43"/>
                  <a:gd name="T21" fmla="*/ 2 h 12"/>
                  <a:gd name="T22" fmla="*/ 11 w 43"/>
                  <a:gd name="T23" fmla="*/ 1 h 12"/>
                  <a:gd name="T24" fmla="*/ 18 w 43"/>
                  <a:gd name="T25" fmla="*/ 0 h 12"/>
                  <a:gd name="T26" fmla="*/ 26 w 43"/>
                  <a:gd name="T27" fmla="*/ 1 h 12"/>
                  <a:gd name="T28" fmla="*/ 32 w 43"/>
                  <a:gd name="T29" fmla="*/ 1 h 12"/>
                  <a:gd name="T30" fmla="*/ 38 w 43"/>
                  <a:gd name="T31" fmla="*/ 1 h 12"/>
                  <a:gd name="T32" fmla="*/ 43 w 43"/>
                  <a:gd name="T33" fmla="*/ 0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12"/>
                  <a:gd name="T53" fmla="*/ 43 w 43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12">
                    <a:moveTo>
                      <a:pt x="43" y="0"/>
                    </a:moveTo>
                    <a:lnTo>
                      <a:pt x="38" y="3"/>
                    </a:lnTo>
                    <a:lnTo>
                      <a:pt x="32" y="6"/>
                    </a:lnTo>
                    <a:lnTo>
                      <a:pt x="25" y="8"/>
                    </a:lnTo>
                    <a:lnTo>
                      <a:pt x="18" y="11"/>
                    </a:lnTo>
                    <a:lnTo>
                      <a:pt x="11" y="12"/>
                    </a:lnTo>
                    <a:lnTo>
                      <a:pt x="5" y="12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1" y="4"/>
                    </a:lnTo>
                    <a:lnTo>
                      <a:pt x="5" y="2"/>
                    </a:lnTo>
                    <a:lnTo>
                      <a:pt x="11" y="1"/>
                    </a:lnTo>
                    <a:lnTo>
                      <a:pt x="18" y="0"/>
                    </a:lnTo>
                    <a:lnTo>
                      <a:pt x="26" y="1"/>
                    </a:lnTo>
                    <a:lnTo>
                      <a:pt x="32" y="1"/>
                    </a:lnTo>
                    <a:lnTo>
                      <a:pt x="38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92" name="Freeform 207"/>
              <p:cNvSpPr>
                <a:spLocks/>
              </p:cNvSpPr>
              <p:nvPr/>
            </p:nvSpPr>
            <p:spPr bwMode="auto">
              <a:xfrm>
                <a:off x="51" y="862"/>
                <a:ext cx="47" cy="16"/>
              </a:xfrm>
              <a:custGeom>
                <a:avLst/>
                <a:gdLst>
                  <a:gd name="T0" fmla="*/ 47 w 47"/>
                  <a:gd name="T1" fmla="*/ 0 h 16"/>
                  <a:gd name="T2" fmla="*/ 43 w 47"/>
                  <a:gd name="T3" fmla="*/ 1 h 16"/>
                  <a:gd name="T4" fmla="*/ 36 w 47"/>
                  <a:gd name="T5" fmla="*/ 5 h 16"/>
                  <a:gd name="T6" fmla="*/ 27 w 47"/>
                  <a:gd name="T7" fmla="*/ 9 h 16"/>
                  <a:gd name="T8" fmla="*/ 20 w 47"/>
                  <a:gd name="T9" fmla="*/ 12 h 16"/>
                  <a:gd name="T10" fmla="*/ 11 w 47"/>
                  <a:gd name="T11" fmla="*/ 15 h 16"/>
                  <a:gd name="T12" fmla="*/ 5 w 47"/>
                  <a:gd name="T13" fmla="*/ 16 h 16"/>
                  <a:gd name="T14" fmla="*/ 1 w 47"/>
                  <a:gd name="T15" fmla="*/ 16 h 16"/>
                  <a:gd name="T16" fmla="*/ 0 w 47"/>
                  <a:gd name="T17" fmla="*/ 13 h 16"/>
                  <a:gd name="T18" fmla="*/ 3 w 47"/>
                  <a:gd name="T19" fmla="*/ 9 h 16"/>
                  <a:gd name="T20" fmla="*/ 7 w 47"/>
                  <a:gd name="T21" fmla="*/ 7 h 16"/>
                  <a:gd name="T22" fmla="*/ 14 w 47"/>
                  <a:gd name="T23" fmla="*/ 5 h 16"/>
                  <a:gd name="T24" fmla="*/ 22 w 47"/>
                  <a:gd name="T25" fmla="*/ 3 h 16"/>
                  <a:gd name="T26" fmla="*/ 30 w 47"/>
                  <a:gd name="T27" fmla="*/ 2 h 16"/>
                  <a:gd name="T28" fmla="*/ 38 w 47"/>
                  <a:gd name="T29" fmla="*/ 1 h 16"/>
                  <a:gd name="T30" fmla="*/ 44 w 47"/>
                  <a:gd name="T31" fmla="*/ 1 h 16"/>
                  <a:gd name="T32" fmla="*/ 47 w 47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16"/>
                  <a:gd name="T53" fmla="*/ 47 w 47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16">
                    <a:moveTo>
                      <a:pt x="47" y="0"/>
                    </a:moveTo>
                    <a:lnTo>
                      <a:pt x="43" y="1"/>
                    </a:lnTo>
                    <a:lnTo>
                      <a:pt x="36" y="5"/>
                    </a:lnTo>
                    <a:lnTo>
                      <a:pt x="27" y="9"/>
                    </a:lnTo>
                    <a:lnTo>
                      <a:pt x="20" y="12"/>
                    </a:lnTo>
                    <a:lnTo>
                      <a:pt x="11" y="15"/>
                    </a:lnTo>
                    <a:lnTo>
                      <a:pt x="5" y="16"/>
                    </a:lnTo>
                    <a:lnTo>
                      <a:pt x="1" y="16"/>
                    </a:lnTo>
                    <a:lnTo>
                      <a:pt x="0" y="13"/>
                    </a:lnTo>
                    <a:lnTo>
                      <a:pt x="3" y="9"/>
                    </a:lnTo>
                    <a:lnTo>
                      <a:pt x="7" y="7"/>
                    </a:lnTo>
                    <a:lnTo>
                      <a:pt x="14" y="5"/>
                    </a:lnTo>
                    <a:lnTo>
                      <a:pt x="22" y="3"/>
                    </a:lnTo>
                    <a:lnTo>
                      <a:pt x="30" y="2"/>
                    </a:lnTo>
                    <a:lnTo>
                      <a:pt x="38" y="1"/>
                    </a:lnTo>
                    <a:lnTo>
                      <a:pt x="44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6493" name="Freeform 208"/>
              <p:cNvSpPr>
                <a:spLocks/>
              </p:cNvSpPr>
              <p:nvPr/>
            </p:nvSpPr>
            <p:spPr bwMode="auto">
              <a:xfrm>
                <a:off x="47" y="875"/>
                <a:ext cx="50" cy="22"/>
              </a:xfrm>
              <a:custGeom>
                <a:avLst/>
                <a:gdLst>
                  <a:gd name="T0" fmla="*/ 50 w 50"/>
                  <a:gd name="T1" fmla="*/ 0 h 22"/>
                  <a:gd name="T2" fmla="*/ 46 w 50"/>
                  <a:gd name="T3" fmla="*/ 5 h 22"/>
                  <a:gd name="T4" fmla="*/ 39 w 50"/>
                  <a:gd name="T5" fmla="*/ 11 h 22"/>
                  <a:gd name="T6" fmla="*/ 31 w 50"/>
                  <a:gd name="T7" fmla="*/ 15 h 22"/>
                  <a:gd name="T8" fmla="*/ 22 w 50"/>
                  <a:gd name="T9" fmla="*/ 18 h 22"/>
                  <a:gd name="T10" fmla="*/ 13 w 50"/>
                  <a:gd name="T11" fmla="*/ 21 h 22"/>
                  <a:gd name="T12" fmla="*/ 7 w 50"/>
                  <a:gd name="T13" fmla="*/ 22 h 22"/>
                  <a:gd name="T14" fmla="*/ 1 w 50"/>
                  <a:gd name="T15" fmla="*/ 21 h 22"/>
                  <a:gd name="T16" fmla="*/ 0 w 50"/>
                  <a:gd name="T17" fmla="*/ 18 h 22"/>
                  <a:gd name="T18" fmla="*/ 0 w 50"/>
                  <a:gd name="T19" fmla="*/ 15 h 22"/>
                  <a:gd name="T20" fmla="*/ 6 w 50"/>
                  <a:gd name="T21" fmla="*/ 11 h 22"/>
                  <a:gd name="T22" fmla="*/ 12 w 50"/>
                  <a:gd name="T23" fmla="*/ 8 h 22"/>
                  <a:gd name="T24" fmla="*/ 20 w 50"/>
                  <a:gd name="T25" fmla="*/ 6 h 22"/>
                  <a:gd name="T26" fmla="*/ 29 w 50"/>
                  <a:gd name="T27" fmla="*/ 4 h 22"/>
                  <a:gd name="T28" fmla="*/ 37 w 50"/>
                  <a:gd name="T29" fmla="*/ 2 h 22"/>
                  <a:gd name="T30" fmla="*/ 45 w 50"/>
                  <a:gd name="T31" fmla="*/ 1 h 22"/>
                  <a:gd name="T32" fmla="*/ 50 w 50"/>
                  <a:gd name="T33" fmla="*/ 0 h 2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0"/>
                  <a:gd name="T52" fmla="*/ 0 h 22"/>
                  <a:gd name="T53" fmla="*/ 50 w 50"/>
                  <a:gd name="T54" fmla="*/ 22 h 2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0" h="22">
                    <a:moveTo>
                      <a:pt x="50" y="0"/>
                    </a:moveTo>
                    <a:lnTo>
                      <a:pt x="46" y="5"/>
                    </a:lnTo>
                    <a:lnTo>
                      <a:pt x="39" y="11"/>
                    </a:lnTo>
                    <a:lnTo>
                      <a:pt x="31" y="15"/>
                    </a:lnTo>
                    <a:lnTo>
                      <a:pt x="22" y="18"/>
                    </a:lnTo>
                    <a:lnTo>
                      <a:pt x="13" y="21"/>
                    </a:lnTo>
                    <a:lnTo>
                      <a:pt x="7" y="22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6" y="11"/>
                    </a:lnTo>
                    <a:lnTo>
                      <a:pt x="12" y="8"/>
                    </a:lnTo>
                    <a:lnTo>
                      <a:pt x="20" y="6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5" y="1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6174" name="Freeform 209"/>
            <p:cNvSpPr>
              <a:spLocks/>
            </p:cNvSpPr>
            <p:nvPr/>
          </p:nvSpPr>
          <p:spPr bwMode="auto">
            <a:xfrm>
              <a:off x="50" y="897"/>
              <a:ext cx="48" cy="36"/>
            </a:xfrm>
            <a:custGeom>
              <a:avLst/>
              <a:gdLst>
                <a:gd name="T0" fmla="*/ 48 w 48"/>
                <a:gd name="T1" fmla="*/ 0 h 36"/>
                <a:gd name="T2" fmla="*/ 44 w 48"/>
                <a:gd name="T3" fmla="*/ 6 h 36"/>
                <a:gd name="T4" fmla="*/ 38 w 48"/>
                <a:gd name="T5" fmla="*/ 12 h 36"/>
                <a:gd name="T6" fmla="*/ 30 w 48"/>
                <a:gd name="T7" fmla="*/ 19 h 36"/>
                <a:gd name="T8" fmla="*/ 22 w 48"/>
                <a:gd name="T9" fmla="*/ 25 h 36"/>
                <a:gd name="T10" fmla="*/ 15 w 48"/>
                <a:gd name="T11" fmla="*/ 30 h 36"/>
                <a:gd name="T12" fmla="*/ 8 w 48"/>
                <a:gd name="T13" fmla="*/ 34 h 36"/>
                <a:gd name="T14" fmla="*/ 3 w 48"/>
                <a:gd name="T15" fmla="*/ 36 h 36"/>
                <a:gd name="T16" fmla="*/ 0 w 48"/>
                <a:gd name="T17" fmla="*/ 34 h 36"/>
                <a:gd name="T18" fmla="*/ 1 w 48"/>
                <a:gd name="T19" fmla="*/ 30 h 36"/>
                <a:gd name="T20" fmla="*/ 4 w 48"/>
                <a:gd name="T21" fmla="*/ 25 h 36"/>
                <a:gd name="T22" fmla="*/ 10 w 48"/>
                <a:gd name="T23" fmla="*/ 21 h 36"/>
                <a:gd name="T24" fmla="*/ 17 w 48"/>
                <a:gd name="T25" fmla="*/ 15 h 36"/>
                <a:gd name="T26" fmla="*/ 25 w 48"/>
                <a:gd name="T27" fmla="*/ 10 h 36"/>
                <a:gd name="T28" fmla="*/ 34 w 48"/>
                <a:gd name="T29" fmla="*/ 5 h 36"/>
                <a:gd name="T30" fmla="*/ 41 w 48"/>
                <a:gd name="T31" fmla="*/ 2 h 36"/>
                <a:gd name="T32" fmla="*/ 48 w 48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6"/>
                <a:gd name="T53" fmla="*/ 48 w 4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6">
                  <a:moveTo>
                    <a:pt x="48" y="0"/>
                  </a:moveTo>
                  <a:lnTo>
                    <a:pt x="44" y="6"/>
                  </a:lnTo>
                  <a:lnTo>
                    <a:pt x="38" y="12"/>
                  </a:lnTo>
                  <a:lnTo>
                    <a:pt x="30" y="19"/>
                  </a:lnTo>
                  <a:lnTo>
                    <a:pt x="22" y="25"/>
                  </a:lnTo>
                  <a:lnTo>
                    <a:pt x="15" y="30"/>
                  </a:lnTo>
                  <a:lnTo>
                    <a:pt x="8" y="34"/>
                  </a:lnTo>
                  <a:lnTo>
                    <a:pt x="3" y="36"/>
                  </a:lnTo>
                  <a:lnTo>
                    <a:pt x="0" y="34"/>
                  </a:lnTo>
                  <a:lnTo>
                    <a:pt x="1" y="30"/>
                  </a:lnTo>
                  <a:lnTo>
                    <a:pt x="4" y="25"/>
                  </a:lnTo>
                  <a:lnTo>
                    <a:pt x="10" y="21"/>
                  </a:lnTo>
                  <a:lnTo>
                    <a:pt x="17" y="15"/>
                  </a:lnTo>
                  <a:lnTo>
                    <a:pt x="25" y="10"/>
                  </a:lnTo>
                  <a:lnTo>
                    <a:pt x="34" y="5"/>
                  </a:lnTo>
                  <a:lnTo>
                    <a:pt x="41" y="2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75" name="Freeform 210"/>
            <p:cNvSpPr>
              <a:spLocks/>
            </p:cNvSpPr>
            <p:nvPr/>
          </p:nvSpPr>
          <p:spPr bwMode="auto">
            <a:xfrm>
              <a:off x="58" y="918"/>
              <a:ext cx="40" cy="45"/>
            </a:xfrm>
            <a:custGeom>
              <a:avLst/>
              <a:gdLst>
                <a:gd name="T0" fmla="*/ 40 w 40"/>
                <a:gd name="T1" fmla="*/ 0 h 45"/>
                <a:gd name="T2" fmla="*/ 38 w 40"/>
                <a:gd name="T3" fmla="*/ 5 h 45"/>
                <a:gd name="T4" fmla="*/ 32 w 40"/>
                <a:gd name="T5" fmla="*/ 12 h 45"/>
                <a:gd name="T6" fmla="*/ 26 w 40"/>
                <a:gd name="T7" fmla="*/ 21 h 45"/>
                <a:gd name="T8" fmla="*/ 20 w 40"/>
                <a:gd name="T9" fmla="*/ 28 h 45"/>
                <a:gd name="T10" fmla="*/ 14 w 40"/>
                <a:gd name="T11" fmla="*/ 36 h 45"/>
                <a:gd name="T12" fmla="*/ 8 w 40"/>
                <a:gd name="T13" fmla="*/ 42 h 45"/>
                <a:gd name="T14" fmla="*/ 2 w 40"/>
                <a:gd name="T15" fmla="*/ 45 h 45"/>
                <a:gd name="T16" fmla="*/ 0 w 40"/>
                <a:gd name="T17" fmla="*/ 44 h 45"/>
                <a:gd name="T18" fmla="*/ 0 w 40"/>
                <a:gd name="T19" fmla="*/ 39 h 45"/>
                <a:gd name="T20" fmla="*/ 3 w 40"/>
                <a:gd name="T21" fmla="*/ 33 h 45"/>
                <a:gd name="T22" fmla="*/ 8 w 40"/>
                <a:gd name="T23" fmla="*/ 26 h 45"/>
                <a:gd name="T24" fmla="*/ 15 w 40"/>
                <a:gd name="T25" fmla="*/ 19 h 45"/>
                <a:gd name="T26" fmla="*/ 23 w 40"/>
                <a:gd name="T27" fmla="*/ 11 h 45"/>
                <a:gd name="T28" fmla="*/ 30 w 40"/>
                <a:gd name="T29" fmla="*/ 5 h 45"/>
                <a:gd name="T30" fmla="*/ 36 w 40"/>
                <a:gd name="T31" fmla="*/ 1 h 45"/>
                <a:gd name="T32" fmla="*/ 40 w 40"/>
                <a:gd name="T33" fmla="*/ 0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5"/>
                <a:gd name="T53" fmla="*/ 40 w 40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5">
                  <a:moveTo>
                    <a:pt x="40" y="0"/>
                  </a:moveTo>
                  <a:lnTo>
                    <a:pt x="38" y="5"/>
                  </a:lnTo>
                  <a:lnTo>
                    <a:pt x="32" y="12"/>
                  </a:lnTo>
                  <a:lnTo>
                    <a:pt x="26" y="21"/>
                  </a:lnTo>
                  <a:lnTo>
                    <a:pt x="20" y="28"/>
                  </a:lnTo>
                  <a:lnTo>
                    <a:pt x="14" y="36"/>
                  </a:lnTo>
                  <a:lnTo>
                    <a:pt x="8" y="42"/>
                  </a:lnTo>
                  <a:lnTo>
                    <a:pt x="2" y="45"/>
                  </a:lnTo>
                  <a:lnTo>
                    <a:pt x="0" y="44"/>
                  </a:lnTo>
                  <a:lnTo>
                    <a:pt x="0" y="39"/>
                  </a:lnTo>
                  <a:lnTo>
                    <a:pt x="3" y="33"/>
                  </a:lnTo>
                  <a:lnTo>
                    <a:pt x="8" y="26"/>
                  </a:lnTo>
                  <a:lnTo>
                    <a:pt x="15" y="19"/>
                  </a:lnTo>
                  <a:lnTo>
                    <a:pt x="23" y="11"/>
                  </a:lnTo>
                  <a:lnTo>
                    <a:pt x="30" y="5"/>
                  </a:lnTo>
                  <a:lnTo>
                    <a:pt x="36" y="1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76" name="Freeform 211"/>
            <p:cNvSpPr>
              <a:spLocks/>
            </p:cNvSpPr>
            <p:nvPr/>
          </p:nvSpPr>
          <p:spPr bwMode="auto">
            <a:xfrm>
              <a:off x="63" y="937"/>
              <a:ext cx="37" cy="40"/>
            </a:xfrm>
            <a:custGeom>
              <a:avLst/>
              <a:gdLst>
                <a:gd name="T0" fmla="*/ 0 w 37"/>
                <a:gd name="T1" fmla="*/ 38 h 40"/>
                <a:gd name="T2" fmla="*/ 1 w 37"/>
                <a:gd name="T3" fmla="*/ 36 h 40"/>
                <a:gd name="T4" fmla="*/ 4 w 37"/>
                <a:gd name="T5" fmla="*/ 32 h 40"/>
                <a:gd name="T6" fmla="*/ 9 w 37"/>
                <a:gd name="T7" fmla="*/ 28 h 40"/>
                <a:gd name="T8" fmla="*/ 15 w 37"/>
                <a:gd name="T9" fmla="*/ 22 h 40"/>
                <a:gd name="T10" fmla="*/ 22 w 37"/>
                <a:gd name="T11" fmla="*/ 16 h 40"/>
                <a:gd name="T12" fmla="*/ 28 w 37"/>
                <a:gd name="T13" fmla="*/ 10 h 40"/>
                <a:gd name="T14" fmla="*/ 33 w 37"/>
                <a:gd name="T15" fmla="*/ 5 h 40"/>
                <a:gd name="T16" fmla="*/ 37 w 37"/>
                <a:gd name="T17" fmla="*/ 0 h 40"/>
                <a:gd name="T18" fmla="*/ 35 w 37"/>
                <a:gd name="T19" fmla="*/ 7 h 40"/>
                <a:gd name="T20" fmla="*/ 31 w 37"/>
                <a:gd name="T21" fmla="*/ 14 h 40"/>
                <a:gd name="T22" fmla="*/ 26 w 37"/>
                <a:gd name="T23" fmla="*/ 22 h 40"/>
                <a:gd name="T24" fmla="*/ 20 w 37"/>
                <a:gd name="T25" fmla="*/ 30 h 40"/>
                <a:gd name="T26" fmla="*/ 14 w 37"/>
                <a:gd name="T27" fmla="*/ 36 h 40"/>
                <a:gd name="T28" fmla="*/ 9 w 37"/>
                <a:gd name="T29" fmla="*/ 39 h 40"/>
                <a:gd name="T30" fmla="*/ 3 w 37"/>
                <a:gd name="T31" fmla="*/ 40 h 40"/>
                <a:gd name="T32" fmla="*/ 0 w 37"/>
                <a:gd name="T33" fmla="*/ 38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40"/>
                <a:gd name="T53" fmla="*/ 37 w 37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40">
                  <a:moveTo>
                    <a:pt x="0" y="38"/>
                  </a:moveTo>
                  <a:lnTo>
                    <a:pt x="1" y="36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15" y="22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3" y="5"/>
                  </a:lnTo>
                  <a:lnTo>
                    <a:pt x="37" y="0"/>
                  </a:lnTo>
                  <a:lnTo>
                    <a:pt x="35" y="7"/>
                  </a:lnTo>
                  <a:lnTo>
                    <a:pt x="31" y="14"/>
                  </a:lnTo>
                  <a:lnTo>
                    <a:pt x="26" y="22"/>
                  </a:lnTo>
                  <a:lnTo>
                    <a:pt x="20" y="30"/>
                  </a:lnTo>
                  <a:lnTo>
                    <a:pt x="14" y="36"/>
                  </a:lnTo>
                  <a:lnTo>
                    <a:pt x="9" y="39"/>
                  </a:lnTo>
                  <a:lnTo>
                    <a:pt x="3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77" name="Freeform 212"/>
            <p:cNvSpPr>
              <a:spLocks/>
            </p:cNvSpPr>
            <p:nvPr/>
          </p:nvSpPr>
          <p:spPr bwMode="auto">
            <a:xfrm>
              <a:off x="134" y="979"/>
              <a:ext cx="44" cy="198"/>
            </a:xfrm>
            <a:custGeom>
              <a:avLst/>
              <a:gdLst>
                <a:gd name="T0" fmla="*/ 40 w 44"/>
                <a:gd name="T1" fmla="*/ 0 h 198"/>
                <a:gd name="T2" fmla="*/ 41 w 44"/>
                <a:gd name="T3" fmla="*/ 0 h 198"/>
                <a:gd name="T4" fmla="*/ 42 w 44"/>
                <a:gd name="T5" fmla="*/ 1 h 198"/>
                <a:gd name="T6" fmla="*/ 43 w 44"/>
                <a:gd name="T7" fmla="*/ 3 h 198"/>
                <a:gd name="T8" fmla="*/ 44 w 44"/>
                <a:gd name="T9" fmla="*/ 5 h 198"/>
                <a:gd name="T10" fmla="*/ 27 w 44"/>
                <a:gd name="T11" fmla="*/ 29 h 198"/>
                <a:gd name="T12" fmla="*/ 16 w 44"/>
                <a:gd name="T13" fmla="*/ 55 h 198"/>
                <a:gd name="T14" fmla="*/ 10 w 44"/>
                <a:gd name="T15" fmla="*/ 82 h 198"/>
                <a:gd name="T16" fmla="*/ 9 w 44"/>
                <a:gd name="T17" fmla="*/ 108 h 198"/>
                <a:gd name="T18" fmla="*/ 10 w 44"/>
                <a:gd name="T19" fmla="*/ 134 h 198"/>
                <a:gd name="T20" fmla="*/ 13 w 44"/>
                <a:gd name="T21" fmla="*/ 158 h 198"/>
                <a:gd name="T22" fmla="*/ 17 w 44"/>
                <a:gd name="T23" fmla="*/ 180 h 198"/>
                <a:gd name="T24" fmla="*/ 22 w 44"/>
                <a:gd name="T25" fmla="*/ 198 h 198"/>
                <a:gd name="T26" fmla="*/ 12 w 44"/>
                <a:gd name="T27" fmla="*/ 185 h 198"/>
                <a:gd name="T28" fmla="*/ 5 w 44"/>
                <a:gd name="T29" fmla="*/ 164 h 198"/>
                <a:gd name="T30" fmla="*/ 1 w 44"/>
                <a:gd name="T31" fmla="*/ 137 h 198"/>
                <a:gd name="T32" fmla="*/ 0 w 44"/>
                <a:gd name="T33" fmla="*/ 106 h 198"/>
                <a:gd name="T34" fmla="*/ 4 w 44"/>
                <a:gd name="T35" fmla="*/ 75 h 198"/>
                <a:gd name="T36" fmla="*/ 11 w 44"/>
                <a:gd name="T37" fmla="*/ 44 h 198"/>
                <a:gd name="T38" fmla="*/ 23 w 44"/>
                <a:gd name="T39" fmla="*/ 19 h 198"/>
                <a:gd name="T40" fmla="*/ 40 w 44"/>
                <a:gd name="T41" fmla="*/ 0 h 1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"/>
                <a:gd name="T64" fmla="*/ 0 h 198"/>
                <a:gd name="T65" fmla="*/ 44 w 44"/>
                <a:gd name="T66" fmla="*/ 198 h 1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" h="198">
                  <a:moveTo>
                    <a:pt x="40" y="0"/>
                  </a:moveTo>
                  <a:lnTo>
                    <a:pt x="41" y="0"/>
                  </a:lnTo>
                  <a:lnTo>
                    <a:pt x="42" y="1"/>
                  </a:lnTo>
                  <a:lnTo>
                    <a:pt x="43" y="3"/>
                  </a:lnTo>
                  <a:lnTo>
                    <a:pt x="44" y="5"/>
                  </a:lnTo>
                  <a:lnTo>
                    <a:pt x="27" y="29"/>
                  </a:lnTo>
                  <a:lnTo>
                    <a:pt x="16" y="55"/>
                  </a:lnTo>
                  <a:lnTo>
                    <a:pt x="10" y="82"/>
                  </a:lnTo>
                  <a:lnTo>
                    <a:pt x="9" y="108"/>
                  </a:lnTo>
                  <a:lnTo>
                    <a:pt x="10" y="134"/>
                  </a:lnTo>
                  <a:lnTo>
                    <a:pt x="13" y="158"/>
                  </a:lnTo>
                  <a:lnTo>
                    <a:pt x="17" y="180"/>
                  </a:lnTo>
                  <a:lnTo>
                    <a:pt x="22" y="198"/>
                  </a:lnTo>
                  <a:lnTo>
                    <a:pt x="12" y="185"/>
                  </a:lnTo>
                  <a:lnTo>
                    <a:pt x="5" y="164"/>
                  </a:lnTo>
                  <a:lnTo>
                    <a:pt x="1" y="137"/>
                  </a:lnTo>
                  <a:lnTo>
                    <a:pt x="0" y="106"/>
                  </a:lnTo>
                  <a:lnTo>
                    <a:pt x="4" y="75"/>
                  </a:lnTo>
                  <a:lnTo>
                    <a:pt x="11" y="44"/>
                  </a:lnTo>
                  <a:lnTo>
                    <a:pt x="23" y="1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78" name="Freeform 213"/>
            <p:cNvSpPr>
              <a:spLocks/>
            </p:cNvSpPr>
            <p:nvPr/>
          </p:nvSpPr>
          <p:spPr bwMode="auto">
            <a:xfrm>
              <a:off x="145" y="1150"/>
              <a:ext cx="37" cy="24"/>
            </a:xfrm>
            <a:custGeom>
              <a:avLst/>
              <a:gdLst>
                <a:gd name="T0" fmla="*/ 0 w 37"/>
                <a:gd name="T1" fmla="*/ 0 h 24"/>
                <a:gd name="T2" fmla="*/ 4 w 37"/>
                <a:gd name="T3" fmla="*/ 5 h 24"/>
                <a:gd name="T4" fmla="*/ 9 w 37"/>
                <a:gd name="T5" fmla="*/ 10 h 24"/>
                <a:gd name="T6" fmla="*/ 15 w 37"/>
                <a:gd name="T7" fmla="*/ 14 h 24"/>
                <a:gd name="T8" fmla="*/ 21 w 37"/>
                <a:gd name="T9" fmla="*/ 18 h 24"/>
                <a:gd name="T10" fmla="*/ 27 w 37"/>
                <a:gd name="T11" fmla="*/ 21 h 24"/>
                <a:gd name="T12" fmla="*/ 32 w 37"/>
                <a:gd name="T13" fmla="*/ 24 h 24"/>
                <a:gd name="T14" fmla="*/ 36 w 37"/>
                <a:gd name="T15" fmla="*/ 24 h 24"/>
                <a:gd name="T16" fmla="*/ 37 w 37"/>
                <a:gd name="T17" fmla="*/ 23 h 24"/>
                <a:gd name="T18" fmla="*/ 37 w 37"/>
                <a:gd name="T19" fmla="*/ 21 h 24"/>
                <a:gd name="T20" fmla="*/ 34 w 37"/>
                <a:gd name="T21" fmla="*/ 19 h 24"/>
                <a:gd name="T22" fmla="*/ 30 w 37"/>
                <a:gd name="T23" fmla="*/ 16 h 24"/>
                <a:gd name="T24" fmla="*/ 24 w 37"/>
                <a:gd name="T25" fmla="*/ 14 h 24"/>
                <a:gd name="T26" fmla="*/ 18 w 37"/>
                <a:gd name="T27" fmla="*/ 11 h 24"/>
                <a:gd name="T28" fmla="*/ 11 w 37"/>
                <a:gd name="T29" fmla="*/ 8 h 24"/>
                <a:gd name="T30" fmla="*/ 5 w 37"/>
                <a:gd name="T31" fmla="*/ 4 h 24"/>
                <a:gd name="T32" fmla="*/ 0 w 37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24"/>
                <a:gd name="T53" fmla="*/ 37 w 37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24">
                  <a:moveTo>
                    <a:pt x="0" y="0"/>
                  </a:moveTo>
                  <a:lnTo>
                    <a:pt x="4" y="5"/>
                  </a:lnTo>
                  <a:lnTo>
                    <a:pt x="9" y="10"/>
                  </a:lnTo>
                  <a:lnTo>
                    <a:pt x="15" y="14"/>
                  </a:lnTo>
                  <a:lnTo>
                    <a:pt x="21" y="18"/>
                  </a:lnTo>
                  <a:lnTo>
                    <a:pt x="27" y="21"/>
                  </a:lnTo>
                  <a:lnTo>
                    <a:pt x="32" y="24"/>
                  </a:lnTo>
                  <a:lnTo>
                    <a:pt x="36" y="24"/>
                  </a:lnTo>
                  <a:lnTo>
                    <a:pt x="37" y="23"/>
                  </a:lnTo>
                  <a:lnTo>
                    <a:pt x="37" y="21"/>
                  </a:lnTo>
                  <a:lnTo>
                    <a:pt x="34" y="19"/>
                  </a:lnTo>
                  <a:lnTo>
                    <a:pt x="30" y="16"/>
                  </a:lnTo>
                  <a:lnTo>
                    <a:pt x="24" y="14"/>
                  </a:lnTo>
                  <a:lnTo>
                    <a:pt x="18" y="11"/>
                  </a:lnTo>
                  <a:lnTo>
                    <a:pt x="11" y="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79" name="Freeform 214"/>
            <p:cNvSpPr>
              <a:spLocks/>
            </p:cNvSpPr>
            <p:nvPr/>
          </p:nvSpPr>
          <p:spPr bwMode="auto">
            <a:xfrm>
              <a:off x="140" y="1133"/>
              <a:ext cx="43" cy="29"/>
            </a:xfrm>
            <a:custGeom>
              <a:avLst/>
              <a:gdLst>
                <a:gd name="T0" fmla="*/ 43 w 43"/>
                <a:gd name="T1" fmla="*/ 28 h 29"/>
                <a:gd name="T2" fmla="*/ 42 w 43"/>
                <a:gd name="T3" fmla="*/ 29 h 29"/>
                <a:gd name="T4" fmla="*/ 37 w 43"/>
                <a:gd name="T5" fmla="*/ 28 h 29"/>
                <a:gd name="T6" fmla="*/ 32 w 43"/>
                <a:gd name="T7" fmla="*/ 26 h 29"/>
                <a:gd name="T8" fmla="*/ 25 w 43"/>
                <a:gd name="T9" fmla="*/ 22 h 29"/>
                <a:gd name="T10" fmla="*/ 18 w 43"/>
                <a:gd name="T11" fmla="*/ 18 h 29"/>
                <a:gd name="T12" fmla="*/ 11 w 43"/>
                <a:gd name="T13" fmla="*/ 13 h 29"/>
                <a:gd name="T14" fmla="*/ 5 w 43"/>
                <a:gd name="T15" fmla="*/ 6 h 29"/>
                <a:gd name="T16" fmla="*/ 0 w 43"/>
                <a:gd name="T17" fmla="*/ 0 h 29"/>
                <a:gd name="T18" fmla="*/ 5 w 43"/>
                <a:gd name="T19" fmla="*/ 3 h 29"/>
                <a:gd name="T20" fmla="*/ 12 w 43"/>
                <a:gd name="T21" fmla="*/ 6 h 29"/>
                <a:gd name="T22" fmla="*/ 19 w 43"/>
                <a:gd name="T23" fmla="*/ 10 h 29"/>
                <a:gd name="T24" fmla="*/ 27 w 43"/>
                <a:gd name="T25" fmla="*/ 15 h 29"/>
                <a:gd name="T26" fmla="*/ 33 w 43"/>
                <a:gd name="T27" fmla="*/ 19 h 29"/>
                <a:gd name="T28" fmla="*/ 39 w 43"/>
                <a:gd name="T29" fmla="*/ 22 h 29"/>
                <a:gd name="T30" fmla="*/ 42 w 43"/>
                <a:gd name="T31" fmla="*/ 26 h 29"/>
                <a:gd name="T32" fmla="*/ 43 w 43"/>
                <a:gd name="T33" fmla="*/ 28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3"/>
                <a:gd name="T52" fmla="*/ 0 h 29"/>
                <a:gd name="T53" fmla="*/ 43 w 43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3" h="29">
                  <a:moveTo>
                    <a:pt x="43" y="28"/>
                  </a:moveTo>
                  <a:lnTo>
                    <a:pt x="42" y="29"/>
                  </a:lnTo>
                  <a:lnTo>
                    <a:pt x="37" y="28"/>
                  </a:lnTo>
                  <a:lnTo>
                    <a:pt x="32" y="26"/>
                  </a:lnTo>
                  <a:lnTo>
                    <a:pt x="25" y="22"/>
                  </a:lnTo>
                  <a:lnTo>
                    <a:pt x="18" y="18"/>
                  </a:lnTo>
                  <a:lnTo>
                    <a:pt x="11" y="13"/>
                  </a:lnTo>
                  <a:lnTo>
                    <a:pt x="5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2" y="6"/>
                  </a:lnTo>
                  <a:lnTo>
                    <a:pt x="19" y="10"/>
                  </a:lnTo>
                  <a:lnTo>
                    <a:pt x="27" y="15"/>
                  </a:lnTo>
                  <a:lnTo>
                    <a:pt x="33" y="19"/>
                  </a:lnTo>
                  <a:lnTo>
                    <a:pt x="39" y="22"/>
                  </a:lnTo>
                  <a:lnTo>
                    <a:pt x="42" y="26"/>
                  </a:lnTo>
                  <a:lnTo>
                    <a:pt x="43" y="2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0" name="Freeform 215"/>
            <p:cNvSpPr>
              <a:spLocks/>
            </p:cNvSpPr>
            <p:nvPr/>
          </p:nvSpPr>
          <p:spPr bwMode="auto">
            <a:xfrm>
              <a:off x="137" y="1093"/>
              <a:ext cx="55" cy="39"/>
            </a:xfrm>
            <a:custGeom>
              <a:avLst/>
              <a:gdLst>
                <a:gd name="T0" fmla="*/ 55 w 55"/>
                <a:gd name="T1" fmla="*/ 38 h 39"/>
                <a:gd name="T2" fmla="*/ 52 w 55"/>
                <a:gd name="T3" fmla="*/ 39 h 39"/>
                <a:gd name="T4" fmla="*/ 46 w 55"/>
                <a:gd name="T5" fmla="*/ 37 h 39"/>
                <a:gd name="T6" fmla="*/ 39 w 55"/>
                <a:gd name="T7" fmla="*/ 34 h 39"/>
                <a:gd name="T8" fmla="*/ 30 w 55"/>
                <a:gd name="T9" fmla="*/ 29 h 39"/>
                <a:gd name="T10" fmla="*/ 21 w 55"/>
                <a:gd name="T11" fmla="*/ 22 h 39"/>
                <a:gd name="T12" fmla="*/ 12 w 55"/>
                <a:gd name="T13" fmla="*/ 16 h 39"/>
                <a:gd name="T14" fmla="*/ 4 w 55"/>
                <a:gd name="T15" fmla="*/ 8 h 39"/>
                <a:gd name="T16" fmla="*/ 0 w 55"/>
                <a:gd name="T17" fmla="*/ 0 h 39"/>
                <a:gd name="T18" fmla="*/ 4 w 55"/>
                <a:gd name="T19" fmla="*/ 3 h 39"/>
                <a:gd name="T20" fmla="*/ 11 w 55"/>
                <a:gd name="T21" fmla="*/ 8 h 39"/>
                <a:gd name="T22" fmla="*/ 21 w 55"/>
                <a:gd name="T23" fmla="*/ 14 h 39"/>
                <a:gd name="T24" fmla="*/ 31 w 55"/>
                <a:gd name="T25" fmla="*/ 19 h 39"/>
                <a:gd name="T26" fmla="*/ 40 w 55"/>
                <a:gd name="T27" fmla="*/ 25 h 39"/>
                <a:gd name="T28" fmla="*/ 48 w 55"/>
                <a:gd name="T29" fmla="*/ 30 h 39"/>
                <a:gd name="T30" fmla="*/ 53 w 55"/>
                <a:gd name="T31" fmla="*/ 35 h 39"/>
                <a:gd name="T32" fmla="*/ 55 w 55"/>
                <a:gd name="T33" fmla="*/ 38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39"/>
                <a:gd name="T53" fmla="*/ 55 w 55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39">
                  <a:moveTo>
                    <a:pt x="55" y="38"/>
                  </a:moveTo>
                  <a:lnTo>
                    <a:pt x="52" y="39"/>
                  </a:lnTo>
                  <a:lnTo>
                    <a:pt x="46" y="37"/>
                  </a:lnTo>
                  <a:lnTo>
                    <a:pt x="39" y="34"/>
                  </a:lnTo>
                  <a:lnTo>
                    <a:pt x="30" y="29"/>
                  </a:lnTo>
                  <a:lnTo>
                    <a:pt x="21" y="22"/>
                  </a:lnTo>
                  <a:lnTo>
                    <a:pt x="12" y="16"/>
                  </a:lnTo>
                  <a:lnTo>
                    <a:pt x="4" y="8"/>
                  </a:lnTo>
                  <a:lnTo>
                    <a:pt x="0" y="0"/>
                  </a:lnTo>
                  <a:lnTo>
                    <a:pt x="4" y="3"/>
                  </a:lnTo>
                  <a:lnTo>
                    <a:pt x="11" y="8"/>
                  </a:lnTo>
                  <a:lnTo>
                    <a:pt x="21" y="14"/>
                  </a:lnTo>
                  <a:lnTo>
                    <a:pt x="31" y="19"/>
                  </a:lnTo>
                  <a:lnTo>
                    <a:pt x="40" y="25"/>
                  </a:lnTo>
                  <a:lnTo>
                    <a:pt x="48" y="30"/>
                  </a:lnTo>
                  <a:lnTo>
                    <a:pt x="53" y="35"/>
                  </a:lnTo>
                  <a:lnTo>
                    <a:pt x="55" y="3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1" name="Freeform 216"/>
            <p:cNvSpPr>
              <a:spLocks/>
            </p:cNvSpPr>
            <p:nvPr/>
          </p:nvSpPr>
          <p:spPr bwMode="auto">
            <a:xfrm>
              <a:off x="139" y="1056"/>
              <a:ext cx="61" cy="43"/>
            </a:xfrm>
            <a:custGeom>
              <a:avLst/>
              <a:gdLst>
                <a:gd name="T0" fmla="*/ 61 w 61"/>
                <a:gd name="T1" fmla="*/ 42 h 43"/>
                <a:gd name="T2" fmla="*/ 57 w 61"/>
                <a:gd name="T3" fmla="*/ 43 h 43"/>
                <a:gd name="T4" fmla="*/ 50 w 61"/>
                <a:gd name="T5" fmla="*/ 41 h 43"/>
                <a:gd name="T6" fmla="*/ 42 w 61"/>
                <a:gd name="T7" fmla="*/ 36 h 43"/>
                <a:gd name="T8" fmla="*/ 31 w 61"/>
                <a:gd name="T9" fmla="*/ 30 h 43"/>
                <a:gd name="T10" fmla="*/ 21 w 61"/>
                <a:gd name="T11" fmla="*/ 24 h 43"/>
                <a:gd name="T12" fmla="*/ 12 w 61"/>
                <a:gd name="T13" fmla="*/ 16 h 43"/>
                <a:gd name="T14" fmla="*/ 5 w 61"/>
                <a:gd name="T15" fmla="*/ 8 h 43"/>
                <a:gd name="T16" fmla="*/ 0 w 61"/>
                <a:gd name="T17" fmla="*/ 0 h 43"/>
                <a:gd name="T18" fmla="*/ 5 w 61"/>
                <a:gd name="T19" fmla="*/ 3 h 43"/>
                <a:gd name="T20" fmla="*/ 13 w 61"/>
                <a:gd name="T21" fmla="*/ 8 h 43"/>
                <a:gd name="T22" fmla="*/ 23 w 61"/>
                <a:gd name="T23" fmla="*/ 14 h 43"/>
                <a:gd name="T24" fmla="*/ 34 w 61"/>
                <a:gd name="T25" fmla="*/ 21 h 43"/>
                <a:gd name="T26" fmla="*/ 44 w 61"/>
                <a:gd name="T27" fmla="*/ 28 h 43"/>
                <a:gd name="T28" fmla="*/ 53 w 61"/>
                <a:gd name="T29" fmla="*/ 34 h 43"/>
                <a:gd name="T30" fmla="*/ 59 w 61"/>
                <a:gd name="T31" fmla="*/ 39 h 43"/>
                <a:gd name="T32" fmla="*/ 61 w 61"/>
                <a:gd name="T33" fmla="*/ 42 h 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43"/>
                <a:gd name="T53" fmla="*/ 61 w 61"/>
                <a:gd name="T54" fmla="*/ 43 h 4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43">
                  <a:moveTo>
                    <a:pt x="61" y="42"/>
                  </a:moveTo>
                  <a:lnTo>
                    <a:pt x="57" y="43"/>
                  </a:lnTo>
                  <a:lnTo>
                    <a:pt x="50" y="41"/>
                  </a:lnTo>
                  <a:lnTo>
                    <a:pt x="42" y="36"/>
                  </a:lnTo>
                  <a:lnTo>
                    <a:pt x="31" y="30"/>
                  </a:lnTo>
                  <a:lnTo>
                    <a:pt x="21" y="24"/>
                  </a:lnTo>
                  <a:lnTo>
                    <a:pt x="12" y="16"/>
                  </a:lnTo>
                  <a:lnTo>
                    <a:pt x="5" y="8"/>
                  </a:lnTo>
                  <a:lnTo>
                    <a:pt x="0" y="0"/>
                  </a:lnTo>
                  <a:lnTo>
                    <a:pt x="5" y="3"/>
                  </a:lnTo>
                  <a:lnTo>
                    <a:pt x="13" y="8"/>
                  </a:lnTo>
                  <a:lnTo>
                    <a:pt x="23" y="14"/>
                  </a:lnTo>
                  <a:lnTo>
                    <a:pt x="34" y="21"/>
                  </a:lnTo>
                  <a:lnTo>
                    <a:pt x="44" y="28"/>
                  </a:lnTo>
                  <a:lnTo>
                    <a:pt x="53" y="34"/>
                  </a:lnTo>
                  <a:lnTo>
                    <a:pt x="59" y="39"/>
                  </a:lnTo>
                  <a:lnTo>
                    <a:pt x="61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2" name="Freeform 217"/>
            <p:cNvSpPr>
              <a:spLocks/>
            </p:cNvSpPr>
            <p:nvPr/>
          </p:nvSpPr>
          <p:spPr bwMode="auto">
            <a:xfrm>
              <a:off x="145" y="1032"/>
              <a:ext cx="49" cy="46"/>
            </a:xfrm>
            <a:custGeom>
              <a:avLst/>
              <a:gdLst>
                <a:gd name="T0" fmla="*/ 49 w 49"/>
                <a:gd name="T1" fmla="*/ 46 h 46"/>
                <a:gd name="T2" fmla="*/ 46 w 49"/>
                <a:gd name="T3" fmla="*/ 46 h 46"/>
                <a:gd name="T4" fmla="*/ 41 w 49"/>
                <a:gd name="T5" fmla="*/ 43 h 46"/>
                <a:gd name="T6" fmla="*/ 33 w 49"/>
                <a:gd name="T7" fmla="*/ 37 h 46"/>
                <a:gd name="T8" fmla="*/ 25 w 49"/>
                <a:gd name="T9" fmla="*/ 30 h 46"/>
                <a:gd name="T10" fmla="*/ 16 w 49"/>
                <a:gd name="T11" fmla="*/ 22 h 46"/>
                <a:gd name="T12" fmla="*/ 8 w 49"/>
                <a:gd name="T13" fmla="*/ 14 h 46"/>
                <a:gd name="T14" fmla="*/ 3 w 49"/>
                <a:gd name="T15" fmla="*/ 6 h 46"/>
                <a:gd name="T16" fmla="*/ 0 w 49"/>
                <a:gd name="T17" fmla="*/ 0 h 46"/>
                <a:gd name="T18" fmla="*/ 5 w 49"/>
                <a:gd name="T19" fmla="*/ 4 h 46"/>
                <a:gd name="T20" fmla="*/ 12 w 49"/>
                <a:gd name="T21" fmla="*/ 10 h 46"/>
                <a:gd name="T22" fmla="*/ 20 w 49"/>
                <a:gd name="T23" fmla="*/ 17 h 46"/>
                <a:gd name="T24" fmla="*/ 30 w 49"/>
                <a:gd name="T25" fmla="*/ 23 h 46"/>
                <a:gd name="T26" fmla="*/ 37 w 49"/>
                <a:gd name="T27" fmla="*/ 30 h 46"/>
                <a:gd name="T28" fmla="*/ 44 w 49"/>
                <a:gd name="T29" fmla="*/ 37 h 46"/>
                <a:gd name="T30" fmla="*/ 49 w 49"/>
                <a:gd name="T31" fmla="*/ 42 h 46"/>
                <a:gd name="T32" fmla="*/ 49 w 49"/>
                <a:gd name="T33" fmla="*/ 46 h 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46"/>
                <a:gd name="T53" fmla="*/ 49 w 49"/>
                <a:gd name="T54" fmla="*/ 46 h 4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46">
                  <a:moveTo>
                    <a:pt x="49" y="46"/>
                  </a:moveTo>
                  <a:lnTo>
                    <a:pt x="46" y="46"/>
                  </a:lnTo>
                  <a:lnTo>
                    <a:pt x="41" y="43"/>
                  </a:lnTo>
                  <a:lnTo>
                    <a:pt x="33" y="37"/>
                  </a:lnTo>
                  <a:lnTo>
                    <a:pt x="25" y="30"/>
                  </a:lnTo>
                  <a:lnTo>
                    <a:pt x="16" y="22"/>
                  </a:lnTo>
                  <a:lnTo>
                    <a:pt x="8" y="14"/>
                  </a:lnTo>
                  <a:lnTo>
                    <a:pt x="3" y="6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10"/>
                  </a:lnTo>
                  <a:lnTo>
                    <a:pt x="20" y="17"/>
                  </a:lnTo>
                  <a:lnTo>
                    <a:pt x="30" y="23"/>
                  </a:lnTo>
                  <a:lnTo>
                    <a:pt x="37" y="30"/>
                  </a:lnTo>
                  <a:lnTo>
                    <a:pt x="44" y="37"/>
                  </a:lnTo>
                  <a:lnTo>
                    <a:pt x="49" y="42"/>
                  </a:lnTo>
                  <a:lnTo>
                    <a:pt x="49" y="4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3" name="Freeform 218"/>
            <p:cNvSpPr>
              <a:spLocks/>
            </p:cNvSpPr>
            <p:nvPr/>
          </p:nvSpPr>
          <p:spPr bwMode="auto">
            <a:xfrm>
              <a:off x="151" y="1014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8 w 41"/>
                <a:gd name="T3" fmla="*/ 39 h 39"/>
                <a:gd name="T4" fmla="*/ 34 w 41"/>
                <a:gd name="T5" fmla="*/ 38 h 39"/>
                <a:gd name="T6" fmla="*/ 28 w 41"/>
                <a:gd name="T7" fmla="*/ 34 h 39"/>
                <a:gd name="T8" fmla="*/ 21 w 41"/>
                <a:gd name="T9" fmla="*/ 29 h 39"/>
                <a:gd name="T10" fmla="*/ 14 w 41"/>
                <a:gd name="T11" fmla="*/ 22 h 39"/>
                <a:gd name="T12" fmla="*/ 8 w 41"/>
                <a:gd name="T13" fmla="*/ 15 h 39"/>
                <a:gd name="T14" fmla="*/ 3 w 41"/>
                <a:gd name="T15" fmla="*/ 8 h 39"/>
                <a:gd name="T16" fmla="*/ 0 w 41"/>
                <a:gd name="T17" fmla="*/ 0 h 39"/>
                <a:gd name="T18" fmla="*/ 5 w 41"/>
                <a:gd name="T19" fmla="*/ 4 h 39"/>
                <a:gd name="T20" fmla="*/ 11 w 41"/>
                <a:gd name="T21" fmla="*/ 10 h 39"/>
                <a:gd name="T22" fmla="*/ 18 w 41"/>
                <a:gd name="T23" fmla="*/ 15 h 39"/>
                <a:gd name="T24" fmla="*/ 25 w 41"/>
                <a:gd name="T25" fmla="*/ 21 h 39"/>
                <a:gd name="T26" fmla="*/ 32 w 41"/>
                <a:gd name="T27" fmla="*/ 27 h 39"/>
                <a:gd name="T28" fmla="*/ 37 w 41"/>
                <a:gd name="T29" fmla="*/ 32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8" y="39"/>
                  </a:lnTo>
                  <a:lnTo>
                    <a:pt x="34" y="38"/>
                  </a:lnTo>
                  <a:lnTo>
                    <a:pt x="28" y="34"/>
                  </a:lnTo>
                  <a:lnTo>
                    <a:pt x="21" y="29"/>
                  </a:lnTo>
                  <a:lnTo>
                    <a:pt x="14" y="22"/>
                  </a:lnTo>
                  <a:lnTo>
                    <a:pt x="8" y="15"/>
                  </a:lnTo>
                  <a:lnTo>
                    <a:pt x="3" y="8"/>
                  </a:lnTo>
                  <a:lnTo>
                    <a:pt x="0" y="0"/>
                  </a:lnTo>
                  <a:lnTo>
                    <a:pt x="5" y="4"/>
                  </a:lnTo>
                  <a:lnTo>
                    <a:pt x="11" y="10"/>
                  </a:lnTo>
                  <a:lnTo>
                    <a:pt x="18" y="15"/>
                  </a:lnTo>
                  <a:lnTo>
                    <a:pt x="25" y="21"/>
                  </a:lnTo>
                  <a:lnTo>
                    <a:pt x="32" y="27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4" name="Freeform 219"/>
            <p:cNvSpPr>
              <a:spLocks/>
            </p:cNvSpPr>
            <p:nvPr/>
          </p:nvSpPr>
          <p:spPr bwMode="auto">
            <a:xfrm>
              <a:off x="164" y="996"/>
              <a:ext cx="28" cy="33"/>
            </a:xfrm>
            <a:custGeom>
              <a:avLst/>
              <a:gdLst>
                <a:gd name="T0" fmla="*/ 28 w 28"/>
                <a:gd name="T1" fmla="*/ 33 h 33"/>
                <a:gd name="T2" fmla="*/ 25 w 28"/>
                <a:gd name="T3" fmla="*/ 33 h 33"/>
                <a:gd name="T4" fmla="*/ 22 w 28"/>
                <a:gd name="T5" fmla="*/ 31 h 33"/>
                <a:gd name="T6" fmla="*/ 17 w 28"/>
                <a:gd name="T7" fmla="*/ 27 h 33"/>
                <a:gd name="T8" fmla="*/ 12 w 28"/>
                <a:gd name="T9" fmla="*/ 21 h 33"/>
                <a:gd name="T10" fmla="*/ 7 w 28"/>
                <a:gd name="T11" fmla="*/ 15 h 33"/>
                <a:gd name="T12" fmla="*/ 3 w 28"/>
                <a:gd name="T13" fmla="*/ 8 h 33"/>
                <a:gd name="T14" fmla="*/ 0 w 28"/>
                <a:gd name="T15" fmla="*/ 4 h 33"/>
                <a:gd name="T16" fmla="*/ 0 w 28"/>
                <a:gd name="T17" fmla="*/ 0 h 33"/>
                <a:gd name="T18" fmla="*/ 2 w 28"/>
                <a:gd name="T19" fmla="*/ 4 h 33"/>
                <a:gd name="T20" fmla="*/ 6 w 28"/>
                <a:gd name="T21" fmla="*/ 7 h 33"/>
                <a:gd name="T22" fmla="*/ 12 w 28"/>
                <a:gd name="T23" fmla="*/ 12 h 33"/>
                <a:gd name="T24" fmla="*/ 16 w 28"/>
                <a:gd name="T25" fmla="*/ 17 h 33"/>
                <a:gd name="T26" fmla="*/ 20 w 28"/>
                <a:gd name="T27" fmla="*/ 22 h 33"/>
                <a:gd name="T28" fmla="*/ 24 w 28"/>
                <a:gd name="T29" fmla="*/ 27 h 33"/>
                <a:gd name="T30" fmla="*/ 27 w 28"/>
                <a:gd name="T31" fmla="*/ 31 h 33"/>
                <a:gd name="T32" fmla="*/ 28 w 28"/>
                <a:gd name="T33" fmla="*/ 33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"/>
                <a:gd name="T52" fmla="*/ 0 h 33"/>
                <a:gd name="T53" fmla="*/ 28 w 28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" h="33">
                  <a:moveTo>
                    <a:pt x="28" y="33"/>
                  </a:moveTo>
                  <a:lnTo>
                    <a:pt x="25" y="33"/>
                  </a:lnTo>
                  <a:lnTo>
                    <a:pt x="22" y="31"/>
                  </a:lnTo>
                  <a:lnTo>
                    <a:pt x="17" y="27"/>
                  </a:lnTo>
                  <a:lnTo>
                    <a:pt x="12" y="21"/>
                  </a:lnTo>
                  <a:lnTo>
                    <a:pt x="7" y="15"/>
                  </a:lnTo>
                  <a:lnTo>
                    <a:pt x="3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2" y="4"/>
                  </a:lnTo>
                  <a:lnTo>
                    <a:pt x="6" y="7"/>
                  </a:lnTo>
                  <a:lnTo>
                    <a:pt x="12" y="12"/>
                  </a:lnTo>
                  <a:lnTo>
                    <a:pt x="16" y="17"/>
                  </a:lnTo>
                  <a:lnTo>
                    <a:pt x="20" y="22"/>
                  </a:lnTo>
                  <a:lnTo>
                    <a:pt x="24" y="27"/>
                  </a:lnTo>
                  <a:lnTo>
                    <a:pt x="27" y="31"/>
                  </a:lnTo>
                  <a:lnTo>
                    <a:pt x="28" y="3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5" name="Freeform 220"/>
            <p:cNvSpPr>
              <a:spLocks/>
            </p:cNvSpPr>
            <p:nvPr/>
          </p:nvSpPr>
          <p:spPr bwMode="auto">
            <a:xfrm>
              <a:off x="170" y="985"/>
              <a:ext cx="18" cy="22"/>
            </a:xfrm>
            <a:custGeom>
              <a:avLst/>
              <a:gdLst>
                <a:gd name="T0" fmla="*/ 18 w 18"/>
                <a:gd name="T1" fmla="*/ 22 h 22"/>
                <a:gd name="T2" fmla="*/ 13 w 18"/>
                <a:gd name="T3" fmla="*/ 21 h 22"/>
                <a:gd name="T4" fmla="*/ 6 w 18"/>
                <a:gd name="T5" fmla="*/ 15 h 22"/>
                <a:gd name="T6" fmla="*/ 0 w 18"/>
                <a:gd name="T7" fmla="*/ 8 h 22"/>
                <a:gd name="T8" fmla="*/ 0 w 18"/>
                <a:gd name="T9" fmla="*/ 0 h 22"/>
                <a:gd name="T10" fmla="*/ 5 w 18"/>
                <a:gd name="T11" fmla="*/ 8 h 22"/>
                <a:gd name="T12" fmla="*/ 12 w 18"/>
                <a:gd name="T13" fmla="*/ 14 h 22"/>
                <a:gd name="T14" fmla="*/ 18 w 18"/>
                <a:gd name="T15" fmla="*/ 18 h 22"/>
                <a:gd name="T16" fmla="*/ 18 w 18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2"/>
                <a:gd name="T29" fmla="*/ 18 w 18"/>
                <a:gd name="T30" fmla="*/ 22 h 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2">
                  <a:moveTo>
                    <a:pt x="18" y="22"/>
                  </a:moveTo>
                  <a:lnTo>
                    <a:pt x="13" y="21"/>
                  </a:lnTo>
                  <a:lnTo>
                    <a:pt x="6" y="15"/>
                  </a:lnTo>
                  <a:lnTo>
                    <a:pt x="0" y="8"/>
                  </a:lnTo>
                  <a:lnTo>
                    <a:pt x="0" y="0"/>
                  </a:lnTo>
                  <a:lnTo>
                    <a:pt x="5" y="8"/>
                  </a:lnTo>
                  <a:lnTo>
                    <a:pt x="12" y="14"/>
                  </a:lnTo>
                  <a:lnTo>
                    <a:pt x="18" y="18"/>
                  </a:lnTo>
                  <a:lnTo>
                    <a:pt x="18" y="2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6" name="Freeform 221"/>
            <p:cNvSpPr>
              <a:spLocks/>
            </p:cNvSpPr>
            <p:nvPr/>
          </p:nvSpPr>
          <p:spPr bwMode="auto">
            <a:xfrm>
              <a:off x="151" y="1165"/>
              <a:ext cx="25" cy="25"/>
            </a:xfrm>
            <a:custGeom>
              <a:avLst/>
              <a:gdLst>
                <a:gd name="T0" fmla="*/ 0 w 25"/>
                <a:gd name="T1" fmla="*/ 0 h 25"/>
                <a:gd name="T2" fmla="*/ 2 w 25"/>
                <a:gd name="T3" fmla="*/ 2 h 25"/>
                <a:gd name="T4" fmla="*/ 6 w 25"/>
                <a:gd name="T5" fmla="*/ 4 h 25"/>
                <a:gd name="T6" fmla="*/ 11 w 25"/>
                <a:gd name="T7" fmla="*/ 8 h 25"/>
                <a:gd name="T8" fmla="*/ 15 w 25"/>
                <a:gd name="T9" fmla="*/ 11 h 25"/>
                <a:gd name="T10" fmla="*/ 20 w 25"/>
                <a:gd name="T11" fmla="*/ 15 h 25"/>
                <a:gd name="T12" fmla="*/ 24 w 25"/>
                <a:gd name="T13" fmla="*/ 19 h 25"/>
                <a:gd name="T14" fmla="*/ 25 w 25"/>
                <a:gd name="T15" fmla="*/ 22 h 25"/>
                <a:gd name="T16" fmla="*/ 25 w 25"/>
                <a:gd name="T17" fmla="*/ 25 h 25"/>
                <a:gd name="T18" fmla="*/ 19 w 25"/>
                <a:gd name="T19" fmla="*/ 25 h 25"/>
                <a:gd name="T20" fmla="*/ 13 w 25"/>
                <a:gd name="T21" fmla="*/ 17 h 25"/>
                <a:gd name="T22" fmla="*/ 6 w 25"/>
                <a:gd name="T23" fmla="*/ 7 h 25"/>
                <a:gd name="T24" fmla="*/ 0 w 25"/>
                <a:gd name="T25" fmla="*/ 0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5"/>
                <a:gd name="T40" fmla="*/ 0 h 25"/>
                <a:gd name="T41" fmla="*/ 25 w 25"/>
                <a:gd name="T42" fmla="*/ 25 h 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5" h="25">
                  <a:moveTo>
                    <a:pt x="0" y="0"/>
                  </a:moveTo>
                  <a:lnTo>
                    <a:pt x="2" y="2"/>
                  </a:lnTo>
                  <a:lnTo>
                    <a:pt x="6" y="4"/>
                  </a:lnTo>
                  <a:lnTo>
                    <a:pt x="11" y="8"/>
                  </a:lnTo>
                  <a:lnTo>
                    <a:pt x="15" y="11"/>
                  </a:lnTo>
                  <a:lnTo>
                    <a:pt x="20" y="15"/>
                  </a:lnTo>
                  <a:lnTo>
                    <a:pt x="24" y="19"/>
                  </a:lnTo>
                  <a:lnTo>
                    <a:pt x="25" y="22"/>
                  </a:lnTo>
                  <a:lnTo>
                    <a:pt x="25" y="25"/>
                  </a:lnTo>
                  <a:lnTo>
                    <a:pt x="19" y="25"/>
                  </a:lnTo>
                  <a:lnTo>
                    <a:pt x="13" y="17"/>
                  </a:lnTo>
                  <a:lnTo>
                    <a:pt x="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7" name="Freeform 222"/>
            <p:cNvSpPr>
              <a:spLocks/>
            </p:cNvSpPr>
            <p:nvPr/>
          </p:nvSpPr>
          <p:spPr bwMode="auto">
            <a:xfrm>
              <a:off x="139" y="1164"/>
              <a:ext cx="12" cy="30"/>
            </a:xfrm>
            <a:custGeom>
              <a:avLst/>
              <a:gdLst>
                <a:gd name="T0" fmla="*/ 12 w 12"/>
                <a:gd name="T1" fmla="*/ 0 h 30"/>
                <a:gd name="T2" fmla="*/ 9 w 12"/>
                <a:gd name="T3" fmla="*/ 5 h 30"/>
                <a:gd name="T4" fmla="*/ 4 w 12"/>
                <a:gd name="T5" fmla="*/ 15 h 30"/>
                <a:gd name="T6" fmla="*/ 0 w 12"/>
                <a:gd name="T7" fmla="*/ 24 h 30"/>
                <a:gd name="T8" fmla="*/ 0 w 12"/>
                <a:gd name="T9" fmla="*/ 30 h 30"/>
                <a:gd name="T10" fmla="*/ 4 w 12"/>
                <a:gd name="T11" fmla="*/ 28 h 30"/>
                <a:gd name="T12" fmla="*/ 7 w 12"/>
                <a:gd name="T13" fmla="*/ 20 h 30"/>
                <a:gd name="T14" fmla="*/ 10 w 12"/>
                <a:gd name="T15" fmla="*/ 8 h 30"/>
                <a:gd name="T16" fmla="*/ 12 w 12"/>
                <a:gd name="T17" fmla="*/ 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12" y="0"/>
                  </a:moveTo>
                  <a:lnTo>
                    <a:pt x="9" y="5"/>
                  </a:lnTo>
                  <a:lnTo>
                    <a:pt x="4" y="15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4" y="28"/>
                  </a:lnTo>
                  <a:lnTo>
                    <a:pt x="7" y="20"/>
                  </a:lnTo>
                  <a:lnTo>
                    <a:pt x="10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8" name="Freeform 223"/>
            <p:cNvSpPr>
              <a:spLocks/>
            </p:cNvSpPr>
            <p:nvPr/>
          </p:nvSpPr>
          <p:spPr bwMode="auto">
            <a:xfrm>
              <a:off x="152" y="1170"/>
              <a:ext cx="8" cy="34"/>
            </a:xfrm>
            <a:custGeom>
              <a:avLst/>
              <a:gdLst>
                <a:gd name="T0" fmla="*/ 0 w 8"/>
                <a:gd name="T1" fmla="*/ 0 h 34"/>
                <a:gd name="T2" fmla="*/ 1 w 8"/>
                <a:gd name="T3" fmla="*/ 7 h 34"/>
                <a:gd name="T4" fmla="*/ 1 w 8"/>
                <a:gd name="T5" fmla="*/ 19 h 34"/>
                <a:gd name="T6" fmla="*/ 2 w 8"/>
                <a:gd name="T7" fmla="*/ 29 h 34"/>
                <a:gd name="T8" fmla="*/ 6 w 8"/>
                <a:gd name="T9" fmla="*/ 34 h 34"/>
                <a:gd name="T10" fmla="*/ 8 w 8"/>
                <a:gd name="T11" fmla="*/ 30 h 34"/>
                <a:gd name="T12" fmla="*/ 6 w 8"/>
                <a:gd name="T13" fmla="*/ 20 h 34"/>
                <a:gd name="T14" fmla="*/ 3 w 8"/>
                <a:gd name="T15" fmla="*/ 8 h 34"/>
                <a:gd name="T16" fmla="*/ 0 w 8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34"/>
                <a:gd name="T29" fmla="*/ 8 w 8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34">
                  <a:moveTo>
                    <a:pt x="0" y="0"/>
                  </a:moveTo>
                  <a:lnTo>
                    <a:pt x="1" y="7"/>
                  </a:lnTo>
                  <a:lnTo>
                    <a:pt x="1" y="19"/>
                  </a:lnTo>
                  <a:lnTo>
                    <a:pt x="2" y="29"/>
                  </a:lnTo>
                  <a:lnTo>
                    <a:pt x="6" y="34"/>
                  </a:lnTo>
                  <a:lnTo>
                    <a:pt x="8" y="30"/>
                  </a:lnTo>
                  <a:lnTo>
                    <a:pt x="6" y="20"/>
                  </a:lnTo>
                  <a:lnTo>
                    <a:pt x="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89" name="Freeform 224"/>
            <p:cNvSpPr>
              <a:spLocks/>
            </p:cNvSpPr>
            <p:nvPr/>
          </p:nvSpPr>
          <p:spPr bwMode="auto">
            <a:xfrm>
              <a:off x="124" y="1154"/>
              <a:ext cx="22" cy="30"/>
            </a:xfrm>
            <a:custGeom>
              <a:avLst/>
              <a:gdLst>
                <a:gd name="T0" fmla="*/ 22 w 22"/>
                <a:gd name="T1" fmla="*/ 0 h 30"/>
                <a:gd name="T2" fmla="*/ 17 w 22"/>
                <a:gd name="T3" fmla="*/ 10 h 30"/>
                <a:gd name="T4" fmla="*/ 11 w 22"/>
                <a:gd name="T5" fmla="*/ 20 h 30"/>
                <a:gd name="T6" fmla="*/ 4 w 22"/>
                <a:gd name="T7" fmla="*/ 29 h 30"/>
                <a:gd name="T8" fmla="*/ 0 w 22"/>
                <a:gd name="T9" fmla="*/ 30 h 30"/>
                <a:gd name="T10" fmla="*/ 0 w 22"/>
                <a:gd name="T11" fmla="*/ 27 h 30"/>
                <a:gd name="T12" fmla="*/ 2 w 22"/>
                <a:gd name="T13" fmla="*/ 24 h 30"/>
                <a:gd name="T14" fmla="*/ 4 w 22"/>
                <a:gd name="T15" fmla="*/ 19 h 30"/>
                <a:gd name="T16" fmla="*/ 9 w 22"/>
                <a:gd name="T17" fmla="*/ 14 h 30"/>
                <a:gd name="T18" fmla="*/ 13 w 22"/>
                <a:gd name="T19" fmla="*/ 10 h 30"/>
                <a:gd name="T20" fmla="*/ 17 w 22"/>
                <a:gd name="T21" fmla="*/ 6 h 30"/>
                <a:gd name="T22" fmla="*/ 21 w 22"/>
                <a:gd name="T23" fmla="*/ 3 h 30"/>
                <a:gd name="T24" fmla="*/ 22 w 22"/>
                <a:gd name="T25" fmla="*/ 0 h 3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2"/>
                <a:gd name="T40" fmla="*/ 0 h 30"/>
                <a:gd name="T41" fmla="*/ 22 w 22"/>
                <a:gd name="T42" fmla="*/ 30 h 3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2" h="30">
                  <a:moveTo>
                    <a:pt x="22" y="0"/>
                  </a:moveTo>
                  <a:lnTo>
                    <a:pt x="17" y="10"/>
                  </a:lnTo>
                  <a:lnTo>
                    <a:pt x="11" y="20"/>
                  </a:lnTo>
                  <a:lnTo>
                    <a:pt x="4" y="29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2" y="24"/>
                  </a:lnTo>
                  <a:lnTo>
                    <a:pt x="4" y="19"/>
                  </a:lnTo>
                  <a:lnTo>
                    <a:pt x="9" y="14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21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0" name="Freeform 225"/>
            <p:cNvSpPr>
              <a:spLocks/>
            </p:cNvSpPr>
            <p:nvPr/>
          </p:nvSpPr>
          <p:spPr bwMode="auto">
            <a:xfrm>
              <a:off x="127" y="991"/>
              <a:ext cx="38" cy="9"/>
            </a:xfrm>
            <a:custGeom>
              <a:avLst/>
              <a:gdLst>
                <a:gd name="T0" fmla="*/ 38 w 38"/>
                <a:gd name="T1" fmla="*/ 8 h 9"/>
                <a:gd name="T2" fmla="*/ 34 w 38"/>
                <a:gd name="T3" fmla="*/ 8 h 9"/>
                <a:gd name="T4" fmla="*/ 28 w 38"/>
                <a:gd name="T5" fmla="*/ 9 h 9"/>
                <a:gd name="T6" fmla="*/ 22 w 38"/>
                <a:gd name="T7" fmla="*/ 9 h 9"/>
                <a:gd name="T8" fmla="*/ 16 w 38"/>
                <a:gd name="T9" fmla="*/ 9 h 9"/>
                <a:gd name="T10" fmla="*/ 10 w 38"/>
                <a:gd name="T11" fmla="*/ 9 h 9"/>
                <a:gd name="T12" fmla="*/ 5 w 38"/>
                <a:gd name="T13" fmla="*/ 8 h 9"/>
                <a:gd name="T14" fmla="*/ 1 w 38"/>
                <a:gd name="T15" fmla="*/ 6 h 9"/>
                <a:gd name="T16" fmla="*/ 0 w 38"/>
                <a:gd name="T17" fmla="*/ 3 h 9"/>
                <a:gd name="T18" fmla="*/ 0 w 38"/>
                <a:gd name="T19" fmla="*/ 1 h 9"/>
                <a:gd name="T20" fmla="*/ 4 w 38"/>
                <a:gd name="T21" fmla="*/ 0 h 9"/>
                <a:gd name="T22" fmla="*/ 9 w 38"/>
                <a:gd name="T23" fmla="*/ 0 h 9"/>
                <a:gd name="T24" fmla="*/ 15 w 38"/>
                <a:gd name="T25" fmla="*/ 2 h 9"/>
                <a:gd name="T26" fmla="*/ 21 w 38"/>
                <a:gd name="T27" fmla="*/ 4 h 9"/>
                <a:gd name="T28" fmla="*/ 28 w 38"/>
                <a:gd name="T29" fmla="*/ 6 h 9"/>
                <a:gd name="T30" fmla="*/ 34 w 38"/>
                <a:gd name="T31" fmla="*/ 7 h 9"/>
                <a:gd name="T32" fmla="*/ 38 w 38"/>
                <a:gd name="T33" fmla="*/ 8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9"/>
                <a:gd name="T53" fmla="*/ 38 w 38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9">
                  <a:moveTo>
                    <a:pt x="38" y="8"/>
                  </a:moveTo>
                  <a:lnTo>
                    <a:pt x="34" y="8"/>
                  </a:lnTo>
                  <a:lnTo>
                    <a:pt x="28" y="9"/>
                  </a:lnTo>
                  <a:lnTo>
                    <a:pt x="22" y="9"/>
                  </a:lnTo>
                  <a:lnTo>
                    <a:pt x="16" y="9"/>
                  </a:lnTo>
                  <a:lnTo>
                    <a:pt x="10" y="9"/>
                  </a:lnTo>
                  <a:lnTo>
                    <a:pt x="5" y="8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4" y="0"/>
                  </a:lnTo>
                  <a:lnTo>
                    <a:pt x="9" y="0"/>
                  </a:lnTo>
                  <a:lnTo>
                    <a:pt x="15" y="2"/>
                  </a:lnTo>
                  <a:lnTo>
                    <a:pt x="21" y="4"/>
                  </a:lnTo>
                  <a:lnTo>
                    <a:pt x="28" y="6"/>
                  </a:lnTo>
                  <a:lnTo>
                    <a:pt x="34" y="7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1" name="Freeform 226"/>
            <p:cNvSpPr>
              <a:spLocks/>
            </p:cNvSpPr>
            <p:nvPr/>
          </p:nvSpPr>
          <p:spPr bwMode="auto">
            <a:xfrm>
              <a:off x="133" y="973"/>
              <a:ext cx="37" cy="15"/>
            </a:xfrm>
            <a:custGeom>
              <a:avLst/>
              <a:gdLst>
                <a:gd name="T0" fmla="*/ 37 w 37"/>
                <a:gd name="T1" fmla="*/ 15 h 15"/>
                <a:gd name="T2" fmla="*/ 34 w 37"/>
                <a:gd name="T3" fmla="*/ 15 h 15"/>
                <a:gd name="T4" fmla="*/ 29 w 37"/>
                <a:gd name="T5" fmla="*/ 14 h 15"/>
                <a:gd name="T6" fmla="*/ 23 w 37"/>
                <a:gd name="T7" fmla="*/ 13 h 15"/>
                <a:gd name="T8" fmla="*/ 17 w 37"/>
                <a:gd name="T9" fmla="*/ 12 h 15"/>
                <a:gd name="T10" fmla="*/ 11 w 37"/>
                <a:gd name="T11" fmla="*/ 10 h 15"/>
                <a:gd name="T12" fmla="*/ 6 w 37"/>
                <a:gd name="T13" fmla="*/ 8 h 15"/>
                <a:gd name="T14" fmla="*/ 2 w 37"/>
                <a:gd name="T15" fmla="*/ 5 h 15"/>
                <a:gd name="T16" fmla="*/ 0 w 37"/>
                <a:gd name="T17" fmla="*/ 2 h 15"/>
                <a:gd name="T18" fmla="*/ 1 w 37"/>
                <a:gd name="T19" fmla="*/ 0 h 15"/>
                <a:gd name="T20" fmla="*/ 6 w 37"/>
                <a:gd name="T21" fmla="*/ 0 h 15"/>
                <a:gd name="T22" fmla="*/ 11 w 37"/>
                <a:gd name="T23" fmla="*/ 2 h 15"/>
                <a:gd name="T24" fmla="*/ 17 w 37"/>
                <a:gd name="T25" fmla="*/ 5 h 15"/>
                <a:gd name="T26" fmla="*/ 24 w 37"/>
                <a:gd name="T27" fmla="*/ 8 h 15"/>
                <a:gd name="T28" fmla="*/ 30 w 37"/>
                <a:gd name="T29" fmla="*/ 11 h 15"/>
                <a:gd name="T30" fmla="*/ 35 w 37"/>
                <a:gd name="T31" fmla="*/ 14 h 15"/>
                <a:gd name="T32" fmla="*/ 37 w 37"/>
                <a:gd name="T33" fmla="*/ 15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15"/>
                <a:gd name="T53" fmla="*/ 37 w 37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15">
                  <a:moveTo>
                    <a:pt x="37" y="15"/>
                  </a:moveTo>
                  <a:lnTo>
                    <a:pt x="34" y="15"/>
                  </a:lnTo>
                  <a:lnTo>
                    <a:pt x="29" y="14"/>
                  </a:lnTo>
                  <a:lnTo>
                    <a:pt x="23" y="13"/>
                  </a:lnTo>
                  <a:lnTo>
                    <a:pt x="17" y="12"/>
                  </a:lnTo>
                  <a:lnTo>
                    <a:pt x="11" y="1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6" y="0"/>
                  </a:lnTo>
                  <a:lnTo>
                    <a:pt x="11" y="2"/>
                  </a:lnTo>
                  <a:lnTo>
                    <a:pt x="17" y="5"/>
                  </a:lnTo>
                  <a:lnTo>
                    <a:pt x="24" y="8"/>
                  </a:lnTo>
                  <a:lnTo>
                    <a:pt x="30" y="11"/>
                  </a:lnTo>
                  <a:lnTo>
                    <a:pt x="35" y="14"/>
                  </a:lnTo>
                  <a:lnTo>
                    <a:pt x="37" y="1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2" name="Freeform 227"/>
            <p:cNvSpPr>
              <a:spLocks/>
            </p:cNvSpPr>
            <p:nvPr/>
          </p:nvSpPr>
          <p:spPr bwMode="auto">
            <a:xfrm>
              <a:off x="116" y="1012"/>
              <a:ext cx="36" cy="9"/>
            </a:xfrm>
            <a:custGeom>
              <a:avLst/>
              <a:gdLst>
                <a:gd name="T0" fmla="*/ 36 w 36"/>
                <a:gd name="T1" fmla="*/ 4 h 9"/>
                <a:gd name="T2" fmla="*/ 35 w 36"/>
                <a:gd name="T3" fmla="*/ 6 h 9"/>
                <a:gd name="T4" fmla="*/ 31 w 36"/>
                <a:gd name="T5" fmla="*/ 7 h 9"/>
                <a:gd name="T6" fmla="*/ 26 w 36"/>
                <a:gd name="T7" fmla="*/ 9 h 9"/>
                <a:gd name="T8" fmla="*/ 20 w 36"/>
                <a:gd name="T9" fmla="*/ 9 h 9"/>
                <a:gd name="T10" fmla="*/ 13 w 36"/>
                <a:gd name="T11" fmla="*/ 9 h 9"/>
                <a:gd name="T12" fmla="*/ 8 w 36"/>
                <a:gd name="T13" fmla="*/ 8 h 9"/>
                <a:gd name="T14" fmla="*/ 3 w 36"/>
                <a:gd name="T15" fmla="*/ 7 h 9"/>
                <a:gd name="T16" fmla="*/ 0 w 36"/>
                <a:gd name="T17" fmla="*/ 4 h 9"/>
                <a:gd name="T18" fmla="*/ 0 w 36"/>
                <a:gd name="T19" fmla="*/ 1 h 9"/>
                <a:gd name="T20" fmla="*/ 3 w 36"/>
                <a:gd name="T21" fmla="*/ 0 h 9"/>
                <a:gd name="T22" fmla="*/ 8 w 36"/>
                <a:gd name="T23" fmla="*/ 0 h 9"/>
                <a:gd name="T24" fmla="*/ 13 w 36"/>
                <a:gd name="T25" fmla="*/ 1 h 9"/>
                <a:gd name="T26" fmla="*/ 20 w 36"/>
                <a:gd name="T27" fmla="*/ 2 h 9"/>
                <a:gd name="T28" fmla="*/ 26 w 36"/>
                <a:gd name="T29" fmla="*/ 3 h 9"/>
                <a:gd name="T30" fmla="*/ 32 w 36"/>
                <a:gd name="T31" fmla="*/ 4 h 9"/>
                <a:gd name="T32" fmla="*/ 36 w 36"/>
                <a:gd name="T33" fmla="*/ 4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9"/>
                <a:gd name="T53" fmla="*/ 36 w 36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9">
                  <a:moveTo>
                    <a:pt x="36" y="4"/>
                  </a:moveTo>
                  <a:lnTo>
                    <a:pt x="35" y="6"/>
                  </a:lnTo>
                  <a:lnTo>
                    <a:pt x="31" y="7"/>
                  </a:lnTo>
                  <a:lnTo>
                    <a:pt x="26" y="9"/>
                  </a:lnTo>
                  <a:lnTo>
                    <a:pt x="20" y="9"/>
                  </a:lnTo>
                  <a:lnTo>
                    <a:pt x="13" y="9"/>
                  </a:lnTo>
                  <a:lnTo>
                    <a:pt x="8" y="8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3" y="0"/>
                  </a:lnTo>
                  <a:lnTo>
                    <a:pt x="8" y="0"/>
                  </a:lnTo>
                  <a:lnTo>
                    <a:pt x="13" y="1"/>
                  </a:lnTo>
                  <a:lnTo>
                    <a:pt x="20" y="2"/>
                  </a:lnTo>
                  <a:lnTo>
                    <a:pt x="26" y="3"/>
                  </a:lnTo>
                  <a:lnTo>
                    <a:pt x="32" y="4"/>
                  </a:lnTo>
                  <a:lnTo>
                    <a:pt x="36" y="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3" name="Freeform 228"/>
            <p:cNvSpPr>
              <a:spLocks/>
            </p:cNvSpPr>
            <p:nvPr/>
          </p:nvSpPr>
          <p:spPr bwMode="auto">
            <a:xfrm>
              <a:off x="106" y="1032"/>
              <a:ext cx="42" cy="14"/>
            </a:xfrm>
            <a:custGeom>
              <a:avLst/>
              <a:gdLst>
                <a:gd name="T0" fmla="*/ 42 w 42"/>
                <a:gd name="T1" fmla="*/ 0 h 14"/>
                <a:gd name="T2" fmla="*/ 38 w 42"/>
                <a:gd name="T3" fmla="*/ 3 h 14"/>
                <a:gd name="T4" fmla="*/ 32 w 42"/>
                <a:gd name="T5" fmla="*/ 6 h 14"/>
                <a:gd name="T6" fmla="*/ 25 w 42"/>
                <a:gd name="T7" fmla="*/ 9 h 14"/>
                <a:gd name="T8" fmla="*/ 19 w 42"/>
                <a:gd name="T9" fmla="*/ 12 h 14"/>
                <a:gd name="T10" fmla="*/ 12 w 42"/>
                <a:gd name="T11" fmla="*/ 14 h 14"/>
                <a:gd name="T12" fmla="*/ 6 w 42"/>
                <a:gd name="T13" fmla="*/ 14 h 14"/>
                <a:gd name="T14" fmla="*/ 3 w 42"/>
                <a:gd name="T15" fmla="*/ 14 h 14"/>
                <a:gd name="T16" fmla="*/ 0 w 42"/>
                <a:gd name="T17" fmla="*/ 11 h 14"/>
                <a:gd name="T18" fmla="*/ 1 w 42"/>
                <a:gd name="T19" fmla="*/ 8 h 14"/>
                <a:gd name="T20" fmla="*/ 5 w 42"/>
                <a:gd name="T21" fmla="*/ 6 h 14"/>
                <a:gd name="T22" fmla="*/ 10 w 42"/>
                <a:gd name="T23" fmla="*/ 4 h 14"/>
                <a:gd name="T24" fmla="*/ 17 w 42"/>
                <a:gd name="T25" fmla="*/ 3 h 14"/>
                <a:gd name="T26" fmla="*/ 25 w 42"/>
                <a:gd name="T27" fmla="*/ 3 h 14"/>
                <a:gd name="T28" fmla="*/ 32 w 42"/>
                <a:gd name="T29" fmla="*/ 2 h 14"/>
                <a:gd name="T30" fmla="*/ 38 w 42"/>
                <a:gd name="T31" fmla="*/ 1 h 14"/>
                <a:gd name="T32" fmla="*/ 42 w 42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4"/>
                <a:gd name="T53" fmla="*/ 42 w 4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4">
                  <a:moveTo>
                    <a:pt x="42" y="0"/>
                  </a:moveTo>
                  <a:lnTo>
                    <a:pt x="38" y="3"/>
                  </a:lnTo>
                  <a:lnTo>
                    <a:pt x="32" y="6"/>
                  </a:lnTo>
                  <a:lnTo>
                    <a:pt x="25" y="9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4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0" y="4"/>
                  </a:lnTo>
                  <a:lnTo>
                    <a:pt x="17" y="3"/>
                  </a:lnTo>
                  <a:lnTo>
                    <a:pt x="25" y="3"/>
                  </a:lnTo>
                  <a:lnTo>
                    <a:pt x="32" y="2"/>
                  </a:lnTo>
                  <a:lnTo>
                    <a:pt x="38" y="1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4" name="Freeform 229"/>
            <p:cNvSpPr>
              <a:spLocks/>
            </p:cNvSpPr>
            <p:nvPr/>
          </p:nvSpPr>
          <p:spPr bwMode="auto">
            <a:xfrm>
              <a:off x="96" y="1054"/>
              <a:ext cx="45" cy="16"/>
            </a:xfrm>
            <a:custGeom>
              <a:avLst/>
              <a:gdLst>
                <a:gd name="T0" fmla="*/ 45 w 45"/>
                <a:gd name="T1" fmla="*/ 0 h 16"/>
                <a:gd name="T2" fmla="*/ 41 w 45"/>
                <a:gd name="T3" fmla="*/ 1 h 16"/>
                <a:gd name="T4" fmla="*/ 35 w 45"/>
                <a:gd name="T5" fmla="*/ 5 h 16"/>
                <a:gd name="T6" fmla="*/ 27 w 45"/>
                <a:gd name="T7" fmla="*/ 8 h 16"/>
                <a:gd name="T8" fmla="*/ 19 w 45"/>
                <a:gd name="T9" fmla="*/ 12 h 16"/>
                <a:gd name="T10" fmla="*/ 12 w 45"/>
                <a:gd name="T11" fmla="*/ 14 h 16"/>
                <a:gd name="T12" fmla="*/ 6 w 45"/>
                <a:gd name="T13" fmla="*/ 16 h 16"/>
                <a:gd name="T14" fmla="*/ 1 w 45"/>
                <a:gd name="T15" fmla="*/ 15 h 16"/>
                <a:gd name="T16" fmla="*/ 0 w 45"/>
                <a:gd name="T17" fmla="*/ 13 h 16"/>
                <a:gd name="T18" fmla="*/ 1 w 45"/>
                <a:gd name="T19" fmla="*/ 9 h 16"/>
                <a:gd name="T20" fmla="*/ 7 w 45"/>
                <a:gd name="T21" fmla="*/ 7 h 16"/>
                <a:gd name="T22" fmla="*/ 13 w 45"/>
                <a:gd name="T23" fmla="*/ 5 h 16"/>
                <a:gd name="T24" fmla="*/ 21 w 45"/>
                <a:gd name="T25" fmla="*/ 3 h 16"/>
                <a:gd name="T26" fmla="*/ 29 w 45"/>
                <a:gd name="T27" fmla="*/ 2 h 16"/>
                <a:gd name="T28" fmla="*/ 36 w 45"/>
                <a:gd name="T29" fmla="*/ 1 h 16"/>
                <a:gd name="T30" fmla="*/ 42 w 45"/>
                <a:gd name="T31" fmla="*/ 1 h 16"/>
                <a:gd name="T32" fmla="*/ 45 w 4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16"/>
                <a:gd name="T53" fmla="*/ 45 w 4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16">
                  <a:moveTo>
                    <a:pt x="45" y="0"/>
                  </a:moveTo>
                  <a:lnTo>
                    <a:pt x="41" y="1"/>
                  </a:lnTo>
                  <a:lnTo>
                    <a:pt x="35" y="5"/>
                  </a:lnTo>
                  <a:lnTo>
                    <a:pt x="27" y="8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6"/>
                  </a:lnTo>
                  <a:lnTo>
                    <a:pt x="1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7" y="7"/>
                  </a:lnTo>
                  <a:lnTo>
                    <a:pt x="13" y="5"/>
                  </a:lnTo>
                  <a:lnTo>
                    <a:pt x="21" y="3"/>
                  </a:lnTo>
                  <a:lnTo>
                    <a:pt x="29" y="2"/>
                  </a:lnTo>
                  <a:lnTo>
                    <a:pt x="36" y="1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5" name="Freeform 230"/>
            <p:cNvSpPr>
              <a:spLocks/>
            </p:cNvSpPr>
            <p:nvPr/>
          </p:nvSpPr>
          <p:spPr bwMode="auto">
            <a:xfrm>
              <a:off x="92" y="1092"/>
              <a:ext cx="49" cy="29"/>
            </a:xfrm>
            <a:custGeom>
              <a:avLst/>
              <a:gdLst>
                <a:gd name="T0" fmla="*/ 49 w 49"/>
                <a:gd name="T1" fmla="*/ 0 h 29"/>
                <a:gd name="T2" fmla="*/ 45 w 49"/>
                <a:gd name="T3" fmla="*/ 5 h 29"/>
                <a:gd name="T4" fmla="*/ 38 w 49"/>
                <a:gd name="T5" fmla="*/ 11 h 29"/>
                <a:gd name="T6" fmla="*/ 31 w 49"/>
                <a:gd name="T7" fmla="*/ 16 h 29"/>
                <a:gd name="T8" fmla="*/ 23 w 49"/>
                <a:gd name="T9" fmla="*/ 20 h 29"/>
                <a:gd name="T10" fmla="*/ 15 w 49"/>
                <a:gd name="T11" fmla="*/ 25 h 29"/>
                <a:gd name="T12" fmla="*/ 8 w 49"/>
                <a:gd name="T13" fmla="*/ 28 h 29"/>
                <a:gd name="T14" fmla="*/ 3 w 49"/>
                <a:gd name="T15" fmla="*/ 29 h 29"/>
                <a:gd name="T16" fmla="*/ 0 w 49"/>
                <a:gd name="T17" fmla="*/ 27 h 29"/>
                <a:gd name="T18" fmla="*/ 1 w 49"/>
                <a:gd name="T19" fmla="*/ 24 h 29"/>
                <a:gd name="T20" fmla="*/ 6 w 49"/>
                <a:gd name="T21" fmla="*/ 21 h 29"/>
                <a:gd name="T22" fmla="*/ 13 w 49"/>
                <a:gd name="T23" fmla="*/ 18 h 29"/>
                <a:gd name="T24" fmla="*/ 22 w 49"/>
                <a:gd name="T25" fmla="*/ 14 h 29"/>
                <a:gd name="T26" fmla="*/ 31 w 49"/>
                <a:gd name="T27" fmla="*/ 11 h 29"/>
                <a:gd name="T28" fmla="*/ 39 w 49"/>
                <a:gd name="T29" fmla="*/ 7 h 29"/>
                <a:gd name="T30" fmla="*/ 46 w 49"/>
                <a:gd name="T31" fmla="*/ 3 h 29"/>
                <a:gd name="T32" fmla="*/ 49 w 49"/>
                <a:gd name="T33" fmla="*/ 0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29"/>
                <a:gd name="T53" fmla="*/ 49 w 49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29">
                  <a:moveTo>
                    <a:pt x="49" y="0"/>
                  </a:moveTo>
                  <a:lnTo>
                    <a:pt x="45" y="5"/>
                  </a:lnTo>
                  <a:lnTo>
                    <a:pt x="38" y="11"/>
                  </a:lnTo>
                  <a:lnTo>
                    <a:pt x="31" y="16"/>
                  </a:lnTo>
                  <a:lnTo>
                    <a:pt x="23" y="20"/>
                  </a:lnTo>
                  <a:lnTo>
                    <a:pt x="15" y="25"/>
                  </a:lnTo>
                  <a:lnTo>
                    <a:pt x="8" y="28"/>
                  </a:lnTo>
                  <a:lnTo>
                    <a:pt x="3" y="29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6" y="21"/>
                  </a:lnTo>
                  <a:lnTo>
                    <a:pt x="13" y="18"/>
                  </a:lnTo>
                  <a:lnTo>
                    <a:pt x="22" y="14"/>
                  </a:lnTo>
                  <a:lnTo>
                    <a:pt x="31" y="11"/>
                  </a:lnTo>
                  <a:lnTo>
                    <a:pt x="39" y="7"/>
                  </a:lnTo>
                  <a:lnTo>
                    <a:pt x="46" y="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6" name="Freeform 231"/>
            <p:cNvSpPr>
              <a:spLocks/>
            </p:cNvSpPr>
            <p:nvPr/>
          </p:nvSpPr>
          <p:spPr bwMode="auto">
            <a:xfrm>
              <a:off x="100" y="1137"/>
              <a:ext cx="45" cy="32"/>
            </a:xfrm>
            <a:custGeom>
              <a:avLst/>
              <a:gdLst>
                <a:gd name="T0" fmla="*/ 45 w 45"/>
                <a:gd name="T1" fmla="*/ 0 h 32"/>
                <a:gd name="T2" fmla="*/ 42 w 45"/>
                <a:gd name="T3" fmla="*/ 3 h 32"/>
                <a:gd name="T4" fmla="*/ 36 w 45"/>
                <a:gd name="T5" fmla="*/ 9 h 32"/>
                <a:gd name="T6" fmla="*/ 29 w 45"/>
                <a:gd name="T7" fmla="*/ 15 h 32"/>
                <a:gd name="T8" fmla="*/ 21 w 45"/>
                <a:gd name="T9" fmla="*/ 21 h 32"/>
                <a:gd name="T10" fmla="*/ 14 w 45"/>
                <a:gd name="T11" fmla="*/ 27 h 32"/>
                <a:gd name="T12" fmla="*/ 8 w 45"/>
                <a:gd name="T13" fmla="*/ 30 h 32"/>
                <a:gd name="T14" fmla="*/ 3 w 45"/>
                <a:gd name="T15" fmla="*/ 32 h 32"/>
                <a:gd name="T16" fmla="*/ 0 w 45"/>
                <a:gd name="T17" fmla="*/ 30 h 32"/>
                <a:gd name="T18" fmla="*/ 1 w 45"/>
                <a:gd name="T19" fmla="*/ 27 h 32"/>
                <a:gd name="T20" fmla="*/ 5 w 45"/>
                <a:gd name="T21" fmla="*/ 23 h 32"/>
                <a:gd name="T22" fmla="*/ 12 w 45"/>
                <a:gd name="T23" fmla="*/ 18 h 32"/>
                <a:gd name="T24" fmla="*/ 21 w 45"/>
                <a:gd name="T25" fmla="*/ 13 h 32"/>
                <a:gd name="T26" fmla="*/ 28 w 45"/>
                <a:gd name="T27" fmla="*/ 9 h 32"/>
                <a:gd name="T28" fmla="*/ 36 w 45"/>
                <a:gd name="T29" fmla="*/ 5 h 32"/>
                <a:gd name="T30" fmla="*/ 42 w 45"/>
                <a:gd name="T31" fmla="*/ 1 h 32"/>
                <a:gd name="T32" fmla="*/ 45 w 45"/>
                <a:gd name="T33" fmla="*/ 0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2"/>
                <a:gd name="T53" fmla="*/ 45 w 45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2">
                  <a:moveTo>
                    <a:pt x="45" y="0"/>
                  </a:moveTo>
                  <a:lnTo>
                    <a:pt x="42" y="3"/>
                  </a:lnTo>
                  <a:lnTo>
                    <a:pt x="36" y="9"/>
                  </a:lnTo>
                  <a:lnTo>
                    <a:pt x="29" y="15"/>
                  </a:lnTo>
                  <a:lnTo>
                    <a:pt x="21" y="21"/>
                  </a:lnTo>
                  <a:lnTo>
                    <a:pt x="14" y="27"/>
                  </a:lnTo>
                  <a:lnTo>
                    <a:pt x="8" y="30"/>
                  </a:lnTo>
                  <a:lnTo>
                    <a:pt x="3" y="32"/>
                  </a:lnTo>
                  <a:lnTo>
                    <a:pt x="0" y="30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18"/>
                  </a:lnTo>
                  <a:lnTo>
                    <a:pt x="21" y="13"/>
                  </a:lnTo>
                  <a:lnTo>
                    <a:pt x="28" y="9"/>
                  </a:lnTo>
                  <a:lnTo>
                    <a:pt x="36" y="5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7" name="Freeform 232"/>
            <p:cNvSpPr>
              <a:spLocks/>
            </p:cNvSpPr>
            <p:nvPr/>
          </p:nvSpPr>
          <p:spPr bwMode="auto">
            <a:xfrm>
              <a:off x="98" y="1073"/>
              <a:ext cx="41" cy="28"/>
            </a:xfrm>
            <a:custGeom>
              <a:avLst/>
              <a:gdLst>
                <a:gd name="T0" fmla="*/ 41 w 41"/>
                <a:gd name="T1" fmla="*/ 0 h 28"/>
                <a:gd name="T2" fmla="*/ 38 w 41"/>
                <a:gd name="T3" fmla="*/ 4 h 28"/>
                <a:gd name="T4" fmla="*/ 32 w 41"/>
                <a:gd name="T5" fmla="*/ 9 h 28"/>
                <a:gd name="T6" fmla="*/ 26 w 41"/>
                <a:gd name="T7" fmla="*/ 13 h 28"/>
                <a:gd name="T8" fmla="*/ 18 w 41"/>
                <a:gd name="T9" fmla="*/ 19 h 28"/>
                <a:gd name="T10" fmla="*/ 12 w 41"/>
                <a:gd name="T11" fmla="*/ 24 h 28"/>
                <a:gd name="T12" fmla="*/ 6 w 41"/>
                <a:gd name="T13" fmla="*/ 27 h 28"/>
                <a:gd name="T14" fmla="*/ 2 w 41"/>
                <a:gd name="T15" fmla="*/ 28 h 28"/>
                <a:gd name="T16" fmla="*/ 0 w 41"/>
                <a:gd name="T17" fmla="*/ 26 h 28"/>
                <a:gd name="T18" fmla="*/ 2 w 41"/>
                <a:gd name="T19" fmla="*/ 22 h 28"/>
                <a:gd name="T20" fmla="*/ 5 w 41"/>
                <a:gd name="T21" fmla="*/ 18 h 28"/>
                <a:gd name="T22" fmla="*/ 11 w 41"/>
                <a:gd name="T23" fmla="*/ 14 h 28"/>
                <a:gd name="T24" fmla="*/ 19 w 41"/>
                <a:gd name="T25" fmla="*/ 10 h 28"/>
                <a:gd name="T26" fmla="*/ 26 w 41"/>
                <a:gd name="T27" fmla="*/ 7 h 28"/>
                <a:gd name="T28" fmla="*/ 33 w 41"/>
                <a:gd name="T29" fmla="*/ 4 h 28"/>
                <a:gd name="T30" fmla="*/ 38 w 41"/>
                <a:gd name="T31" fmla="*/ 2 h 28"/>
                <a:gd name="T32" fmla="*/ 41 w 41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28"/>
                <a:gd name="T53" fmla="*/ 41 w 41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28">
                  <a:moveTo>
                    <a:pt x="41" y="0"/>
                  </a:moveTo>
                  <a:lnTo>
                    <a:pt x="38" y="4"/>
                  </a:lnTo>
                  <a:lnTo>
                    <a:pt x="32" y="9"/>
                  </a:lnTo>
                  <a:lnTo>
                    <a:pt x="26" y="13"/>
                  </a:lnTo>
                  <a:lnTo>
                    <a:pt x="18" y="19"/>
                  </a:lnTo>
                  <a:lnTo>
                    <a:pt x="12" y="24"/>
                  </a:lnTo>
                  <a:lnTo>
                    <a:pt x="6" y="27"/>
                  </a:lnTo>
                  <a:lnTo>
                    <a:pt x="2" y="28"/>
                  </a:lnTo>
                  <a:lnTo>
                    <a:pt x="0" y="26"/>
                  </a:lnTo>
                  <a:lnTo>
                    <a:pt x="2" y="22"/>
                  </a:lnTo>
                  <a:lnTo>
                    <a:pt x="5" y="18"/>
                  </a:lnTo>
                  <a:lnTo>
                    <a:pt x="11" y="14"/>
                  </a:lnTo>
                  <a:lnTo>
                    <a:pt x="19" y="10"/>
                  </a:lnTo>
                  <a:lnTo>
                    <a:pt x="26" y="7"/>
                  </a:lnTo>
                  <a:lnTo>
                    <a:pt x="33" y="4"/>
                  </a:lnTo>
                  <a:lnTo>
                    <a:pt x="38" y="2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8" name="Freeform 233"/>
            <p:cNvSpPr>
              <a:spLocks/>
            </p:cNvSpPr>
            <p:nvPr/>
          </p:nvSpPr>
          <p:spPr bwMode="auto">
            <a:xfrm>
              <a:off x="136" y="1075"/>
              <a:ext cx="60" cy="42"/>
            </a:xfrm>
            <a:custGeom>
              <a:avLst/>
              <a:gdLst>
                <a:gd name="T0" fmla="*/ 60 w 60"/>
                <a:gd name="T1" fmla="*/ 41 h 42"/>
                <a:gd name="T2" fmla="*/ 57 w 60"/>
                <a:gd name="T3" fmla="*/ 42 h 42"/>
                <a:gd name="T4" fmla="*/ 50 w 60"/>
                <a:gd name="T5" fmla="*/ 40 h 42"/>
                <a:gd name="T6" fmla="*/ 41 w 60"/>
                <a:gd name="T7" fmla="*/ 35 h 42"/>
                <a:gd name="T8" fmla="*/ 31 w 60"/>
                <a:gd name="T9" fmla="*/ 30 h 42"/>
                <a:gd name="T10" fmla="*/ 21 w 60"/>
                <a:gd name="T11" fmla="*/ 23 h 42"/>
                <a:gd name="T12" fmla="*/ 11 w 60"/>
                <a:gd name="T13" fmla="*/ 15 h 42"/>
                <a:gd name="T14" fmla="*/ 4 w 60"/>
                <a:gd name="T15" fmla="*/ 7 h 42"/>
                <a:gd name="T16" fmla="*/ 0 w 60"/>
                <a:gd name="T17" fmla="*/ 0 h 42"/>
                <a:gd name="T18" fmla="*/ 4 w 60"/>
                <a:gd name="T19" fmla="*/ 3 h 42"/>
                <a:gd name="T20" fmla="*/ 13 w 60"/>
                <a:gd name="T21" fmla="*/ 7 h 42"/>
                <a:gd name="T22" fmla="*/ 22 w 60"/>
                <a:gd name="T23" fmla="*/ 13 h 42"/>
                <a:gd name="T24" fmla="*/ 34 w 60"/>
                <a:gd name="T25" fmla="*/ 20 h 42"/>
                <a:gd name="T26" fmla="*/ 44 w 60"/>
                <a:gd name="T27" fmla="*/ 28 h 42"/>
                <a:gd name="T28" fmla="*/ 52 w 60"/>
                <a:gd name="T29" fmla="*/ 34 h 42"/>
                <a:gd name="T30" fmla="*/ 58 w 60"/>
                <a:gd name="T31" fmla="*/ 38 h 42"/>
                <a:gd name="T32" fmla="*/ 60 w 60"/>
                <a:gd name="T33" fmla="*/ 41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42"/>
                <a:gd name="T53" fmla="*/ 60 w 60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42">
                  <a:moveTo>
                    <a:pt x="60" y="41"/>
                  </a:moveTo>
                  <a:lnTo>
                    <a:pt x="57" y="42"/>
                  </a:lnTo>
                  <a:lnTo>
                    <a:pt x="50" y="40"/>
                  </a:lnTo>
                  <a:lnTo>
                    <a:pt x="41" y="35"/>
                  </a:lnTo>
                  <a:lnTo>
                    <a:pt x="31" y="30"/>
                  </a:lnTo>
                  <a:lnTo>
                    <a:pt x="21" y="23"/>
                  </a:lnTo>
                  <a:lnTo>
                    <a:pt x="11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3" y="7"/>
                  </a:lnTo>
                  <a:lnTo>
                    <a:pt x="22" y="13"/>
                  </a:lnTo>
                  <a:lnTo>
                    <a:pt x="34" y="20"/>
                  </a:lnTo>
                  <a:lnTo>
                    <a:pt x="44" y="28"/>
                  </a:lnTo>
                  <a:lnTo>
                    <a:pt x="52" y="34"/>
                  </a:lnTo>
                  <a:lnTo>
                    <a:pt x="58" y="38"/>
                  </a:lnTo>
                  <a:lnTo>
                    <a:pt x="60" y="4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199" name="Freeform 234"/>
            <p:cNvSpPr>
              <a:spLocks/>
            </p:cNvSpPr>
            <p:nvPr/>
          </p:nvSpPr>
          <p:spPr bwMode="auto">
            <a:xfrm>
              <a:off x="139" y="1110"/>
              <a:ext cx="47" cy="36"/>
            </a:xfrm>
            <a:custGeom>
              <a:avLst/>
              <a:gdLst>
                <a:gd name="T0" fmla="*/ 47 w 47"/>
                <a:gd name="T1" fmla="*/ 36 h 36"/>
                <a:gd name="T2" fmla="*/ 44 w 47"/>
                <a:gd name="T3" fmla="*/ 36 h 36"/>
                <a:gd name="T4" fmla="*/ 40 w 47"/>
                <a:gd name="T5" fmla="*/ 35 h 36"/>
                <a:gd name="T6" fmla="*/ 33 w 47"/>
                <a:gd name="T7" fmla="*/ 32 h 36"/>
                <a:gd name="T8" fmla="*/ 25 w 47"/>
                <a:gd name="T9" fmla="*/ 27 h 36"/>
                <a:gd name="T10" fmla="*/ 18 w 47"/>
                <a:gd name="T11" fmla="*/ 22 h 36"/>
                <a:gd name="T12" fmla="*/ 10 w 47"/>
                <a:gd name="T13" fmla="*/ 15 h 36"/>
                <a:gd name="T14" fmla="*/ 4 w 47"/>
                <a:gd name="T15" fmla="*/ 7 h 36"/>
                <a:gd name="T16" fmla="*/ 0 w 47"/>
                <a:gd name="T17" fmla="*/ 0 h 36"/>
                <a:gd name="T18" fmla="*/ 5 w 47"/>
                <a:gd name="T19" fmla="*/ 4 h 36"/>
                <a:gd name="T20" fmla="*/ 12 w 47"/>
                <a:gd name="T21" fmla="*/ 9 h 36"/>
                <a:gd name="T22" fmla="*/ 20 w 47"/>
                <a:gd name="T23" fmla="*/ 15 h 36"/>
                <a:gd name="T24" fmla="*/ 28 w 47"/>
                <a:gd name="T25" fmla="*/ 21 h 36"/>
                <a:gd name="T26" fmla="*/ 36 w 47"/>
                <a:gd name="T27" fmla="*/ 26 h 36"/>
                <a:gd name="T28" fmla="*/ 42 w 47"/>
                <a:gd name="T29" fmla="*/ 30 h 36"/>
                <a:gd name="T30" fmla="*/ 46 w 47"/>
                <a:gd name="T31" fmla="*/ 34 h 36"/>
                <a:gd name="T32" fmla="*/ 47 w 47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6"/>
                <a:gd name="T53" fmla="*/ 47 w 47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6">
                  <a:moveTo>
                    <a:pt x="47" y="36"/>
                  </a:moveTo>
                  <a:lnTo>
                    <a:pt x="44" y="36"/>
                  </a:lnTo>
                  <a:lnTo>
                    <a:pt x="40" y="35"/>
                  </a:lnTo>
                  <a:lnTo>
                    <a:pt x="33" y="32"/>
                  </a:lnTo>
                  <a:lnTo>
                    <a:pt x="25" y="27"/>
                  </a:lnTo>
                  <a:lnTo>
                    <a:pt x="18" y="22"/>
                  </a:lnTo>
                  <a:lnTo>
                    <a:pt x="10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9"/>
                  </a:lnTo>
                  <a:lnTo>
                    <a:pt x="20" y="15"/>
                  </a:lnTo>
                  <a:lnTo>
                    <a:pt x="28" y="21"/>
                  </a:lnTo>
                  <a:lnTo>
                    <a:pt x="36" y="26"/>
                  </a:lnTo>
                  <a:lnTo>
                    <a:pt x="42" y="30"/>
                  </a:lnTo>
                  <a:lnTo>
                    <a:pt x="46" y="34"/>
                  </a:lnTo>
                  <a:lnTo>
                    <a:pt x="47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0" name="Freeform 235"/>
            <p:cNvSpPr>
              <a:spLocks/>
            </p:cNvSpPr>
            <p:nvPr/>
          </p:nvSpPr>
          <p:spPr bwMode="auto">
            <a:xfrm>
              <a:off x="97" y="1114"/>
              <a:ext cx="45" cy="33"/>
            </a:xfrm>
            <a:custGeom>
              <a:avLst/>
              <a:gdLst>
                <a:gd name="T0" fmla="*/ 45 w 45"/>
                <a:gd name="T1" fmla="*/ 0 h 33"/>
                <a:gd name="T2" fmla="*/ 42 w 45"/>
                <a:gd name="T3" fmla="*/ 4 h 33"/>
                <a:gd name="T4" fmla="*/ 36 w 45"/>
                <a:gd name="T5" fmla="*/ 10 h 33"/>
                <a:gd name="T6" fmla="*/ 29 w 45"/>
                <a:gd name="T7" fmla="*/ 16 h 33"/>
                <a:gd name="T8" fmla="*/ 22 w 45"/>
                <a:gd name="T9" fmla="*/ 23 h 33"/>
                <a:gd name="T10" fmla="*/ 14 w 45"/>
                <a:gd name="T11" fmla="*/ 27 h 33"/>
                <a:gd name="T12" fmla="*/ 8 w 45"/>
                <a:gd name="T13" fmla="*/ 31 h 33"/>
                <a:gd name="T14" fmla="*/ 3 w 45"/>
                <a:gd name="T15" fmla="*/ 33 h 33"/>
                <a:gd name="T16" fmla="*/ 0 w 45"/>
                <a:gd name="T17" fmla="*/ 31 h 33"/>
                <a:gd name="T18" fmla="*/ 1 w 45"/>
                <a:gd name="T19" fmla="*/ 27 h 33"/>
                <a:gd name="T20" fmla="*/ 5 w 45"/>
                <a:gd name="T21" fmla="*/ 23 h 33"/>
                <a:gd name="T22" fmla="*/ 12 w 45"/>
                <a:gd name="T23" fmla="*/ 20 h 33"/>
                <a:gd name="T24" fmla="*/ 20 w 45"/>
                <a:gd name="T25" fmla="*/ 15 h 33"/>
                <a:gd name="T26" fmla="*/ 28 w 45"/>
                <a:gd name="T27" fmla="*/ 10 h 33"/>
                <a:gd name="T28" fmla="*/ 36 w 45"/>
                <a:gd name="T29" fmla="*/ 6 h 33"/>
                <a:gd name="T30" fmla="*/ 42 w 45"/>
                <a:gd name="T31" fmla="*/ 3 h 33"/>
                <a:gd name="T32" fmla="*/ 45 w 45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3"/>
                <a:gd name="T53" fmla="*/ 45 w 45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3">
                  <a:moveTo>
                    <a:pt x="45" y="0"/>
                  </a:moveTo>
                  <a:lnTo>
                    <a:pt x="42" y="4"/>
                  </a:lnTo>
                  <a:lnTo>
                    <a:pt x="36" y="10"/>
                  </a:lnTo>
                  <a:lnTo>
                    <a:pt x="29" y="16"/>
                  </a:lnTo>
                  <a:lnTo>
                    <a:pt x="22" y="23"/>
                  </a:lnTo>
                  <a:lnTo>
                    <a:pt x="14" y="27"/>
                  </a:lnTo>
                  <a:lnTo>
                    <a:pt x="8" y="31"/>
                  </a:lnTo>
                  <a:lnTo>
                    <a:pt x="3" y="33"/>
                  </a:lnTo>
                  <a:lnTo>
                    <a:pt x="0" y="31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20"/>
                  </a:lnTo>
                  <a:lnTo>
                    <a:pt x="20" y="15"/>
                  </a:lnTo>
                  <a:lnTo>
                    <a:pt x="28" y="10"/>
                  </a:lnTo>
                  <a:lnTo>
                    <a:pt x="36" y="6"/>
                  </a:lnTo>
                  <a:lnTo>
                    <a:pt x="42" y="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1" name="Freeform 236"/>
            <p:cNvSpPr>
              <a:spLocks/>
            </p:cNvSpPr>
            <p:nvPr/>
          </p:nvSpPr>
          <p:spPr bwMode="auto">
            <a:xfrm>
              <a:off x="200" y="1153"/>
              <a:ext cx="37" cy="168"/>
            </a:xfrm>
            <a:custGeom>
              <a:avLst/>
              <a:gdLst>
                <a:gd name="T0" fmla="*/ 33 w 37"/>
                <a:gd name="T1" fmla="*/ 0 h 168"/>
                <a:gd name="T2" fmla="*/ 34 w 37"/>
                <a:gd name="T3" fmla="*/ 0 h 168"/>
                <a:gd name="T4" fmla="*/ 36 w 37"/>
                <a:gd name="T5" fmla="*/ 1 h 168"/>
                <a:gd name="T6" fmla="*/ 37 w 37"/>
                <a:gd name="T7" fmla="*/ 3 h 168"/>
                <a:gd name="T8" fmla="*/ 37 w 37"/>
                <a:gd name="T9" fmla="*/ 4 h 168"/>
                <a:gd name="T10" fmla="*/ 22 w 37"/>
                <a:gd name="T11" fmla="*/ 24 h 168"/>
                <a:gd name="T12" fmla="*/ 13 w 37"/>
                <a:gd name="T13" fmla="*/ 46 h 168"/>
                <a:gd name="T14" fmla="*/ 8 w 37"/>
                <a:gd name="T15" fmla="*/ 69 h 168"/>
                <a:gd name="T16" fmla="*/ 7 w 37"/>
                <a:gd name="T17" fmla="*/ 92 h 168"/>
                <a:gd name="T18" fmla="*/ 8 w 37"/>
                <a:gd name="T19" fmla="*/ 114 h 168"/>
                <a:gd name="T20" fmla="*/ 11 w 37"/>
                <a:gd name="T21" fmla="*/ 134 h 168"/>
                <a:gd name="T22" fmla="*/ 15 w 37"/>
                <a:gd name="T23" fmla="*/ 152 h 168"/>
                <a:gd name="T24" fmla="*/ 19 w 37"/>
                <a:gd name="T25" fmla="*/ 168 h 168"/>
                <a:gd name="T26" fmla="*/ 11 w 37"/>
                <a:gd name="T27" fmla="*/ 157 h 168"/>
                <a:gd name="T28" fmla="*/ 5 w 37"/>
                <a:gd name="T29" fmla="*/ 140 h 168"/>
                <a:gd name="T30" fmla="*/ 1 w 37"/>
                <a:gd name="T31" fmla="*/ 116 h 168"/>
                <a:gd name="T32" fmla="*/ 0 w 37"/>
                <a:gd name="T33" fmla="*/ 90 h 168"/>
                <a:gd name="T34" fmla="*/ 3 w 37"/>
                <a:gd name="T35" fmla="*/ 63 h 168"/>
                <a:gd name="T36" fmla="*/ 9 w 37"/>
                <a:gd name="T37" fmla="*/ 37 h 168"/>
                <a:gd name="T38" fmla="*/ 19 w 37"/>
                <a:gd name="T39" fmla="*/ 15 h 168"/>
                <a:gd name="T40" fmla="*/ 33 w 37"/>
                <a:gd name="T41" fmla="*/ 0 h 16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168"/>
                <a:gd name="T65" fmla="*/ 37 w 37"/>
                <a:gd name="T66" fmla="*/ 168 h 16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168">
                  <a:moveTo>
                    <a:pt x="33" y="0"/>
                  </a:moveTo>
                  <a:lnTo>
                    <a:pt x="34" y="0"/>
                  </a:lnTo>
                  <a:lnTo>
                    <a:pt x="36" y="1"/>
                  </a:lnTo>
                  <a:lnTo>
                    <a:pt x="37" y="3"/>
                  </a:lnTo>
                  <a:lnTo>
                    <a:pt x="37" y="4"/>
                  </a:lnTo>
                  <a:lnTo>
                    <a:pt x="22" y="24"/>
                  </a:lnTo>
                  <a:lnTo>
                    <a:pt x="13" y="46"/>
                  </a:lnTo>
                  <a:lnTo>
                    <a:pt x="8" y="69"/>
                  </a:lnTo>
                  <a:lnTo>
                    <a:pt x="7" y="92"/>
                  </a:lnTo>
                  <a:lnTo>
                    <a:pt x="8" y="114"/>
                  </a:lnTo>
                  <a:lnTo>
                    <a:pt x="11" y="134"/>
                  </a:lnTo>
                  <a:lnTo>
                    <a:pt x="15" y="152"/>
                  </a:lnTo>
                  <a:lnTo>
                    <a:pt x="19" y="168"/>
                  </a:lnTo>
                  <a:lnTo>
                    <a:pt x="11" y="157"/>
                  </a:lnTo>
                  <a:lnTo>
                    <a:pt x="5" y="140"/>
                  </a:lnTo>
                  <a:lnTo>
                    <a:pt x="1" y="116"/>
                  </a:lnTo>
                  <a:lnTo>
                    <a:pt x="0" y="90"/>
                  </a:lnTo>
                  <a:lnTo>
                    <a:pt x="3" y="63"/>
                  </a:lnTo>
                  <a:lnTo>
                    <a:pt x="9" y="37"/>
                  </a:lnTo>
                  <a:lnTo>
                    <a:pt x="19" y="15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2" name="Freeform 237"/>
            <p:cNvSpPr>
              <a:spLocks/>
            </p:cNvSpPr>
            <p:nvPr/>
          </p:nvSpPr>
          <p:spPr bwMode="auto">
            <a:xfrm>
              <a:off x="208" y="1298"/>
              <a:ext cx="33" cy="21"/>
            </a:xfrm>
            <a:custGeom>
              <a:avLst/>
              <a:gdLst>
                <a:gd name="T0" fmla="*/ 0 w 33"/>
                <a:gd name="T1" fmla="*/ 0 h 21"/>
                <a:gd name="T2" fmla="*/ 4 w 33"/>
                <a:gd name="T3" fmla="*/ 3 h 21"/>
                <a:gd name="T4" fmla="*/ 8 w 33"/>
                <a:gd name="T5" fmla="*/ 8 h 21"/>
                <a:gd name="T6" fmla="*/ 13 w 33"/>
                <a:gd name="T7" fmla="*/ 12 h 21"/>
                <a:gd name="T8" fmla="*/ 19 w 33"/>
                <a:gd name="T9" fmla="*/ 15 h 21"/>
                <a:gd name="T10" fmla="*/ 23 w 33"/>
                <a:gd name="T11" fmla="*/ 18 h 21"/>
                <a:gd name="T12" fmla="*/ 28 w 33"/>
                <a:gd name="T13" fmla="*/ 20 h 21"/>
                <a:gd name="T14" fmla="*/ 31 w 33"/>
                <a:gd name="T15" fmla="*/ 21 h 21"/>
                <a:gd name="T16" fmla="*/ 33 w 33"/>
                <a:gd name="T17" fmla="*/ 20 h 21"/>
                <a:gd name="T18" fmla="*/ 33 w 33"/>
                <a:gd name="T19" fmla="*/ 18 h 21"/>
                <a:gd name="T20" fmla="*/ 30 w 33"/>
                <a:gd name="T21" fmla="*/ 16 h 21"/>
                <a:gd name="T22" fmla="*/ 27 w 33"/>
                <a:gd name="T23" fmla="*/ 14 h 21"/>
                <a:gd name="T24" fmla="*/ 22 w 33"/>
                <a:gd name="T25" fmla="*/ 11 h 21"/>
                <a:gd name="T26" fmla="*/ 17 w 33"/>
                <a:gd name="T27" fmla="*/ 9 h 21"/>
                <a:gd name="T28" fmla="*/ 11 w 33"/>
                <a:gd name="T29" fmla="*/ 6 h 21"/>
                <a:gd name="T30" fmla="*/ 5 w 33"/>
                <a:gd name="T31" fmla="*/ 3 h 21"/>
                <a:gd name="T32" fmla="*/ 0 w 33"/>
                <a:gd name="T33" fmla="*/ 0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"/>
                <a:gd name="T52" fmla="*/ 0 h 21"/>
                <a:gd name="T53" fmla="*/ 33 w 33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" h="21">
                  <a:moveTo>
                    <a:pt x="0" y="0"/>
                  </a:moveTo>
                  <a:lnTo>
                    <a:pt x="4" y="3"/>
                  </a:lnTo>
                  <a:lnTo>
                    <a:pt x="8" y="8"/>
                  </a:lnTo>
                  <a:lnTo>
                    <a:pt x="13" y="12"/>
                  </a:lnTo>
                  <a:lnTo>
                    <a:pt x="19" y="15"/>
                  </a:lnTo>
                  <a:lnTo>
                    <a:pt x="23" y="18"/>
                  </a:lnTo>
                  <a:lnTo>
                    <a:pt x="28" y="20"/>
                  </a:lnTo>
                  <a:lnTo>
                    <a:pt x="31" y="21"/>
                  </a:lnTo>
                  <a:lnTo>
                    <a:pt x="33" y="20"/>
                  </a:lnTo>
                  <a:lnTo>
                    <a:pt x="33" y="18"/>
                  </a:lnTo>
                  <a:lnTo>
                    <a:pt x="30" y="16"/>
                  </a:lnTo>
                  <a:lnTo>
                    <a:pt x="27" y="14"/>
                  </a:lnTo>
                  <a:lnTo>
                    <a:pt x="22" y="11"/>
                  </a:lnTo>
                  <a:lnTo>
                    <a:pt x="17" y="9"/>
                  </a:lnTo>
                  <a:lnTo>
                    <a:pt x="11" y="6"/>
                  </a:lnTo>
                  <a:lnTo>
                    <a:pt x="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3" name="Freeform 238"/>
            <p:cNvSpPr>
              <a:spLocks/>
            </p:cNvSpPr>
            <p:nvPr/>
          </p:nvSpPr>
          <p:spPr bwMode="auto">
            <a:xfrm>
              <a:off x="206" y="1283"/>
              <a:ext cx="35" cy="24"/>
            </a:xfrm>
            <a:custGeom>
              <a:avLst/>
              <a:gdLst>
                <a:gd name="T0" fmla="*/ 35 w 35"/>
                <a:gd name="T1" fmla="*/ 23 h 24"/>
                <a:gd name="T2" fmla="*/ 33 w 35"/>
                <a:gd name="T3" fmla="*/ 24 h 24"/>
                <a:gd name="T4" fmla="*/ 31 w 35"/>
                <a:gd name="T5" fmla="*/ 23 h 24"/>
                <a:gd name="T6" fmla="*/ 25 w 35"/>
                <a:gd name="T7" fmla="*/ 22 h 24"/>
                <a:gd name="T8" fmla="*/ 20 w 35"/>
                <a:gd name="T9" fmla="*/ 19 h 24"/>
                <a:gd name="T10" fmla="*/ 14 w 35"/>
                <a:gd name="T11" fmla="*/ 16 h 24"/>
                <a:gd name="T12" fmla="*/ 8 w 35"/>
                <a:gd name="T13" fmla="*/ 11 h 24"/>
                <a:gd name="T14" fmla="*/ 4 w 35"/>
                <a:gd name="T15" fmla="*/ 6 h 24"/>
                <a:gd name="T16" fmla="*/ 0 w 35"/>
                <a:gd name="T17" fmla="*/ 0 h 24"/>
                <a:gd name="T18" fmla="*/ 4 w 35"/>
                <a:gd name="T19" fmla="*/ 3 h 24"/>
                <a:gd name="T20" fmla="*/ 9 w 35"/>
                <a:gd name="T21" fmla="*/ 6 h 24"/>
                <a:gd name="T22" fmla="*/ 15 w 35"/>
                <a:gd name="T23" fmla="*/ 10 h 24"/>
                <a:gd name="T24" fmla="*/ 21 w 35"/>
                <a:gd name="T25" fmla="*/ 13 h 24"/>
                <a:gd name="T26" fmla="*/ 27 w 35"/>
                <a:gd name="T27" fmla="*/ 17 h 24"/>
                <a:gd name="T28" fmla="*/ 31 w 35"/>
                <a:gd name="T29" fmla="*/ 19 h 24"/>
                <a:gd name="T30" fmla="*/ 34 w 35"/>
                <a:gd name="T31" fmla="*/ 21 h 24"/>
                <a:gd name="T32" fmla="*/ 35 w 35"/>
                <a:gd name="T33" fmla="*/ 2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24"/>
                <a:gd name="T53" fmla="*/ 35 w 35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24">
                  <a:moveTo>
                    <a:pt x="35" y="23"/>
                  </a:moveTo>
                  <a:lnTo>
                    <a:pt x="33" y="24"/>
                  </a:lnTo>
                  <a:lnTo>
                    <a:pt x="31" y="23"/>
                  </a:lnTo>
                  <a:lnTo>
                    <a:pt x="25" y="22"/>
                  </a:lnTo>
                  <a:lnTo>
                    <a:pt x="20" y="19"/>
                  </a:lnTo>
                  <a:lnTo>
                    <a:pt x="14" y="16"/>
                  </a:lnTo>
                  <a:lnTo>
                    <a:pt x="8" y="11"/>
                  </a:lnTo>
                  <a:lnTo>
                    <a:pt x="4" y="6"/>
                  </a:lnTo>
                  <a:lnTo>
                    <a:pt x="0" y="0"/>
                  </a:lnTo>
                  <a:lnTo>
                    <a:pt x="4" y="3"/>
                  </a:lnTo>
                  <a:lnTo>
                    <a:pt x="9" y="6"/>
                  </a:lnTo>
                  <a:lnTo>
                    <a:pt x="15" y="10"/>
                  </a:lnTo>
                  <a:lnTo>
                    <a:pt x="21" y="13"/>
                  </a:lnTo>
                  <a:lnTo>
                    <a:pt x="27" y="17"/>
                  </a:lnTo>
                  <a:lnTo>
                    <a:pt x="31" y="19"/>
                  </a:lnTo>
                  <a:lnTo>
                    <a:pt x="34" y="21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4" name="Freeform 239"/>
            <p:cNvSpPr>
              <a:spLocks/>
            </p:cNvSpPr>
            <p:nvPr/>
          </p:nvSpPr>
          <p:spPr bwMode="auto">
            <a:xfrm>
              <a:off x="202" y="1249"/>
              <a:ext cx="47" cy="33"/>
            </a:xfrm>
            <a:custGeom>
              <a:avLst/>
              <a:gdLst>
                <a:gd name="T0" fmla="*/ 47 w 47"/>
                <a:gd name="T1" fmla="*/ 32 h 33"/>
                <a:gd name="T2" fmla="*/ 44 w 47"/>
                <a:gd name="T3" fmla="*/ 33 h 33"/>
                <a:gd name="T4" fmla="*/ 39 w 47"/>
                <a:gd name="T5" fmla="*/ 32 h 33"/>
                <a:gd name="T6" fmla="*/ 33 w 47"/>
                <a:gd name="T7" fmla="*/ 29 h 33"/>
                <a:gd name="T8" fmla="*/ 25 w 47"/>
                <a:gd name="T9" fmla="*/ 25 h 33"/>
                <a:gd name="T10" fmla="*/ 17 w 47"/>
                <a:gd name="T11" fmla="*/ 20 h 33"/>
                <a:gd name="T12" fmla="*/ 10 w 47"/>
                <a:gd name="T13" fmla="*/ 14 h 33"/>
                <a:gd name="T14" fmla="*/ 4 w 47"/>
                <a:gd name="T15" fmla="*/ 7 h 33"/>
                <a:gd name="T16" fmla="*/ 0 w 47"/>
                <a:gd name="T17" fmla="*/ 0 h 33"/>
                <a:gd name="T18" fmla="*/ 4 w 47"/>
                <a:gd name="T19" fmla="*/ 3 h 33"/>
                <a:gd name="T20" fmla="*/ 10 w 47"/>
                <a:gd name="T21" fmla="*/ 7 h 33"/>
                <a:gd name="T22" fmla="*/ 18 w 47"/>
                <a:gd name="T23" fmla="*/ 12 h 33"/>
                <a:gd name="T24" fmla="*/ 26 w 47"/>
                <a:gd name="T25" fmla="*/ 17 h 33"/>
                <a:gd name="T26" fmla="*/ 35 w 47"/>
                <a:gd name="T27" fmla="*/ 22 h 33"/>
                <a:gd name="T28" fmla="*/ 41 w 47"/>
                <a:gd name="T29" fmla="*/ 26 h 33"/>
                <a:gd name="T30" fmla="*/ 46 w 47"/>
                <a:gd name="T31" fmla="*/ 29 h 33"/>
                <a:gd name="T32" fmla="*/ 47 w 47"/>
                <a:gd name="T33" fmla="*/ 32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3"/>
                <a:gd name="T53" fmla="*/ 47 w 47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3">
                  <a:moveTo>
                    <a:pt x="47" y="32"/>
                  </a:moveTo>
                  <a:lnTo>
                    <a:pt x="44" y="33"/>
                  </a:lnTo>
                  <a:lnTo>
                    <a:pt x="39" y="32"/>
                  </a:lnTo>
                  <a:lnTo>
                    <a:pt x="33" y="29"/>
                  </a:lnTo>
                  <a:lnTo>
                    <a:pt x="25" y="25"/>
                  </a:lnTo>
                  <a:lnTo>
                    <a:pt x="17" y="20"/>
                  </a:lnTo>
                  <a:lnTo>
                    <a:pt x="10" y="14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7"/>
                  </a:lnTo>
                  <a:lnTo>
                    <a:pt x="18" y="12"/>
                  </a:lnTo>
                  <a:lnTo>
                    <a:pt x="26" y="17"/>
                  </a:lnTo>
                  <a:lnTo>
                    <a:pt x="35" y="22"/>
                  </a:lnTo>
                  <a:lnTo>
                    <a:pt x="41" y="26"/>
                  </a:lnTo>
                  <a:lnTo>
                    <a:pt x="46" y="29"/>
                  </a:lnTo>
                  <a:lnTo>
                    <a:pt x="47" y="3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5" name="Freeform 240"/>
            <p:cNvSpPr>
              <a:spLocks/>
            </p:cNvSpPr>
            <p:nvPr/>
          </p:nvSpPr>
          <p:spPr bwMode="auto">
            <a:xfrm>
              <a:off x="205" y="1219"/>
              <a:ext cx="50" cy="36"/>
            </a:xfrm>
            <a:custGeom>
              <a:avLst/>
              <a:gdLst>
                <a:gd name="T0" fmla="*/ 50 w 50"/>
                <a:gd name="T1" fmla="*/ 35 h 36"/>
                <a:gd name="T2" fmla="*/ 48 w 50"/>
                <a:gd name="T3" fmla="*/ 36 h 36"/>
                <a:gd name="T4" fmla="*/ 42 w 50"/>
                <a:gd name="T5" fmla="*/ 34 h 36"/>
                <a:gd name="T6" fmla="*/ 34 w 50"/>
                <a:gd name="T7" fmla="*/ 30 h 36"/>
                <a:gd name="T8" fmla="*/ 26 w 50"/>
                <a:gd name="T9" fmla="*/ 25 h 36"/>
                <a:gd name="T10" fmla="*/ 17 w 50"/>
                <a:gd name="T11" fmla="*/ 19 h 36"/>
                <a:gd name="T12" fmla="*/ 9 w 50"/>
                <a:gd name="T13" fmla="*/ 12 h 36"/>
                <a:gd name="T14" fmla="*/ 3 w 50"/>
                <a:gd name="T15" fmla="*/ 5 h 36"/>
                <a:gd name="T16" fmla="*/ 0 w 50"/>
                <a:gd name="T17" fmla="*/ 0 h 36"/>
                <a:gd name="T18" fmla="*/ 3 w 50"/>
                <a:gd name="T19" fmla="*/ 2 h 36"/>
                <a:gd name="T20" fmla="*/ 10 w 50"/>
                <a:gd name="T21" fmla="*/ 6 h 36"/>
                <a:gd name="T22" fmla="*/ 19 w 50"/>
                <a:gd name="T23" fmla="*/ 11 h 36"/>
                <a:gd name="T24" fmla="*/ 28 w 50"/>
                <a:gd name="T25" fmla="*/ 17 h 36"/>
                <a:gd name="T26" fmla="*/ 37 w 50"/>
                <a:gd name="T27" fmla="*/ 24 h 36"/>
                <a:gd name="T28" fmla="*/ 44 w 50"/>
                <a:gd name="T29" fmla="*/ 28 h 36"/>
                <a:gd name="T30" fmla="*/ 49 w 50"/>
                <a:gd name="T31" fmla="*/ 32 h 36"/>
                <a:gd name="T32" fmla="*/ 50 w 50"/>
                <a:gd name="T33" fmla="*/ 35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0"/>
                <a:gd name="T52" fmla="*/ 0 h 36"/>
                <a:gd name="T53" fmla="*/ 50 w 5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0" h="36">
                  <a:moveTo>
                    <a:pt x="50" y="35"/>
                  </a:moveTo>
                  <a:lnTo>
                    <a:pt x="48" y="36"/>
                  </a:lnTo>
                  <a:lnTo>
                    <a:pt x="42" y="34"/>
                  </a:lnTo>
                  <a:lnTo>
                    <a:pt x="34" y="30"/>
                  </a:lnTo>
                  <a:lnTo>
                    <a:pt x="26" y="25"/>
                  </a:lnTo>
                  <a:lnTo>
                    <a:pt x="17" y="19"/>
                  </a:lnTo>
                  <a:lnTo>
                    <a:pt x="9" y="12"/>
                  </a:lnTo>
                  <a:lnTo>
                    <a:pt x="3" y="5"/>
                  </a:lnTo>
                  <a:lnTo>
                    <a:pt x="0" y="0"/>
                  </a:lnTo>
                  <a:lnTo>
                    <a:pt x="3" y="2"/>
                  </a:lnTo>
                  <a:lnTo>
                    <a:pt x="10" y="6"/>
                  </a:lnTo>
                  <a:lnTo>
                    <a:pt x="19" y="11"/>
                  </a:lnTo>
                  <a:lnTo>
                    <a:pt x="28" y="17"/>
                  </a:lnTo>
                  <a:lnTo>
                    <a:pt x="37" y="24"/>
                  </a:lnTo>
                  <a:lnTo>
                    <a:pt x="44" y="28"/>
                  </a:lnTo>
                  <a:lnTo>
                    <a:pt x="49" y="32"/>
                  </a:lnTo>
                  <a:lnTo>
                    <a:pt x="50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6" name="Freeform 241"/>
            <p:cNvSpPr>
              <a:spLocks/>
            </p:cNvSpPr>
            <p:nvPr/>
          </p:nvSpPr>
          <p:spPr bwMode="auto">
            <a:xfrm>
              <a:off x="209" y="1198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9 w 41"/>
                <a:gd name="T3" fmla="*/ 39 h 39"/>
                <a:gd name="T4" fmla="*/ 34 w 41"/>
                <a:gd name="T5" fmla="*/ 36 h 39"/>
                <a:gd name="T6" fmla="*/ 28 w 41"/>
                <a:gd name="T7" fmla="*/ 31 h 39"/>
                <a:gd name="T8" fmla="*/ 21 w 41"/>
                <a:gd name="T9" fmla="*/ 25 h 39"/>
                <a:gd name="T10" fmla="*/ 13 w 41"/>
                <a:gd name="T11" fmla="*/ 19 h 39"/>
                <a:gd name="T12" fmla="*/ 7 w 41"/>
                <a:gd name="T13" fmla="*/ 12 h 39"/>
                <a:gd name="T14" fmla="*/ 2 w 41"/>
                <a:gd name="T15" fmla="*/ 5 h 39"/>
                <a:gd name="T16" fmla="*/ 0 w 41"/>
                <a:gd name="T17" fmla="*/ 0 h 39"/>
                <a:gd name="T18" fmla="*/ 4 w 41"/>
                <a:gd name="T19" fmla="*/ 3 h 39"/>
                <a:gd name="T20" fmla="*/ 10 w 41"/>
                <a:gd name="T21" fmla="*/ 8 h 39"/>
                <a:gd name="T22" fmla="*/ 17 w 41"/>
                <a:gd name="T23" fmla="*/ 14 h 39"/>
                <a:gd name="T24" fmla="*/ 25 w 41"/>
                <a:gd name="T25" fmla="*/ 20 h 39"/>
                <a:gd name="T26" fmla="*/ 32 w 41"/>
                <a:gd name="T27" fmla="*/ 26 h 39"/>
                <a:gd name="T28" fmla="*/ 38 w 41"/>
                <a:gd name="T29" fmla="*/ 31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9" y="39"/>
                  </a:lnTo>
                  <a:lnTo>
                    <a:pt x="34" y="36"/>
                  </a:lnTo>
                  <a:lnTo>
                    <a:pt x="28" y="31"/>
                  </a:lnTo>
                  <a:lnTo>
                    <a:pt x="21" y="25"/>
                  </a:lnTo>
                  <a:lnTo>
                    <a:pt x="13" y="19"/>
                  </a:lnTo>
                  <a:lnTo>
                    <a:pt x="7" y="12"/>
                  </a:lnTo>
                  <a:lnTo>
                    <a:pt x="2" y="5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8"/>
                  </a:lnTo>
                  <a:lnTo>
                    <a:pt x="17" y="14"/>
                  </a:lnTo>
                  <a:lnTo>
                    <a:pt x="25" y="20"/>
                  </a:lnTo>
                  <a:lnTo>
                    <a:pt x="32" y="26"/>
                  </a:lnTo>
                  <a:lnTo>
                    <a:pt x="38" y="31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7" name="Freeform 242"/>
            <p:cNvSpPr>
              <a:spLocks/>
            </p:cNvSpPr>
            <p:nvPr/>
          </p:nvSpPr>
          <p:spPr bwMode="auto">
            <a:xfrm>
              <a:off x="215" y="1183"/>
              <a:ext cx="34" cy="32"/>
            </a:xfrm>
            <a:custGeom>
              <a:avLst/>
              <a:gdLst>
                <a:gd name="T0" fmla="*/ 34 w 34"/>
                <a:gd name="T1" fmla="*/ 32 h 32"/>
                <a:gd name="T2" fmla="*/ 32 w 34"/>
                <a:gd name="T3" fmla="*/ 32 h 32"/>
                <a:gd name="T4" fmla="*/ 28 w 34"/>
                <a:gd name="T5" fmla="*/ 31 h 32"/>
                <a:gd name="T6" fmla="*/ 22 w 34"/>
                <a:gd name="T7" fmla="*/ 28 h 32"/>
                <a:gd name="T8" fmla="*/ 17 w 34"/>
                <a:gd name="T9" fmla="*/ 24 h 32"/>
                <a:gd name="T10" fmla="*/ 11 w 34"/>
                <a:gd name="T11" fmla="*/ 18 h 32"/>
                <a:gd name="T12" fmla="*/ 6 w 34"/>
                <a:gd name="T13" fmla="*/ 12 h 32"/>
                <a:gd name="T14" fmla="*/ 2 w 34"/>
                <a:gd name="T15" fmla="*/ 7 h 32"/>
                <a:gd name="T16" fmla="*/ 0 w 34"/>
                <a:gd name="T17" fmla="*/ 0 h 32"/>
                <a:gd name="T18" fmla="*/ 4 w 34"/>
                <a:gd name="T19" fmla="*/ 4 h 32"/>
                <a:gd name="T20" fmla="*/ 9 w 34"/>
                <a:gd name="T21" fmla="*/ 8 h 32"/>
                <a:gd name="T22" fmla="*/ 14 w 34"/>
                <a:gd name="T23" fmla="*/ 12 h 32"/>
                <a:gd name="T24" fmla="*/ 21 w 34"/>
                <a:gd name="T25" fmla="*/ 17 h 32"/>
                <a:gd name="T26" fmla="*/ 26 w 34"/>
                <a:gd name="T27" fmla="*/ 22 h 32"/>
                <a:gd name="T28" fmla="*/ 31 w 34"/>
                <a:gd name="T29" fmla="*/ 27 h 32"/>
                <a:gd name="T30" fmla="*/ 34 w 34"/>
                <a:gd name="T31" fmla="*/ 30 h 32"/>
                <a:gd name="T32" fmla="*/ 34 w 34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32"/>
                <a:gd name="T53" fmla="*/ 34 w 34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32">
                  <a:moveTo>
                    <a:pt x="34" y="32"/>
                  </a:moveTo>
                  <a:lnTo>
                    <a:pt x="32" y="32"/>
                  </a:lnTo>
                  <a:lnTo>
                    <a:pt x="28" y="31"/>
                  </a:lnTo>
                  <a:lnTo>
                    <a:pt x="22" y="28"/>
                  </a:lnTo>
                  <a:lnTo>
                    <a:pt x="17" y="24"/>
                  </a:lnTo>
                  <a:lnTo>
                    <a:pt x="11" y="18"/>
                  </a:lnTo>
                  <a:lnTo>
                    <a:pt x="6" y="12"/>
                  </a:lnTo>
                  <a:lnTo>
                    <a:pt x="2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9" y="8"/>
                  </a:lnTo>
                  <a:lnTo>
                    <a:pt x="14" y="12"/>
                  </a:lnTo>
                  <a:lnTo>
                    <a:pt x="21" y="17"/>
                  </a:lnTo>
                  <a:lnTo>
                    <a:pt x="26" y="22"/>
                  </a:lnTo>
                  <a:lnTo>
                    <a:pt x="31" y="27"/>
                  </a:lnTo>
                  <a:lnTo>
                    <a:pt x="34" y="30"/>
                  </a:lnTo>
                  <a:lnTo>
                    <a:pt x="34" y="3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8" name="Freeform 243"/>
            <p:cNvSpPr>
              <a:spLocks/>
            </p:cNvSpPr>
            <p:nvPr/>
          </p:nvSpPr>
          <p:spPr bwMode="auto">
            <a:xfrm>
              <a:off x="225" y="1167"/>
              <a:ext cx="24" cy="28"/>
            </a:xfrm>
            <a:custGeom>
              <a:avLst/>
              <a:gdLst>
                <a:gd name="T0" fmla="*/ 24 w 24"/>
                <a:gd name="T1" fmla="*/ 28 h 28"/>
                <a:gd name="T2" fmla="*/ 22 w 24"/>
                <a:gd name="T3" fmla="*/ 28 h 28"/>
                <a:gd name="T4" fmla="*/ 18 w 24"/>
                <a:gd name="T5" fmla="*/ 26 h 28"/>
                <a:gd name="T6" fmla="*/ 14 w 24"/>
                <a:gd name="T7" fmla="*/ 23 h 28"/>
                <a:gd name="T8" fmla="*/ 10 w 24"/>
                <a:gd name="T9" fmla="*/ 18 h 28"/>
                <a:gd name="T10" fmla="*/ 6 w 24"/>
                <a:gd name="T11" fmla="*/ 13 h 28"/>
                <a:gd name="T12" fmla="*/ 2 w 24"/>
                <a:gd name="T13" fmla="*/ 8 h 28"/>
                <a:gd name="T14" fmla="*/ 0 w 24"/>
                <a:gd name="T15" fmla="*/ 3 h 28"/>
                <a:gd name="T16" fmla="*/ 0 w 24"/>
                <a:gd name="T17" fmla="*/ 0 h 28"/>
                <a:gd name="T18" fmla="*/ 6 w 24"/>
                <a:gd name="T19" fmla="*/ 6 h 28"/>
                <a:gd name="T20" fmla="*/ 13 w 24"/>
                <a:gd name="T21" fmla="*/ 15 h 28"/>
                <a:gd name="T22" fmla="*/ 20 w 24"/>
                <a:gd name="T23" fmla="*/ 23 h 28"/>
                <a:gd name="T24" fmla="*/ 24 w 24"/>
                <a:gd name="T25" fmla="*/ 28 h 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"/>
                <a:gd name="T40" fmla="*/ 0 h 28"/>
                <a:gd name="T41" fmla="*/ 24 w 24"/>
                <a:gd name="T42" fmla="*/ 28 h 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" h="28">
                  <a:moveTo>
                    <a:pt x="24" y="28"/>
                  </a:moveTo>
                  <a:lnTo>
                    <a:pt x="22" y="28"/>
                  </a:lnTo>
                  <a:lnTo>
                    <a:pt x="18" y="26"/>
                  </a:lnTo>
                  <a:lnTo>
                    <a:pt x="14" y="23"/>
                  </a:lnTo>
                  <a:lnTo>
                    <a:pt x="10" y="18"/>
                  </a:lnTo>
                  <a:lnTo>
                    <a:pt x="6" y="13"/>
                  </a:lnTo>
                  <a:lnTo>
                    <a:pt x="2" y="8"/>
                  </a:lnTo>
                  <a:lnTo>
                    <a:pt x="0" y="3"/>
                  </a:lnTo>
                  <a:lnTo>
                    <a:pt x="0" y="0"/>
                  </a:lnTo>
                  <a:lnTo>
                    <a:pt x="6" y="6"/>
                  </a:lnTo>
                  <a:lnTo>
                    <a:pt x="13" y="15"/>
                  </a:lnTo>
                  <a:lnTo>
                    <a:pt x="20" y="23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09" name="Freeform 244"/>
            <p:cNvSpPr>
              <a:spLocks/>
            </p:cNvSpPr>
            <p:nvPr/>
          </p:nvSpPr>
          <p:spPr bwMode="auto">
            <a:xfrm>
              <a:off x="231" y="1158"/>
              <a:ext cx="14" cy="18"/>
            </a:xfrm>
            <a:custGeom>
              <a:avLst/>
              <a:gdLst>
                <a:gd name="T0" fmla="*/ 14 w 14"/>
                <a:gd name="T1" fmla="*/ 18 h 18"/>
                <a:gd name="T2" fmla="*/ 10 w 14"/>
                <a:gd name="T3" fmla="*/ 17 h 18"/>
                <a:gd name="T4" fmla="*/ 5 w 14"/>
                <a:gd name="T5" fmla="*/ 13 h 18"/>
                <a:gd name="T6" fmla="*/ 0 w 14"/>
                <a:gd name="T7" fmla="*/ 6 h 18"/>
                <a:gd name="T8" fmla="*/ 0 w 14"/>
                <a:gd name="T9" fmla="*/ 0 h 18"/>
                <a:gd name="T10" fmla="*/ 3 w 14"/>
                <a:gd name="T11" fmla="*/ 6 h 18"/>
                <a:gd name="T12" fmla="*/ 10 w 14"/>
                <a:gd name="T13" fmla="*/ 11 h 18"/>
                <a:gd name="T14" fmla="*/ 14 w 14"/>
                <a:gd name="T15" fmla="*/ 15 h 18"/>
                <a:gd name="T16" fmla="*/ 14 w 14"/>
                <a:gd name="T17" fmla="*/ 18 h 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18"/>
                <a:gd name="T29" fmla="*/ 14 w 14"/>
                <a:gd name="T30" fmla="*/ 18 h 1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18">
                  <a:moveTo>
                    <a:pt x="14" y="18"/>
                  </a:moveTo>
                  <a:lnTo>
                    <a:pt x="10" y="17"/>
                  </a:lnTo>
                  <a:lnTo>
                    <a:pt x="5" y="13"/>
                  </a:lnTo>
                  <a:lnTo>
                    <a:pt x="0" y="6"/>
                  </a:lnTo>
                  <a:lnTo>
                    <a:pt x="0" y="0"/>
                  </a:lnTo>
                  <a:lnTo>
                    <a:pt x="3" y="6"/>
                  </a:lnTo>
                  <a:lnTo>
                    <a:pt x="10" y="11"/>
                  </a:lnTo>
                  <a:lnTo>
                    <a:pt x="14" y="15"/>
                  </a:lnTo>
                  <a:lnTo>
                    <a:pt x="14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0" name="Freeform 245"/>
            <p:cNvSpPr>
              <a:spLocks/>
            </p:cNvSpPr>
            <p:nvPr/>
          </p:nvSpPr>
          <p:spPr bwMode="auto">
            <a:xfrm>
              <a:off x="214" y="1311"/>
              <a:ext cx="21" cy="21"/>
            </a:xfrm>
            <a:custGeom>
              <a:avLst/>
              <a:gdLst>
                <a:gd name="T0" fmla="*/ 0 w 21"/>
                <a:gd name="T1" fmla="*/ 0 h 21"/>
                <a:gd name="T2" fmla="*/ 5 w 21"/>
                <a:gd name="T3" fmla="*/ 3 h 21"/>
                <a:gd name="T4" fmla="*/ 13 w 21"/>
                <a:gd name="T5" fmla="*/ 9 h 21"/>
                <a:gd name="T6" fmla="*/ 20 w 21"/>
                <a:gd name="T7" fmla="*/ 16 h 21"/>
                <a:gd name="T8" fmla="*/ 21 w 21"/>
                <a:gd name="T9" fmla="*/ 21 h 21"/>
                <a:gd name="T10" fmla="*/ 17 w 21"/>
                <a:gd name="T11" fmla="*/ 20 h 21"/>
                <a:gd name="T12" fmla="*/ 11 w 21"/>
                <a:gd name="T13" fmla="*/ 15 h 21"/>
                <a:gd name="T14" fmla="*/ 5 w 21"/>
                <a:gd name="T15" fmla="*/ 6 h 21"/>
                <a:gd name="T16" fmla="*/ 0 w 21"/>
                <a:gd name="T17" fmla="*/ 0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"/>
                <a:gd name="T28" fmla="*/ 0 h 21"/>
                <a:gd name="T29" fmla="*/ 21 w 21"/>
                <a:gd name="T30" fmla="*/ 21 h 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" h="21">
                  <a:moveTo>
                    <a:pt x="0" y="0"/>
                  </a:moveTo>
                  <a:lnTo>
                    <a:pt x="5" y="3"/>
                  </a:lnTo>
                  <a:lnTo>
                    <a:pt x="13" y="9"/>
                  </a:lnTo>
                  <a:lnTo>
                    <a:pt x="20" y="16"/>
                  </a:lnTo>
                  <a:lnTo>
                    <a:pt x="21" y="21"/>
                  </a:lnTo>
                  <a:lnTo>
                    <a:pt x="17" y="20"/>
                  </a:lnTo>
                  <a:lnTo>
                    <a:pt x="11" y="15"/>
                  </a:lnTo>
                  <a:lnTo>
                    <a:pt x="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1" name="Freeform 246"/>
            <p:cNvSpPr>
              <a:spLocks/>
            </p:cNvSpPr>
            <p:nvPr/>
          </p:nvSpPr>
          <p:spPr bwMode="auto">
            <a:xfrm>
              <a:off x="203" y="1310"/>
              <a:ext cx="10" cy="25"/>
            </a:xfrm>
            <a:custGeom>
              <a:avLst/>
              <a:gdLst>
                <a:gd name="T0" fmla="*/ 10 w 10"/>
                <a:gd name="T1" fmla="*/ 0 h 25"/>
                <a:gd name="T2" fmla="*/ 8 w 10"/>
                <a:gd name="T3" fmla="*/ 5 h 25"/>
                <a:gd name="T4" fmla="*/ 4 w 10"/>
                <a:gd name="T5" fmla="*/ 13 h 25"/>
                <a:gd name="T6" fmla="*/ 0 w 10"/>
                <a:gd name="T7" fmla="*/ 20 h 25"/>
                <a:gd name="T8" fmla="*/ 1 w 10"/>
                <a:gd name="T9" fmla="*/ 25 h 25"/>
                <a:gd name="T10" fmla="*/ 4 w 10"/>
                <a:gd name="T11" fmla="*/ 23 h 25"/>
                <a:gd name="T12" fmla="*/ 7 w 10"/>
                <a:gd name="T13" fmla="*/ 17 h 25"/>
                <a:gd name="T14" fmla="*/ 10 w 10"/>
                <a:gd name="T15" fmla="*/ 7 h 25"/>
                <a:gd name="T16" fmla="*/ 10 w 10"/>
                <a:gd name="T17" fmla="*/ 0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"/>
                <a:gd name="T28" fmla="*/ 0 h 25"/>
                <a:gd name="T29" fmla="*/ 10 w 10"/>
                <a:gd name="T30" fmla="*/ 25 h 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" h="25">
                  <a:moveTo>
                    <a:pt x="10" y="0"/>
                  </a:moveTo>
                  <a:lnTo>
                    <a:pt x="8" y="5"/>
                  </a:lnTo>
                  <a:lnTo>
                    <a:pt x="4" y="13"/>
                  </a:lnTo>
                  <a:lnTo>
                    <a:pt x="0" y="20"/>
                  </a:lnTo>
                  <a:lnTo>
                    <a:pt x="1" y="25"/>
                  </a:lnTo>
                  <a:lnTo>
                    <a:pt x="4" y="23"/>
                  </a:lnTo>
                  <a:lnTo>
                    <a:pt x="7" y="17"/>
                  </a:lnTo>
                  <a:lnTo>
                    <a:pt x="10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2" name="Freeform 247"/>
            <p:cNvSpPr>
              <a:spLocks/>
            </p:cNvSpPr>
            <p:nvPr/>
          </p:nvSpPr>
          <p:spPr bwMode="auto">
            <a:xfrm>
              <a:off x="216" y="1316"/>
              <a:ext cx="6" cy="28"/>
            </a:xfrm>
            <a:custGeom>
              <a:avLst/>
              <a:gdLst>
                <a:gd name="T0" fmla="*/ 0 w 6"/>
                <a:gd name="T1" fmla="*/ 0 h 28"/>
                <a:gd name="T2" fmla="*/ 0 w 6"/>
                <a:gd name="T3" fmla="*/ 5 h 28"/>
                <a:gd name="T4" fmla="*/ 0 w 6"/>
                <a:gd name="T5" fmla="*/ 14 h 28"/>
                <a:gd name="T6" fmla="*/ 1 w 6"/>
                <a:gd name="T7" fmla="*/ 24 h 28"/>
                <a:gd name="T8" fmla="*/ 3 w 6"/>
                <a:gd name="T9" fmla="*/ 28 h 28"/>
                <a:gd name="T10" fmla="*/ 6 w 6"/>
                <a:gd name="T11" fmla="*/ 24 h 28"/>
                <a:gd name="T12" fmla="*/ 4 w 6"/>
                <a:gd name="T13" fmla="*/ 15 h 28"/>
                <a:gd name="T14" fmla="*/ 2 w 6"/>
                <a:gd name="T15" fmla="*/ 7 h 28"/>
                <a:gd name="T16" fmla="*/ 0 w 6"/>
                <a:gd name="T17" fmla="*/ 0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8"/>
                <a:gd name="T29" fmla="*/ 6 w 6"/>
                <a:gd name="T30" fmla="*/ 28 h 2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8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1" y="24"/>
                  </a:lnTo>
                  <a:lnTo>
                    <a:pt x="3" y="28"/>
                  </a:lnTo>
                  <a:lnTo>
                    <a:pt x="6" y="24"/>
                  </a:lnTo>
                  <a:lnTo>
                    <a:pt x="4" y="15"/>
                  </a:lnTo>
                  <a:lnTo>
                    <a:pt x="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3" name="Freeform 248"/>
            <p:cNvSpPr>
              <a:spLocks/>
            </p:cNvSpPr>
            <p:nvPr/>
          </p:nvSpPr>
          <p:spPr bwMode="auto">
            <a:xfrm>
              <a:off x="191" y="1301"/>
              <a:ext cx="19" cy="26"/>
            </a:xfrm>
            <a:custGeom>
              <a:avLst/>
              <a:gdLst>
                <a:gd name="T0" fmla="*/ 19 w 19"/>
                <a:gd name="T1" fmla="*/ 0 h 26"/>
                <a:gd name="T2" fmla="*/ 15 w 19"/>
                <a:gd name="T3" fmla="*/ 8 h 26"/>
                <a:gd name="T4" fmla="*/ 9 w 19"/>
                <a:gd name="T5" fmla="*/ 18 h 26"/>
                <a:gd name="T6" fmla="*/ 4 w 19"/>
                <a:gd name="T7" fmla="*/ 25 h 26"/>
                <a:gd name="T8" fmla="*/ 0 w 19"/>
                <a:gd name="T9" fmla="*/ 26 h 26"/>
                <a:gd name="T10" fmla="*/ 1 w 19"/>
                <a:gd name="T11" fmla="*/ 21 h 26"/>
                <a:gd name="T12" fmla="*/ 7 w 19"/>
                <a:gd name="T13" fmla="*/ 13 h 26"/>
                <a:gd name="T14" fmla="*/ 14 w 19"/>
                <a:gd name="T15" fmla="*/ 5 h 26"/>
                <a:gd name="T16" fmla="*/ 19 w 19"/>
                <a:gd name="T17" fmla="*/ 0 h 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"/>
                <a:gd name="T28" fmla="*/ 0 h 26"/>
                <a:gd name="T29" fmla="*/ 19 w 19"/>
                <a:gd name="T30" fmla="*/ 26 h 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" h="26">
                  <a:moveTo>
                    <a:pt x="19" y="0"/>
                  </a:moveTo>
                  <a:lnTo>
                    <a:pt x="15" y="8"/>
                  </a:lnTo>
                  <a:lnTo>
                    <a:pt x="9" y="18"/>
                  </a:lnTo>
                  <a:lnTo>
                    <a:pt x="4" y="25"/>
                  </a:lnTo>
                  <a:lnTo>
                    <a:pt x="0" y="26"/>
                  </a:lnTo>
                  <a:lnTo>
                    <a:pt x="1" y="21"/>
                  </a:lnTo>
                  <a:lnTo>
                    <a:pt x="7" y="13"/>
                  </a:lnTo>
                  <a:lnTo>
                    <a:pt x="14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4" name="Freeform 249"/>
            <p:cNvSpPr>
              <a:spLocks/>
            </p:cNvSpPr>
            <p:nvPr/>
          </p:nvSpPr>
          <p:spPr bwMode="auto">
            <a:xfrm>
              <a:off x="194" y="1163"/>
              <a:ext cx="32" cy="7"/>
            </a:xfrm>
            <a:custGeom>
              <a:avLst/>
              <a:gdLst>
                <a:gd name="T0" fmla="*/ 32 w 32"/>
                <a:gd name="T1" fmla="*/ 6 h 7"/>
                <a:gd name="T2" fmla="*/ 29 w 32"/>
                <a:gd name="T3" fmla="*/ 6 h 7"/>
                <a:gd name="T4" fmla="*/ 24 w 32"/>
                <a:gd name="T5" fmla="*/ 7 h 7"/>
                <a:gd name="T6" fmla="*/ 19 w 32"/>
                <a:gd name="T7" fmla="*/ 7 h 7"/>
                <a:gd name="T8" fmla="*/ 13 w 32"/>
                <a:gd name="T9" fmla="*/ 7 h 7"/>
                <a:gd name="T10" fmla="*/ 8 w 32"/>
                <a:gd name="T11" fmla="*/ 7 h 7"/>
                <a:gd name="T12" fmla="*/ 4 w 32"/>
                <a:gd name="T13" fmla="*/ 6 h 7"/>
                <a:gd name="T14" fmla="*/ 1 w 32"/>
                <a:gd name="T15" fmla="*/ 4 h 7"/>
                <a:gd name="T16" fmla="*/ 0 w 32"/>
                <a:gd name="T17" fmla="*/ 2 h 7"/>
                <a:gd name="T18" fmla="*/ 0 w 32"/>
                <a:gd name="T19" fmla="*/ 1 h 7"/>
                <a:gd name="T20" fmla="*/ 3 w 32"/>
                <a:gd name="T21" fmla="*/ 0 h 7"/>
                <a:gd name="T22" fmla="*/ 7 w 32"/>
                <a:gd name="T23" fmla="*/ 0 h 7"/>
                <a:gd name="T24" fmla="*/ 13 w 32"/>
                <a:gd name="T25" fmla="*/ 1 h 7"/>
                <a:gd name="T26" fmla="*/ 18 w 32"/>
                <a:gd name="T27" fmla="*/ 2 h 7"/>
                <a:gd name="T28" fmla="*/ 24 w 32"/>
                <a:gd name="T29" fmla="*/ 4 h 7"/>
                <a:gd name="T30" fmla="*/ 28 w 32"/>
                <a:gd name="T31" fmla="*/ 5 h 7"/>
                <a:gd name="T32" fmla="*/ 32 w 32"/>
                <a:gd name="T33" fmla="*/ 6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7"/>
                <a:gd name="T53" fmla="*/ 32 w 32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7">
                  <a:moveTo>
                    <a:pt x="32" y="6"/>
                  </a:moveTo>
                  <a:lnTo>
                    <a:pt x="29" y="6"/>
                  </a:lnTo>
                  <a:lnTo>
                    <a:pt x="24" y="7"/>
                  </a:lnTo>
                  <a:lnTo>
                    <a:pt x="19" y="7"/>
                  </a:lnTo>
                  <a:lnTo>
                    <a:pt x="13" y="7"/>
                  </a:lnTo>
                  <a:lnTo>
                    <a:pt x="8" y="7"/>
                  </a:lnTo>
                  <a:lnTo>
                    <a:pt x="4" y="6"/>
                  </a:lnTo>
                  <a:lnTo>
                    <a:pt x="1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18" y="2"/>
                  </a:lnTo>
                  <a:lnTo>
                    <a:pt x="24" y="4"/>
                  </a:lnTo>
                  <a:lnTo>
                    <a:pt x="28" y="5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5" name="Freeform 250"/>
            <p:cNvSpPr>
              <a:spLocks/>
            </p:cNvSpPr>
            <p:nvPr/>
          </p:nvSpPr>
          <p:spPr bwMode="auto">
            <a:xfrm>
              <a:off x="199" y="1148"/>
              <a:ext cx="32" cy="13"/>
            </a:xfrm>
            <a:custGeom>
              <a:avLst/>
              <a:gdLst>
                <a:gd name="T0" fmla="*/ 32 w 32"/>
                <a:gd name="T1" fmla="*/ 13 h 13"/>
                <a:gd name="T2" fmla="*/ 28 w 32"/>
                <a:gd name="T3" fmla="*/ 13 h 13"/>
                <a:gd name="T4" fmla="*/ 24 w 32"/>
                <a:gd name="T5" fmla="*/ 12 h 13"/>
                <a:gd name="T6" fmla="*/ 19 w 32"/>
                <a:gd name="T7" fmla="*/ 11 h 13"/>
                <a:gd name="T8" fmla="*/ 14 w 32"/>
                <a:gd name="T9" fmla="*/ 10 h 13"/>
                <a:gd name="T10" fmla="*/ 8 w 32"/>
                <a:gd name="T11" fmla="*/ 9 h 13"/>
                <a:gd name="T12" fmla="*/ 4 w 32"/>
                <a:gd name="T13" fmla="*/ 7 h 13"/>
                <a:gd name="T14" fmla="*/ 1 w 32"/>
                <a:gd name="T15" fmla="*/ 4 h 13"/>
                <a:gd name="T16" fmla="*/ 0 w 32"/>
                <a:gd name="T17" fmla="*/ 2 h 13"/>
                <a:gd name="T18" fmla="*/ 1 w 32"/>
                <a:gd name="T19" fmla="*/ 0 h 13"/>
                <a:gd name="T20" fmla="*/ 4 w 32"/>
                <a:gd name="T21" fmla="*/ 0 h 13"/>
                <a:gd name="T22" fmla="*/ 8 w 32"/>
                <a:gd name="T23" fmla="*/ 1 h 13"/>
                <a:gd name="T24" fmla="*/ 14 w 32"/>
                <a:gd name="T25" fmla="*/ 4 h 13"/>
                <a:gd name="T26" fmla="*/ 20 w 32"/>
                <a:gd name="T27" fmla="*/ 7 h 13"/>
                <a:gd name="T28" fmla="*/ 25 w 32"/>
                <a:gd name="T29" fmla="*/ 9 h 13"/>
                <a:gd name="T30" fmla="*/ 29 w 32"/>
                <a:gd name="T31" fmla="*/ 12 h 13"/>
                <a:gd name="T32" fmla="*/ 32 w 32"/>
                <a:gd name="T33" fmla="*/ 13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13"/>
                <a:gd name="T53" fmla="*/ 32 w 32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13">
                  <a:moveTo>
                    <a:pt x="32" y="13"/>
                  </a:moveTo>
                  <a:lnTo>
                    <a:pt x="28" y="13"/>
                  </a:lnTo>
                  <a:lnTo>
                    <a:pt x="24" y="12"/>
                  </a:lnTo>
                  <a:lnTo>
                    <a:pt x="19" y="11"/>
                  </a:lnTo>
                  <a:lnTo>
                    <a:pt x="14" y="10"/>
                  </a:lnTo>
                  <a:lnTo>
                    <a:pt x="8" y="9"/>
                  </a:lnTo>
                  <a:lnTo>
                    <a:pt x="4" y="7"/>
                  </a:lnTo>
                  <a:lnTo>
                    <a:pt x="1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4" y="0"/>
                  </a:lnTo>
                  <a:lnTo>
                    <a:pt x="8" y="1"/>
                  </a:lnTo>
                  <a:lnTo>
                    <a:pt x="14" y="4"/>
                  </a:lnTo>
                  <a:lnTo>
                    <a:pt x="20" y="7"/>
                  </a:lnTo>
                  <a:lnTo>
                    <a:pt x="25" y="9"/>
                  </a:lnTo>
                  <a:lnTo>
                    <a:pt x="29" y="12"/>
                  </a:lnTo>
                  <a:lnTo>
                    <a:pt x="32" y="1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6" name="Freeform 251"/>
            <p:cNvSpPr>
              <a:spLocks/>
            </p:cNvSpPr>
            <p:nvPr/>
          </p:nvSpPr>
          <p:spPr bwMode="auto">
            <a:xfrm>
              <a:off x="185" y="1181"/>
              <a:ext cx="30" cy="8"/>
            </a:xfrm>
            <a:custGeom>
              <a:avLst/>
              <a:gdLst>
                <a:gd name="T0" fmla="*/ 30 w 30"/>
                <a:gd name="T1" fmla="*/ 3 h 8"/>
                <a:gd name="T2" fmla="*/ 29 w 30"/>
                <a:gd name="T3" fmla="*/ 5 h 8"/>
                <a:gd name="T4" fmla="*/ 26 w 30"/>
                <a:gd name="T5" fmla="*/ 6 h 8"/>
                <a:gd name="T6" fmla="*/ 22 w 30"/>
                <a:gd name="T7" fmla="*/ 7 h 8"/>
                <a:gd name="T8" fmla="*/ 16 w 30"/>
                <a:gd name="T9" fmla="*/ 8 h 8"/>
                <a:gd name="T10" fmla="*/ 10 w 30"/>
                <a:gd name="T11" fmla="*/ 8 h 8"/>
                <a:gd name="T12" fmla="*/ 6 w 30"/>
                <a:gd name="T13" fmla="*/ 7 h 8"/>
                <a:gd name="T14" fmla="*/ 2 w 30"/>
                <a:gd name="T15" fmla="*/ 6 h 8"/>
                <a:gd name="T16" fmla="*/ 0 w 30"/>
                <a:gd name="T17" fmla="*/ 3 h 8"/>
                <a:gd name="T18" fmla="*/ 0 w 30"/>
                <a:gd name="T19" fmla="*/ 1 h 8"/>
                <a:gd name="T20" fmla="*/ 2 w 30"/>
                <a:gd name="T21" fmla="*/ 0 h 8"/>
                <a:gd name="T22" fmla="*/ 6 w 30"/>
                <a:gd name="T23" fmla="*/ 0 h 8"/>
                <a:gd name="T24" fmla="*/ 10 w 30"/>
                <a:gd name="T25" fmla="*/ 1 h 8"/>
                <a:gd name="T26" fmla="*/ 15 w 30"/>
                <a:gd name="T27" fmla="*/ 2 h 8"/>
                <a:gd name="T28" fmla="*/ 22 w 30"/>
                <a:gd name="T29" fmla="*/ 2 h 8"/>
                <a:gd name="T30" fmla="*/ 26 w 30"/>
                <a:gd name="T31" fmla="*/ 3 h 8"/>
                <a:gd name="T32" fmla="*/ 30 w 30"/>
                <a:gd name="T33" fmla="*/ 3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8"/>
                <a:gd name="T53" fmla="*/ 30 w 30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8">
                  <a:moveTo>
                    <a:pt x="30" y="3"/>
                  </a:moveTo>
                  <a:lnTo>
                    <a:pt x="29" y="5"/>
                  </a:lnTo>
                  <a:lnTo>
                    <a:pt x="26" y="6"/>
                  </a:lnTo>
                  <a:lnTo>
                    <a:pt x="22" y="7"/>
                  </a:lnTo>
                  <a:lnTo>
                    <a:pt x="16" y="8"/>
                  </a:lnTo>
                  <a:lnTo>
                    <a:pt x="10" y="8"/>
                  </a:lnTo>
                  <a:lnTo>
                    <a:pt x="6" y="7"/>
                  </a:lnTo>
                  <a:lnTo>
                    <a:pt x="2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6" y="0"/>
                  </a:lnTo>
                  <a:lnTo>
                    <a:pt x="10" y="1"/>
                  </a:lnTo>
                  <a:lnTo>
                    <a:pt x="15" y="2"/>
                  </a:lnTo>
                  <a:lnTo>
                    <a:pt x="22" y="2"/>
                  </a:lnTo>
                  <a:lnTo>
                    <a:pt x="26" y="3"/>
                  </a:lnTo>
                  <a:lnTo>
                    <a:pt x="30" y="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7" name="Freeform 252"/>
            <p:cNvSpPr>
              <a:spLocks/>
            </p:cNvSpPr>
            <p:nvPr/>
          </p:nvSpPr>
          <p:spPr bwMode="auto">
            <a:xfrm>
              <a:off x="176" y="1197"/>
              <a:ext cx="36" cy="13"/>
            </a:xfrm>
            <a:custGeom>
              <a:avLst/>
              <a:gdLst>
                <a:gd name="T0" fmla="*/ 36 w 36"/>
                <a:gd name="T1" fmla="*/ 0 h 13"/>
                <a:gd name="T2" fmla="*/ 31 w 36"/>
                <a:gd name="T3" fmla="*/ 3 h 13"/>
                <a:gd name="T4" fmla="*/ 27 w 36"/>
                <a:gd name="T5" fmla="*/ 6 h 13"/>
                <a:gd name="T6" fmla="*/ 21 w 36"/>
                <a:gd name="T7" fmla="*/ 8 h 13"/>
                <a:gd name="T8" fmla="*/ 15 w 36"/>
                <a:gd name="T9" fmla="*/ 11 h 13"/>
                <a:gd name="T10" fmla="*/ 10 w 36"/>
                <a:gd name="T11" fmla="*/ 12 h 13"/>
                <a:gd name="T12" fmla="*/ 5 w 36"/>
                <a:gd name="T13" fmla="*/ 13 h 13"/>
                <a:gd name="T14" fmla="*/ 2 w 36"/>
                <a:gd name="T15" fmla="*/ 12 h 13"/>
                <a:gd name="T16" fmla="*/ 0 w 36"/>
                <a:gd name="T17" fmla="*/ 10 h 13"/>
                <a:gd name="T18" fmla="*/ 1 w 36"/>
                <a:gd name="T19" fmla="*/ 7 h 13"/>
                <a:gd name="T20" fmla="*/ 4 w 36"/>
                <a:gd name="T21" fmla="*/ 5 h 13"/>
                <a:gd name="T22" fmla="*/ 9 w 36"/>
                <a:gd name="T23" fmla="*/ 4 h 13"/>
                <a:gd name="T24" fmla="*/ 15 w 36"/>
                <a:gd name="T25" fmla="*/ 3 h 13"/>
                <a:gd name="T26" fmla="*/ 21 w 36"/>
                <a:gd name="T27" fmla="*/ 3 h 13"/>
                <a:gd name="T28" fmla="*/ 27 w 36"/>
                <a:gd name="T29" fmla="*/ 2 h 13"/>
                <a:gd name="T30" fmla="*/ 32 w 36"/>
                <a:gd name="T31" fmla="*/ 1 h 13"/>
                <a:gd name="T32" fmla="*/ 36 w 36"/>
                <a:gd name="T33" fmla="*/ 0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3"/>
                <a:gd name="T53" fmla="*/ 36 w 36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3">
                  <a:moveTo>
                    <a:pt x="36" y="0"/>
                  </a:moveTo>
                  <a:lnTo>
                    <a:pt x="31" y="3"/>
                  </a:lnTo>
                  <a:lnTo>
                    <a:pt x="27" y="6"/>
                  </a:lnTo>
                  <a:lnTo>
                    <a:pt x="21" y="8"/>
                  </a:lnTo>
                  <a:lnTo>
                    <a:pt x="15" y="11"/>
                  </a:lnTo>
                  <a:lnTo>
                    <a:pt x="10" y="12"/>
                  </a:lnTo>
                  <a:lnTo>
                    <a:pt x="5" y="13"/>
                  </a:lnTo>
                  <a:lnTo>
                    <a:pt x="2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4" y="5"/>
                  </a:lnTo>
                  <a:lnTo>
                    <a:pt x="9" y="4"/>
                  </a:lnTo>
                  <a:lnTo>
                    <a:pt x="15" y="3"/>
                  </a:lnTo>
                  <a:lnTo>
                    <a:pt x="21" y="3"/>
                  </a:lnTo>
                  <a:lnTo>
                    <a:pt x="27" y="2"/>
                  </a:lnTo>
                  <a:lnTo>
                    <a:pt x="32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8" name="Freeform 253"/>
            <p:cNvSpPr>
              <a:spLocks/>
            </p:cNvSpPr>
            <p:nvPr/>
          </p:nvSpPr>
          <p:spPr bwMode="auto">
            <a:xfrm>
              <a:off x="167" y="1216"/>
              <a:ext cx="39" cy="14"/>
            </a:xfrm>
            <a:custGeom>
              <a:avLst/>
              <a:gdLst>
                <a:gd name="T0" fmla="*/ 39 w 39"/>
                <a:gd name="T1" fmla="*/ 0 h 14"/>
                <a:gd name="T2" fmla="*/ 35 w 39"/>
                <a:gd name="T3" fmla="*/ 2 h 14"/>
                <a:gd name="T4" fmla="*/ 29 w 39"/>
                <a:gd name="T5" fmla="*/ 4 h 14"/>
                <a:gd name="T6" fmla="*/ 23 w 39"/>
                <a:gd name="T7" fmla="*/ 7 h 14"/>
                <a:gd name="T8" fmla="*/ 16 w 39"/>
                <a:gd name="T9" fmla="*/ 10 h 14"/>
                <a:gd name="T10" fmla="*/ 10 w 39"/>
                <a:gd name="T11" fmla="*/ 12 h 14"/>
                <a:gd name="T12" fmla="*/ 4 w 39"/>
                <a:gd name="T13" fmla="*/ 14 h 14"/>
                <a:gd name="T14" fmla="*/ 1 w 39"/>
                <a:gd name="T15" fmla="*/ 13 h 14"/>
                <a:gd name="T16" fmla="*/ 0 w 39"/>
                <a:gd name="T17" fmla="*/ 11 h 14"/>
                <a:gd name="T18" fmla="*/ 2 w 39"/>
                <a:gd name="T19" fmla="*/ 8 h 14"/>
                <a:gd name="T20" fmla="*/ 6 w 39"/>
                <a:gd name="T21" fmla="*/ 6 h 14"/>
                <a:gd name="T22" fmla="*/ 11 w 39"/>
                <a:gd name="T23" fmla="*/ 4 h 14"/>
                <a:gd name="T24" fmla="*/ 18 w 39"/>
                <a:gd name="T25" fmla="*/ 3 h 14"/>
                <a:gd name="T26" fmla="*/ 25 w 39"/>
                <a:gd name="T27" fmla="*/ 3 h 14"/>
                <a:gd name="T28" fmla="*/ 31 w 39"/>
                <a:gd name="T29" fmla="*/ 2 h 14"/>
                <a:gd name="T30" fmla="*/ 36 w 39"/>
                <a:gd name="T31" fmla="*/ 1 h 14"/>
                <a:gd name="T32" fmla="*/ 39 w 39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14"/>
                <a:gd name="T53" fmla="*/ 39 w 39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14">
                  <a:moveTo>
                    <a:pt x="39" y="0"/>
                  </a:moveTo>
                  <a:lnTo>
                    <a:pt x="35" y="2"/>
                  </a:lnTo>
                  <a:lnTo>
                    <a:pt x="29" y="4"/>
                  </a:lnTo>
                  <a:lnTo>
                    <a:pt x="23" y="7"/>
                  </a:lnTo>
                  <a:lnTo>
                    <a:pt x="16" y="10"/>
                  </a:lnTo>
                  <a:lnTo>
                    <a:pt x="10" y="12"/>
                  </a:lnTo>
                  <a:lnTo>
                    <a:pt x="4" y="14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6" y="6"/>
                  </a:lnTo>
                  <a:lnTo>
                    <a:pt x="11" y="4"/>
                  </a:lnTo>
                  <a:lnTo>
                    <a:pt x="18" y="3"/>
                  </a:lnTo>
                  <a:lnTo>
                    <a:pt x="25" y="3"/>
                  </a:lnTo>
                  <a:lnTo>
                    <a:pt x="31" y="2"/>
                  </a:lnTo>
                  <a:lnTo>
                    <a:pt x="36" y="1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19" name="Freeform 254"/>
            <p:cNvSpPr>
              <a:spLocks/>
            </p:cNvSpPr>
            <p:nvPr/>
          </p:nvSpPr>
          <p:spPr bwMode="auto">
            <a:xfrm>
              <a:off x="164" y="1249"/>
              <a:ext cx="42" cy="24"/>
            </a:xfrm>
            <a:custGeom>
              <a:avLst/>
              <a:gdLst>
                <a:gd name="T0" fmla="*/ 42 w 42"/>
                <a:gd name="T1" fmla="*/ 0 h 24"/>
                <a:gd name="T2" fmla="*/ 37 w 42"/>
                <a:gd name="T3" fmla="*/ 4 h 24"/>
                <a:gd name="T4" fmla="*/ 32 w 42"/>
                <a:gd name="T5" fmla="*/ 9 h 24"/>
                <a:gd name="T6" fmla="*/ 26 w 42"/>
                <a:gd name="T7" fmla="*/ 14 h 24"/>
                <a:gd name="T8" fmla="*/ 19 w 42"/>
                <a:gd name="T9" fmla="*/ 18 h 24"/>
                <a:gd name="T10" fmla="*/ 12 w 42"/>
                <a:gd name="T11" fmla="*/ 21 h 24"/>
                <a:gd name="T12" fmla="*/ 7 w 42"/>
                <a:gd name="T13" fmla="*/ 24 h 24"/>
                <a:gd name="T14" fmla="*/ 3 w 42"/>
                <a:gd name="T15" fmla="*/ 24 h 24"/>
                <a:gd name="T16" fmla="*/ 0 w 42"/>
                <a:gd name="T17" fmla="*/ 23 h 24"/>
                <a:gd name="T18" fmla="*/ 1 w 42"/>
                <a:gd name="T19" fmla="*/ 20 h 24"/>
                <a:gd name="T20" fmla="*/ 6 w 42"/>
                <a:gd name="T21" fmla="*/ 17 h 24"/>
                <a:gd name="T22" fmla="*/ 12 w 42"/>
                <a:gd name="T23" fmla="*/ 14 h 24"/>
                <a:gd name="T24" fmla="*/ 18 w 42"/>
                <a:gd name="T25" fmla="*/ 11 h 24"/>
                <a:gd name="T26" fmla="*/ 26 w 42"/>
                <a:gd name="T27" fmla="*/ 9 h 24"/>
                <a:gd name="T28" fmla="*/ 33 w 42"/>
                <a:gd name="T29" fmla="*/ 6 h 24"/>
                <a:gd name="T30" fmla="*/ 38 w 42"/>
                <a:gd name="T31" fmla="*/ 3 h 24"/>
                <a:gd name="T32" fmla="*/ 42 w 42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4"/>
                <a:gd name="T53" fmla="*/ 42 w 42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4">
                  <a:moveTo>
                    <a:pt x="42" y="0"/>
                  </a:moveTo>
                  <a:lnTo>
                    <a:pt x="37" y="4"/>
                  </a:lnTo>
                  <a:lnTo>
                    <a:pt x="32" y="9"/>
                  </a:lnTo>
                  <a:lnTo>
                    <a:pt x="26" y="14"/>
                  </a:lnTo>
                  <a:lnTo>
                    <a:pt x="19" y="18"/>
                  </a:lnTo>
                  <a:lnTo>
                    <a:pt x="12" y="21"/>
                  </a:lnTo>
                  <a:lnTo>
                    <a:pt x="7" y="24"/>
                  </a:lnTo>
                  <a:lnTo>
                    <a:pt x="3" y="24"/>
                  </a:lnTo>
                  <a:lnTo>
                    <a:pt x="0" y="23"/>
                  </a:lnTo>
                  <a:lnTo>
                    <a:pt x="1" y="20"/>
                  </a:lnTo>
                  <a:lnTo>
                    <a:pt x="6" y="17"/>
                  </a:lnTo>
                  <a:lnTo>
                    <a:pt x="12" y="14"/>
                  </a:lnTo>
                  <a:lnTo>
                    <a:pt x="18" y="11"/>
                  </a:lnTo>
                  <a:lnTo>
                    <a:pt x="26" y="9"/>
                  </a:lnTo>
                  <a:lnTo>
                    <a:pt x="33" y="6"/>
                  </a:lnTo>
                  <a:lnTo>
                    <a:pt x="38" y="3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0" name="Freeform 255"/>
            <p:cNvSpPr>
              <a:spLocks/>
            </p:cNvSpPr>
            <p:nvPr/>
          </p:nvSpPr>
          <p:spPr bwMode="auto">
            <a:xfrm>
              <a:off x="171" y="1286"/>
              <a:ext cx="38" cy="28"/>
            </a:xfrm>
            <a:custGeom>
              <a:avLst/>
              <a:gdLst>
                <a:gd name="T0" fmla="*/ 38 w 38"/>
                <a:gd name="T1" fmla="*/ 0 h 28"/>
                <a:gd name="T2" fmla="*/ 36 w 38"/>
                <a:gd name="T3" fmla="*/ 4 h 28"/>
                <a:gd name="T4" fmla="*/ 30 w 38"/>
                <a:gd name="T5" fmla="*/ 9 h 28"/>
                <a:gd name="T6" fmla="*/ 24 w 38"/>
                <a:gd name="T7" fmla="*/ 14 h 28"/>
                <a:gd name="T8" fmla="*/ 18 w 38"/>
                <a:gd name="T9" fmla="*/ 19 h 28"/>
                <a:gd name="T10" fmla="*/ 12 w 38"/>
                <a:gd name="T11" fmla="*/ 23 h 28"/>
                <a:gd name="T12" fmla="*/ 6 w 38"/>
                <a:gd name="T13" fmla="*/ 27 h 28"/>
                <a:gd name="T14" fmla="*/ 3 w 38"/>
                <a:gd name="T15" fmla="*/ 28 h 28"/>
                <a:gd name="T16" fmla="*/ 0 w 38"/>
                <a:gd name="T17" fmla="*/ 27 h 28"/>
                <a:gd name="T18" fmla="*/ 1 w 38"/>
                <a:gd name="T19" fmla="*/ 24 h 28"/>
                <a:gd name="T20" fmla="*/ 5 w 38"/>
                <a:gd name="T21" fmla="*/ 20 h 28"/>
                <a:gd name="T22" fmla="*/ 10 w 38"/>
                <a:gd name="T23" fmla="*/ 16 h 28"/>
                <a:gd name="T24" fmla="*/ 17 w 38"/>
                <a:gd name="T25" fmla="*/ 13 h 28"/>
                <a:gd name="T26" fmla="*/ 24 w 38"/>
                <a:gd name="T27" fmla="*/ 9 h 28"/>
                <a:gd name="T28" fmla="*/ 30 w 38"/>
                <a:gd name="T29" fmla="*/ 5 h 28"/>
                <a:gd name="T30" fmla="*/ 36 w 38"/>
                <a:gd name="T31" fmla="*/ 2 h 28"/>
                <a:gd name="T32" fmla="*/ 38 w 38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28"/>
                <a:gd name="T53" fmla="*/ 38 w 38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28">
                  <a:moveTo>
                    <a:pt x="38" y="0"/>
                  </a:moveTo>
                  <a:lnTo>
                    <a:pt x="36" y="4"/>
                  </a:lnTo>
                  <a:lnTo>
                    <a:pt x="30" y="9"/>
                  </a:lnTo>
                  <a:lnTo>
                    <a:pt x="24" y="14"/>
                  </a:lnTo>
                  <a:lnTo>
                    <a:pt x="18" y="19"/>
                  </a:lnTo>
                  <a:lnTo>
                    <a:pt x="12" y="23"/>
                  </a:lnTo>
                  <a:lnTo>
                    <a:pt x="6" y="27"/>
                  </a:lnTo>
                  <a:lnTo>
                    <a:pt x="3" y="28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5" y="20"/>
                  </a:lnTo>
                  <a:lnTo>
                    <a:pt x="10" y="16"/>
                  </a:lnTo>
                  <a:lnTo>
                    <a:pt x="17" y="13"/>
                  </a:lnTo>
                  <a:lnTo>
                    <a:pt x="24" y="9"/>
                  </a:lnTo>
                  <a:lnTo>
                    <a:pt x="30" y="5"/>
                  </a:lnTo>
                  <a:lnTo>
                    <a:pt x="36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1" name="Freeform 256"/>
            <p:cNvSpPr>
              <a:spLocks/>
            </p:cNvSpPr>
            <p:nvPr/>
          </p:nvSpPr>
          <p:spPr bwMode="auto">
            <a:xfrm>
              <a:off x="170" y="1232"/>
              <a:ext cx="34" cy="24"/>
            </a:xfrm>
            <a:custGeom>
              <a:avLst/>
              <a:gdLst>
                <a:gd name="T0" fmla="*/ 34 w 34"/>
                <a:gd name="T1" fmla="*/ 0 h 24"/>
                <a:gd name="T2" fmla="*/ 31 w 34"/>
                <a:gd name="T3" fmla="*/ 3 h 24"/>
                <a:gd name="T4" fmla="*/ 26 w 34"/>
                <a:gd name="T5" fmla="*/ 7 h 24"/>
                <a:gd name="T6" fmla="*/ 21 w 34"/>
                <a:gd name="T7" fmla="*/ 12 h 24"/>
                <a:gd name="T8" fmla="*/ 15 w 34"/>
                <a:gd name="T9" fmla="*/ 16 h 24"/>
                <a:gd name="T10" fmla="*/ 10 w 34"/>
                <a:gd name="T11" fmla="*/ 20 h 24"/>
                <a:gd name="T12" fmla="*/ 5 w 34"/>
                <a:gd name="T13" fmla="*/ 23 h 24"/>
                <a:gd name="T14" fmla="*/ 1 w 34"/>
                <a:gd name="T15" fmla="*/ 24 h 24"/>
                <a:gd name="T16" fmla="*/ 0 w 34"/>
                <a:gd name="T17" fmla="*/ 22 h 24"/>
                <a:gd name="T18" fmla="*/ 0 w 34"/>
                <a:gd name="T19" fmla="*/ 19 h 24"/>
                <a:gd name="T20" fmla="*/ 4 w 34"/>
                <a:gd name="T21" fmla="*/ 15 h 24"/>
                <a:gd name="T22" fmla="*/ 9 w 34"/>
                <a:gd name="T23" fmla="*/ 13 h 24"/>
                <a:gd name="T24" fmla="*/ 15 w 34"/>
                <a:gd name="T25" fmla="*/ 10 h 24"/>
                <a:gd name="T26" fmla="*/ 21 w 34"/>
                <a:gd name="T27" fmla="*/ 7 h 24"/>
                <a:gd name="T28" fmla="*/ 27 w 34"/>
                <a:gd name="T29" fmla="*/ 4 h 24"/>
                <a:gd name="T30" fmla="*/ 31 w 34"/>
                <a:gd name="T31" fmla="*/ 2 h 24"/>
                <a:gd name="T32" fmla="*/ 34 w 34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24"/>
                <a:gd name="T53" fmla="*/ 34 w 3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24">
                  <a:moveTo>
                    <a:pt x="34" y="0"/>
                  </a:moveTo>
                  <a:lnTo>
                    <a:pt x="31" y="3"/>
                  </a:lnTo>
                  <a:lnTo>
                    <a:pt x="26" y="7"/>
                  </a:lnTo>
                  <a:lnTo>
                    <a:pt x="21" y="12"/>
                  </a:lnTo>
                  <a:lnTo>
                    <a:pt x="15" y="16"/>
                  </a:lnTo>
                  <a:lnTo>
                    <a:pt x="10" y="20"/>
                  </a:lnTo>
                  <a:lnTo>
                    <a:pt x="5" y="23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4" y="15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1" y="7"/>
                  </a:lnTo>
                  <a:lnTo>
                    <a:pt x="27" y="4"/>
                  </a:lnTo>
                  <a:lnTo>
                    <a:pt x="31" y="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2" name="Freeform 257"/>
            <p:cNvSpPr>
              <a:spLocks/>
            </p:cNvSpPr>
            <p:nvPr/>
          </p:nvSpPr>
          <p:spPr bwMode="auto">
            <a:xfrm>
              <a:off x="201" y="1234"/>
              <a:ext cx="51" cy="37"/>
            </a:xfrm>
            <a:custGeom>
              <a:avLst/>
              <a:gdLst>
                <a:gd name="T0" fmla="*/ 51 w 51"/>
                <a:gd name="T1" fmla="*/ 36 h 37"/>
                <a:gd name="T2" fmla="*/ 48 w 51"/>
                <a:gd name="T3" fmla="*/ 37 h 37"/>
                <a:gd name="T4" fmla="*/ 42 w 51"/>
                <a:gd name="T5" fmla="*/ 35 h 37"/>
                <a:gd name="T6" fmla="*/ 35 w 51"/>
                <a:gd name="T7" fmla="*/ 31 h 37"/>
                <a:gd name="T8" fmla="*/ 26 w 51"/>
                <a:gd name="T9" fmla="*/ 26 h 37"/>
                <a:gd name="T10" fmla="*/ 18 w 51"/>
                <a:gd name="T11" fmla="*/ 19 h 37"/>
                <a:gd name="T12" fmla="*/ 10 w 51"/>
                <a:gd name="T13" fmla="*/ 12 h 37"/>
                <a:gd name="T14" fmla="*/ 4 w 51"/>
                <a:gd name="T15" fmla="*/ 6 h 37"/>
                <a:gd name="T16" fmla="*/ 0 w 51"/>
                <a:gd name="T17" fmla="*/ 0 h 37"/>
                <a:gd name="T18" fmla="*/ 5 w 51"/>
                <a:gd name="T19" fmla="*/ 3 h 37"/>
                <a:gd name="T20" fmla="*/ 11 w 51"/>
                <a:gd name="T21" fmla="*/ 7 h 37"/>
                <a:gd name="T22" fmla="*/ 19 w 51"/>
                <a:gd name="T23" fmla="*/ 12 h 37"/>
                <a:gd name="T24" fmla="*/ 29 w 51"/>
                <a:gd name="T25" fmla="*/ 17 h 37"/>
                <a:gd name="T26" fmla="*/ 37 w 51"/>
                <a:gd name="T27" fmla="*/ 24 h 37"/>
                <a:gd name="T28" fmla="*/ 45 w 51"/>
                <a:gd name="T29" fmla="*/ 29 h 37"/>
                <a:gd name="T30" fmla="*/ 49 w 51"/>
                <a:gd name="T31" fmla="*/ 33 h 37"/>
                <a:gd name="T32" fmla="*/ 51 w 51"/>
                <a:gd name="T33" fmla="*/ 36 h 3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1"/>
                <a:gd name="T52" fmla="*/ 0 h 37"/>
                <a:gd name="T53" fmla="*/ 51 w 51"/>
                <a:gd name="T54" fmla="*/ 37 h 3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1" h="37">
                  <a:moveTo>
                    <a:pt x="51" y="36"/>
                  </a:moveTo>
                  <a:lnTo>
                    <a:pt x="48" y="37"/>
                  </a:lnTo>
                  <a:lnTo>
                    <a:pt x="42" y="35"/>
                  </a:lnTo>
                  <a:lnTo>
                    <a:pt x="35" y="31"/>
                  </a:lnTo>
                  <a:lnTo>
                    <a:pt x="26" y="26"/>
                  </a:lnTo>
                  <a:lnTo>
                    <a:pt x="18" y="19"/>
                  </a:lnTo>
                  <a:lnTo>
                    <a:pt x="10" y="12"/>
                  </a:lnTo>
                  <a:lnTo>
                    <a:pt x="4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1" y="7"/>
                  </a:lnTo>
                  <a:lnTo>
                    <a:pt x="19" y="12"/>
                  </a:lnTo>
                  <a:lnTo>
                    <a:pt x="29" y="17"/>
                  </a:lnTo>
                  <a:lnTo>
                    <a:pt x="37" y="24"/>
                  </a:lnTo>
                  <a:lnTo>
                    <a:pt x="45" y="29"/>
                  </a:lnTo>
                  <a:lnTo>
                    <a:pt x="49" y="33"/>
                  </a:lnTo>
                  <a:lnTo>
                    <a:pt x="51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3" name="Freeform 258"/>
            <p:cNvSpPr>
              <a:spLocks/>
            </p:cNvSpPr>
            <p:nvPr/>
          </p:nvSpPr>
          <p:spPr bwMode="auto">
            <a:xfrm>
              <a:off x="204" y="1264"/>
              <a:ext cx="39" cy="31"/>
            </a:xfrm>
            <a:custGeom>
              <a:avLst/>
              <a:gdLst>
                <a:gd name="T0" fmla="*/ 39 w 39"/>
                <a:gd name="T1" fmla="*/ 31 h 31"/>
                <a:gd name="T2" fmla="*/ 38 w 39"/>
                <a:gd name="T3" fmla="*/ 31 h 31"/>
                <a:gd name="T4" fmla="*/ 33 w 39"/>
                <a:gd name="T5" fmla="*/ 30 h 31"/>
                <a:gd name="T6" fmla="*/ 27 w 39"/>
                <a:gd name="T7" fmla="*/ 27 h 31"/>
                <a:gd name="T8" fmla="*/ 21 w 39"/>
                <a:gd name="T9" fmla="*/ 23 h 31"/>
                <a:gd name="T10" fmla="*/ 15 w 39"/>
                <a:gd name="T11" fmla="*/ 18 h 31"/>
                <a:gd name="T12" fmla="*/ 9 w 39"/>
                <a:gd name="T13" fmla="*/ 12 h 31"/>
                <a:gd name="T14" fmla="*/ 3 w 39"/>
                <a:gd name="T15" fmla="*/ 7 h 31"/>
                <a:gd name="T16" fmla="*/ 0 w 39"/>
                <a:gd name="T17" fmla="*/ 0 h 31"/>
                <a:gd name="T18" fmla="*/ 4 w 39"/>
                <a:gd name="T19" fmla="*/ 4 h 31"/>
                <a:gd name="T20" fmla="*/ 10 w 39"/>
                <a:gd name="T21" fmla="*/ 8 h 31"/>
                <a:gd name="T22" fmla="*/ 16 w 39"/>
                <a:gd name="T23" fmla="*/ 12 h 31"/>
                <a:gd name="T24" fmla="*/ 24 w 39"/>
                <a:gd name="T25" fmla="*/ 17 h 31"/>
                <a:gd name="T26" fmla="*/ 30 w 39"/>
                <a:gd name="T27" fmla="*/ 22 h 31"/>
                <a:gd name="T28" fmla="*/ 35 w 39"/>
                <a:gd name="T29" fmla="*/ 26 h 31"/>
                <a:gd name="T30" fmla="*/ 39 w 39"/>
                <a:gd name="T31" fmla="*/ 29 h 31"/>
                <a:gd name="T32" fmla="*/ 39 w 39"/>
                <a:gd name="T33" fmla="*/ 31 h 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1"/>
                <a:gd name="T53" fmla="*/ 39 w 39"/>
                <a:gd name="T54" fmla="*/ 31 h 3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1">
                  <a:moveTo>
                    <a:pt x="39" y="31"/>
                  </a:moveTo>
                  <a:lnTo>
                    <a:pt x="38" y="31"/>
                  </a:lnTo>
                  <a:lnTo>
                    <a:pt x="33" y="30"/>
                  </a:lnTo>
                  <a:lnTo>
                    <a:pt x="27" y="27"/>
                  </a:lnTo>
                  <a:lnTo>
                    <a:pt x="21" y="23"/>
                  </a:lnTo>
                  <a:lnTo>
                    <a:pt x="15" y="18"/>
                  </a:lnTo>
                  <a:lnTo>
                    <a:pt x="9" y="12"/>
                  </a:lnTo>
                  <a:lnTo>
                    <a:pt x="3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10" y="8"/>
                  </a:lnTo>
                  <a:lnTo>
                    <a:pt x="16" y="12"/>
                  </a:lnTo>
                  <a:lnTo>
                    <a:pt x="24" y="17"/>
                  </a:lnTo>
                  <a:lnTo>
                    <a:pt x="30" y="22"/>
                  </a:lnTo>
                  <a:lnTo>
                    <a:pt x="35" y="26"/>
                  </a:lnTo>
                  <a:lnTo>
                    <a:pt x="39" y="29"/>
                  </a:lnTo>
                  <a:lnTo>
                    <a:pt x="39" y="3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4" name="Freeform 259"/>
            <p:cNvSpPr>
              <a:spLocks/>
            </p:cNvSpPr>
            <p:nvPr/>
          </p:nvSpPr>
          <p:spPr bwMode="auto">
            <a:xfrm>
              <a:off x="168" y="1268"/>
              <a:ext cx="39" cy="27"/>
            </a:xfrm>
            <a:custGeom>
              <a:avLst/>
              <a:gdLst>
                <a:gd name="T0" fmla="*/ 39 w 39"/>
                <a:gd name="T1" fmla="*/ 0 h 27"/>
                <a:gd name="T2" fmla="*/ 36 w 39"/>
                <a:gd name="T3" fmla="*/ 4 h 27"/>
                <a:gd name="T4" fmla="*/ 31 w 39"/>
                <a:gd name="T5" fmla="*/ 8 h 27"/>
                <a:gd name="T6" fmla="*/ 25 w 39"/>
                <a:gd name="T7" fmla="*/ 13 h 27"/>
                <a:gd name="T8" fmla="*/ 19 w 39"/>
                <a:gd name="T9" fmla="*/ 18 h 27"/>
                <a:gd name="T10" fmla="*/ 12 w 39"/>
                <a:gd name="T11" fmla="*/ 23 h 27"/>
                <a:gd name="T12" fmla="*/ 7 w 39"/>
                <a:gd name="T13" fmla="*/ 26 h 27"/>
                <a:gd name="T14" fmla="*/ 2 w 39"/>
                <a:gd name="T15" fmla="*/ 27 h 27"/>
                <a:gd name="T16" fmla="*/ 0 w 39"/>
                <a:gd name="T17" fmla="*/ 26 h 27"/>
                <a:gd name="T18" fmla="*/ 1 w 39"/>
                <a:gd name="T19" fmla="*/ 23 h 27"/>
                <a:gd name="T20" fmla="*/ 4 w 39"/>
                <a:gd name="T21" fmla="*/ 20 h 27"/>
                <a:gd name="T22" fmla="*/ 10 w 39"/>
                <a:gd name="T23" fmla="*/ 16 h 27"/>
                <a:gd name="T24" fmla="*/ 17 w 39"/>
                <a:gd name="T25" fmla="*/ 12 h 27"/>
                <a:gd name="T26" fmla="*/ 25 w 39"/>
                <a:gd name="T27" fmla="*/ 8 h 27"/>
                <a:gd name="T28" fmla="*/ 31 w 39"/>
                <a:gd name="T29" fmla="*/ 5 h 27"/>
                <a:gd name="T30" fmla="*/ 36 w 39"/>
                <a:gd name="T31" fmla="*/ 2 h 27"/>
                <a:gd name="T32" fmla="*/ 39 w 39"/>
                <a:gd name="T33" fmla="*/ 0 h 2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27"/>
                <a:gd name="T53" fmla="*/ 39 w 39"/>
                <a:gd name="T54" fmla="*/ 27 h 2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27">
                  <a:moveTo>
                    <a:pt x="39" y="0"/>
                  </a:moveTo>
                  <a:lnTo>
                    <a:pt x="36" y="4"/>
                  </a:lnTo>
                  <a:lnTo>
                    <a:pt x="31" y="8"/>
                  </a:lnTo>
                  <a:lnTo>
                    <a:pt x="25" y="13"/>
                  </a:lnTo>
                  <a:lnTo>
                    <a:pt x="19" y="18"/>
                  </a:lnTo>
                  <a:lnTo>
                    <a:pt x="12" y="23"/>
                  </a:lnTo>
                  <a:lnTo>
                    <a:pt x="7" y="26"/>
                  </a:lnTo>
                  <a:lnTo>
                    <a:pt x="2" y="27"/>
                  </a:lnTo>
                  <a:lnTo>
                    <a:pt x="0" y="26"/>
                  </a:lnTo>
                  <a:lnTo>
                    <a:pt x="1" y="23"/>
                  </a:lnTo>
                  <a:lnTo>
                    <a:pt x="4" y="20"/>
                  </a:lnTo>
                  <a:lnTo>
                    <a:pt x="10" y="16"/>
                  </a:lnTo>
                  <a:lnTo>
                    <a:pt x="17" y="12"/>
                  </a:lnTo>
                  <a:lnTo>
                    <a:pt x="25" y="8"/>
                  </a:lnTo>
                  <a:lnTo>
                    <a:pt x="31" y="5"/>
                  </a:lnTo>
                  <a:lnTo>
                    <a:pt x="36" y="2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5" name="Freeform 260"/>
            <p:cNvSpPr>
              <a:spLocks/>
            </p:cNvSpPr>
            <p:nvPr/>
          </p:nvSpPr>
          <p:spPr bwMode="auto">
            <a:xfrm>
              <a:off x="35" y="29"/>
              <a:ext cx="379" cy="420"/>
            </a:xfrm>
            <a:custGeom>
              <a:avLst/>
              <a:gdLst>
                <a:gd name="T0" fmla="*/ 149 w 379"/>
                <a:gd name="T1" fmla="*/ 97 h 420"/>
                <a:gd name="T2" fmla="*/ 104 w 379"/>
                <a:gd name="T3" fmla="*/ 62 h 420"/>
                <a:gd name="T4" fmla="*/ 43 w 379"/>
                <a:gd name="T5" fmla="*/ 47 h 420"/>
                <a:gd name="T6" fmla="*/ 21 w 379"/>
                <a:gd name="T7" fmla="*/ 40 h 420"/>
                <a:gd name="T8" fmla="*/ 37 w 379"/>
                <a:gd name="T9" fmla="*/ 96 h 420"/>
                <a:gd name="T10" fmla="*/ 60 w 379"/>
                <a:gd name="T11" fmla="*/ 147 h 420"/>
                <a:gd name="T12" fmla="*/ 105 w 379"/>
                <a:gd name="T13" fmla="*/ 177 h 420"/>
                <a:gd name="T14" fmla="*/ 141 w 379"/>
                <a:gd name="T15" fmla="*/ 200 h 420"/>
                <a:gd name="T16" fmla="*/ 125 w 379"/>
                <a:gd name="T17" fmla="*/ 207 h 420"/>
                <a:gd name="T18" fmla="*/ 96 w 379"/>
                <a:gd name="T19" fmla="*/ 201 h 420"/>
                <a:gd name="T20" fmla="*/ 57 w 379"/>
                <a:gd name="T21" fmla="*/ 221 h 420"/>
                <a:gd name="T22" fmla="*/ 31 w 379"/>
                <a:gd name="T23" fmla="*/ 259 h 420"/>
                <a:gd name="T24" fmla="*/ 6 w 379"/>
                <a:gd name="T25" fmla="*/ 279 h 420"/>
                <a:gd name="T26" fmla="*/ 9 w 379"/>
                <a:gd name="T27" fmla="*/ 292 h 420"/>
                <a:gd name="T28" fmla="*/ 31 w 379"/>
                <a:gd name="T29" fmla="*/ 304 h 420"/>
                <a:gd name="T30" fmla="*/ 78 w 379"/>
                <a:gd name="T31" fmla="*/ 311 h 420"/>
                <a:gd name="T32" fmla="*/ 130 w 379"/>
                <a:gd name="T33" fmla="*/ 275 h 420"/>
                <a:gd name="T34" fmla="*/ 142 w 379"/>
                <a:gd name="T35" fmla="*/ 246 h 420"/>
                <a:gd name="T36" fmla="*/ 158 w 379"/>
                <a:gd name="T37" fmla="*/ 220 h 420"/>
                <a:gd name="T38" fmla="*/ 168 w 379"/>
                <a:gd name="T39" fmla="*/ 232 h 420"/>
                <a:gd name="T40" fmla="*/ 152 w 379"/>
                <a:gd name="T41" fmla="*/ 268 h 420"/>
                <a:gd name="T42" fmla="*/ 124 w 379"/>
                <a:gd name="T43" fmla="*/ 290 h 420"/>
                <a:gd name="T44" fmla="*/ 107 w 379"/>
                <a:gd name="T45" fmla="*/ 336 h 420"/>
                <a:gd name="T46" fmla="*/ 110 w 379"/>
                <a:gd name="T47" fmla="*/ 373 h 420"/>
                <a:gd name="T48" fmla="*/ 105 w 379"/>
                <a:gd name="T49" fmla="*/ 413 h 420"/>
                <a:gd name="T50" fmla="*/ 139 w 379"/>
                <a:gd name="T51" fmla="*/ 414 h 420"/>
                <a:gd name="T52" fmla="*/ 204 w 379"/>
                <a:gd name="T53" fmla="*/ 323 h 420"/>
                <a:gd name="T54" fmla="*/ 186 w 379"/>
                <a:gd name="T55" fmla="*/ 252 h 420"/>
                <a:gd name="T56" fmla="*/ 197 w 379"/>
                <a:gd name="T57" fmla="*/ 238 h 420"/>
                <a:gd name="T58" fmla="*/ 212 w 379"/>
                <a:gd name="T59" fmla="*/ 292 h 420"/>
                <a:gd name="T60" fmla="*/ 232 w 379"/>
                <a:gd name="T61" fmla="*/ 336 h 420"/>
                <a:gd name="T62" fmla="*/ 285 w 379"/>
                <a:gd name="T63" fmla="*/ 363 h 420"/>
                <a:gd name="T64" fmla="*/ 322 w 379"/>
                <a:gd name="T65" fmla="*/ 396 h 420"/>
                <a:gd name="T66" fmla="*/ 321 w 379"/>
                <a:gd name="T67" fmla="*/ 301 h 420"/>
                <a:gd name="T68" fmla="*/ 269 w 379"/>
                <a:gd name="T69" fmla="*/ 256 h 420"/>
                <a:gd name="T70" fmla="*/ 245 w 379"/>
                <a:gd name="T71" fmla="*/ 249 h 420"/>
                <a:gd name="T72" fmla="*/ 250 w 379"/>
                <a:gd name="T73" fmla="*/ 234 h 420"/>
                <a:gd name="T74" fmla="*/ 311 w 379"/>
                <a:gd name="T75" fmla="*/ 254 h 420"/>
                <a:gd name="T76" fmla="*/ 353 w 379"/>
                <a:gd name="T77" fmla="*/ 242 h 420"/>
                <a:gd name="T78" fmla="*/ 375 w 379"/>
                <a:gd name="T79" fmla="*/ 234 h 420"/>
                <a:gd name="T80" fmla="*/ 351 w 379"/>
                <a:gd name="T81" fmla="*/ 215 h 420"/>
                <a:gd name="T82" fmla="*/ 325 w 379"/>
                <a:gd name="T83" fmla="*/ 179 h 420"/>
                <a:gd name="T84" fmla="*/ 274 w 379"/>
                <a:gd name="T85" fmla="*/ 156 h 420"/>
                <a:gd name="T86" fmla="*/ 240 w 379"/>
                <a:gd name="T87" fmla="*/ 172 h 420"/>
                <a:gd name="T88" fmla="*/ 227 w 379"/>
                <a:gd name="T89" fmla="*/ 178 h 420"/>
                <a:gd name="T90" fmla="*/ 228 w 379"/>
                <a:gd name="T91" fmla="*/ 161 h 420"/>
                <a:gd name="T92" fmla="*/ 244 w 379"/>
                <a:gd name="T93" fmla="*/ 156 h 420"/>
                <a:gd name="T94" fmla="*/ 272 w 379"/>
                <a:gd name="T95" fmla="*/ 122 h 420"/>
                <a:gd name="T96" fmla="*/ 276 w 379"/>
                <a:gd name="T97" fmla="*/ 58 h 420"/>
                <a:gd name="T98" fmla="*/ 263 w 379"/>
                <a:gd name="T99" fmla="*/ 9 h 420"/>
                <a:gd name="T100" fmla="*/ 232 w 379"/>
                <a:gd name="T101" fmla="*/ 40 h 420"/>
                <a:gd name="T102" fmla="*/ 190 w 379"/>
                <a:gd name="T103" fmla="*/ 71 h 420"/>
                <a:gd name="T104" fmla="*/ 178 w 379"/>
                <a:gd name="T105" fmla="*/ 152 h 42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79"/>
                <a:gd name="T160" fmla="*/ 0 h 420"/>
                <a:gd name="T161" fmla="*/ 379 w 379"/>
                <a:gd name="T162" fmla="*/ 420 h 42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79" h="420">
                  <a:moveTo>
                    <a:pt x="165" y="153"/>
                  </a:moveTo>
                  <a:lnTo>
                    <a:pt x="164" y="139"/>
                  </a:lnTo>
                  <a:lnTo>
                    <a:pt x="160" y="124"/>
                  </a:lnTo>
                  <a:lnTo>
                    <a:pt x="156" y="111"/>
                  </a:lnTo>
                  <a:lnTo>
                    <a:pt x="149" y="97"/>
                  </a:lnTo>
                  <a:lnTo>
                    <a:pt x="141" y="86"/>
                  </a:lnTo>
                  <a:lnTo>
                    <a:pt x="133" y="76"/>
                  </a:lnTo>
                  <a:lnTo>
                    <a:pt x="123" y="68"/>
                  </a:lnTo>
                  <a:lnTo>
                    <a:pt x="114" y="65"/>
                  </a:lnTo>
                  <a:lnTo>
                    <a:pt x="104" y="62"/>
                  </a:lnTo>
                  <a:lnTo>
                    <a:pt x="92" y="59"/>
                  </a:lnTo>
                  <a:lnTo>
                    <a:pt x="79" y="56"/>
                  </a:lnTo>
                  <a:lnTo>
                    <a:pt x="66" y="53"/>
                  </a:lnTo>
                  <a:lnTo>
                    <a:pt x="54" y="50"/>
                  </a:lnTo>
                  <a:lnTo>
                    <a:pt x="43" y="47"/>
                  </a:lnTo>
                  <a:lnTo>
                    <a:pt x="35" y="44"/>
                  </a:lnTo>
                  <a:lnTo>
                    <a:pt x="30" y="41"/>
                  </a:lnTo>
                  <a:lnTo>
                    <a:pt x="25" y="38"/>
                  </a:lnTo>
                  <a:lnTo>
                    <a:pt x="21" y="37"/>
                  </a:lnTo>
                  <a:lnTo>
                    <a:pt x="21" y="40"/>
                  </a:lnTo>
                  <a:lnTo>
                    <a:pt x="25" y="44"/>
                  </a:lnTo>
                  <a:lnTo>
                    <a:pt x="30" y="53"/>
                  </a:lnTo>
                  <a:lnTo>
                    <a:pt x="32" y="66"/>
                  </a:lnTo>
                  <a:lnTo>
                    <a:pt x="35" y="81"/>
                  </a:lnTo>
                  <a:lnTo>
                    <a:pt x="37" y="96"/>
                  </a:lnTo>
                  <a:lnTo>
                    <a:pt x="38" y="105"/>
                  </a:lnTo>
                  <a:lnTo>
                    <a:pt x="42" y="115"/>
                  </a:lnTo>
                  <a:lnTo>
                    <a:pt x="47" y="125"/>
                  </a:lnTo>
                  <a:lnTo>
                    <a:pt x="53" y="136"/>
                  </a:lnTo>
                  <a:lnTo>
                    <a:pt x="60" y="147"/>
                  </a:lnTo>
                  <a:lnTo>
                    <a:pt x="68" y="156"/>
                  </a:lnTo>
                  <a:lnTo>
                    <a:pt x="77" y="164"/>
                  </a:lnTo>
                  <a:lnTo>
                    <a:pt x="87" y="170"/>
                  </a:lnTo>
                  <a:lnTo>
                    <a:pt x="97" y="174"/>
                  </a:lnTo>
                  <a:lnTo>
                    <a:pt x="105" y="177"/>
                  </a:lnTo>
                  <a:lnTo>
                    <a:pt x="114" y="180"/>
                  </a:lnTo>
                  <a:lnTo>
                    <a:pt x="122" y="184"/>
                  </a:lnTo>
                  <a:lnTo>
                    <a:pt x="129" y="188"/>
                  </a:lnTo>
                  <a:lnTo>
                    <a:pt x="135" y="193"/>
                  </a:lnTo>
                  <a:lnTo>
                    <a:pt x="141" y="200"/>
                  </a:lnTo>
                  <a:lnTo>
                    <a:pt x="146" y="208"/>
                  </a:lnTo>
                  <a:lnTo>
                    <a:pt x="141" y="210"/>
                  </a:lnTo>
                  <a:lnTo>
                    <a:pt x="135" y="210"/>
                  </a:lnTo>
                  <a:lnTo>
                    <a:pt x="130" y="209"/>
                  </a:lnTo>
                  <a:lnTo>
                    <a:pt x="125" y="207"/>
                  </a:lnTo>
                  <a:lnTo>
                    <a:pt x="120" y="206"/>
                  </a:lnTo>
                  <a:lnTo>
                    <a:pt x="116" y="205"/>
                  </a:lnTo>
                  <a:lnTo>
                    <a:pt x="110" y="203"/>
                  </a:lnTo>
                  <a:lnTo>
                    <a:pt x="104" y="202"/>
                  </a:lnTo>
                  <a:lnTo>
                    <a:pt x="96" y="201"/>
                  </a:lnTo>
                  <a:lnTo>
                    <a:pt x="88" y="203"/>
                  </a:lnTo>
                  <a:lnTo>
                    <a:pt x="80" y="205"/>
                  </a:lnTo>
                  <a:lnTo>
                    <a:pt x="72" y="209"/>
                  </a:lnTo>
                  <a:lnTo>
                    <a:pt x="64" y="214"/>
                  </a:lnTo>
                  <a:lnTo>
                    <a:pt x="57" y="221"/>
                  </a:lnTo>
                  <a:lnTo>
                    <a:pt x="52" y="229"/>
                  </a:lnTo>
                  <a:lnTo>
                    <a:pt x="47" y="236"/>
                  </a:lnTo>
                  <a:lnTo>
                    <a:pt x="43" y="244"/>
                  </a:lnTo>
                  <a:lnTo>
                    <a:pt x="37" y="252"/>
                  </a:lnTo>
                  <a:lnTo>
                    <a:pt x="31" y="259"/>
                  </a:lnTo>
                  <a:lnTo>
                    <a:pt x="25" y="264"/>
                  </a:lnTo>
                  <a:lnTo>
                    <a:pt x="20" y="269"/>
                  </a:lnTo>
                  <a:lnTo>
                    <a:pt x="14" y="273"/>
                  </a:lnTo>
                  <a:lnTo>
                    <a:pt x="10" y="277"/>
                  </a:lnTo>
                  <a:lnTo>
                    <a:pt x="6" y="279"/>
                  </a:lnTo>
                  <a:lnTo>
                    <a:pt x="1" y="282"/>
                  </a:lnTo>
                  <a:lnTo>
                    <a:pt x="0" y="285"/>
                  </a:lnTo>
                  <a:lnTo>
                    <a:pt x="2" y="287"/>
                  </a:lnTo>
                  <a:lnTo>
                    <a:pt x="7" y="291"/>
                  </a:lnTo>
                  <a:lnTo>
                    <a:pt x="9" y="292"/>
                  </a:lnTo>
                  <a:lnTo>
                    <a:pt x="12" y="294"/>
                  </a:lnTo>
                  <a:lnTo>
                    <a:pt x="16" y="296"/>
                  </a:lnTo>
                  <a:lnTo>
                    <a:pt x="21" y="299"/>
                  </a:lnTo>
                  <a:lnTo>
                    <a:pt x="25" y="301"/>
                  </a:lnTo>
                  <a:lnTo>
                    <a:pt x="31" y="304"/>
                  </a:lnTo>
                  <a:lnTo>
                    <a:pt x="37" y="306"/>
                  </a:lnTo>
                  <a:lnTo>
                    <a:pt x="44" y="308"/>
                  </a:lnTo>
                  <a:lnTo>
                    <a:pt x="55" y="310"/>
                  </a:lnTo>
                  <a:lnTo>
                    <a:pt x="66" y="311"/>
                  </a:lnTo>
                  <a:lnTo>
                    <a:pt x="78" y="311"/>
                  </a:lnTo>
                  <a:lnTo>
                    <a:pt x="89" y="309"/>
                  </a:lnTo>
                  <a:lnTo>
                    <a:pt x="100" y="304"/>
                  </a:lnTo>
                  <a:lnTo>
                    <a:pt x="111" y="297"/>
                  </a:lnTo>
                  <a:lnTo>
                    <a:pt x="122" y="287"/>
                  </a:lnTo>
                  <a:lnTo>
                    <a:pt x="130" y="275"/>
                  </a:lnTo>
                  <a:lnTo>
                    <a:pt x="133" y="270"/>
                  </a:lnTo>
                  <a:lnTo>
                    <a:pt x="135" y="264"/>
                  </a:lnTo>
                  <a:lnTo>
                    <a:pt x="137" y="259"/>
                  </a:lnTo>
                  <a:lnTo>
                    <a:pt x="140" y="254"/>
                  </a:lnTo>
                  <a:lnTo>
                    <a:pt x="142" y="246"/>
                  </a:lnTo>
                  <a:lnTo>
                    <a:pt x="145" y="238"/>
                  </a:lnTo>
                  <a:lnTo>
                    <a:pt x="147" y="232"/>
                  </a:lnTo>
                  <a:lnTo>
                    <a:pt x="151" y="228"/>
                  </a:lnTo>
                  <a:lnTo>
                    <a:pt x="154" y="223"/>
                  </a:lnTo>
                  <a:lnTo>
                    <a:pt x="158" y="220"/>
                  </a:lnTo>
                  <a:lnTo>
                    <a:pt x="162" y="218"/>
                  </a:lnTo>
                  <a:lnTo>
                    <a:pt x="166" y="217"/>
                  </a:lnTo>
                  <a:lnTo>
                    <a:pt x="166" y="223"/>
                  </a:lnTo>
                  <a:lnTo>
                    <a:pt x="166" y="228"/>
                  </a:lnTo>
                  <a:lnTo>
                    <a:pt x="168" y="232"/>
                  </a:lnTo>
                  <a:lnTo>
                    <a:pt x="170" y="235"/>
                  </a:lnTo>
                  <a:lnTo>
                    <a:pt x="169" y="246"/>
                  </a:lnTo>
                  <a:lnTo>
                    <a:pt x="166" y="255"/>
                  </a:lnTo>
                  <a:lnTo>
                    <a:pt x="160" y="262"/>
                  </a:lnTo>
                  <a:lnTo>
                    <a:pt x="152" y="268"/>
                  </a:lnTo>
                  <a:lnTo>
                    <a:pt x="146" y="271"/>
                  </a:lnTo>
                  <a:lnTo>
                    <a:pt x="141" y="274"/>
                  </a:lnTo>
                  <a:lnTo>
                    <a:pt x="135" y="279"/>
                  </a:lnTo>
                  <a:lnTo>
                    <a:pt x="130" y="284"/>
                  </a:lnTo>
                  <a:lnTo>
                    <a:pt x="124" y="290"/>
                  </a:lnTo>
                  <a:lnTo>
                    <a:pt x="119" y="298"/>
                  </a:lnTo>
                  <a:lnTo>
                    <a:pt x="115" y="307"/>
                  </a:lnTo>
                  <a:lnTo>
                    <a:pt x="111" y="316"/>
                  </a:lnTo>
                  <a:lnTo>
                    <a:pt x="109" y="325"/>
                  </a:lnTo>
                  <a:lnTo>
                    <a:pt x="107" y="336"/>
                  </a:lnTo>
                  <a:lnTo>
                    <a:pt x="106" y="345"/>
                  </a:lnTo>
                  <a:lnTo>
                    <a:pt x="107" y="355"/>
                  </a:lnTo>
                  <a:lnTo>
                    <a:pt x="108" y="362"/>
                  </a:lnTo>
                  <a:lnTo>
                    <a:pt x="109" y="368"/>
                  </a:lnTo>
                  <a:lnTo>
                    <a:pt x="110" y="373"/>
                  </a:lnTo>
                  <a:lnTo>
                    <a:pt x="110" y="378"/>
                  </a:lnTo>
                  <a:lnTo>
                    <a:pt x="110" y="391"/>
                  </a:lnTo>
                  <a:lnTo>
                    <a:pt x="110" y="400"/>
                  </a:lnTo>
                  <a:lnTo>
                    <a:pt x="108" y="408"/>
                  </a:lnTo>
                  <a:lnTo>
                    <a:pt x="105" y="413"/>
                  </a:lnTo>
                  <a:lnTo>
                    <a:pt x="103" y="418"/>
                  </a:lnTo>
                  <a:lnTo>
                    <a:pt x="104" y="420"/>
                  </a:lnTo>
                  <a:lnTo>
                    <a:pt x="109" y="420"/>
                  </a:lnTo>
                  <a:lnTo>
                    <a:pt x="114" y="419"/>
                  </a:lnTo>
                  <a:lnTo>
                    <a:pt x="139" y="414"/>
                  </a:lnTo>
                  <a:lnTo>
                    <a:pt x="161" y="403"/>
                  </a:lnTo>
                  <a:lnTo>
                    <a:pt x="178" y="388"/>
                  </a:lnTo>
                  <a:lnTo>
                    <a:pt x="192" y="369"/>
                  </a:lnTo>
                  <a:lnTo>
                    <a:pt x="201" y="346"/>
                  </a:lnTo>
                  <a:lnTo>
                    <a:pt x="204" y="323"/>
                  </a:lnTo>
                  <a:lnTo>
                    <a:pt x="203" y="300"/>
                  </a:lnTo>
                  <a:lnTo>
                    <a:pt x="197" y="277"/>
                  </a:lnTo>
                  <a:lnTo>
                    <a:pt x="193" y="266"/>
                  </a:lnTo>
                  <a:lnTo>
                    <a:pt x="189" y="258"/>
                  </a:lnTo>
                  <a:lnTo>
                    <a:pt x="186" y="252"/>
                  </a:lnTo>
                  <a:lnTo>
                    <a:pt x="184" y="245"/>
                  </a:lnTo>
                  <a:lnTo>
                    <a:pt x="188" y="244"/>
                  </a:lnTo>
                  <a:lnTo>
                    <a:pt x="192" y="242"/>
                  </a:lnTo>
                  <a:lnTo>
                    <a:pt x="196" y="240"/>
                  </a:lnTo>
                  <a:lnTo>
                    <a:pt x="197" y="238"/>
                  </a:lnTo>
                  <a:lnTo>
                    <a:pt x="203" y="245"/>
                  </a:lnTo>
                  <a:lnTo>
                    <a:pt x="207" y="257"/>
                  </a:lnTo>
                  <a:lnTo>
                    <a:pt x="209" y="269"/>
                  </a:lnTo>
                  <a:lnTo>
                    <a:pt x="211" y="283"/>
                  </a:lnTo>
                  <a:lnTo>
                    <a:pt x="212" y="292"/>
                  </a:lnTo>
                  <a:lnTo>
                    <a:pt x="214" y="302"/>
                  </a:lnTo>
                  <a:lnTo>
                    <a:pt x="216" y="311"/>
                  </a:lnTo>
                  <a:lnTo>
                    <a:pt x="220" y="319"/>
                  </a:lnTo>
                  <a:lnTo>
                    <a:pt x="225" y="328"/>
                  </a:lnTo>
                  <a:lnTo>
                    <a:pt x="232" y="336"/>
                  </a:lnTo>
                  <a:lnTo>
                    <a:pt x="240" y="342"/>
                  </a:lnTo>
                  <a:lnTo>
                    <a:pt x="251" y="348"/>
                  </a:lnTo>
                  <a:lnTo>
                    <a:pt x="263" y="353"/>
                  </a:lnTo>
                  <a:lnTo>
                    <a:pt x="274" y="358"/>
                  </a:lnTo>
                  <a:lnTo>
                    <a:pt x="285" y="363"/>
                  </a:lnTo>
                  <a:lnTo>
                    <a:pt x="294" y="368"/>
                  </a:lnTo>
                  <a:lnTo>
                    <a:pt x="303" y="373"/>
                  </a:lnTo>
                  <a:lnTo>
                    <a:pt x="311" y="379"/>
                  </a:lnTo>
                  <a:lnTo>
                    <a:pt x="317" y="387"/>
                  </a:lnTo>
                  <a:lnTo>
                    <a:pt x="322" y="396"/>
                  </a:lnTo>
                  <a:lnTo>
                    <a:pt x="324" y="382"/>
                  </a:lnTo>
                  <a:lnTo>
                    <a:pt x="326" y="365"/>
                  </a:lnTo>
                  <a:lnTo>
                    <a:pt x="327" y="344"/>
                  </a:lnTo>
                  <a:lnTo>
                    <a:pt x="325" y="322"/>
                  </a:lnTo>
                  <a:lnTo>
                    <a:pt x="321" y="301"/>
                  </a:lnTo>
                  <a:lnTo>
                    <a:pt x="312" y="283"/>
                  </a:lnTo>
                  <a:lnTo>
                    <a:pt x="300" y="268"/>
                  </a:lnTo>
                  <a:lnTo>
                    <a:pt x="282" y="259"/>
                  </a:lnTo>
                  <a:lnTo>
                    <a:pt x="276" y="257"/>
                  </a:lnTo>
                  <a:lnTo>
                    <a:pt x="269" y="256"/>
                  </a:lnTo>
                  <a:lnTo>
                    <a:pt x="263" y="254"/>
                  </a:lnTo>
                  <a:lnTo>
                    <a:pt x="258" y="253"/>
                  </a:lnTo>
                  <a:lnTo>
                    <a:pt x="253" y="251"/>
                  </a:lnTo>
                  <a:lnTo>
                    <a:pt x="249" y="250"/>
                  </a:lnTo>
                  <a:lnTo>
                    <a:pt x="245" y="249"/>
                  </a:lnTo>
                  <a:lnTo>
                    <a:pt x="243" y="248"/>
                  </a:lnTo>
                  <a:lnTo>
                    <a:pt x="245" y="245"/>
                  </a:lnTo>
                  <a:lnTo>
                    <a:pt x="247" y="241"/>
                  </a:lnTo>
                  <a:lnTo>
                    <a:pt x="249" y="237"/>
                  </a:lnTo>
                  <a:lnTo>
                    <a:pt x="250" y="234"/>
                  </a:lnTo>
                  <a:lnTo>
                    <a:pt x="263" y="241"/>
                  </a:lnTo>
                  <a:lnTo>
                    <a:pt x="276" y="247"/>
                  </a:lnTo>
                  <a:lnTo>
                    <a:pt x="288" y="251"/>
                  </a:lnTo>
                  <a:lnTo>
                    <a:pt x="300" y="253"/>
                  </a:lnTo>
                  <a:lnTo>
                    <a:pt x="311" y="254"/>
                  </a:lnTo>
                  <a:lnTo>
                    <a:pt x="321" y="254"/>
                  </a:lnTo>
                  <a:lnTo>
                    <a:pt x="331" y="252"/>
                  </a:lnTo>
                  <a:lnTo>
                    <a:pt x="339" y="249"/>
                  </a:lnTo>
                  <a:lnTo>
                    <a:pt x="347" y="245"/>
                  </a:lnTo>
                  <a:lnTo>
                    <a:pt x="353" y="242"/>
                  </a:lnTo>
                  <a:lnTo>
                    <a:pt x="359" y="239"/>
                  </a:lnTo>
                  <a:lnTo>
                    <a:pt x="364" y="237"/>
                  </a:lnTo>
                  <a:lnTo>
                    <a:pt x="368" y="235"/>
                  </a:lnTo>
                  <a:lnTo>
                    <a:pt x="372" y="234"/>
                  </a:lnTo>
                  <a:lnTo>
                    <a:pt x="375" y="234"/>
                  </a:lnTo>
                  <a:lnTo>
                    <a:pt x="379" y="234"/>
                  </a:lnTo>
                  <a:lnTo>
                    <a:pt x="371" y="231"/>
                  </a:lnTo>
                  <a:lnTo>
                    <a:pt x="364" y="227"/>
                  </a:lnTo>
                  <a:lnTo>
                    <a:pt x="357" y="221"/>
                  </a:lnTo>
                  <a:lnTo>
                    <a:pt x="351" y="215"/>
                  </a:lnTo>
                  <a:lnTo>
                    <a:pt x="346" y="209"/>
                  </a:lnTo>
                  <a:lnTo>
                    <a:pt x="341" y="203"/>
                  </a:lnTo>
                  <a:lnTo>
                    <a:pt x="336" y="195"/>
                  </a:lnTo>
                  <a:lnTo>
                    <a:pt x="331" y="187"/>
                  </a:lnTo>
                  <a:lnTo>
                    <a:pt x="325" y="179"/>
                  </a:lnTo>
                  <a:lnTo>
                    <a:pt x="318" y="172"/>
                  </a:lnTo>
                  <a:lnTo>
                    <a:pt x="307" y="165"/>
                  </a:lnTo>
                  <a:lnTo>
                    <a:pt x="297" y="160"/>
                  </a:lnTo>
                  <a:lnTo>
                    <a:pt x="285" y="157"/>
                  </a:lnTo>
                  <a:lnTo>
                    <a:pt x="274" y="156"/>
                  </a:lnTo>
                  <a:lnTo>
                    <a:pt x="263" y="158"/>
                  </a:lnTo>
                  <a:lnTo>
                    <a:pt x="255" y="162"/>
                  </a:lnTo>
                  <a:lnTo>
                    <a:pt x="250" y="166"/>
                  </a:lnTo>
                  <a:lnTo>
                    <a:pt x="245" y="170"/>
                  </a:lnTo>
                  <a:lnTo>
                    <a:pt x="240" y="172"/>
                  </a:lnTo>
                  <a:lnTo>
                    <a:pt x="237" y="175"/>
                  </a:lnTo>
                  <a:lnTo>
                    <a:pt x="233" y="176"/>
                  </a:lnTo>
                  <a:lnTo>
                    <a:pt x="231" y="177"/>
                  </a:lnTo>
                  <a:lnTo>
                    <a:pt x="228" y="177"/>
                  </a:lnTo>
                  <a:lnTo>
                    <a:pt x="227" y="178"/>
                  </a:lnTo>
                  <a:lnTo>
                    <a:pt x="227" y="176"/>
                  </a:lnTo>
                  <a:lnTo>
                    <a:pt x="227" y="171"/>
                  </a:lnTo>
                  <a:lnTo>
                    <a:pt x="227" y="166"/>
                  </a:lnTo>
                  <a:lnTo>
                    <a:pt x="225" y="163"/>
                  </a:lnTo>
                  <a:lnTo>
                    <a:pt x="228" y="161"/>
                  </a:lnTo>
                  <a:lnTo>
                    <a:pt x="231" y="159"/>
                  </a:lnTo>
                  <a:lnTo>
                    <a:pt x="234" y="158"/>
                  </a:lnTo>
                  <a:lnTo>
                    <a:pt x="238" y="157"/>
                  </a:lnTo>
                  <a:lnTo>
                    <a:pt x="240" y="157"/>
                  </a:lnTo>
                  <a:lnTo>
                    <a:pt x="244" y="156"/>
                  </a:lnTo>
                  <a:lnTo>
                    <a:pt x="247" y="155"/>
                  </a:lnTo>
                  <a:lnTo>
                    <a:pt x="251" y="153"/>
                  </a:lnTo>
                  <a:lnTo>
                    <a:pt x="259" y="146"/>
                  </a:lnTo>
                  <a:lnTo>
                    <a:pt x="266" y="135"/>
                  </a:lnTo>
                  <a:lnTo>
                    <a:pt x="272" y="122"/>
                  </a:lnTo>
                  <a:lnTo>
                    <a:pt x="276" y="108"/>
                  </a:lnTo>
                  <a:lnTo>
                    <a:pt x="280" y="94"/>
                  </a:lnTo>
                  <a:lnTo>
                    <a:pt x="281" y="79"/>
                  </a:lnTo>
                  <a:lnTo>
                    <a:pt x="280" y="68"/>
                  </a:lnTo>
                  <a:lnTo>
                    <a:pt x="276" y="58"/>
                  </a:lnTo>
                  <a:lnTo>
                    <a:pt x="271" y="43"/>
                  </a:lnTo>
                  <a:lnTo>
                    <a:pt x="269" y="27"/>
                  </a:lnTo>
                  <a:lnTo>
                    <a:pt x="268" y="12"/>
                  </a:lnTo>
                  <a:lnTo>
                    <a:pt x="269" y="0"/>
                  </a:lnTo>
                  <a:lnTo>
                    <a:pt x="263" y="9"/>
                  </a:lnTo>
                  <a:lnTo>
                    <a:pt x="257" y="17"/>
                  </a:lnTo>
                  <a:lnTo>
                    <a:pt x="251" y="25"/>
                  </a:lnTo>
                  <a:lnTo>
                    <a:pt x="245" y="31"/>
                  </a:lnTo>
                  <a:lnTo>
                    <a:pt x="238" y="37"/>
                  </a:lnTo>
                  <a:lnTo>
                    <a:pt x="232" y="40"/>
                  </a:lnTo>
                  <a:lnTo>
                    <a:pt x="226" y="44"/>
                  </a:lnTo>
                  <a:lnTo>
                    <a:pt x="220" y="46"/>
                  </a:lnTo>
                  <a:lnTo>
                    <a:pt x="209" y="51"/>
                  </a:lnTo>
                  <a:lnTo>
                    <a:pt x="199" y="60"/>
                  </a:lnTo>
                  <a:lnTo>
                    <a:pt x="190" y="71"/>
                  </a:lnTo>
                  <a:lnTo>
                    <a:pt x="183" y="85"/>
                  </a:lnTo>
                  <a:lnTo>
                    <a:pt x="177" y="100"/>
                  </a:lnTo>
                  <a:lnTo>
                    <a:pt x="174" y="117"/>
                  </a:lnTo>
                  <a:lnTo>
                    <a:pt x="174" y="134"/>
                  </a:lnTo>
                  <a:lnTo>
                    <a:pt x="178" y="152"/>
                  </a:lnTo>
                  <a:lnTo>
                    <a:pt x="176" y="151"/>
                  </a:lnTo>
                  <a:lnTo>
                    <a:pt x="172" y="151"/>
                  </a:lnTo>
                  <a:lnTo>
                    <a:pt x="167" y="151"/>
                  </a:lnTo>
                  <a:lnTo>
                    <a:pt x="165" y="153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6" name="Freeform 261"/>
            <p:cNvSpPr>
              <a:spLocks/>
            </p:cNvSpPr>
            <p:nvPr/>
          </p:nvSpPr>
          <p:spPr bwMode="auto">
            <a:xfrm>
              <a:off x="140" y="0"/>
              <a:ext cx="115" cy="182"/>
            </a:xfrm>
            <a:custGeom>
              <a:avLst/>
              <a:gdLst>
                <a:gd name="T0" fmla="*/ 115 w 115"/>
                <a:gd name="T1" fmla="*/ 75 h 182"/>
                <a:gd name="T2" fmla="*/ 109 w 115"/>
                <a:gd name="T3" fmla="*/ 78 h 182"/>
                <a:gd name="T4" fmla="*/ 102 w 115"/>
                <a:gd name="T5" fmla="*/ 83 h 182"/>
                <a:gd name="T6" fmla="*/ 95 w 115"/>
                <a:gd name="T7" fmla="*/ 89 h 182"/>
                <a:gd name="T8" fmla="*/ 88 w 115"/>
                <a:gd name="T9" fmla="*/ 96 h 182"/>
                <a:gd name="T10" fmla="*/ 83 w 115"/>
                <a:gd name="T11" fmla="*/ 103 h 182"/>
                <a:gd name="T12" fmla="*/ 78 w 115"/>
                <a:gd name="T13" fmla="*/ 113 h 182"/>
                <a:gd name="T14" fmla="*/ 73 w 115"/>
                <a:gd name="T15" fmla="*/ 123 h 182"/>
                <a:gd name="T16" fmla="*/ 71 w 115"/>
                <a:gd name="T17" fmla="*/ 133 h 182"/>
                <a:gd name="T18" fmla="*/ 70 w 115"/>
                <a:gd name="T19" fmla="*/ 137 h 182"/>
                <a:gd name="T20" fmla="*/ 70 w 115"/>
                <a:gd name="T21" fmla="*/ 140 h 182"/>
                <a:gd name="T22" fmla="*/ 69 w 115"/>
                <a:gd name="T23" fmla="*/ 144 h 182"/>
                <a:gd name="T24" fmla="*/ 69 w 115"/>
                <a:gd name="T25" fmla="*/ 148 h 182"/>
                <a:gd name="T26" fmla="*/ 69 w 115"/>
                <a:gd name="T27" fmla="*/ 155 h 182"/>
                <a:gd name="T28" fmla="*/ 70 w 115"/>
                <a:gd name="T29" fmla="*/ 164 h 182"/>
                <a:gd name="T30" fmla="*/ 71 w 115"/>
                <a:gd name="T31" fmla="*/ 173 h 182"/>
                <a:gd name="T32" fmla="*/ 73 w 115"/>
                <a:gd name="T33" fmla="*/ 181 h 182"/>
                <a:gd name="T34" fmla="*/ 71 w 115"/>
                <a:gd name="T35" fmla="*/ 180 h 182"/>
                <a:gd name="T36" fmla="*/ 67 w 115"/>
                <a:gd name="T37" fmla="*/ 180 h 182"/>
                <a:gd name="T38" fmla="*/ 62 w 115"/>
                <a:gd name="T39" fmla="*/ 180 h 182"/>
                <a:gd name="T40" fmla="*/ 60 w 115"/>
                <a:gd name="T41" fmla="*/ 182 h 182"/>
                <a:gd name="T42" fmla="*/ 59 w 115"/>
                <a:gd name="T43" fmla="*/ 168 h 182"/>
                <a:gd name="T44" fmla="*/ 55 w 115"/>
                <a:gd name="T45" fmla="*/ 153 h 182"/>
                <a:gd name="T46" fmla="*/ 51 w 115"/>
                <a:gd name="T47" fmla="*/ 140 h 182"/>
                <a:gd name="T48" fmla="*/ 44 w 115"/>
                <a:gd name="T49" fmla="*/ 126 h 182"/>
                <a:gd name="T50" fmla="*/ 36 w 115"/>
                <a:gd name="T51" fmla="*/ 115 h 182"/>
                <a:gd name="T52" fmla="*/ 28 w 115"/>
                <a:gd name="T53" fmla="*/ 105 h 182"/>
                <a:gd name="T54" fmla="*/ 18 w 115"/>
                <a:gd name="T55" fmla="*/ 97 h 182"/>
                <a:gd name="T56" fmla="*/ 9 w 115"/>
                <a:gd name="T57" fmla="*/ 94 h 182"/>
                <a:gd name="T58" fmla="*/ 10 w 115"/>
                <a:gd name="T59" fmla="*/ 85 h 182"/>
                <a:gd name="T60" fmla="*/ 10 w 115"/>
                <a:gd name="T61" fmla="*/ 76 h 182"/>
                <a:gd name="T62" fmla="*/ 6 w 115"/>
                <a:gd name="T63" fmla="*/ 69 h 182"/>
                <a:gd name="T64" fmla="*/ 0 w 115"/>
                <a:gd name="T65" fmla="*/ 65 h 182"/>
                <a:gd name="T66" fmla="*/ 7 w 115"/>
                <a:gd name="T67" fmla="*/ 52 h 182"/>
                <a:gd name="T68" fmla="*/ 13 w 115"/>
                <a:gd name="T69" fmla="*/ 35 h 182"/>
                <a:gd name="T70" fmla="*/ 16 w 115"/>
                <a:gd name="T71" fmla="*/ 15 h 182"/>
                <a:gd name="T72" fmla="*/ 11 w 115"/>
                <a:gd name="T73" fmla="*/ 0 h 182"/>
                <a:gd name="T74" fmla="*/ 16 w 115"/>
                <a:gd name="T75" fmla="*/ 5 h 182"/>
                <a:gd name="T76" fmla="*/ 22 w 115"/>
                <a:gd name="T77" fmla="*/ 11 h 182"/>
                <a:gd name="T78" fmla="*/ 28 w 115"/>
                <a:gd name="T79" fmla="*/ 16 h 182"/>
                <a:gd name="T80" fmla="*/ 35 w 115"/>
                <a:gd name="T81" fmla="*/ 21 h 182"/>
                <a:gd name="T82" fmla="*/ 42 w 115"/>
                <a:gd name="T83" fmla="*/ 25 h 182"/>
                <a:gd name="T84" fmla="*/ 51 w 115"/>
                <a:gd name="T85" fmla="*/ 28 h 182"/>
                <a:gd name="T86" fmla="*/ 60 w 115"/>
                <a:gd name="T87" fmla="*/ 29 h 182"/>
                <a:gd name="T88" fmla="*/ 71 w 115"/>
                <a:gd name="T89" fmla="*/ 28 h 182"/>
                <a:gd name="T90" fmla="*/ 71 w 115"/>
                <a:gd name="T91" fmla="*/ 37 h 182"/>
                <a:gd name="T92" fmla="*/ 72 w 115"/>
                <a:gd name="T93" fmla="*/ 46 h 182"/>
                <a:gd name="T94" fmla="*/ 73 w 115"/>
                <a:gd name="T95" fmla="*/ 56 h 182"/>
                <a:gd name="T96" fmla="*/ 77 w 115"/>
                <a:gd name="T97" fmla="*/ 65 h 182"/>
                <a:gd name="T98" fmla="*/ 83 w 115"/>
                <a:gd name="T99" fmla="*/ 72 h 182"/>
                <a:gd name="T100" fmla="*/ 91 w 115"/>
                <a:gd name="T101" fmla="*/ 76 h 182"/>
                <a:gd name="T102" fmla="*/ 102 w 115"/>
                <a:gd name="T103" fmla="*/ 78 h 182"/>
                <a:gd name="T104" fmla="*/ 115 w 115"/>
                <a:gd name="T105" fmla="*/ 75 h 18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15"/>
                <a:gd name="T160" fmla="*/ 0 h 182"/>
                <a:gd name="T161" fmla="*/ 115 w 115"/>
                <a:gd name="T162" fmla="*/ 182 h 18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15" h="182">
                  <a:moveTo>
                    <a:pt x="115" y="75"/>
                  </a:moveTo>
                  <a:lnTo>
                    <a:pt x="109" y="78"/>
                  </a:lnTo>
                  <a:lnTo>
                    <a:pt x="102" y="83"/>
                  </a:lnTo>
                  <a:lnTo>
                    <a:pt x="95" y="89"/>
                  </a:lnTo>
                  <a:lnTo>
                    <a:pt x="88" y="96"/>
                  </a:lnTo>
                  <a:lnTo>
                    <a:pt x="83" y="103"/>
                  </a:lnTo>
                  <a:lnTo>
                    <a:pt x="78" y="113"/>
                  </a:lnTo>
                  <a:lnTo>
                    <a:pt x="73" y="123"/>
                  </a:lnTo>
                  <a:lnTo>
                    <a:pt x="71" y="133"/>
                  </a:lnTo>
                  <a:lnTo>
                    <a:pt x="70" y="137"/>
                  </a:lnTo>
                  <a:lnTo>
                    <a:pt x="70" y="140"/>
                  </a:lnTo>
                  <a:lnTo>
                    <a:pt x="69" y="144"/>
                  </a:lnTo>
                  <a:lnTo>
                    <a:pt x="69" y="148"/>
                  </a:lnTo>
                  <a:lnTo>
                    <a:pt x="69" y="155"/>
                  </a:lnTo>
                  <a:lnTo>
                    <a:pt x="70" y="164"/>
                  </a:lnTo>
                  <a:lnTo>
                    <a:pt x="71" y="173"/>
                  </a:lnTo>
                  <a:lnTo>
                    <a:pt x="73" y="181"/>
                  </a:lnTo>
                  <a:lnTo>
                    <a:pt x="71" y="180"/>
                  </a:lnTo>
                  <a:lnTo>
                    <a:pt x="67" y="180"/>
                  </a:lnTo>
                  <a:lnTo>
                    <a:pt x="62" y="180"/>
                  </a:lnTo>
                  <a:lnTo>
                    <a:pt x="60" y="182"/>
                  </a:lnTo>
                  <a:lnTo>
                    <a:pt x="59" y="168"/>
                  </a:lnTo>
                  <a:lnTo>
                    <a:pt x="55" y="153"/>
                  </a:lnTo>
                  <a:lnTo>
                    <a:pt x="51" y="140"/>
                  </a:lnTo>
                  <a:lnTo>
                    <a:pt x="44" y="126"/>
                  </a:lnTo>
                  <a:lnTo>
                    <a:pt x="36" y="115"/>
                  </a:lnTo>
                  <a:lnTo>
                    <a:pt x="28" y="105"/>
                  </a:lnTo>
                  <a:lnTo>
                    <a:pt x="18" y="97"/>
                  </a:lnTo>
                  <a:lnTo>
                    <a:pt x="9" y="94"/>
                  </a:lnTo>
                  <a:lnTo>
                    <a:pt x="10" y="85"/>
                  </a:lnTo>
                  <a:lnTo>
                    <a:pt x="10" y="76"/>
                  </a:lnTo>
                  <a:lnTo>
                    <a:pt x="6" y="69"/>
                  </a:lnTo>
                  <a:lnTo>
                    <a:pt x="0" y="65"/>
                  </a:lnTo>
                  <a:lnTo>
                    <a:pt x="7" y="52"/>
                  </a:lnTo>
                  <a:lnTo>
                    <a:pt x="13" y="35"/>
                  </a:lnTo>
                  <a:lnTo>
                    <a:pt x="16" y="15"/>
                  </a:lnTo>
                  <a:lnTo>
                    <a:pt x="11" y="0"/>
                  </a:lnTo>
                  <a:lnTo>
                    <a:pt x="16" y="5"/>
                  </a:lnTo>
                  <a:lnTo>
                    <a:pt x="22" y="11"/>
                  </a:lnTo>
                  <a:lnTo>
                    <a:pt x="28" y="16"/>
                  </a:lnTo>
                  <a:lnTo>
                    <a:pt x="35" y="21"/>
                  </a:lnTo>
                  <a:lnTo>
                    <a:pt x="42" y="25"/>
                  </a:lnTo>
                  <a:lnTo>
                    <a:pt x="51" y="28"/>
                  </a:lnTo>
                  <a:lnTo>
                    <a:pt x="60" y="29"/>
                  </a:lnTo>
                  <a:lnTo>
                    <a:pt x="71" y="28"/>
                  </a:lnTo>
                  <a:lnTo>
                    <a:pt x="71" y="37"/>
                  </a:lnTo>
                  <a:lnTo>
                    <a:pt x="72" y="46"/>
                  </a:lnTo>
                  <a:lnTo>
                    <a:pt x="73" y="56"/>
                  </a:lnTo>
                  <a:lnTo>
                    <a:pt x="77" y="65"/>
                  </a:lnTo>
                  <a:lnTo>
                    <a:pt x="83" y="72"/>
                  </a:lnTo>
                  <a:lnTo>
                    <a:pt x="91" y="76"/>
                  </a:lnTo>
                  <a:lnTo>
                    <a:pt x="102" y="78"/>
                  </a:lnTo>
                  <a:lnTo>
                    <a:pt x="115" y="75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7" name="Freeform 262"/>
            <p:cNvSpPr>
              <a:spLocks/>
            </p:cNvSpPr>
            <p:nvPr/>
          </p:nvSpPr>
          <p:spPr bwMode="auto">
            <a:xfrm>
              <a:off x="36" y="304"/>
              <a:ext cx="130" cy="170"/>
            </a:xfrm>
            <a:custGeom>
              <a:avLst/>
              <a:gdLst>
                <a:gd name="T0" fmla="*/ 47 w 130"/>
                <a:gd name="T1" fmla="*/ 34 h 170"/>
                <a:gd name="T2" fmla="*/ 54 w 130"/>
                <a:gd name="T3" fmla="*/ 36 h 170"/>
                <a:gd name="T4" fmla="*/ 62 w 130"/>
                <a:gd name="T5" fmla="*/ 36 h 170"/>
                <a:gd name="T6" fmla="*/ 71 w 130"/>
                <a:gd name="T7" fmla="*/ 36 h 170"/>
                <a:gd name="T8" fmla="*/ 79 w 130"/>
                <a:gd name="T9" fmla="*/ 36 h 170"/>
                <a:gd name="T10" fmla="*/ 87 w 130"/>
                <a:gd name="T11" fmla="*/ 34 h 170"/>
                <a:gd name="T12" fmla="*/ 97 w 130"/>
                <a:gd name="T13" fmla="*/ 31 h 170"/>
                <a:gd name="T14" fmla="*/ 107 w 130"/>
                <a:gd name="T15" fmla="*/ 25 h 170"/>
                <a:gd name="T16" fmla="*/ 116 w 130"/>
                <a:gd name="T17" fmla="*/ 17 h 170"/>
                <a:gd name="T18" fmla="*/ 125 w 130"/>
                <a:gd name="T19" fmla="*/ 7 h 170"/>
                <a:gd name="T20" fmla="*/ 130 w 130"/>
                <a:gd name="T21" fmla="*/ 2 h 170"/>
                <a:gd name="T22" fmla="*/ 130 w 130"/>
                <a:gd name="T23" fmla="*/ 7 h 170"/>
                <a:gd name="T24" fmla="*/ 123 w 130"/>
                <a:gd name="T25" fmla="*/ 15 h 170"/>
                <a:gd name="T26" fmla="*/ 114 w 130"/>
                <a:gd name="T27" fmla="*/ 32 h 170"/>
                <a:gd name="T28" fmla="*/ 108 w 130"/>
                <a:gd name="T29" fmla="*/ 50 h 170"/>
                <a:gd name="T30" fmla="*/ 105 w 130"/>
                <a:gd name="T31" fmla="*/ 70 h 170"/>
                <a:gd name="T32" fmla="*/ 107 w 130"/>
                <a:gd name="T33" fmla="*/ 87 h 170"/>
                <a:gd name="T34" fmla="*/ 109 w 130"/>
                <a:gd name="T35" fmla="*/ 98 h 170"/>
                <a:gd name="T36" fmla="*/ 105 w 130"/>
                <a:gd name="T37" fmla="*/ 102 h 170"/>
                <a:gd name="T38" fmla="*/ 95 w 130"/>
                <a:gd name="T39" fmla="*/ 108 h 170"/>
                <a:gd name="T40" fmla="*/ 85 w 130"/>
                <a:gd name="T41" fmla="*/ 121 h 170"/>
                <a:gd name="T42" fmla="*/ 80 w 130"/>
                <a:gd name="T43" fmla="*/ 143 h 170"/>
                <a:gd name="T44" fmla="*/ 75 w 130"/>
                <a:gd name="T45" fmla="*/ 152 h 170"/>
                <a:gd name="T46" fmla="*/ 60 w 130"/>
                <a:gd name="T47" fmla="*/ 148 h 170"/>
                <a:gd name="T48" fmla="*/ 42 w 130"/>
                <a:gd name="T49" fmla="*/ 149 h 170"/>
                <a:gd name="T50" fmla="*/ 27 w 130"/>
                <a:gd name="T51" fmla="*/ 160 h 170"/>
                <a:gd name="T52" fmla="*/ 23 w 130"/>
                <a:gd name="T53" fmla="*/ 151 h 170"/>
                <a:gd name="T54" fmla="*/ 12 w 130"/>
                <a:gd name="T55" fmla="*/ 116 h 170"/>
                <a:gd name="T56" fmla="*/ 8 w 130"/>
                <a:gd name="T57" fmla="*/ 96 h 170"/>
                <a:gd name="T58" fmla="*/ 14 w 130"/>
                <a:gd name="T59" fmla="*/ 69 h 170"/>
                <a:gd name="T60" fmla="*/ 17 w 130"/>
                <a:gd name="T61" fmla="*/ 59 h 170"/>
                <a:gd name="T62" fmla="*/ 26 w 130"/>
                <a:gd name="T63" fmla="*/ 54 h 170"/>
                <a:gd name="T64" fmla="*/ 35 w 130"/>
                <a:gd name="T65" fmla="*/ 47 h 170"/>
                <a:gd name="T66" fmla="*/ 42 w 130"/>
                <a:gd name="T67" fmla="*/ 39 h 1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0"/>
                <a:gd name="T103" fmla="*/ 0 h 170"/>
                <a:gd name="T104" fmla="*/ 130 w 130"/>
                <a:gd name="T105" fmla="*/ 170 h 1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0" h="170">
                  <a:moveTo>
                    <a:pt x="43" y="33"/>
                  </a:moveTo>
                  <a:lnTo>
                    <a:pt x="47" y="34"/>
                  </a:lnTo>
                  <a:lnTo>
                    <a:pt x="51" y="35"/>
                  </a:lnTo>
                  <a:lnTo>
                    <a:pt x="54" y="36"/>
                  </a:lnTo>
                  <a:lnTo>
                    <a:pt x="59" y="36"/>
                  </a:lnTo>
                  <a:lnTo>
                    <a:pt x="62" y="36"/>
                  </a:lnTo>
                  <a:lnTo>
                    <a:pt x="67" y="36"/>
                  </a:lnTo>
                  <a:lnTo>
                    <a:pt x="71" y="36"/>
                  </a:lnTo>
                  <a:lnTo>
                    <a:pt x="75" y="36"/>
                  </a:lnTo>
                  <a:lnTo>
                    <a:pt x="79" y="36"/>
                  </a:lnTo>
                  <a:lnTo>
                    <a:pt x="84" y="35"/>
                  </a:lnTo>
                  <a:lnTo>
                    <a:pt x="87" y="34"/>
                  </a:lnTo>
                  <a:lnTo>
                    <a:pt x="91" y="33"/>
                  </a:lnTo>
                  <a:lnTo>
                    <a:pt x="97" y="31"/>
                  </a:lnTo>
                  <a:lnTo>
                    <a:pt x="102" y="28"/>
                  </a:lnTo>
                  <a:lnTo>
                    <a:pt x="107" y="25"/>
                  </a:lnTo>
                  <a:lnTo>
                    <a:pt x="112" y="21"/>
                  </a:lnTo>
                  <a:lnTo>
                    <a:pt x="116" y="17"/>
                  </a:lnTo>
                  <a:lnTo>
                    <a:pt x="121" y="12"/>
                  </a:lnTo>
                  <a:lnTo>
                    <a:pt x="125" y="7"/>
                  </a:lnTo>
                  <a:lnTo>
                    <a:pt x="129" y="0"/>
                  </a:lnTo>
                  <a:lnTo>
                    <a:pt x="130" y="2"/>
                  </a:lnTo>
                  <a:lnTo>
                    <a:pt x="130" y="4"/>
                  </a:lnTo>
                  <a:lnTo>
                    <a:pt x="130" y="7"/>
                  </a:lnTo>
                  <a:lnTo>
                    <a:pt x="129" y="9"/>
                  </a:lnTo>
                  <a:lnTo>
                    <a:pt x="123" y="15"/>
                  </a:lnTo>
                  <a:lnTo>
                    <a:pt x="118" y="23"/>
                  </a:lnTo>
                  <a:lnTo>
                    <a:pt x="114" y="32"/>
                  </a:lnTo>
                  <a:lnTo>
                    <a:pt x="110" y="41"/>
                  </a:lnTo>
                  <a:lnTo>
                    <a:pt x="108" y="50"/>
                  </a:lnTo>
                  <a:lnTo>
                    <a:pt x="106" y="61"/>
                  </a:lnTo>
                  <a:lnTo>
                    <a:pt x="105" y="70"/>
                  </a:lnTo>
                  <a:lnTo>
                    <a:pt x="106" y="80"/>
                  </a:lnTo>
                  <a:lnTo>
                    <a:pt x="107" y="87"/>
                  </a:lnTo>
                  <a:lnTo>
                    <a:pt x="108" y="93"/>
                  </a:lnTo>
                  <a:lnTo>
                    <a:pt x="109" y="98"/>
                  </a:lnTo>
                  <a:lnTo>
                    <a:pt x="109" y="103"/>
                  </a:lnTo>
                  <a:lnTo>
                    <a:pt x="105" y="102"/>
                  </a:lnTo>
                  <a:lnTo>
                    <a:pt x="100" y="104"/>
                  </a:lnTo>
                  <a:lnTo>
                    <a:pt x="95" y="108"/>
                  </a:lnTo>
                  <a:lnTo>
                    <a:pt x="90" y="113"/>
                  </a:lnTo>
                  <a:lnTo>
                    <a:pt x="85" y="121"/>
                  </a:lnTo>
                  <a:lnTo>
                    <a:pt x="82" y="131"/>
                  </a:lnTo>
                  <a:lnTo>
                    <a:pt x="80" y="143"/>
                  </a:lnTo>
                  <a:lnTo>
                    <a:pt x="80" y="157"/>
                  </a:lnTo>
                  <a:lnTo>
                    <a:pt x="75" y="152"/>
                  </a:lnTo>
                  <a:lnTo>
                    <a:pt x="67" y="149"/>
                  </a:lnTo>
                  <a:lnTo>
                    <a:pt x="60" y="148"/>
                  </a:lnTo>
                  <a:lnTo>
                    <a:pt x="50" y="148"/>
                  </a:lnTo>
                  <a:lnTo>
                    <a:pt x="42" y="149"/>
                  </a:lnTo>
                  <a:lnTo>
                    <a:pt x="34" y="153"/>
                  </a:lnTo>
                  <a:lnTo>
                    <a:pt x="27" y="160"/>
                  </a:lnTo>
                  <a:lnTo>
                    <a:pt x="23" y="170"/>
                  </a:lnTo>
                  <a:lnTo>
                    <a:pt x="23" y="151"/>
                  </a:lnTo>
                  <a:lnTo>
                    <a:pt x="19" y="131"/>
                  </a:lnTo>
                  <a:lnTo>
                    <a:pt x="12" y="116"/>
                  </a:lnTo>
                  <a:lnTo>
                    <a:pt x="0" y="108"/>
                  </a:lnTo>
                  <a:lnTo>
                    <a:pt x="8" y="96"/>
                  </a:lnTo>
                  <a:lnTo>
                    <a:pt x="12" y="83"/>
                  </a:lnTo>
                  <a:lnTo>
                    <a:pt x="14" y="69"/>
                  </a:lnTo>
                  <a:lnTo>
                    <a:pt x="11" y="61"/>
                  </a:lnTo>
                  <a:lnTo>
                    <a:pt x="17" y="59"/>
                  </a:lnTo>
                  <a:lnTo>
                    <a:pt x="22" y="57"/>
                  </a:lnTo>
                  <a:lnTo>
                    <a:pt x="26" y="54"/>
                  </a:lnTo>
                  <a:lnTo>
                    <a:pt x="31" y="51"/>
                  </a:lnTo>
                  <a:lnTo>
                    <a:pt x="35" y="47"/>
                  </a:lnTo>
                  <a:lnTo>
                    <a:pt x="39" y="43"/>
                  </a:lnTo>
                  <a:lnTo>
                    <a:pt x="42" y="39"/>
                  </a:lnTo>
                  <a:lnTo>
                    <a:pt x="43" y="33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8" name="Freeform 263"/>
            <p:cNvSpPr>
              <a:spLocks/>
            </p:cNvSpPr>
            <p:nvPr/>
          </p:nvSpPr>
          <p:spPr bwMode="auto">
            <a:xfrm>
              <a:off x="146" y="20"/>
              <a:ext cx="80" cy="128"/>
            </a:xfrm>
            <a:custGeom>
              <a:avLst/>
              <a:gdLst>
                <a:gd name="T0" fmla="*/ 64 w 80"/>
                <a:gd name="T1" fmla="*/ 117 h 128"/>
                <a:gd name="T2" fmla="*/ 63 w 80"/>
                <a:gd name="T3" fmla="*/ 124 h 128"/>
                <a:gd name="T4" fmla="*/ 60 w 80"/>
                <a:gd name="T5" fmla="*/ 121 h 128"/>
                <a:gd name="T6" fmla="*/ 53 w 80"/>
                <a:gd name="T7" fmla="*/ 104 h 128"/>
                <a:gd name="T8" fmla="*/ 49 w 80"/>
                <a:gd name="T9" fmla="*/ 97 h 128"/>
                <a:gd name="T10" fmla="*/ 42 w 80"/>
                <a:gd name="T11" fmla="*/ 93 h 128"/>
                <a:gd name="T12" fmla="*/ 34 w 80"/>
                <a:gd name="T13" fmla="*/ 90 h 128"/>
                <a:gd name="T14" fmla="*/ 26 w 80"/>
                <a:gd name="T15" fmla="*/ 87 h 128"/>
                <a:gd name="T16" fmla="*/ 23 w 80"/>
                <a:gd name="T17" fmla="*/ 86 h 128"/>
                <a:gd name="T18" fmla="*/ 21 w 80"/>
                <a:gd name="T19" fmla="*/ 84 h 128"/>
                <a:gd name="T20" fmla="*/ 23 w 80"/>
                <a:gd name="T21" fmla="*/ 83 h 128"/>
                <a:gd name="T22" fmla="*/ 31 w 80"/>
                <a:gd name="T23" fmla="*/ 84 h 128"/>
                <a:gd name="T24" fmla="*/ 41 w 80"/>
                <a:gd name="T25" fmla="*/ 86 h 128"/>
                <a:gd name="T26" fmla="*/ 48 w 80"/>
                <a:gd name="T27" fmla="*/ 87 h 128"/>
                <a:gd name="T28" fmla="*/ 48 w 80"/>
                <a:gd name="T29" fmla="*/ 80 h 128"/>
                <a:gd name="T30" fmla="*/ 44 w 80"/>
                <a:gd name="T31" fmla="*/ 71 h 128"/>
                <a:gd name="T32" fmla="*/ 36 w 80"/>
                <a:gd name="T33" fmla="*/ 64 h 128"/>
                <a:gd name="T34" fmla="*/ 24 w 80"/>
                <a:gd name="T35" fmla="*/ 57 h 128"/>
                <a:gd name="T36" fmla="*/ 14 w 80"/>
                <a:gd name="T37" fmla="*/ 50 h 128"/>
                <a:gd name="T38" fmla="*/ 5 w 80"/>
                <a:gd name="T39" fmla="*/ 46 h 128"/>
                <a:gd name="T40" fmla="*/ 1 w 80"/>
                <a:gd name="T41" fmla="*/ 44 h 128"/>
                <a:gd name="T42" fmla="*/ 1 w 80"/>
                <a:gd name="T43" fmla="*/ 41 h 128"/>
                <a:gd name="T44" fmla="*/ 7 w 80"/>
                <a:gd name="T45" fmla="*/ 44 h 128"/>
                <a:gd name="T46" fmla="*/ 16 w 80"/>
                <a:gd name="T47" fmla="*/ 48 h 128"/>
                <a:gd name="T48" fmla="*/ 26 w 80"/>
                <a:gd name="T49" fmla="*/ 53 h 128"/>
                <a:gd name="T50" fmla="*/ 36 w 80"/>
                <a:gd name="T51" fmla="*/ 58 h 128"/>
                <a:gd name="T52" fmla="*/ 38 w 80"/>
                <a:gd name="T53" fmla="*/ 46 h 128"/>
                <a:gd name="T54" fmla="*/ 24 w 80"/>
                <a:gd name="T55" fmla="*/ 14 h 128"/>
                <a:gd name="T56" fmla="*/ 17 w 80"/>
                <a:gd name="T57" fmla="*/ 1 h 128"/>
                <a:gd name="T58" fmla="*/ 20 w 80"/>
                <a:gd name="T59" fmla="*/ 1 h 128"/>
                <a:gd name="T60" fmla="*/ 30 w 80"/>
                <a:gd name="T61" fmla="*/ 16 h 128"/>
                <a:gd name="T62" fmla="*/ 43 w 80"/>
                <a:gd name="T63" fmla="*/ 43 h 128"/>
                <a:gd name="T64" fmla="*/ 52 w 80"/>
                <a:gd name="T65" fmla="*/ 47 h 128"/>
                <a:gd name="T66" fmla="*/ 60 w 80"/>
                <a:gd name="T67" fmla="*/ 25 h 128"/>
                <a:gd name="T68" fmla="*/ 61 w 80"/>
                <a:gd name="T69" fmla="*/ 14 h 128"/>
                <a:gd name="T70" fmla="*/ 62 w 80"/>
                <a:gd name="T71" fmla="*/ 16 h 128"/>
                <a:gd name="T72" fmla="*/ 62 w 80"/>
                <a:gd name="T73" fmla="*/ 28 h 128"/>
                <a:gd name="T74" fmla="*/ 58 w 80"/>
                <a:gd name="T75" fmla="*/ 53 h 128"/>
                <a:gd name="T76" fmla="*/ 53 w 80"/>
                <a:gd name="T77" fmla="*/ 71 h 128"/>
                <a:gd name="T78" fmla="*/ 56 w 80"/>
                <a:gd name="T79" fmla="*/ 84 h 128"/>
                <a:gd name="T80" fmla="*/ 63 w 80"/>
                <a:gd name="T81" fmla="*/ 84 h 128"/>
                <a:gd name="T82" fmla="*/ 73 w 80"/>
                <a:gd name="T83" fmla="*/ 76 h 128"/>
                <a:gd name="T84" fmla="*/ 78 w 80"/>
                <a:gd name="T85" fmla="*/ 65 h 128"/>
                <a:gd name="T86" fmla="*/ 80 w 80"/>
                <a:gd name="T87" fmla="*/ 66 h 128"/>
                <a:gd name="T88" fmla="*/ 78 w 80"/>
                <a:gd name="T89" fmla="*/ 77 h 128"/>
                <a:gd name="T90" fmla="*/ 66 w 80"/>
                <a:gd name="T91" fmla="*/ 93 h 128"/>
                <a:gd name="T92" fmla="*/ 61 w 80"/>
                <a:gd name="T93" fmla="*/ 102 h 128"/>
                <a:gd name="T94" fmla="*/ 64 w 80"/>
                <a:gd name="T95" fmla="*/ 110 h 12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80"/>
                <a:gd name="T145" fmla="*/ 0 h 128"/>
                <a:gd name="T146" fmla="*/ 80 w 80"/>
                <a:gd name="T147" fmla="*/ 128 h 12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80" h="128">
                  <a:moveTo>
                    <a:pt x="65" y="113"/>
                  </a:moveTo>
                  <a:lnTo>
                    <a:pt x="64" y="117"/>
                  </a:lnTo>
                  <a:lnTo>
                    <a:pt x="64" y="120"/>
                  </a:lnTo>
                  <a:lnTo>
                    <a:pt x="63" y="124"/>
                  </a:lnTo>
                  <a:lnTo>
                    <a:pt x="63" y="128"/>
                  </a:lnTo>
                  <a:lnTo>
                    <a:pt x="60" y="121"/>
                  </a:lnTo>
                  <a:lnTo>
                    <a:pt x="56" y="112"/>
                  </a:lnTo>
                  <a:lnTo>
                    <a:pt x="53" y="104"/>
                  </a:lnTo>
                  <a:lnTo>
                    <a:pt x="52" y="98"/>
                  </a:lnTo>
                  <a:lnTo>
                    <a:pt x="49" y="97"/>
                  </a:lnTo>
                  <a:lnTo>
                    <a:pt x="46" y="95"/>
                  </a:lnTo>
                  <a:lnTo>
                    <a:pt x="42" y="93"/>
                  </a:lnTo>
                  <a:lnTo>
                    <a:pt x="38" y="91"/>
                  </a:lnTo>
                  <a:lnTo>
                    <a:pt x="34" y="90"/>
                  </a:lnTo>
                  <a:lnTo>
                    <a:pt x="30" y="88"/>
                  </a:lnTo>
                  <a:lnTo>
                    <a:pt x="26" y="87"/>
                  </a:lnTo>
                  <a:lnTo>
                    <a:pt x="24" y="87"/>
                  </a:lnTo>
                  <a:lnTo>
                    <a:pt x="23" y="86"/>
                  </a:lnTo>
                  <a:lnTo>
                    <a:pt x="22" y="85"/>
                  </a:lnTo>
                  <a:lnTo>
                    <a:pt x="21" y="84"/>
                  </a:lnTo>
                  <a:lnTo>
                    <a:pt x="20" y="83"/>
                  </a:lnTo>
                  <a:lnTo>
                    <a:pt x="23" y="83"/>
                  </a:lnTo>
                  <a:lnTo>
                    <a:pt x="27" y="84"/>
                  </a:lnTo>
                  <a:lnTo>
                    <a:pt x="31" y="84"/>
                  </a:lnTo>
                  <a:lnTo>
                    <a:pt x="36" y="85"/>
                  </a:lnTo>
                  <a:lnTo>
                    <a:pt x="41" y="86"/>
                  </a:lnTo>
                  <a:lnTo>
                    <a:pt x="45" y="87"/>
                  </a:lnTo>
                  <a:lnTo>
                    <a:pt x="48" y="87"/>
                  </a:lnTo>
                  <a:lnTo>
                    <a:pt x="50" y="88"/>
                  </a:lnTo>
                  <a:lnTo>
                    <a:pt x="48" y="80"/>
                  </a:lnTo>
                  <a:lnTo>
                    <a:pt x="47" y="75"/>
                  </a:lnTo>
                  <a:lnTo>
                    <a:pt x="44" y="71"/>
                  </a:lnTo>
                  <a:lnTo>
                    <a:pt x="42" y="67"/>
                  </a:lnTo>
                  <a:lnTo>
                    <a:pt x="36" y="64"/>
                  </a:lnTo>
                  <a:lnTo>
                    <a:pt x="30" y="61"/>
                  </a:lnTo>
                  <a:lnTo>
                    <a:pt x="24" y="57"/>
                  </a:lnTo>
                  <a:lnTo>
                    <a:pt x="19" y="54"/>
                  </a:lnTo>
                  <a:lnTo>
                    <a:pt x="14" y="50"/>
                  </a:lnTo>
                  <a:lnTo>
                    <a:pt x="10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1" y="44"/>
                  </a:lnTo>
                  <a:lnTo>
                    <a:pt x="0" y="42"/>
                  </a:lnTo>
                  <a:lnTo>
                    <a:pt x="1" y="41"/>
                  </a:lnTo>
                  <a:lnTo>
                    <a:pt x="5" y="42"/>
                  </a:lnTo>
                  <a:lnTo>
                    <a:pt x="7" y="44"/>
                  </a:lnTo>
                  <a:lnTo>
                    <a:pt x="12" y="46"/>
                  </a:lnTo>
                  <a:lnTo>
                    <a:pt x="16" y="48"/>
                  </a:lnTo>
                  <a:lnTo>
                    <a:pt x="21" y="50"/>
                  </a:lnTo>
                  <a:lnTo>
                    <a:pt x="26" y="53"/>
                  </a:lnTo>
                  <a:lnTo>
                    <a:pt x="31" y="56"/>
                  </a:lnTo>
                  <a:lnTo>
                    <a:pt x="36" y="58"/>
                  </a:lnTo>
                  <a:lnTo>
                    <a:pt x="41" y="59"/>
                  </a:lnTo>
                  <a:lnTo>
                    <a:pt x="38" y="46"/>
                  </a:lnTo>
                  <a:lnTo>
                    <a:pt x="31" y="29"/>
                  </a:lnTo>
                  <a:lnTo>
                    <a:pt x="24" y="14"/>
                  </a:lnTo>
                  <a:lnTo>
                    <a:pt x="18" y="5"/>
                  </a:lnTo>
                  <a:lnTo>
                    <a:pt x="17" y="1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6"/>
                  </a:lnTo>
                  <a:lnTo>
                    <a:pt x="30" y="16"/>
                  </a:lnTo>
                  <a:lnTo>
                    <a:pt x="37" y="29"/>
                  </a:lnTo>
                  <a:lnTo>
                    <a:pt x="43" y="43"/>
                  </a:lnTo>
                  <a:lnTo>
                    <a:pt x="47" y="53"/>
                  </a:lnTo>
                  <a:lnTo>
                    <a:pt x="52" y="47"/>
                  </a:lnTo>
                  <a:lnTo>
                    <a:pt x="56" y="36"/>
                  </a:lnTo>
                  <a:lnTo>
                    <a:pt x="60" y="25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61" y="13"/>
                  </a:lnTo>
                  <a:lnTo>
                    <a:pt x="62" y="16"/>
                  </a:lnTo>
                  <a:lnTo>
                    <a:pt x="62" y="20"/>
                  </a:lnTo>
                  <a:lnTo>
                    <a:pt x="62" y="28"/>
                  </a:lnTo>
                  <a:lnTo>
                    <a:pt x="61" y="40"/>
                  </a:lnTo>
                  <a:lnTo>
                    <a:pt x="58" y="53"/>
                  </a:lnTo>
                  <a:lnTo>
                    <a:pt x="50" y="64"/>
                  </a:lnTo>
                  <a:lnTo>
                    <a:pt x="53" y="71"/>
                  </a:lnTo>
                  <a:lnTo>
                    <a:pt x="55" y="77"/>
                  </a:lnTo>
                  <a:lnTo>
                    <a:pt x="56" y="84"/>
                  </a:lnTo>
                  <a:lnTo>
                    <a:pt x="57" y="88"/>
                  </a:lnTo>
                  <a:lnTo>
                    <a:pt x="63" y="84"/>
                  </a:lnTo>
                  <a:lnTo>
                    <a:pt x="68" y="80"/>
                  </a:lnTo>
                  <a:lnTo>
                    <a:pt x="73" y="76"/>
                  </a:lnTo>
                  <a:lnTo>
                    <a:pt x="76" y="69"/>
                  </a:lnTo>
                  <a:lnTo>
                    <a:pt x="78" y="65"/>
                  </a:lnTo>
                  <a:lnTo>
                    <a:pt x="79" y="64"/>
                  </a:lnTo>
                  <a:lnTo>
                    <a:pt x="80" y="66"/>
                  </a:lnTo>
                  <a:lnTo>
                    <a:pt x="80" y="70"/>
                  </a:lnTo>
                  <a:lnTo>
                    <a:pt x="78" y="77"/>
                  </a:lnTo>
                  <a:lnTo>
                    <a:pt x="73" y="85"/>
                  </a:lnTo>
                  <a:lnTo>
                    <a:pt x="66" y="93"/>
                  </a:lnTo>
                  <a:lnTo>
                    <a:pt x="60" y="98"/>
                  </a:lnTo>
                  <a:lnTo>
                    <a:pt x="61" y="102"/>
                  </a:lnTo>
                  <a:lnTo>
                    <a:pt x="62" y="106"/>
                  </a:lnTo>
                  <a:lnTo>
                    <a:pt x="64" y="110"/>
                  </a:lnTo>
                  <a:lnTo>
                    <a:pt x="65" y="113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29" name="Freeform 264"/>
            <p:cNvSpPr>
              <a:spLocks/>
            </p:cNvSpPr>
            <p:nvPr/>
          </p:nvSpPr>
          <p:spPr bwMode="auto">
            <a:xfrm>
              <a:off x="48" y="337"/>
              <a:ext cx="79" cy="115"/>
            </a:xfrm>
            <a:custGeom>
              <a:avLst/>
              <a:gdLst>
                <a:gd name="T0" fmla="*/ 75 w 79"/>
                <a:gd name="T1" fmla="*/ 1 h 115"/>
                <a:gd name="T2" fmla="*/ 67 w 79"/>
                <a:gd name="T3" fmla="*/ 3 h 115"/>
                <a:gd name="T4" fmla="*/ 62 w 79"/>
                <a:gd name="T5" fmla="*/ 7 h 115"/>
                <a:gd name="T6" fmla="*/ 56 w 79"/>
                <a:gd name="T7" fmla="*/ 18 h 115"/>
                <a:gd name="T8" fmla="*/ 48 w 79"/>
                <a:gd name="T9" fmla="*/ 21 h 115"/>
                <a:gd name="T10" fmla="*/ 37 w 79"/>
                <a:gd name="T11" fmla="*/ 23 h 115"/>
                <a:gd name="T12" fmla="*/ 25 w 79"/>
                <a:gd name="T13" fmla="*/ 26 h 115"/>
                <a:gd name="T14" fmla="*/ 16 w 79"/>
                <a:gd name="T15" fmla="*/ 31 h 115"/>
                <a:gd name="T16" fmla="*/ 12 w 79"/>
                <a:gd name="T17" fmla="*/ 35 h 115"/>
                <a:gd name="T18" fmla="*/ 12 w 79"/>
                <a:gd name="T19" fmla="*/ 35 h 115"/>
                <a:gd name="T20" fmla="*/ 18 w 79"/>
                <a:gd name="T21" fmla="*/ 33 h 115"/>
                <a:gd name="T22" fmla="*/ 25 w 79"/>
                <a:gd name="T23" fmla="*/ 31 h 115"/>
                <a:gd name="T24" fmla="*/ 35 w 79"/>
                <a:gd name="T25" fmla="*/ 28 h 115"/>
                <a:gd name="T26" fmla="*/ 45 w 79"/>
                <a:gd name="T27" fmla="*/ 28 h 115"/>
                <a:gd name="T28" fmla="*/ 46 w 79"/>
                <a:gd name="T29" fmla="*/ 36 h 115"/>
                <a:gd name="T30" fmla="*/ 39 w 79"/>
                <a:gd name="T31" fmla="*/ 53 h 115"/>
                <a:gd name="T32" fmla="*/ 33 w 79"/>
                <a:gd name="T33" fmla="*/ 58 h 115"/>
                <a:gd name="T34" fmla="*/ 24 w 79"/>
                <a:gd name="T35" fmla="*/ 61 h 115"/>
                <a:gd name="T36" fmla="*/ 14 w 79"/>
                <a:gd name="T37" fmla="*/ 63 h 115"/>
                <a:gd name="T38" fmla="*/ 6 w 79"/>
                <a:gd name="T39" fmla="*/ 65 h 115"/>
                <a:gd name="T40" fmla="*/ 1 w 79"/>
                <a:gd name="T41" fmla="*/ 67 h 115"/>
                <a:gd name="T42" fmla="*/ 1 w 79"/>
                <a:gd name="T43" fmla="*/ 68 h 115"/>
                <a:gd name="T44" fmla="*/ 7 w 79"/>
                <a:gd name="T45" fmla="*/ 68 h 115"/>
                <a:gd name="T46" fmla="*/ 14 w 79"/>
                <a:gd name="T47" fmla="*/ 67 h 115"/>
                <a:gd name="T48" fmla="*/ 22 w 79"/>
                <a:gd name="T49" fmla="*/ 65 h 115"/>
                <a:gd name="T50" fmla="*/ 30 w 79"/>
                <a:gd name="T51" fmla="*/ 64 h 115"/>
                <a:gd name="T52" fmla="*/ 29 w 79"/>
                <a:gd name="T53" fmla="*/ 71 h 115"/>
                <a:gd name="T54" fmla="*/ 19 w 79"/>
                <a:gd name="T55" fmla="*/ 92 h 115"/>
                <a:gd name="T56" fmla="*/ 22 w 79"/>
                <a:gd name="T57" fmla="*/ 104 h 115"/>
                <a:gd name="T58" fmla="*/ 34 w 79"/>
                <a:gd name="T59" fmla="*/ 76 h 115"/>
                <a:gd name="T60" fmla="*/ 42 w 79"/>
                <a:gd name="T61" fmla="*/ 77 h 115"/>
                <a:gd name="T62" fmla="*/ 49 w 79"/>
                <a:gd name="T63" fmla="*/ 96 h 115"/>
                <a:gd name="T64" fmla="*/ 56 w 79"/>
                <a:gd name="T65" fmla="*/ 106 h 115"/>
                <a:gd name="T66" fmla="*/ 55 w 79"/>
                <a:gd name="T67" fmla="*/ 103 h 115"/>
                <a:gd name="T68" fmla="*/ 50 w 79"/>
                <a:gd name="T69" fmla="*/ 89 h 115"/>
                <a:gd name="T70" fmla="*/ 46 w 79"/>
                <a:gd name="T71" fmla="*/ 69 h 115"/>
                <a:gd name="T72" fmla="*/ 48 w 79"/>
                <a:gd name="T73" fmla="*/ 54 h 115"/>
                <a:gd name="T74" fmla="*/ 56 w 79"/>
                <a:gd name="T75" fmla="*/ 35 h 115"/>
                <a:gd name="T76" fmla="*/ 64 w 79"/>
                <a:gd name="T77" fmla="*/ 36 h 115"/>
                <a:gd name="T78" fmla="*/ 74 w 79"/>
                <a:gd name="T79" fmla="*/ 55 h 115"/>
                <a:gd name="T80" fmla="*/ 77 w 79"/>
                <a:gd name="T81" fmla="*/ 73 h 115"/>
                <a:gd name="T82" fmla="*/ 79 w 79"/>
                <a:gd name="T83" fmla="*/ 70 h 115"/>
                <a:gd name="T84" fmla="*/ 78 w 79"/>
                <a:gd name="T85" fmla="*/ 54 h 115"/>
                <a:gd name="T86" fmla="*/ 71 w 79"/>
                <a:gd name="T87" fmla="*/ 31 h 115"/>
                <a:gd name="T88" fmla="*/ 71 w 79"/>
                <a:gd name="T89" fmla="*/ 19 h 115"/>
                <a:gd name="T90" fmla="*/ 78 w 79"/>
                <a:gd name="T91" fmla="*/ 6 h 115"/>
                <a:gd name="T92" fmla="*/ 79 w 79"/>
                <a:gd name="T93" fmla="*/ 0 h 11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9"/>
                <a:gd name="T142" fmla="*/ 0 h 115"/>
                <a:gd name="T143" fmla="*/ 79 w 79"/>
                <a:gd name="T144" fmla="*/ 115 h 11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9" h="115">
                  <a:moveTo>
                    <a:pt x="79" y="0"/>
                  </a:moveTo>
                  <a:lnTo>
                    <a:pt x="75" y="1"/>
                  </a:lnTo>
                  <a:lnTo>
                    <a:pt x="72" y="2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2" y="7"/>
                  </a:lnTo>
                  <a:lnTo>
                    <a:pt x="60" y="13"/>
                  </a:lnTo>
                  <a:lnTo>
                    <a:pt x="56" y="18"/>
                  </a:lnTo>
                  <a:lnTo>
                    <a:pt x="52" y="20"/>
                  </a:lnTo>
                  <a:lnTo>
                    <a:pt x="48" y="21"/>
                  </a:lnTo>
                  <a:lnTo>
                    <a:pt x="42" y="21"/>
                  </a:lnTo>
                  <a:lnTo>
                    <a:pt x="37" y="23"/>
                  </a:lnTo>
                  <a:lnTo>
                    <a:pt x="31" y="24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6" y="31"/>
                  </a:lnTo>
                  <a:lnTo>
                    <a:pt x="13" y="33"/>
                  </a:lnTo>
                  <a:lnTo>
                    <a:pt x="12" y="35"/>
                  </a:lnTo>
                  <a:lnTo>
                    <a:pt x="15" y="34"/>
                  </a:lnTo>
                  <a:lnTo>
                    <a:pt x="18" y="33"/>
                  </a:lnTo>
                  <a:lnTo>
                    <a:pt x="21" y="32"/>
                  </a:lnTo>
                  <a:lnTo>
                    <a:pt x="25" y="31"/>
                  </a:lnTo>
                  <a:lnTo>
                    <a:pt x="30" y="29"/>
                  </a:lnTo>
                  <a:lnTo>
                    <a:pt x="35" y="28"/>
                  </a:lnTo>
                  <a:lnTo>
                    <a:pt x="40" y="28"/>
                  </a:lnTo>
                  <a:lnTo>
                    <a:pt x="45" y="28"/>
                  </a:lnTo>
                  <a:lnTo>
                    <a:pt x="49" y="29"/>
                  </a:lnTo>
                  <a:lnTo>
                    <a:pt x="46" y="36"/>
                  </a:lnTo>
                  <a:lnTo>
                    <a:pt x="42" y="45"/>
                  </a:lnTo>
                  <a:lnTo>
                    <a:pt x="39" y="53"/>
                  </a:lnTo>
                  <a:lnTo>
                    <a:pt x="36" y="57"/>
                  </a:lnTo>
                  <a:lnTo>
                    <a:pt x="33" y="58"/>
                  </a:lnTo>
                  <a:lnTo>
                    <a:pt x="29" y="60"/>
                  </a:lnTo>
                  <a:lnTo>
                    <a:pt x="24" y="61"/>
                  </a:lnTo>
                  <a:lnTo>
                    <a:pt x="19" y="62"/>
                  </a:lnTo>
                  <a:lnTo>
                    <a:pt x="14" y="63"/>
                  </a:lnTo>
                  <a:lnTo>
                    <a:pt x="10" y="64"/>
                  </a:lnTo>
                  <a:lnTo>
                    <a:pt x="6" y="65"/>
                  </a:lnTo>
                  <a:lnTo>
                    <a:pt x="3" y="66"/>
                  </a:lnTo>
                  <a:lnTo>
                    <a:pt x="1" y="67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5" y="68"/>
                  </a:lnTo>
                  <a:lnTo>
                    <a:pt x="7" y="68"/>
                  </a:lnTo>
                  <a:lnTo>
                    <a:pt x="11" y="67"/>
                  </a:lnTo>
                  <a:lnTo>
                    <a:pt x="14" y="67"/>
                  </a:lnTo>
                  <a:lnTo>
                    <a:pt x="18" y="66"/>
                  </a:lnTo>
                  <a:lnTo>
                    <a:pt x="22" y="65"/>
                  </a:lnTo>
                  <a:lnTo>
                    <a:pt x="26" y="65"/>
                  </a:lnTo>
                  <a:lnTo>
                    <a:pt x="30" y="64"/>
                  </a:lnTo>
                  <a:lnTo>
                    <a:pt x="34" y="63"/>
                  </a:lnTo>
                  <a:lnTo>
                    <a:pt x="29" y="71"/>
                  </a:lnTo>
                  <a:lnTo>
                    <a:pt x="24" y="79"/>
                  </a:lnTo>
                  <a:lnTo>
                    <a:pt x="19" y="92"/>
                  </a:lnTo>
                  <a:lnTo>
                    <a:pt x="18" y="115"/>
                  </a:lnTo>
                  <a:lnTo>
                    <a:pt x="22" y="104"/>
                  </a:lnTo>
                  <a:lnTo>
                    <a:pt x="28" y="89"/>
                  </a:lnTo>
                  <a:lnTo>
                    <a:pt x="34" y="76"/>
                  </a:lnTo>
                  <a:lnTo>
                    <a:pt x="40" y="67"/>
                  </a:lnTo>
                  <a:lnTo>
                    <a:pt x="42" y="77"/>
                  </a:lnTo>
                  <a:lnTo>
                    <a:pt x="45" y="88"/>
                  </a:lnTo>
                  <a:lnTo>
                    <a:pt x="49" y="96"/>
                  </a:lnTo>
                  <a:lnTo>
                    <a:pt x="54" y="103"/>
                  </a:lnTo>
                  <a:lnTo>
                    <a:pt x="56" y="106"/>
                  </a:lnTo>
                  <a:lnTo>
                    <a:pt x="56" y="105"/>
                  </a:lnTo>
                  <a:lnTo>
                    <a:pt x="55" y="103"/>
                  </a:lnTo>
                  <a:lnTo>
                    <a:pt x="54" y="100"/>
                  </a:lnTo>
                  <a:lnTo>
                    <a:pt x="50" y="89"/>
                  </a:lnTo>
                  <a:lnTo>
                    <a:pt x="48" y="79"/>
                  </a:lnTo>
                  <a:lnTo>
                    <a:pt x="46" y="69"/>
                  </a:lnTo>
                  <a:lnTo>
                    <a:pt x="46" y="61"/>
                  </a:lnTo>
                  <a:lnTo>
                    <a:pt x="48" y="54"/>
                  </a:lnTo>
                  <a:lnTo>
                    <a:pt x="52" y="44"/>
                  </a:lnTo>
                  <a:lnTo>
                    <a:pt x="56" y="35"/>
                  </a:lnTo>
                  <a:lnTo>
                    <a:pt x="59" y="31"/>
                  </a:lnTo>
                  <a:lnTo>
                    <a:pt x="64" y="36"/>
                  </a:lnTo>
                  <a:lnTo>
                    <a:pt x="70" y="45"/>
                  </a:lnTo>
                  <a:lnTo>
                    <a:pt x="74" y="55"/>
                  </a:lnTo>
                  <a:lnTo>
                    <a:pt x="77" y="68"/>
                  </a:lnTo>
                  <a:lnTo>
                    <a:pt x="77" y="73"/>
                  </a:lnTo>
                  <a:lnTo>
                    <a:pt x="79" y="73"/>
                  </a:lnTo>
                  <a:lnTo>
                    <a:pt x="79" y="70"/>
                  </a:lnTo>
                  <a:lnTo>
                    <a:pt x="79" y="66"/>
                  </a:lnTo>
                  <a:lnTo>
                    <a:pt x="78" y="54"/>
                  </a:lnTo>
                  <a:lnTo>
                    <a:pt x="75" y="40"/>
                  </a:lnTo>
                  <a:lnTo>
                    <a:pt x="71" y="31"/>
                  </a:lnTo>
                  <a:lnTo>
                    <a:pt x="67" y="25"/>
                  </a:lnTo>
                  <a:lnTo>
                    <a:pt x="71" y="19"/>
                  </a:lnTo>
                  <a:lnTo>
                    <a:pt x="74" y="12"/>
                  </a:lnTo>
                  <a:lnTo>
                    <a:pt x="78" y="6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0" name="Freeform 265"/>
            <p:cNvSpPr>
              <a:spLocks/>
            </p:cNvSpPr>
            <p:nvPr/>
          </p:nvSpPr>
          <p:spPr bwMode="auto">
            <a:xfrm>
              <a:off x="172" y="180"/>
              <a:ext cx="113" cy="98"/>
            </a:xfrm>
            <a:custGeom>
              <a:avLst/>
              <a:gdLst>
                <a:gd name="T0" fmla="*/ 67 w 113"/>
                <a:gd name="T1" fmla="*/ 6 h 98"/>
                <a:gd name="T2" fmla="*/ 78 w 113"/>
                <a:gd name="T3" fmla="*/ 6 h 98"/>
                <a:gd name="T4" fmla="*/ 89 w 113"/>
                <a:gd name="T5" fmla="*/ 13 h 98"/>
                <a:gd name="T6" fmla="*/ 90 w 113"/>
                <a:gd name="T7" fmla="*/ 20 h 98"/>
                <a:gd name="T8" fmla="*/ 88 w 113"/>
                <a:gd name="T9" fmla="*/ 30 h 98"/>
                <a:gd name="T10" fmla="*/ 72 w 113"/>
                <a:gd name="T11" fmla="*/ 35 h 98"/>
                <a:gd name="T12" fmla="*/ 65 w 113"/>
                <a:gd name="T13" fmla="*/ 42 h 98"/>
                <a:gd name="T14" fmla="*/ 65 w 113"/>
                <a:gd name="T15" fmla="*/ 45 h 98"/>
                <a:gd name="T16" fmla="*/ 68 w 113"/>
                <a:gd name="T17" fmla="*/ 43 h 98"/>
                <a:gd name="T18" fmla="*/ 79 w 113"/>
                <a:gd name="T19" fmla="*/ 40 h 98"/>
                <a:gd name="T20" fmla="*/ 84 w 113"/>
                <a:gd name="T21" fmla="*/ 45 h 98"/>
                <a:gd name="T22" fmla="*/ 87 w 113"/>
                <a:gd name="T23" fmla="*/ 49 h 98"/>
                <a:gd name="T24" fmla="*/ 87 w 113"/>
                <a:gd name="T25" fmla="*/ 54 h 98"/>
                <a:gd name="T26" fmla="*/ 83 w 113"/>
                <a:gd name="T27" fmla="*/ 61 h 98"/>
                <a:gd name="T28" fmla="*/ 87 w 113"/>
                <a:gd name="T29" fmla="*/ 64 h 98"/>
                <a:gd name="T30" fmla="*/ 99 w 113"/>
                <a:gd name="T31" fmla="*/ 62 h 98"/>
                <a:gd name="T32" fmla="*/ 111 w 113"/>
                <a:gd name="T33" fmla="*/ 74 h 98"/>
                <a:gd name="T34" fmla="*/ 108 w 113"/>
                <a:gd name="T35" fmla="*/ 92 h 98"/>
                <a:gd name="T36" fmla="*/ 92 w 113"/>
                <a:gd name="T37" fmla="*/ 98 h 98"/>
                <a:gd name="T38" fmla="*/ 82 w 113"/>
                <a:gd name="T39" fmla="*/ 85 h 98"/>
                <a:gd name="T40" fmla="*/ 79 w 113"/>
                <a:gd name="T41" fmla="*/ 73 h 98"/>
                <a:gd name="T42" fmla="*/ 65 w 113"/>
                <a:gd name="T43" fmla="*/ 61 h 98"/>
                <a:gd name="T44" fmla="*/ 63 w 113"/>
                <a:gd name="T45" fmla="*/ 61 h 98"/>
                <a:gd name="T46" fmla="*/ 65 w 113"/>
                <a:gd name="T47" fmla="*/ 76 h 98"/>
                <a:gd name="T48" fmla="*/ 59 w 113"/>
                <a:gd name="T49" fmla="*/ 89 h 98"/>
                <a:gd name="T50" fmla="*/ 47 w 113"/>
                <a:gd name="T51" fmla="*/ 94 h 98"/>
                <a:gd name="T52" fmla="*/ 35 w 113"/>
                <a:gd name="T53" fmla="*/ 88 h 98"/>
                <a:gd name="T54" fmla="*/ 29 w 113"/>
                <a:gd name="T55" fmla="*/ 77 h 98"/>
                <a:gd name="T56" fmla="*/ 31 w 113"/>
                <a:gd name="T57" fmla="*/ 64 h 98"/>
                <a:gd name="T58" fmla="*/ 37 w 113"/>
                <a:gd name="T59" fmla="*/ 57 h 98"/>
                <a:gd name="T60" fmla="*/ 26 w 113"/>
                <a:gd name="T61" fmla="*/ 51 h 98"/>
                <a:gd name="T62" fmla="*/ 22 w 113"/>
                <a:gd name="T63" fmla="*/ 55 h 98"/>
                <a:gd name="T64" fmla="*/ 6 w 113"/>
                <a:gd name="T65" fmla="*/ 54 h 98"/>
                <a:gd name="T66" fmla="*/ 0 w 113"/>
                <a:gd name="T67" fmla="*/ 44 h 98"/>
                <a:gd name="T68" fmla="*/ 5 w 113"/>
                <a:gd name="T69" fmla="*/ 29 h 98"/>
                <a:gd name="T70" fmla="*/ 10 w 113"/>
                <a:gd name="T71" fmla="*/ 25 h 98"/>
                <a:gd name="T72" fmla="*/ 16 w 113"/>
                <a:gd name="T73" fmla="*/ 23 h 98"/>
                <a:gd name="T74" fmla="*/ 20 w 113"/>
                <a:gd name="T75" fmla="*/ 22 h 98"/>
                <a:gd name="T76" fmla="*/ 22 w 113"/>
                <a:gd name="T77" fmla="*/ 6 h 98"/>
                <a:gd name="T78" fmla="*/ 35 w 113"/>
                <a:gd name="T79" fmla="*/ 0 h 98"/>
                <a:gd name="T80" fmla="*/ 47 w 113"/>
                <a:gd name="T81" fmla="*/ 4 h 98"/>
                <a:gd name="T82" fmla="*/ 45 w 113"/>
                <a:gd name="T83" fmla="*/ 24 h 98"/>
                <a:gd name="T84" fmla="*/ 55 w 113"/>
                <a:gd name="T85" fmla="*/ 31 h 98"/>
                <a:gd name="T86" fmla="*/ 55 w 113"/>
                <a:gd name="T87" fmla="*/ 39 h 98"/>
                <a:gd name="T88" fmla="*/ 59 w 113"/>
                <a:gd name="T89" fmla="*/ 37 h 98"/>
                <a:gd name="T90" fmla="*/ 63 w 113"/>
                <a:gd name="T91" fmla="*/ 29 h 98"/>
                <a:gd name="T92" fmla="*/ 60 w 113"/>
                <a:gd name="T93" fmla="*/ 16 h 9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13"/>
                <a:gd name="T142" fmla="*/ 0 h 98"/>
                <a:gd name="T143" fmla="*/ 113 w 113"/>
                <a:gd name="T144" fmla="*/ 98 h 9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13" h="98">
                  <a:moveTo>
                    <a:pt x="62" y="10"/>
                  </a:moveTo>
                  <a:lnTo>
                    <a:pt x="64" y="8"/>
                  </a:lnTo>
                  <a:lnTo>
                    <a:pt x="67" y="6"/>
                  </a:lnTo>
                  <a:lnTo>
                    <a:pt x="71" y="5"/>
                  </a:lnTo>
                  <a:lnTo>
                    <a:pt x="75" y="6"/>
                  </a:lnTo>
                  <a:lnTo>
                    <a:pt x="78" y="6"/>
                  </a:lnTo>
                  <a:lnTo>
                    <a:pt x="82" y="7"/>
                  </a:lnTo>
                  <a:lnTo>
                    <a:pt x="85" y="9"/>
                  </a:lnTo>
                  <a:lnTo>
                    <a:pt x="89" y="13"/>
                  </a:lnTo>
                  <a:lnTo>
                    <a:pt x="88" y="12"/>
                  </a:lnTo>
                  <a:lnTo>
                    <a:pt x="90" y="15"/>
                  </a:lnTo>
                  <a:lnTo>
                    <a:pt x="90" y="20"/>
                  </a:lnTo>
                  <a:lnTo>
                    <a:pt x="90" y="25"/>
                  </a:lnTo>
                  <a:lnTo>
                    <a:pt x="90" y="27"/>
                  </a:lnTo>
                  <a:lnTo>
                    <a:pt x="88" y="30"/>
                  </a:lnTo>
                  <a:lnTo>
                    <a:pt x="86" y="34"/>
                  </a:lnTo>
                  <a:lnTo>
                    <a:pt x="81" y="36"/>
                  </a:lnTo>
                  <a:lnTo>
                    <a:pt x="72" y="35"/>
                  </a:lnTo>
                  <a:lnTo>
                    <a:pt x="70" y="37"/>
                  </a:lnTo>
                  <a:lnTo>
                    <a:pt x="68" y="40"/>
                  </a:lnTo>
                  <a:lnTo>
                    <a:pt x="65" y="42"/>
                  </a:lnTo>
                  <a:lnTo>
                    <a:pt x="64" y="43"/>
                  </a:lnTo>
                  <a:lnTo>
                    <a:pt x="65" y="44"/>
                  </a:lnTo>
                  <a:lnTo>
                    <a:pt x="65" y="45"/>
                  </a:lnTo>
                  <a:lnTo>
                    <a:pt x="65" y="46"/>
                  </a:lnTo>
                  <a:lnTo>
                    <a:pt x="65" y="47"/>
                  </a:lnTo>
                  <a:lnTo>
                    <a:pt x="68" y="43"/>
                  </a:lnTo>
                  <a:lnTo>
                    <a:pt x="71" y="40"/>
                  </a:lnTo>
                  <a:lnTo>
                    <a:pt x="75" y="39"/>
                  </a:lnTo>
                  <a:lnTo>
                    <a:pt x="79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4" y="45"/>
                  </a:lnTo>
                  <a:lnTo>
                    <a:pt x="86" y="47"/>
                  </a:lnTo>
                  <a:lnTo>
                    <a:pt x="87" y="48"/>
                  </a:lnTo>
                  <a:lnTo>
                    <a:pt x="87" y="49"/>
                  </a:lnTo>
                  <a:lnTo>
                    <a:pt x="87" y="51"/>
                  </a:lnTo>
                  <a:lnTo>
                    <a:pt x="87" y="52"/>
                  </a:lnTo>
                  <a:lnTo>
                    <a:pt x="87" y="54"/>
                  </a:lnTo>
                  <a:lnTo>
                    <a:pt x="86" y="56"/>
                  </a:lnTo>
                  <a:lnTo>
                    <a:pt x="85" y="59"/>
                  </a:lnTo>
                  <a:lnTo>
                    <a:pt x="83" y="61"/>
                  </a:lnTo>
                  <a:lnTo>
                    <a:pt x="84" y="62"/>
                  </a:lnTo>
                  <a:lnTo>
                    <a:pt x="85" y="63"/>
                  </a:lnTo>
                  <a:lnTo>
                    <a:pt x="87" y="64"/>
                  </a:lnTo>
                  <a:lnTo>
                    <a:pt x="88" y="65"/>
                  </a:lnTo>
                  <a:lnTo>
                    <a:pt x="93" y="62"/>
                  </a:lnTo>
                  <a:lnTo>
                    <a:pt x="99" y="62"/>
                  </a:lnTo>
                  <a:lnTo>
                    <a:pt x="104" y="64"/>
                  </a:lnTo>
                  <a:lnTo>
                    <a:pt x="108" y="68"/>
                  </a:lnTo>
                  <a:lnTo>
                    <a:pt x="111" y="74"/>
                  </a:lnTo>
                  <a:lnTo>
                    <a:pt x="113" y="81"/>
                  </a:lnTo>
                  <a:lnTo>
                    <a:pt x="111" y="87"/>
                  </a:lnTo>
                  <a:lnTo>
                    <a:pt x="108" y="92"/>
                  </a:lnTo>
                  <a:lnTo>
                    <a:pt x="103" y="96"/>
                  </a:lnTo>
                  <a:lnTo>
                    <a:pt x="98" y="98"/>
                  </a:lnTo>
                  <a:lnTo>
                    <a:pt x="92" y="98"/>
                  </a:lnTo>
                  <a:lnTo>
                    <a:pt x="87" y="95"/>
                  </a:lnTo>
                  <a:lnTo>
                    <a:pt x="83" y="90"/>
                  </a:lnTo>
                  <a:lnTo>
                    <a:pt x="82" y="85"/>
                  </a:lnTo>
                  <a:lnTo>
                    <a:pt x="82" y="81"/>
                  </a:lnTo>
                  <a:lnTo>
                    <a:pt x="83" y="76"/>
                  </a:lnTo>
                  <a:lnTo>
                    <a:pt x="79" y="73"/>
                  </a:lnTo>
                  <a:lnTo>
                    <a:pt x="74" y="69"/>
                  </a:lnTo>
                  <a:lnTo>
                    <a:pt x="68" y="64"/>
                  </a:lnTo>
                  <a:lnTo>
                    <a:pt x="65" y="61"/>
                  </a:lnTo>
                  <a:lnTo>
                    <a:pt x="64" y="60"/>
                  </a:lnTo>
                  <a:lnTo>
                    <a:pt x="63" y="60"/>
                  </a:lnTo>
                  <a:lnTo>
                    <a:pt x="63" y="61"/>
                  </a:lnTo>
                  <a:lnTo>
                    <a:pt x="63" y="62"/>
                  </a:lnTo>
                  <a:lnTo>
                    <a:pt x="65" y="69"/>
                  </a:lnTo>
                  <a:lnTo>
                    <a:pt x="65" y="76"/>
                  </a:lnTo>
                  <a:lnTo>
                    <a:pt x="63" y="82"/>
                  </a:lnTo>
                  <a:lnTo>
                    <a:pt x="60" y="87"/>
                  </a:lnTo>
                  <a:lnTo>
                    <a:pt x="59" y="89"/>
                  </a:lnTo>
                  <a:lnTo>
                    <a:pt x="55" y="91"/>
                  </a:lnTo>
                  <a:lnTo>
                    <a:pt x="51" y="93"/>
                  </a:lnTo>
                  <a:lnTo>
                    <a:pt x="47" y="94"/>
                  </a:lnTo>
                  <a:lnTo>
                    <a:pt x="43" y="93"/>
                  </a:lnTo>
                  <a:lnTo>
                    <a:pt x="39" y="91"/>
                  </a:lnTo>
                  <a:lnTo>
                    <a:pt x="35" y="88"/>
                  </a:lnTo>
                  <a:lnTo>
                    <a:pt x="33" y="84"/>
                  </a:lnTo>
                  <a:lnTo>
                    <a:pt x="31" y="81"/>
                  </a:lnTo>
                  <a:lnTo>
                    <a:pt x="29" y="77"/>
                  </a:lnTo>
                  <a:lnTo>
                    <a:pt x="29" y="72"/>
                  </a:lnTo>
                  <a:lnTo>
                    <a:pt x="29" y="66"/>
                  </a:lnTo>
                  <a:lnTo>
                    <a:pt x="31" y="64"/>
                  </a:lnTo>
                  <a:lnTo>
                    <a:pt x="33" y="61"/>
                  </a:lnTo>
                  <a:lnTo>
                    <a:pt x="35" y="59"/>
                  </a:lnTo>
                  <a:lnTo>
                    <a:pt x="37" y="57"/>
                  </a:lnTo>
                  <a:lnTo>
                    <a:pt x="33" y="56"/>
                  </a:lnTo>
                  <a:lnTo>
                    <a:pt x="29" y="54"/>
                  </a:lnTo>
                  <a:lnTo>
                    <a:pt x="26" y="51"/>
                  </a:lnTo>
                  <a:lnTo>
                    <a:pt x="24" y="47"/>
                  </a:lnTo>
                  <a:lnTo>
                    <a:pt x="23" y="52"/>
                  </a:lnTo>
                  <a:lnTo>
                    <a:pt x="22" y="55"/>
                  </a:lnTo>
                  <a:lnTo>
                    <a:pt x="17" y="57"/>
                  </a:lnTo>
                  <a:lnTo>
                    <a:pt x="10" y="56"/>
                  </a:lnTo>
                  <a:lnTo>
                    <a:pt x="6" y="54"/>
                  </a:lnTo>
                  <a:lnTo>
                    <a:pt x="3" y="51"/>
                  </a:lnTo>
                  <a:lnTo>
                    <a:pt x="1" y="47"/>
                  </a:lnTo>
                  <a:lnTo>
                    <a:pt x="0" y="44"/>
                  </a:lnTo>
                  <a:lnTo>
                    <a:pt x="1" y="39"/>
                  </a:lnTo>
                  <a:lnTo>
                    <a:pt x="3" y="34"/>
                  </a:lnTo>
                  <a:lnTo>
                    <a:pt x="5" y="29"/>
                  </a:lnTo>
                  <a:lnTo>
                    <a:pt x="7" y="26"/>
                  </a:lnTo>
                  <a:lnTo>
                    <a:pt x="8" y="26"/>
                  </a:lnTo>
                  <a:lnTo>
                    <a:pt x="10" y="25"/>
                  </a:lnTo>
                  <a:lnTo>
                    <a:pt x="11" y="24"/>
                  </a:lnTo>
                  <a:lnTo>
                    <a:pt x="13" y="23"/>
                  </a:lnTo>
                  <a:lnTo>
                    <a:pt x="16" y="23"/>
                  </a:lnTo>
                  <a:lnTo>
                    <a:pt x="17" y="22"/>
                  </a:lnTo>
                  <a:lnTo>
                    <a:pt x="18" y="22"/>
                  </a:lnTo>
                  <a:lnTo>
                    <a:pt x="20" y="22"/>
                  </a:lnTo>
                  <a:lnTo>
                    <a:pt x="20" y="17"/>
                  </a:lnTo>
                  <a:lnTo>
                    <a:pt x="20" y="11"/>
                  </a:lnTo>
                  <a:lnTo>
                    <a:pt x="22" y="6"/>
                  </a:lnTo>
                  <a:lnTo>
                    <a:pt x="28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39" y="0"/>
                  </a:lnTo>
                  <a:lnTo>
                    <a:pt x="41" y="1"/>
                  </a:lnTo>
                  <a:lnTo>
                    <a:pt x="47" y="4"/>
                  </a:lnTo>
                  <a:lnTo>
                    <a:pt x="49" y="11"/>
                  </a:lnTo>
                  <a:lnTo>
                    <a:pt x="49" y="18"/>
                  </a:lnTo>
                  <a:lnTo>
                    <a:pt x="45" y="24"/>
                  </a:lnTo>
                  <a:lnTo>
                    <a:pt x="48" y="25"/>
                  </a:lnTo>
                  <a:lnTo>
                    <a:pt x="53" y="26"/>
                  </a:lnTo>
                  <a:lnTo>
                    <a:pt x="55" y="31"/>
                  </a:lnTo>
                  <a:lnTo>
                    <a:pt x="56" y="36"/>
                  </a:lnTo>
                  <a:lnTo>
                    <a:pt x="55" y="38"/>
                  </a:lnTo>
                  <a:lnTo>
                    <a:pt x="55" y="39"/>
                  </a:lnTo>
                  <a:lnTo>
                    <a:pt x="55" y="40"/>
                  </a:lnTo>
                  <a:lnTo>
                    <a:pt x="57" y="39"/>
                  </a:lnTo>
                  <a:lnTo>
                    <a:pt x="59" y="37"/>
                  </a:lnTo>
                  <a:lnTo>
                    <a:pt x="60" y="34"/>
                  </a:lnTo>
                  <a:lnTo>
                    <a:pt x="62" y="32"/>
                  </a:lnTo>
                  <a:lnTo>
                    <a:pt x="63" y="29"/>
                  </a:lnTo>
                  <a:lnTo>
                    <a:pt x="61" y="25"/>
                  </a:lnTo>
                  <a:lnTo>
                    <a:pt x="60" y="21"/>
                  </a:lnTo>
                  <a:lnTo>
                    <a:pt x="60" y="16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1" name="Freeform 266"/>
            <p:cNvSpPr>
              <a:spLocks/>
            </p:cNvSpPr>
            <p:nvPr/>
          </p:nvSpPr>
          <p:spPr bwMode="auto">
            <a:xfrm>
              <a:off x="80" y="92"/>
              <a:ext cx="105" cy="114"/>
            </a:xfrm>
            <a:custGeom>
              <a:avLst/>
              <a:gdLst>
                <a:gd name="T0" fmla="*/ 102 w 105"/>
                <a:gd name="T1" fmla="*/ 113 h 114"/>
                <a:gd name="T2" fmla="*/ 96 w 105"/>
                <a:gd name="T3" fmla="*/ 110 h 114"/>
                <a:gd name="T4" fmla="*/ 85 w 105"/>
                <a:gd name="T5" fmla="*/ 107 h 114"/>
                <a:gd name="T6" fmla="*/ 75 w 105"/>
                <a:gd name="T7" fmla="*/ 108 h 114"/>
                <a:gd name="T8" fmla="*/ 63 w 105"/>
                <a:gd name="T9" fmla="*/ 108 h 114"/>
                <a:gd name="T10" fmla="*/ 55 w 105"/>
                <a:gd name="T11" fmla="*/ 104 h 114"/>
                <a:gd name="T12" fmla="*/ 59 w 105"/>
                <a:gd name="T13" fmla="*/ 102 h 114"/>
                <a:gd name="T14" fmla="*/ 78 w 105"/>
                <a:gd name="T15" fmla="*/ 99 h 114"/>
                <a:gd name="T16" fmla="*/ 73 w 105"/>
                <a:gd name="T17" fmla="*/ 86 h 114"/>
                <a:gd name="T18" fmla="*/ 62 w 105"/>
                <a:gd name="T19" fmla="*/ 79 h 114"/>
                <a:gd name="T20" fmla="*/ 44 w 105"/>
                <a:gd name="T21" fmla="*/ 82 h 114"/>
                <a:gd name="T22" fmla="*/ 27 w 105"/>
                <a:gd name="T23" fmla="*/ 80 h 114"/>
                <a:gd name="T24" fmla="*/ 21 w 105"/>
                <a:gd name="T25" fmla="*/ 73 h 114"/>
                <a:gd name="T26" fmla="*/ 29 w 105"/>
                <a:gd name="T27" fmla="*/ 75 h 114"/>
                <a:gd name="T28" fmla="*/ 41 w 105"/>
                <a:gd name="T29" fmla="*/ 74 h 114"/>
                <a:gd name="T30" fmla="*/ 53 w 105"/>
                <a:gd name="T31" fmla="*/ 71 h 114"/>
                <a:gd name="T32" fmla="*/ 51 w 105"/>
                <a:gd name="T33" fmla="*/ 59 h 114"/>
                <a:gd name="T34" fmla="*/ 37 w 105"/>
                <a:gd name="T35" fmla="*/ 55 h 114"/>
                <a:gd name="T36" fmla="*/ 18 w 105"/>
                <a:gd name="T37" fmla="*/ 56 h 114"/>
                <a:gd name="T38" fmla="*/ 4 w 105"/>
                <a:gd name="T39" fmla="*/ 49 h 114"/>
                <a:gd name="T40" fmla="*/ 0 w 105"/>
                <a:gd name="T41" fmla="*/ 42 h 114"/>
                <a:gd name="T42" fmla="*/ 7 w 105"/>
                <a:gd name="T43" fmla="*/ 46 h 114"/>
                <a:gd name="T44" fmla="*/ 18 w 105"/>
                <a:gd name="T45" fmla="*/ 48 h 114"/>
                <a:gd name="T46" fmla="*/ 31 w 105"/>
                <a:gd name="T47" fmla="*/ 47 h 114"/>
                <a:gd name="T48" fmla="*/ 26 w 105"/>
                <a:gd name="T49" fmla="*/ 36 h 114"/>
                <a:gd name="T50" fmla="*/ 12 w 105"/>
                <a:gd name="T51" fmla="*/ 20 h 114"/>
                <a:gd name="T52" fmla="*/ 3 w 105"/>
                <a:gd name="T53" fmla="*/ 6 h 114"/>
                <a:gd name="T54" fmla="*/ 4 w 105"/>
                <a:gd name="T55" fmla="*/ 1 h 114"/>
                <a:gd name="T56" fmla="*/ 11 w 105"/>
                <a:gd name="T57" fmla="*/ 10 h 114"/>
                <a:gd name="T58" fmla="*/ 25 w 105"/>
                <a:gd name="T59" fmla="*/ 27 h 114"/>
                <a:gd name="T60" fmla="*/ 36 w 105"/>
                <a:gd name="T61" fmla="*/ 38 h 114"/>
                <a:gd name="T62" fmla="*/ 41 w 105"/>
                <a:gd name="T63" fmla="*/ 19 h 114"/>
                <a:gd name="T64" fmla="*/ 41 w 105"/>
                <a:gd name="T65" fmla="*/ 6 h 114"/>
                <a:gd name="T66" fmla="*/ 46 w 105"/>
                <a:gd name="T67" fmla="*/ 20 h 114"/>
                <a:gd name="T68" fmla="*/ 47 w 105"/>
                <a:gd name="T69" fmla="*/ 44 h 114"/>
                <a:gd name="T70" fmla="*/ 59 w 105"/>
                <a:gd name="T71" fmla="*/ 59 h 114"/>
                <a:gd name="T72" fmla="*/ 72 w 105"/>
                <a:gd name="T73" fmla="*/ 54 h 114"/>
                <a:gd name="T74" fmla="*/ 74 w 105"/>
                <a:gd name="T75" fmla="*/ 31 h 114"/>
                <a:gd name="T76" fmla="*/ 78 w 105"/>
                <a:gd name="T77" fmla="*/ 32 h 114"/>
                <a:gd name="T78" fmla="*/ 80 w 105"/>
                <a:gd name="T79" fmla="*/ 63 h 114"/>
                <a:gd name="T80" fmla="*/ 86 w 105"/>
                <a:gd name="T81" fmla="*/ 82 h 114"/>
                <a:gd name="T82" fmla="*/ 95 w 105"/>
                <a:gd name="T83" fmla="*/ 87 h 114"/>
                <a:gd name="T84" fmla="*/ 99 w 105"/>
                <a:gd name="T85" fmla="*/ 77 h 114"/>
                <a:gd name="T86" fmla="*/ 103 w 105"/>
                <a:gd name="T87" fmla="*/ 75 h 114"/>
                <a:gd name="T88" fmla="*/ 102 w 105"/>
                <a:gd name="T89" fmla="*/ 89 h 114"/>
                <a:gd name="T90" fmla="*/ 100 w 105"/>
                <a:gd name="T91" fmla="*/ 101 h 114"/>
                <a:gd name="T92" fmla="*/ 105 w 105"/>
                <a:gd name="T93" fmla="*/ 111 h 11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05"/>
                <a:gd name="T142" fmla="*/ 0 h 114"/>
                <a:gd name="T143" fmla="*/ 105 w 105"/>
                <a:gd name="T144" fmla="*/ 114 h 11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05" h="114">
                  <a:moveTo>
                    <a:pt x="105" y="111"/>
                  </a:moveTo>
                  <a:lnTo>
                    <a:pt x="103" y="112"/>
                  </a:lnTo>
                  <a:lnTo>
                    <a:pt x="102" y="113"/>
                  </a:lnTo>
                  <a:lnTo>
                    <a:pt x="100" y="114"/>
                  </a:lnTo>
                  <a:lnTo>
                    <a:pt x="99" y="114"/>
                  </a:lnTo>
                  <a:lnTo>
                    <a:pt x="96" y="110"/>
                  </a:lnTo>
                  <a:lnTo>
                    <a:pt x="94" y="107"/>
                  </a:lnTo>
                  <a:lnTo>
                    <a:pt x="90" y="106"/>
                  </a:lnTo>
                  <a:lnTo>
                    <a:pt x="85" y="107"/>
                  </a:lnTo>
                  <a:lnTo>
                    <a:pt x="82" y="108"/>
                  </a:lnTo>
                  <a:lnTo>
                    <a:pt x="78" y="108"/>
                  </a:lnTo>
                  <a:lnTo>
                    <a:pt x="75" y="108"/>
                  </a:lnTo>
                  <a:lnTo>
                    <a:pt x="71" y="108"/>
                  </a:lnTo>
                  <a:lnTo>
                    <a:pt x="66" y="108"/>
                  </a:lnTo>
                  <a:lnTo>
                    <a:pt x="63" y="108"/>
                  </a:lnTo>
                  <a:lnTo>
                    <a:pt x="60" y="107"/>
                  </a:lnTo>
                  <a:lnTo>
                    <a:pt x="58" y="106"/>
                  </a:lnTo>
                  <a:lnTo>
                    <a:pt x="55" y="104"/>
                  </a:lnTo>
                  <a:lnTo>
                    <a:pt x="54" y="102"/>
                  </a:lnTo>
                  <a:lnTo>
                    <a:pt x="55" y="101"/>
                  </a:lnTo>
                  <a:lnTo>
                    <a:pt x="59" y="102"/>
                  </a:lnTo>
                  <a:lnTo>
                    <a:pt x="65" y="102"/>
                  </a:lnTo>
                  <a:lnTo>
                    <a:pt x="72" y="101"/>
                  </a:lnTo>
                  <a:lnTo>
                    <a:pt x="78" y="99"/>
                  </a:lnTo>
                  <a:lnTo>
                    <a:pt x="83" y="97"/>
                  </a:lnTo>
                  <a:lnTo>
                    <a:pt x="78" y="91"/>
                  </a:lnTo>
                  <a:lnTo>
                    <a:pt x="73" y="86"/>
                  </a:lnTo>
                  <a:lnTo>
                    <a:pt x="69" y="81"/>
                  </a:lnTo>
                  <a:lnTo>
                    <a:pt x="66" y="78"/>
                  </a:lnTo>
                  <a:lnTo>
                    <a:pt x="62" y="79"/>
                  </a:lnTo>
                  <a:lnTo>
                    <a:pt x="56" y="80"/>
                  </a:lnTo>
                  <a:lnTo>
                    <a:pt x="50" y="81"/>
                  </a:lnTo>
                  <a:lnTo>
                    <a:pt x="44" y="82"/>
                  </a:lnTo>
                  <a:lnTo>
                    <a:pt x="37" y="82"/>
                  </a:lnTo>
                  <a:lnTo>
                    <a:pt x="32" y="81"/>
                  </a:lnTo>
                  <a:lnTo>
                    <a:pt x="27" y="80"/>
                  </a:lnTo>
                  <a:lnTo>
                    <a:pt x="23" y="78"/>
                  </a:lnTo>
                  <a:lnTo>
                    <a:pt x="21" y="75"/>
                  </a:lnTo>
                  <a:lnTo>
                    <a:pt x="21" y="73"/>
                  </a:lnTo>
                  <a:lnTo>
                    <a:pt x="23" y="73"/>
                  </a:lnTo>
                  <a:lnTo>
                    <a:pt x="26" y="74"/>
                  </a:lnTo>
                  <a:lnTo>
                    <a:pt x="29" y="75"/>
                  </a:lnTo>
                  <a:lnTo>
                    <a:pt x="33" y="75"/>
                  </a:lnTo>
                  <a:lnTo>
                    <a:pt x="37" y="75"/>
                  </a:lnTo>
                  <a:lnTo>
                    <a:pt x="41" y="74"/>
                  </a:lnTo>
                  <a:lnTo>
                    <a:pt x="46" y="73"/>
                  </a:lnTo>
                  <a:lnTo>
                    <a:pt x="50" y="72"/>
                  </a:lnTo>
                  <a:lnTo>
                    <a:pt x="53" y="71"/>
                  </a:lnTo>
                  <a:lnTo>
                    <a:pt x="57" y="69"/>
                  </a:lnTo>
                  <a:lnTo>
                    <a:pt x="54" y="64"/>
                  </a:lnTo>
                  <a:lnTo>
                    <a:pt x="51" y="59"/>
                  </a:lnTo>
                  <a:lnTo>
                    <a:pt x="47" y="56"/>
                  </a:lnTo>
                  <a:lnTo>
                    <a:pt x="42" y="53"/>
                  </a:lnTo>
                  <a:lnTo>
                    <a:pt x="37" y="55"/>
                  </a:lnTo>
                  <a:lnTo>
                    <a:pt x="31" y="56"/>
                  </a:lnTo>
                  <a:lnTo>
                    <a:pt x="24" y="56"/>
                  </a:lnTo>
                  <a:lnTo>
                    <a:pt x="18" y="56"/>
                  </a:lnTo>
                  <a:lnTo>
                    <a:pt x="13" y="54"/>
                  </a:lnTo>
                  <a:lnTo>
                    <a:pt x="8" y="52"/>
                  </a:lnTo>
                  <a:lnTo>
                    <a:pt x="4" y="49"/>
                  </a:lnTo>
                  <a:lnTo>
                    <a:pt x="1" y="45"/>
                  </a:lnTo>
                  <a:lnTo>
                    <a:pt x="0" y="43"/>
                  </a:lnTo>
                  <a:lnTo>
                    <a:pt x="0" y="42"/>
                  </a:lnTo>
                  <a:lnTo>
                    <a:pt x="2" y="43"/>
                  </a:lnTo>
                  <a:lnTo>
                    <a:pt x="4" y="45"/>
                  </a:lnTo>
                  <a:lnTo>
                    <a:pt x="7" y="46"/>
                  </a:lnTo>
                  <a:lnTo>
                    <a:pt x="10" y="47"/>
                  </a:lnTo>
                  <a:lnTo>
                    <a:pt x="14" y="48"/>
                  </a:lnTo>
                  <a:lnTo>
                    <a:pt x="18" y="48"/>
                  </a:lnTo>
                  <a:lnTo>
                    <a:pt x="23" y="48"/>
                  </a:lnTo>
                  <a:lnTo>
                    <a:pt x="27" y="48"/>
                  </a:lnTo>
                  <a:lnTo>
                    <a:pt x="31" y="47"/>
                  </a:lnTo>
                  <a:lnTo>
                    <a:pt x="35" y="46"/>
                  </a:lnTo>
                  <a:lnTo>
                    <a:pt x="30" y="41"/>
                  </a:lnTo>
                  <a:lnTo>
                    <a:pt x="26" y="36"/>
                  </a:lnTo>
                  <a:lnTo>
                    <a:pt x="22" y="32"/>
                  </a:lnTo>
                  <a:lnTo>
                    <a:pt x="16" y="26"/>
                  </a:lnTo>
                  <a:lnTo>
                    <a:pt x="12" y="20"/>
                  </a:lnTo>
                  <a:lnTo>
                    <a:pt x="8" y="15"/>
                  </a:lnTo>
                  <a:lnTo>
                    <a:pt x="5" y="10"/>
                  </a:lnTo>
                  <a:lnTo>
                    <a:pt x="3" y="6"/>
                  </a:lnTo>
                  <a:lnTo>
                    <a:pt x="1" y="2"/>
                  </a:lnTo>
                  <a:lnTo>
                    <a:pt x="1" y="0"/>
                  </a:lnTo>
                  <a:lnTo>
                    <a:pt x="4" y="1"/>
                  </a:lnTo>
                  <a:lnTo>
                    <a:pt x="6" y="4"/>
                  </a:lnTo>
                  <a:lnTo>
                    <a:pt x="8" y="6"/>
                  </a:lnTo>
                  <a:lnTo>
                    <a:pt x="11" y="10"/>
                  </a:lnTo>
                  <a:lnTo>
                    <a:pt x="16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29" y="32"/>
                  </a:lnTo>
                  <a:lnTo>
                    <a:pt x="34" y="36"/>
                  </a:lnTo>
                  <a:lnTo>
                    <a:pt x="36" y="38"/>
                  </a:lnTo>
                  <a:lnTo>
                    <a:pt x="39" y="32"/>
                  </a:lnTo>
                  <a:lnTo>
                    <a:pt x="41" y="26"/>
                  </a:lnTo>
                  <a:lnTo>
                    <a:pt x="41" y="19"/>
                  </a:lnTo>
                  <a:lnTo>
                    <a:pt x="41" y="13"/>
                  </a:lnTo>
                  <a:lnTo>
                    <a:pt x="40" y="9"/>
                  </a:lnTo>
                  <a:lnTo>
                    <a:pt x="41" y="6"/>
                  </a:lnTo>
                  <a:lnTo>
                    <a:pt x="41" y="7"/>
                  </a:lnTo>
                  <a:lnTo>
                    <a:pt x="43" y="9"/>
                  </a:lnTo>
                  <a:lnTo>
                    <a:pt x="46" y="20"/>
                  </a:lnTo>
                  <a:lnTo>
                    <a:pt x="47" y="31"/>
                  </a:lnTo>
                  <a:lnTo>
                    <a:pt x="47" y="39"/>
                  </a:lnTo>
                  <a:lnTo>
                    <a:pt x="47" y="44"/>
                  </a:lnTo>
                  <a:lnTo>
                    <a:pt x="52" y="48"/>
                  </a:lnTo>
                  <a:lnTo>
                    <a:pt x="56" y="54"/>
                  </a:lnTo>
                  <a:lnTo>
                    <a:pt x="59" y="59"/>
                  </a:lnTo>
                  <a:lnTo>
                    <a:pt x="63" y="61"/>
                  </a:lnTo>
                  <a:lnTo>
                    <a:pt x="68" y="59"/>
                  </a:lnTo>
                  <a:lnTo>
                    <a:pt x="72" y="54"/>
                  </a:lnTo>
                  <a:lnTo>
                    <a:pt x="75" y="46"/>
                  </a:lnTo>
                  <a:lnTo>
                    <a:pt x="75" y="37"/>
                  </a:lnTo>
                  <a:lnTo>
                    <a:pt x="74" y="31"/>
                  </a:lnTo>
                  <a:lnTo>
                    <a:pt x="75" y="28"/>
                  </a:lnTo>
                  <a:lnTo>
                    <a:pt x="76" y="29"/>
                  </a:lnTo>
                  <a:lnTo>
                    <a:pt x="78" y="32"/>
                  </a:lnTo>
                  <a:lnTo>
                    <a:pt x="79" y="42"/>
                  </a:lnTo>
                  <a:lnTo>
                    <a:pt x="80" y="53"/>
                  </a:lnTo>
                  <a:lnTo>
                    <a:pt x="80" y="63"/>
                  </a:lnTo>
                  <a:lnTo>
                    <a:pt x="77" y="71"/>
                  </a:lnTo>
                  <a:lnTo>
                    <a:pt x="82" y="77"/>
                  </a:lnTo>
                  <a:lnTo>
                    <a:pt x="86" y="82"/>
                  </a:lnTo>
                  <a:lnTo>
                    <a:pt x="89" y="87"/>
                  </a:lnTo>
                  <a:lnTo>
                    <a:pt x="91" y="90"/>
                  </a:lnTo>
                  <a:lnTo>
                    <a:pt x="95" y="87"/>
                  </a:lnTo>
                  <a:lnTo>
                    <a:pt x="96" y="84"/>
                  </a:lnTo>
                  <a:lnTo>
                    <a:pt x="98" y="80"/>
                  </a:lnTo>
                  <a:lnTo>
                    <a:pt x="99" y="77"/>
                  </a:lnTo>
                  <a:lnTo>
                    <a:pt x="100" y="75"/>
                  </a:lnTo>
                  <a:lnTo>
                    <a:pt x="102" y="74"/>
                  </a:lnTo>
                  <a:lnTo>
                    <a:pt x="103" y="75"/>
                  </a:lnTo>
                  <a:lnTo>
                    <a:pt x="104" y="79"/>
                  </a:lnTo>
                  <a:lnTo>
                    <a:pt x="103" y="85"/>
                  </a:lnTo>
                  <a:lnTo>
                    <a:pt x="102" y="89"/>
                  </a:lnTo>
                  <a:lnTo>
                    <a:pt x="100" y="95"/>
                  </a:lnTo>
                  <a:lnTo>
                    <a:pt x="98" y="98"/>
                  </a:lnTo>
                  <a:lnTo>
                    <a:pt x="100" y="101"/>
                  </a:lnTo>
                  <a:lnTo>
                    <a:pt x="102" y="104"/>
                  </a:lnTo>
                  <a:lnTo>
                    <a:pt x="103" y="108"/>
                  </a:lnTo>
                  <a:lnTo>
                    <a:pt x="105" y="111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2" name="Freeform 267"/>
            <p:cNvSpPr>
              <a:spLocks/>
            </p:cNvSpPr>
            <p:nvPr/>
          </p:nvSpPr>
          <p:spPr bwMode="auto">
            <a:xfrm>
              <a:off x="217" y="64"/>
              <a:ext cx="84" cy="126"/>
            </a:xfrm>
            <a:custGeom>
              <a:avLst/>
              <a:gdLst>
                <a:gd name="T0" fmla="*/ 11 w 84"/>
                <a:gd name="T1" fmla="*/ 120 h 126"/>
                <a:gd name="T2" fmla="*/ 0 w 84"/>
                <a:gd name="T3" fmla="*/ 95 h 126"/>
                <a:gd name="T4" fmla="*/ 2 w 84"/>
                <a:gd name="T5" fmla="*/ 76 h 126"/>
                <a:gd name="T6" fmla="*/ 4 w 84"/>
                <a:gd name="T7" fmla="*/ 77 h 126"/>
                <a:gd name="T8" fmla="*/ 5 w 84"/>
                <a:gd name="T9" fmla="*/ 90 h 126"/>
                <a:gd name="T10" fmla="*/ 12 w 84"/>
                <a:gd name="T11" fmla="*/ 112 h 126"/>
                <a:gd name="T12" fmla="*/ 21 w 84"/>
                <a:gd name="T13" fmla="*/ 115 h 126"/>
                <a:gd name="T14" fmla="*/ 24 w 84"/>
                <a:gd name="T15" fmla="*/ 109 h 126"/>
                <a:gd name="T16" fmla="*/ 22 w 84"/>
                <a:gd name="T17" fmla="*/ 95 h 126"/>
                <a:gd name="T18" fmla="*/ 18 w 84"/>
                <a:gd name="T19" fmla="*/ 68 h 126"/>
                <a:gd name="T20" fmla="*/ 19 w 84"/>
                <a:gd name="T21" fmla="*/ 55 h 126"/>
                <a:gd name="T22" fmla="*/ 21 w 84"/>
                <a:gd name="T23" fmla="*/ 55 h 126"/>
                <a:gd name="T24" fmla="*/ 22 w 84"/>
                <a:gd name="T25" fmla="*/ 68 h 126"/>
                <a:gd name="T26" fmla="*/ 26 w 84"/>
                <a:gd name="T27" fmla="*/ 89 h 126"/>
                <a:gd name="T28" fmla="*/ 33 w 84"/>
                <a:gd name="T29" fmla="*/ 90 h 126"/>
                <a:gd name="T30" fmla="*/ 39 w 84"/>
                <a:gd name="T31" fmla="*/ 75 h 126"/>
                <a:gd name="T32" fmla="*/ 37 w 84"/>
                <a:gd name="T33" fmla="*/ 55 h 126"/>
                <a:gd name="T34" fmla="*/ 37 w 84"/>
                <a:gd name="T35" fmla="*/ 27 h 126"/>
                <a:gd name="T36" fmla="*/ 44 w 84"/>
                <a:gd name="T37" fmla="*/ 14 h 126"/>
                <a:gd name="T38" fmla="*/ 45 w 84"/>
                <a:gd name="T39" fmla="*/ 15 h 126"/>
                <a:gd name="T40" fmla="*/ 42 w 84"/>
                <a:gd name="T41" fmla="*/ 30 h 126"/>
                <a:gd name="T42" fmla="*/ 43 w 84"/>
                <a:gd name="T43" fmla="*/ 51 h 126"/>
                <a:gd name="T44" fmla="*/ 51 w 84"/>
                <a:gd name="T45" fmla="*/ 50 h 126"/>
                <a:gd name="T46" fmla="*/ 57 w 84"/>
                <a:gd name="T47" fmla="*/ 35 h 126"/>
                <a:gd name="T48" fmla="*/ 59 w 84"/>
                <a:gd name="T49" fmla="*/ 22 h 126"/>
                <a:gd name="T50" fmla="*/ 66 w 84"/>
                <a:gd name="T51" fmla="*/ 7 h 126"/>
                <a:gd name="T52" fmla="*/ 72 w 84"/>
                <a:gd name="T53" fmla="*/ 1 h 126"/>
                <a:gd name="T54" fmla="*/ 76 w 84"/>
                <a:gd name="T55" fmla="*/ 1 h 126"/>
                <a:gd name="T56" fmla="*/ 69 w 84"/>
                <a:gd name="T57" fmla="*/ 12 h 126"/>
                <a:gd name="T58" fmla="*/ 61 w 84"/>
                <a:gd name="T59" fmla="*/ 28 h 126"/>
                <a:gd name="T60" fmla="*/ 59 w 84"/>
                <a:gd name="T61" fmla="*/ 40 h 126"/>
                <a:gd name="T62" fmla="*/ 55 w 84"/>
                <a:gd name="T63" fmla="*/ 55 h 126"/>
                <a:gd name="T64" fmla="*/ 57 w 84"/>
                <a:gd name="T65" fmla="*/ 59 h 126"/>
                <a:gd name="T66" fmla="*/ 65 w 84"/>
                <a:gd name="T67" fmla="*/ 55 h 126"/>
                <a:gd name="T68" fmla="*/ 74 w 84"/>
                <a:gd name="T69" fmla="*/ 50 h 126"/>
                <a:gd name="T70" fmla="*/ 79 w 84"/>
                <a:gd name="T71" fmla="*/ 45 h 126"/>
                <a:gd name="T72" fmla="*/ 82 w 84"/>
                <a:gd name="T73" fmla="*/ 41 h 126"/>
                <a:gd name="T74" fmla="*/ 84 w 84"/>
                <a:gd name="T75" fmla="*/ 42 h 126"/>
                <a:gd name="T76" fmla="*/ 80 w 84"/>
                <a:gd name="T77" fmla="*/ 51 h 126"/>
                <a:gd name="T78" fmla="*/ 71 w 84"/>
                <a:gd name="T79" fmla="*/ 60 h 126"/>
                <a:gd name="T80" fmla="*/ 62 w 84"/>
                <a:gd name="T81" fmla="*/ 64 h 126"/>
                <a:gd name="T82" fmla="*/ 54 w 84"/>
                <a:gd name="T83" fmla="*/ 67 h 126"/>
                <a:gd name="T84" fmla="*/ 48 w 84"/>
                <a:gd name="T85" fmla="*/ 75 h 126"/>
                <a:gd name="T86" fmla="*/ 39 w 84"/>
                <a:gd name="T87" fmla="*/ 94 h 126"/>
                <a:gd name="T88" fmla="*/ 41 w 84"/>
                <a:gd name="T89" fmla="*/ 102 h 126"/>
                <a:gd name="T90" fmla="*/ 50 w 84"/>
                <a:gd name="T91" fmla="*/ 103 h 126"/>
                <a:gd name="T92" fmla="*/ 58 w 84"/>
                <a:gd name="T93" fmla="*/ 101 h 126"/>
                <a:gd name="T94" fmla="*/ 66 w 84"/>
                <a:gd name="T95" fmla="*/ 96 h 126"/>
                <a:gd name="T96" fmla="*/ 71 w 84"/>
                <a:gd name="T97" fmla="*/ 88 h 126"/>
                <a:gd name="T98" fmla="*/ 73 w 84"/>
                <a:gd name="T99" fmla="*/ 88 h 126"/>
                <a:gd name="T100" fmla="*/ 69 w 84"/>
                <a:gd name="T101" fmla="*/ 97 h 126"/>
                <a:gd name="T102" fmla="*/ 62 w 84"/>
                <a:gd name="T103" fmla="*/ 106 h 126"/>
                <a:gd name="T104" fmla="*/ 51 w 84"/>
                <a:gd name="T105" fmla="*/ 110 h 126"/>
                <a:gd name="T106" fmla="*/ 41 w 84"/>
                <a:gd name="T107" fmla="*/ 111 h 126"/>
                <a:gd name="T108" fmla="*/ 34 w 84"/>
                <a:gd name="T109" fmla="*/ 113 h 126"/>
                <a:gd name="T110" fmla="*/ 31 w 84"/>
                <a:gd name="T111" fmla="*/ 119 h 126"/>
                <a:gd name="T112" fmla="*/ 26 w 84"/>
                <a:gd name="T113" fmla="*/ 121 h 126"/>
                <a:gd name="T114" fmla="*/ 19 w 84"/>
                <a:gd name="T115" fmla="*/ 124 h 12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4"/>
                <a:gd name="T175" fmla="*/ 0 h 126"/>
                <a:gd name="T176" fmla="*/ 84 w 84"/>
                <a:gd name="T177" fmla="*/ 126 h 12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4" h="126">
                  <a:moveTo>
                    <a:pt x="17" y="126"/>
                  </a:moveTo>
                  <a:lnTo>
                    <a:pt x="11" y="120"/>
                  </a:lnTo>
                  <a:lnTo>
                    <a:pt x="5" y="109"/>
                  </a:lnTo>
                  <a:lnTo>
                    <a:pt x="0" y="95"/>
                  </a:lnTo>
                  <a:lnTo>
                    <a:pt x="0" y="80"/>
                  </a:lnTo>
                  <a:lnTo>
                    <a:pt x="2" y="76"/>
                  </a:lnTo>
                  <a:lnTo>
                    <a:pt x="4" y="77"/>
                  </a:lnTo>
                  <a:lnTo>
                    <a:pt x="4" y="80"/>
                  </a:lnTo>
                  <a:lnTo>
                    <a:pt x="5" y="90"/>
                  </a:lnTo>
                  <a:lnTo>
                    <a:pt x="8" y="102"/>
                  </a:lnTo>
                  <a:lnTo>
                    <a:pt x="12" y="112"/>
                  </a:lnTo>
                  <a:lnTo>
                    <a:pt x="19" y="118"/>
                  </a:lnTo>
                  <a:lnTo>
                    <a:pt x="21" y="115"/>
                  </a:lnTo>
                  <a:lnTo>
                    <a:pt x="23" y="112"/>
                  </a:lnTo>
                  <a:lnTo>
                    <a:pt x="24" y="109"/>
                  </a:lnTo>
                  <a:lnTo>
                    <a:pt x="26" y="107"/>
                  </a:lnTo>
                  <a:lnTo>
                    <a:pt x="22" y="95"/>
                  </a:lnTo>
                  <a:lnTo>
                    <a:pt x="20" y="82"/>
                  </a:lnTo>
                  <a:lnTo>
                    <a:pt x="18" y="68"/>
                  </a:lnTo>
                  <a:lnTo>
                    <a:pt x="18" y="60"/>
                  </a:lnTo>
                  <a:lnTo>
                    <a:pt x="19" y="55"/>
                  </a:lnTo>
                  <a:lnTo>
                    <a:pt x="20" y="54"/>
                  </a:lnTo>
                  <a:lnTo>
                    <a:pt x="21" y="55"/>
                  </a:lnTo>
                  <a:lnTo>
                    <a:pt x="22" y="60"/>
                  </a:lnTo>
                  <a:lnTo>
                    <a:pt x="22" y="68"/>
                  </a:lnTo>
                  <a:lnTo>
                    <a:pt x="24" y="79"/>
                  </a:lnTo>
                  <a:lnTo>
                    <a:pt x="26" y="89"/>
                  </a:lnTo>
                  <a:lnTo>
                    <a:pt x="30" y="96"/>
                  </a:lnTo>
                  <a:lnTo>
                    <a:pt x="33" y="90"/>
                  </a:lnTo>
                  <a:lnTo>
                    <a:pt x="37" y="83"/>
                  </a:lnTo>
                  <a:lnTo>
                    <a:pt x="39" y="75"/>
                  </a:lnTo>
                  <a:lnTo>
                    <a:pt x="41" y="69"/>
                  </a:lnTo>
                  <a:lnTo>
                    <a:pt x="37" y="55"/>
                  </a:lnTo>
                  <a:lnTo>
                    <a:pt x="35" y="40"/>
                  </a:lnTo>
                  <a:lnTo>
                    <a:pt x="37" y="27"/>
                  </a:lnTo>
                  <a:lnTo>
                    <a:pt x="41" y="16"/>
                  </a:lnTo>
                  <a:lnTo>
                    <a:pt x="44" y="14"/>
                  </a:lnTo>
                  <a:lnTo>
                    <a:pt x="45" y="14"/>
                  </a:lnTo>
                  <a:lnTo>
                    <a:pt x="45" y="15"/>
                  </a:lnTo>
                  <a:lnTo>
                    <a:pt x="45" y="18"/>
                  </a:lnTo>
                  <a:lnTo>
                    <a:pt x="42" y="30"/>
                  </a:lnTo>
                  <a:lnTo>
                    <a:pt x="41" y="41"/>
                  </a:lnTo>
                  <a:lnTo>
                    <a:pt x="43" y="51"/>
                  </a:lnTo>
                  <a:lnTo>
                    <a:pt x="45" y="58"/>
                  </a:lnTo>
                  <a:lnTo>
                    <a:pt x="51" y="50"/>
                  </a:lnTo>
                  <a:lnTo>
                    <a:pt x="54" y="42"/>
                  </a:lnTo>
                  <a:lnTo>
                    <a:pt x="57" y="35"/>
                  </a:lnTo>
                  <a:lnTo>
                    <a:pt x="57" y="29"/>
                  </a:lnTo>
                  <a:lnTo>
                    <a:pt x="59" y="22"/>
                  </a:lnTo>
                  <a:lnTo>
                    <a:pt x="63" y="14"/>
                  </a:lnTo>
                  <a:lnTo>
                    <a:pt x="66" y="7"/>
                  </a:lnTo>
                  <a:lnTo>
                    <a:pt x="69" y="3"/>
                  </a:lnTo>
                  <a:lnTo>
                    <a:pt x="72" y="1"/>
                  </a:lnTo>
                  <a:lnTo>
                    <a:pt x="75" y="0"/>
                  </a:lnTo>
                  <a:lnTo>
                    <a:pt x="76" y="1"/>
                  </a:lnTo>
                  <a:lnTo>
                    <a:pt x="75" y="4"/>
                  </a:lnTo>
                  <a:lnTo>
                    <a:pt x="69" y="12"/>
                  </a:lnTo>
                  <a:lnTo>
                    <a:pt x="64" y="20"/>
                  </a:lnTo>
                  <a:lnTo>
                    <a:pt x="61" y="28"/>
                  </a:lnTo>
                  <a:lnTo>
                    <a:pt x="60" y="33"/>
                  </a:lnTo>
                  <a:lnTo>
                    <a:pt x="59" y="40"/>
                  </a:lnTo>
                  <a:lnTo>
                    <a:pt x="57" y="48"/>
                  </a:lnTo>
                  <a:lnTo>
                    <a:pt x="55" y="55"/>
                  </a:lnTo>
                  <a:lnTo>
                    <a:pt x="52" y="60"/>
                  </a:lnTo>
                  <a:lnTo>
                    <a:pt x="57" y="59"/>
                  </a:lnTo>
                  <a:lnTo>
                    <a:pt x="61" y="57"/>
                  </a:lnTo>
                  <a:lnTo>
                    <a:pt x="65" y="55"/>
                  </a:lnTo>
                  <a:lnTo>
                    <a:pt x="69" y="53"/>
                  </a:lnTo>
                  <a:lnTo>
                    <a:pt x="74" y="50"/>
                  </a:lnTo>
                  <a:lnTo>
                    <a:pt x="76" y="47"/>
                  </a:lnTo>
                  <a:lnTo>
                    <a:pt x="79" y="45"/>
                  </a:lnTo>
                  <a:lnTo>
                    <a:pt x="81" y="43"/>
                  </a:lnTo>
                  <a:lnTo>
                    <a:pt x="82" y="41"/>
                  </a:lnTo>
                  <a:lnTo>
                    <a:pt x="84" y="40"/>
                  </a:lnTo>
                  <a:lnTo>
                    <a:pt x="84" y="42"/>
                  </a:lnTo>
                  <a:lnTo>
                    <a:pt x="83" y="45"/>
                  </a:lnTo>
                  <a:lnTo>
                    <a:pt x="80" y="51"/>
                  </a:lnTo>
                  <a:lnTo>
                    <a:pt x="75" y="56"/>
                  </a:lnTo>
                  <a:lnTo>
                    <a:pt x="71" y="60"/>
                  </a:lnTo>
                  <a:lnTo>
                    <a:pt x="67" y="62"/>
                  </a:lnTo>
                  <a:lnTo>
                    <a:pt x="62" y="64"/>
                  </a:lnTo>
                  <a:lnTo>
                    <a:pt x="57" y="66"/>
                  </a:lnTo>
                  <a:lnTo>
                    <a:pt x="54" y="67"/>
                  </a:lnTo>
                  <a:lnTo>
                    <a:pt x="51" y="67"/>
                  </a:lnTo>
                  <a:lnTo>
                    <a:pt x="48" y="75"/>
                  </a:lnTo>
                  <a:lnTo>
                    <a:pt x="43" y="85"/>
                  </a:lnTo>
                  <a:lnTo>
                    <a:pt x="39" y="94"/>
                  </a:lnTo>
                  <a:lnTo>
                    <a:pt x="38" y="101"/>
                  </a:lnTo>
                  <a:lnTo>
                    <a:pt x="41" y="102"/>
                  </a:lnTo>
                  <a:lnTo>
                    <a:pt x="45" y="103"/>
                  </a:lnTo>
                  <a:lnTo>
                    <a:pt x="50" y="103"/>
                  </a:lnTo>
                  <a:lnTo>
                    <a:pt x="54" y="102"/>
                  </a:lnTo>
                  <a:lnTo>
                    <a:pt x="58" y="101"/>
                  </a:lnTo>
                  <a:lnTo>
                    <a:pt x="63" y="99"/>
                  </a:lnTo>
                  <a:lnTo>
                    <a:pt x="66" y="96"/>
                  </a:lnTo>
                  <a:lnTo>
                    <a:pt x="69" y="92"/>
                  </a:lnTo>
                  <a:lnTo>
                    <a:pt x="71" y="88"/>
                  </a:lnTo>
                  <a:lnTo>
                    <a:pt x="73" y="87"/>
                  </a:lnTo>
                  <a:lnTo>
                    <a:pt x="73" y="88"/>
                  </a:lnTo>
                  <a:lnTo>
                    <a:pt x="72" y="92"/>
                  </a:lnTo>
                  <a:lnTo>
                    <a:pt x="69" y="97"/>
                  </a:lnTo>
                  <a:lnTo>
                    <a:pt x="66" y="102"/>
                  </a:lnTo>
                  <a:lnTo>
                    <a:pt x="62" y="106"/>
                  </a:lnTo>
                  <a:lnTo>
                    <a:pt x="57" y="108"/>
                  </a:lnTo>
                  <a:lnTo>
                    <a:pt x="51" y="110"/>
                  </a:lnTo>
                  <a:lnTo>
                    <a:pt x="46" y="111"/>
                  </a:lnTo>
                  <a:lnTo>
                    <a:pt x="41" y="111"/>
                  </a:lnTo>
                  <a:lnTo>
                    <a:pt x="37" y="110"/>
                  </a:lnTo>
                  <a:lnTo>
                    <a:pt x="34" y="113"/>
                  </a:lnTo>
                  <a:lnTo>
                    <a:pt x="32" y="115"/>
                  </a:lnTo>
                  <a:lnTo>
                    <a:pt x="31" y="119"/>
                  </a:lnTo>
                  <a:lnTo>
                    <a:pt x="30" y="122"/>
                  </a:lnTo>
                  <a:lnTo>
                    <a:pt x="26" y="121"/>
                  </a:lnTo>
                  <a:lnTo>
                    <a:pt x="22" y="122"/>
                  </a:lnTo>
                  <a:lnTo>
                    <a:pt x="19" y="124"/>
                  </a:lnTo>
                  <a:lnTo>
                    <a:pt x="17" y="126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3" name="Freeform 268"/>
            <p:cNvSpPr>
              <a:spLocks/>
            </p:cNvSpPr>
            <p:nvPr/>
          </p:nvSpPr>
          <p:spPr bwMode="auto">
            <a:xfrm>
              <a:off x="258" y="206"/>
              <a:ext cx="135" cy="69"/>
            </a:xfrm>
            <a:custGeom>
              <a:avLst/>
              <a:gdLst>
                <a:gd name="T0" fmla="*/ 1 w 135"/>
                <a:gd name="T1" fmla="*/ 22 h 69"/>
                <a:gd name="T2" fmla="*/ 1 w 135"/>
                <a:gd name="T3" fmla="*/ 25 h 69"/>
                <a:gd name="T4" fmla="*/ 6 w 135"/>
                <a:gd name="T5" fmla="*/ 26 h 69"/>
                <a:gd name="T6" fmla="*/ 17 w 135"/>
                <a:gd name="T7" fmla="*/ 26 h 69"/>
                <a:gd name="T8" fmla="*/ 29 w 135"/>
                <a:gd name="T9" fmla="*/ 28 h 69"/>
                <a:gd name="T10" fmla="*/ 37 w 135"/>
                <a:gd name="T11" fmla="*/ 30 h 69"/>
                <a:gd name="T12" fmla="*/ 42 w 135"/>
                <a:gd name="T13" fmla="*/ 38 h 69"/>
                <a:gd name="T14" fmla="*/ 52 w 135"/>
                <a:gd name="T15" fmla="*/ 55 h 69"/>
                <a:gd name="T16" fmla="*/ 64 w 135"/>
                <a:gd name="T17" fmla="*/ 63 h 69"/>
                <a:gd name="T18" fmla="*/ 64 w 135"/>
                <a:gd name="T19" fmla="*/ 60 h 69"/>
                <a:gd name="T20" fmla="*/ 56 w 135"/>
                <a:gd name="T21" fmla="*/ 51 h 69"/>
                <a:gd name="T22" fmla="*/ 52 w 135"/>
                <a:gd name="T23" fmla="*/ 38 h 69"/>
                <a:gd name="T24" fmla="*/ 57 w 135"/>
                <a:gd name="T25" fmla="*/ 33 h 69"/>
                <a:gd name="T26" fmla="*/ 71 w 135"/>
                <a:gd name="T27" fmla="*/ 36 h 69"/>
                <a:gd name="T28" fmla="*/ 77 w 135"/>
                <a:gd name="T29" fmla="*/ 46 h 69"/>
                <a:gd name="T30" fmla="*/ 89 w 135"/>
                <a:gd name="T31" fmla="*/ 61 h 69"/>
                <a:gd name="T32" fmla="*/ 103 w 135"/>
                <a:gd name="T33" fmla="*/ 69 h 69"/>
                <a:gd name="T34" fmla="*/ 108 w 135"/>
                <a:gd name="T35" fmla="*/ 68 h 69"/>
                <a:gd name="T36" fmla="*/ 97 w 135"/>
                <a:gd name="T37" fmla="*/ 59 h 69"/>
                <a:gd name="T38" fmla="*/ 85 w 135"/>
                <a:gd name="T39" fmla="*/ 47 h 69"/>
                <a:gd name="T40" fmla="*/ 89 w 135"/>
                <a:gd name="T41" fmla="*/ 44 h 69"/>
                <a:gd name="T42" fmla="*/ 102 w 135"/>
                <a:gd name="T43" fmla="*/ 48 h 69"/>
                <a:gd name="T44" fmla="*/ 117 w 135"/>
                <a:gd name="T45" fmla="*/ 51 h 69"/>
                <a:gd name="T46" fmla="*/ 128 w 135"/>
                <a:gd name="T47" fmla="*/ 53 h 69"/>
                <a:gd name="T48" fmla="*/ 134 w 135"/>
                <a:gd name="T49" fmla="*/ 53 h 69"/>
                <a:gd name="T50" fmla="*/ 132 w 135"/>
                <a:gd name="T51" fmla="*/ 49 h 69"/>
                <a:gd name="T52" fmla="*/ 124 w 135"/>
                <a:gd name="T53" fmla="*/ 47 h 69"/>
                <a:gd name="T54" fmla="*/ 112 w 135"/>
                <a:gd name="T55" fmla="*/ 44 h 69"/>
                <a:gd name="T56" fmla="*/ 100 w 135"/>
                <a:gd name="T57" fmla="*/ 39 h 69"/>
                <a:gd name="T58" fmla="*/ 90 w 135"/>
                <a:gd name="T59" fmla="*/ 35 h 69"/>
                <a:gd name="T60" fmla="*/ 92 w 135"/>
                <a:gd name="T61" fmla="*/ 29 h 69"/>
                <a:gd name="T62" fmla="*/ 101 w 135"/>
                <a:gd name="T63" fmla="*/ 25 h 69"/>
                <a:gd name="T64" fmla="*/ 108 w 135"/>
                <a:gd name="T65" fmla="*/ 23 h 69"/>
                <a:gd name="T66" fmla="*/ 108 w 135"/>
                <a:gd name="T67" fmla="*/ 20 h 69"/>
                <a:gd name="T68" fmla="*/ 98 w 135"/>
                <a:gd name="T69" fmla="*/ 18 h 69"/>
                <a:gd name="T70" fmla="*/ 85 w 135"/>
                <a:gd name="T71" fmla="*/ 25 h 69"/>
                <a:gd name="T72" fmla="*/ 78 w 135"/>
                <a:gd name="T73" fmla="*/ 29 h 69"/>
                <a:gd name="T74" fmla="*/ 70 w 135"/>
                <a:gd name="T75" fmla="*/ 28 h 69"/>
                <a:gd name="T76" fmla="*/ 62 w 135"/>
                <a:gd name="T77" fmla="*/ 27 h 69"/>
                <a:gd name="T78" fmla="*/ 56 w 135"/>
                <a:gd name="T79" fmla="*/ 27 h 69"/>
                <a:gd name="T80" fmla="*/ 53 w 135"/>
                <a:gd name="T81" fmla="*/ 21 h 69"/>
                <a:gd name="T82" fmla="*/ 59 w 135"/>
                <a:gd name="T83" fmla="*/ 8 h 69"/>
                <a:gd name="T84" fmla="*/ 70 w 135"/>
                <a:gd name="T85" fmla="*/ 1 h 69"/>
                <a:gd name="T86" fmla="*/ 69 w 135"/>
                <a:gd name="T87" fmla="*/ 0 h 69"/>
                <a:gd name="T88" fmla="*/ 63 w 135"/>
                <a:gd name="T89" fmla="*/ 0 h 69"/>
                <a:gd name="T90" fmla="*/ 55 w 135"/>
                <a:gd name="T91" fmla="*/ 5 h 69"/>
                <a:gd name="T92" fmla="*/ 47 w 135"/>
                <a:gd name="T93" fmla="*/ 12 h 69"/>
                <a:gd name="T94" fmla="*/ 41 w 135"/>
                <a:gd name="T95" fmla="*/ 18 h 69"/>
                <a:gd name="T96" fmla="*/ 36 w 135"/>
                <a:gd name="T97" fmla="*/ 20 h 69"/>
                <a:gd name="T98" fmla="*/ 26 w 135"/>
                <a:gd name="T99" fmla="*/ 20 h 69"/>
                <a:gd name="T100" fmla="*/ 14 w 135"/>
                <a:gd name="T101" fmla="*/ 20 h 69"/>
                <a:gd name="T102" fmla="*/ 4 w 135"/>
                <a:gd name="T103" fmla="*/ 20 h 6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5"/>
                <a:gd name="T157" fmla="*/ 0 h 69"/>
                <a:gd name="T158" fmla="*/ 135 w 135"/>
                <a:gd name="T159" fmla="*/ 69 h 6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5" h="69">
                  <a:moveTo>
                    <a:pt x="0" y="21"/>
                  </a:moveTo>
                  <a:lnTo>
                    <a:pt x="1" y="22"/>
                  </a:lnTo>
                  <a:lnTo>
                    <a:pt x="1" y="23"/>
                  </a:lnTo>
                  <a:lnTo>
                    <a:pt x="1" y="25"/>
                  </a:lnTo>
                  <a:lnTo>
                    <a:pt x="1" y="26"/>
                  </a:lnTo>
                  <a:lnTo>
                    <a:pt x="6" y="26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23" y="27"/>
                  </a:lnTo>
                  <a:lnTo>
                    <a:pt x="29" y="28"/>
                  </a:lnTo>
                  <a:lnTo>
                    <a:pt x="34" y="29"/>
                  </a:lnTo>
                  <a:lnTo>
                    <a:pt x="37" y="30"/>
                  </a:lnTo>
                  <a:lnTo>
                    <a:pt x="40" y="32"/>
                  </a:lnTo>
                  <a:lnTo>
                    <a:pt x="42" y="38"/>
                  </a:lnTo>
                  <a:lnTo>
                    <a:pt x="46" y="47"/>
                  </a:lnTo>
                  <a:lnTo>
                    <a:pt x="52" y="55"/>
                  </a:lnTo>
                  <a:lnTo>
                    <a:pt x="59" y="62"/>
                  </a:lnTo>
                  <a:lnTo>
                    <a:pt x="64" y="63"/>
                  </a:lnTo>
                  <a:lnTo>
                    <a:pt x="65" y="62"/>
                  </a:lnTo>
                  <a:lnTo>
                    <a:pt x="64" y="60"/>
                  </a:lnTo>
                  <a:lnTo>
                    <a:pt x="60" y="56"/>
                  </a:lnTo>
                  <a:lnTo>
                    <a:pt x="56" y="51"/>
                  </a:lnTo>
                  <a:lnTo>
                    <a:pt x="53" y="45"/>
                  </a:lnTo>
                  <a:lnTo>
                    <a:pt x="52" y="38"/>
                  </a:lnTo>
                  <a:lnTo>
                    <a:pt x="51" y="33"/>
                  </a:lnTo>
                  <a:lnTo>
                    <a:pt x="57" y="33"/>
                  </a:lnTo>
                  <a:lnTo>
                    <a:pt x="65" y="34"/>
                  </a:lnTo>
                  <a:lnTo>
                    <a:pt x="71" y="36"/>
                  </a:lnTo>
                  <a:lnTo>
                    <a:pt x="76" y="38"/>
                  </a:lnTo>
                  <a:lnTo>
                    <a:pt x="77" y="46"/>
                  </a:lnTo>
                  <a:lnTo>
                    <a:pt x="83" y="54"/>
                  </a:lnTo>
                  <a:lnTo>
                    <a:pt x="89" y="61"/>
                  </a:lnTo>
                  <a:lnTo>
                    <a:pt x="97" y="67"/>
                  </a:lnTo>
                  <a:lnTo>
                    <a:pt x="103" y="69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06" y="65"/>
                  </a:lnTo>
                  <a:lnTo>
                    <a:pt x="97" y="59"/>
                  </a:lnTo>
                  <a:lnTo>
                    <a:pt x="90" y="53"/>
                  </a:lnTo>
                  <a:lnTo>
                    <a:pt x="85" y="47"/>
                  </a:lnTo>
                  <a:lnTo>
                    <a:pt x="83" y="41"/>
                  </a:lnTo>
                  <a:lnTo>
                    <a:pt x="89" y="44"/>
                  </a:lnTo>
                  <a:lnTo>
                    <a:pt x="95" y="47"/>
                  </a:lnTo>
                  <a:lnTo>
                    <a:pt x="102" y="48"/>
                  </a:lnTo>
                  <a:lnTo>
                    <a:pt x="110" y="50"/>
                  </a:lnTo>
                  <a:lnTo>
                    <a:pt x="117" y="51"/>
                  </a:lnTo>
                  <a:lnTo>
                    <a:pt x="123" y="52"/>
                  </a:lnTo>
                  <a:lnTo>
                    <a:pt x="128" y="53"/>
                  </a:lnTo>
                  <a:lnTo>
                    <a:pt x="132" y="53"/>
                  </a:lnTo>
                  <a:lnTo>
                    <a:pt x="134" y="53"/>
                  </a:lnTo>
                  <a:lnTo>
                    <a:pt x="135" y="51"/>
                  </a:lnTo>
                  <a:lnTo>
                    <a:pt x="132" y="49"/>
                  </a:lnTo>
                  <a:lnTo>
                    <a:pt x="129" y="48"/>
                  </a:lnTo>
                  <a:lnTo>
                    <a:pt x="124" y="47"/>
                  </a:lnTo>
                  <a:lnTo>
                    <a:pt x="119" y="46"/>
                  </a:lnTo>
                  <a:lnTo>
                    <a:pt x="112" y="44"/>
                  </a:lnTo>
                  <a:lnTo>
                    <a:pt x="106" y="42"/>
                  </a:lnTo>
                  <a:lnTo>
                    <a:pt x="100" y="39"/>
                  </a:lnTo>
                  <a:lnTo>
                    <a:pt x="94" y="37"/>
                  </a:lnTo>
                  <a:lnTo>
                    <a:pt x="90" y="35"/>
                  </a:lnTo>
                  <a:lnTo>
                    <a:pt x="88" y="34"/>
                  </a:lnTo>
                  <a:lnTo>
                    <a:pt x="92" y="29"/>
                  </a:lnTo>
                  <a:lnTo>
                    <a:pt x="96" y="27"/>
                  </a:lnTo>
                  <a:lnTo>
                    <a:pt x="101" y="25"/>
                  </a:lnTo>
                  <a:lnTo>
                    <a:pt x="105" y="24"/>
                  </a:lnTo>
                  <a:lnTo>
                    <a:pt x="108" y="23"/>
                  </a:lnTo>
                  <a:lnTo>
                    <a:pt x="109" y="22"/>
                  </a:lnTo>
                  <a:lnTo>
                    <a:pt x="108" y="20"/>
                  </a:lnTo>
                  <a:lnTo>
                    <a:pt x="103" y="18"/>
                  </a:lnTo>
                  <a:lnTo>
                    <a:pt x="98" y="18"/>
                  </a:lnTo>
                  <a:lnTo>
                    <a:pt x="91" y="21"/>
                  </a:lnTo>
                  <a:lnTo>
                    <a:pt x="85" y="25"/>
                  </a:lnTo>
                  <a:lnTo>
                    <a:pt x="82" y="29"/>
                  </a:lnTo>
                  <a:lnTo>
                    <a:pt x="78" y="29"/>
                  </a:lnTo>
                  <a:lnTo>
                    <a:pt x="74" y="28"/>
                  </a:lnTo>
                  <a:lnTo>
                    <a:pt x="70" y="28"/>
                  </a:lnTo>
                  <a:lnTo>
                    <a:pt x="65" y="28"/>
                  </a:lnTo>
                  <a:lnTo>
                    <a:pt x="62" y="27"/>
                  </a:lnTo>
                  <a:lnTo>
                    <a:pt x="59" y="27"/>
                  </a:lnTo>
                  <a:lnTo>
                    <a:pt x="56" y="27"/>
                  </a:lnTo>
                  <a:lnTo>
                    <a:pt x="54" y="27"/>
                  </a:lnTo>
                  <a:lnTo>
                    <a:pt x="53" y="21"/>
                  </a:lnTo>
                  <a:lnTo>
                    <a:pt x="55" y="14"/>
                  </a:lnTo>
                  <a:lnTo>
                    <a:pt x="59" y="8"/>
                  </a:lnTo>
                  <a:lnTo>
                    <a:pt x="65" y="4"/>
                  </a:lnTo>
                  <a:lnTo>
                    <a:pt x="70" y="1"/>
                  </a:lnTo>
                  <a:lnTo>
                    <a:pt x="71" y="0"/>
                  </a:lnTo>
                  <a:lnTo>
                    <a:pt x="69" y="0"/>
                  </a:lnTo>
                  <a:lnTo>
                    <a:pt x="65" y="0"/>
                  </a:lnTo>
                  <a:lnTo>
                    <a:pt x="63" y="0"/>
                  </a:lnTo>
                  <a:lnTo>
                    <a:pt x="59" y="2"/>
                  </a:lnTo>
                  <a:lnTo>
                    <a:pt x="55" y="5"/>
                  </a:lnTo>
                  <a:lnTo>
                    <a:pt x="52" y="8"/>
                  </a:lnTo>
                  <a:lnTo>
                    <a:pt x="47" y="12"/>
                  </a:lnTo>
                  <a:lnTo>
                    <a:pt x="44" y="15"/>
                  </a:lnTo>
                  <a:lnTo>
                    <a:pt x="41" y="18"/>
                  </a:lnTo>
                  <a:lnTo>
                    <a:pt x="40" y="20"/>
                  </a:lnTo>
                  <a:lnTo>
                    <a:pt x="36" y="20"/>
                  </a:lnTo>
                  <a:lnTo>
                    <a:pt x="31" y="20"/>
                  </a:lnTo>
                  <a:lnTo>
                    <a:pt x="26" y="20"/>
                  </a:lnTo>
                  <a:lnTo>
                    <a:pt x="20" y="20"/>
                  </a:lnTo>
                  <a:lnTo>
                    <a:pt x="14" y="20"/>
                  </a:lnTo>
                  <a:lnTo>
                    <a:pt x="8" y="20"/>
                  </a:lnTo>
                  <a:lnTo>
                    <a:pt x="4" y="2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4" name="Freeform 269"/>
            <p:cNvSpPr>
              <a:spLocks/>
            </p:cNvSpPr>
            <p:nvPr/>
          </p:nvSpPr>
          <p:spPr bwMode="auto">
            <a:xfrm>
              <a:off x="244" y="267"/>
              <a:ext cx="110" cy="141"/>
            </a:xfrm>
            <a:custGeom>
              <a:avLst/>
              <a:gdLst>
                <a:gd name="T0" fmla="*/ 5 w 110"/>
                <a:gd name="T1" fmla="*/ 4 h 141"/>
                <a:gd name="T2" fmla="*/ 15 w 110"/>
                <a:gd name="T3" fmla="*/ 19 h 141"/>
                <a:gd name="T4" fmla="*/ 16 w 110"/>
                <a:gd name="T5" fmla="*/ 33 h 141"/>
                <a:gd name="T6" fmla="*/ 17 w 110"/>
                <a:gd name="T7" fmla="*/ 64 h 141"/>
                <a:gd name="T8" fmla="*/ 20 w 110"/>
                <a:gd name="T9" fmla="*/ 62 h 141"/>
                <a:gd name="T10" fmla="*/ 23 w 110"/>
                <a:gd name="T11" fmla="*/ 38 h 141"/>
                <a:gd name="T12" fmla="*/ 28 w 110"/>
                <a:gd name="T13" fmla="*/ 29 h 141"/>
                <a:gd name="T14" fmla="*/ 30 w 110"/>
                <a:gd name="T15" fmla="*/ 32 h 141"/>
                <a:gd name="T16" fmla="*/ 36 w 110"/>
                <a:gd name="T17" fmla="*/ 40 h 141"/>
                <a:gd name="T18" fmla="*/ 47 w 110"/>
                <a:gd name="T19" fmla="*/ 53 h 141"/>
                <a:gd name="T20" fmla="*/ 48 w 110"/>
                <a:gd name="T21" fmla="*/ 70 h 141"/>
                <a:gd name="T22" fmla="*/ 48 w 110"/>
                <a:gd name="T23" fmla="*/ 96 h 141"/>
                <a:gd name="T24" fmla="*/ 54 w 110"/>
                <a:gd name="T25" fmla="*/ 94 h 141"/>
                <a:gd name="T26" fmla="*/ 55 w 110"/>
                <a:gd name="T27" fmla="*/ 71 h 141"/>
                <a:gd name="T28" fmla="*/ 64 w 110"/>
                <a:gd name="T29" fmla="*/ 69 h 141"/>
                <a:gd name="T30" fmla="*/ 76 w 110"/>
                <a:gd name="T31" fmla="*/ 86 h 141"/>
                <a:gd name="T32" fmla="*/ 91 w 110"/>
                <a:gd name="T33" fmla="*/ 108 h 141"/>
                <a:gd name="T34" fmla="*/ 103 w 110"/>
                <a:gd name="T35" fmla="*/ 129 h 141"/>
                <a:gd name="T36" fmla="*/ 109 w 110"/>
                <a:gd name="T37" fmla="*/ 140 h 141"/>
                <a:gd name="T38" fmla="*/ 110 w 110"/>
                <a:gd name="T39" fmla="*/ 138 h 141"/>
                <a:gd name="T40" fmla="*/ 107 w 110"/>
                <a:gd name="T41" fmla="*/ 128 h 141"/>
                <a:gd name="T42" fmla="*/ 97 w 110"/>
                <a:gd name="T43" fmla="*/ 107 h 141"/>
                <a:gd name="T44" fmla="*/ 83 w 110"/>
                <a:gd name="T45" fmla="*/ 84 h 141"/>
                <a:gd name="T46" fmla="*/ 71 w 110"/>
                <a:gd name="T47" fmla="*/ 66 h 141"/>
                <a:gd name="T48" fmla="*/ 69 w 110"/>
                <a:gd name="T49" fmla="*/ 59 h 141"/>
                <a:gd name="T50" fmla="*/ 76 w 110"/>
                <a:gd name="T51" fmla="*/ 55 h 141"/>
                <a:gd name="T52" fmla="*/ 82 w 110"/>
                <a:gd name="T53" fmla="*/ 53 h 141"/>
                <a:gd name="T54" fmla="*/ 89 w 110"/>
                <a:gd name="T55" fmla="*/ 54 h 141"/>
                <a:gd name="T56" fmla="*/ 97 w 110"/>
                <a:gd name="T57" fmla="*/ 59 h 141"/>
                <a:gd name="T58" fmla="*/ 100 w 110"/>
                <a:gd name="T59" fmla="*/ 59 h 141"/>
                <a:gd name="T60" fmla="*/ 96 w 110"/>
                <a:gd name="T61" fmla="*/ 52 h 141"/>
                <a:gd name="T62" fmla="*/ 86 w 110"/>
                <a:gd name="T63" fmla="*/ 49 h 141"/>
                <a:gd name="T64" fmla="*/ 75 w 110"/>
                <a:gd name="T65" fmla="*/ 48 h 141"/>
                <a:gd name="T66" fmla="*/ 65 w 110"/>
                <a:gd name="T67" fmla="*/ 49 h 141"/>
                <a:gd name="T68" fmla="*/ 54 w 110"/>
                <a:gd name="T69" fmla="*/ 47 h 141"/>
                <a:gd name="T70" fmla="*/ 42 w 110"/>
                <a:gd name="T71" fmla="*/ 34 h 141"/>
                <a:gd name="T72" fmla="*/ 43 w 110"/>
                <a:gd name="T73" fmla="*/ 27 h 141"/>
                <a:gd name="T74" fmla="*/ 56 w 110"/>
                <a:gd name="T75" fmla="*/ 25 h 141"/>
                <a:gd name="T76" fmla="*/ 65 w 110"/>
                <a:gd name="T77" fmla="*/ 27 h 141"/>
                <a:gd name="T78" fmla="*/ 64 w 110"/>
                <a:gd name="T79" fmla="*/ 24 h 141"/>
                <a:gd name="T80" fmla="*/ 58 w 110"/>
                <a:gd name="T81" fmla="*/ 23 h 141"/>
                <a:gd name="T82" fmla="*/ 50 w 110"/>
                <a:gd name="T83" fmla="*/ 21 h 141"/>
                <a:gd name="T84" fmla="*/ 42 w 110"/>
                <a:gd name="T85" fmla="*/ 21 h 141"/>
                <a:gd name="T86" fmla="*/ 34 w 110"/>
                <a:gd name="T87" fmla="*/ 21 h 141"/>
                <a:gd name="T88" fmla="*/ 28 w 110"/>
                <a:gd name="T89" fmla="*/ 20 h 141"/>
                <a:gd name="T90" fmla="*/ 19 w 110"/>
                <a:gd name="T91" fmla="*/ 13 h 141"/>
                <a:gd name="T92" fmla="*/ 11 w 110"/>
                <a:gd name="T93" fmla="*/ 5 h 141"/>
                <a:gd name="T94" fmla="*/ 4 w 110"/>
                <a:gd name="T95" fmla="*/ 0 h 14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0"/>
                <a:gd name="T145" fmla="*/ 0 h 141"/>
                <a:gd name="T146" fmla="*/ 110 w 110"/>
                <a:gd name="T147" fmla="*/ 141 h 14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0" h="141">
                  <a:moveTo>
                    <a:pt x="0" y="0"/>
                  </a:moveTo>
                  <a:lnTo>
                    <a:pt x="5" y="4"/>
                  </a:lnTo>
                  <a:lnTo>
                    <a:pt x="10" y="11"/>
                  </a:lnTo>
                  <a:lnTo>
                    <a:pt x="15" y="19"/>
                  </a:lnTo>
                  <a:lnTo>
                    <a:pt x="18" y="22"/>
                  </a:lnTo>
                  <a:lnTo>
                    <a:pt x="16" y="33"/>
                  </a:lnTo>
                  <a:lnTo>
                    <a:pt x="16" y="49"/>
                  </a:lnTo>
                  <a:lnTo>
                    <a:pt x="17" y="64"/>
                  </a:lnTo>
                  <a:lnTo>
                    <a:pt x="21" y="75"/>
                  </a:lnTo>
                  <a:lnTo>
                    <a:pt x="20" y="62"/>
                  </a:lnTo>
                  <a:lnTo>
                    <a:pt x="21" y="49"/>
                  </a:lnTo>
                  <a:lnTo>
                    <a:pt x="23" y="38"/>
                  </a:lnTo>
                  <a:lnTo>
                    <a:pt x="26" y="31"/>
                  </a:lnTo>
                  <a:lnTo>
                    <a:pt x="28" y="29"/>
                  </a:lnTo>
                  <a:lnTo>
                    <a:pt x="30" y="30"/>
                  </a:lnTo>
                  <a:lnTo>
                    <a:pt x="30" y="32"/>
                  </a:lnTo>
                  <a:lnTo>
                    <a:pt x="32" y="35"/>
                  </a:lnTo>
                  <a:lnTo>
                    <a:pt x="36" y="40"/>
                  </a:lnTo>
                  <a:lnTo>
                    <a:pt x="42" y="47"/>
                  </a:lnTo>
                  <a:lnTo>
                    <a:pt x="47" y="53"/>
                  </a:lnTo>
                  <a:lnTo>
                    <a:pt x="50" y="58"/>
                  </a:lnTo>
                  <a:lnTo>
                    <a:pt x="48" y="70"/>
                  </a:lnTo>
                  <a:lnTo>
                    <a:pt x="47" y="83"/>
                  </a:lnTo>
                  <a:lnTo>
                    <a:pt x="48" y="96"/>
                  </a:lnTo>
                  <a:lnTo>
                    <a:pt x="55" y="106"/>
                  </a:lnTo>
                  <a:lnTo>
                    <a:pt x="54" y="94"/>
                  </a:lnTo>
                  <a:lnTo>
                    <a:pt x="54" y="81"/>
                  </a:lnTo>
                  <a:lnTo>
                    <a:pt x="55" y="71"/>
                  </a:lnTo>
                  <a:lnTo>
                    <a:pt x="60" y="64"/>
                  </a:lnTo>
                  <a:lnTo>
                    <a:pt x="64" y="69"/>
                  </a:lnTo>
                  <a:lnTo>
                    <a:pt x="70" y="76"/>
                  </a:lnTo>
                  <a:lnTo>
                    <a:pt x="76" y="86"/>
                  </a:lnTo>
                  <a:lnTo>
                    <a:pt x="84" y="97"/>
                  </a:lnTo>
                  <a:lnTo>
                    <a:pt x="91" y="108"/>
                  </a:lnTo>
                  <a:lnTo>
                    <a:pt x="97" y="119"/>
                  </a:lnTo>
                  <a:lnTo>
                    <a:pt x="103" y="129"/>
                  </a:lnTo>
                  <a:lnTo>
                    <a:pt x="106" y="135"/>
                  </a:lnTo>
                  <a:lnTo>
                    <a:pt x="109" y="140"/>
                  </a:lnTo>
                  <a:lnTo>
                    <a:pt x="110" y="141"/>
                  </a:lnTo>
                  <a:lnTo>
                    <a:pt x="110" y="138"/>
                  </a:lnTo>
                  <a:lnTo>
                    <a:pt x="109" y="133"/>
                  </a:lnTo>
                  <a:lnTo>
                    <a:pt x="107" y="128"/>
                  </a:lnTo>
                  <a:lnTo>
                    <a:pt x="103" y="119"/>
                  </a:lnTo>
                  <a:lnTo>
                    <a:pt x="97" y="107"/>
                  </a:lnTo>
                  <a:lnTo>
                    <a:pt x="91" y="96"/>
                  </a:lnTo>
                  <a:lnTo>
                    <a:pt x="83" y="84"/>
                  </a:lnTo>
                  <a:lnTo>
                    <a:pt x="77" y="74"/>
                  </a:lnTo>
                  <a:lnTo>
                    <a:pt x="71" y="66"/>
                  </a:lnTo>
                  <a:lnTo>
                    <a:pt x="67" y="61"/>
                  </a:lnTo>
                  <a:lnTo>
                    <a:pt x="69" y="59"/>
                  </a:lnTo>
                  <a:lnTo>
                    <a:pt x="73" y="56"/>
                  </a:lnTo>
                  <a:lnTo>
                    <a:pt x="76" y="55"/>
                  </a:lnTo>
                  <a:lnTo>
                    <a:pt x="79" y="54"/>
                  </a:lnTo>
                  <a:lnTo>
                    <a:pt x="82" y="53"/>
                  </a:lnTo>
                  <a:lnTo>
                    <a:pt x="85" y="53"/>
                  </a:lnTo>
                  <a:lnTo>
                    <a:pt x="89" y="54"/>
                  </a:lnTo>
                  <a:lnTo>
                    <a:pt x="92" y="56"/>
                  </a:lnTo>
                  <a:lnTo>
                    <a:pt x="97" y="59"/>
                  </a:lnTo>
                  <a:lnTo>
                    <a:pt x="100" y="60"/>
                  </a:lnTo>
                  <a:lnTo>
                    <a:pt x="100" y="59"/>
                  </a:lnTo>
                  <a:lnTo>
                    <a:pt x="98" y="55"/>
                  </a:lnTo>
                  <a:lnTo>
                    <a:pt x="96" y="52"/>
                  </a:lnTo>
                  <a:lnTo>
                    <a:pt x="91" y="50"/>
                  </a:lnTo>
                  <a:lnTo>
                    <a:pt x="86" y="49"/>
                  </a:lnTo>
                  <a:lnTo>
                    <a:pt x="81" y="48"/>
                  </a:lnTo>
                  <a:lnTo>
                    <a:pt x="75" y="48"/>
                  </a:lnTo>
                  <a:lnTo>
                    <a:pt x="69" y="49"/>
                  </a:lnTo>
                  <a:lnTo>
                    <a:pt x="65" y="49"/>
                  </a:lnTo>
                  <a:lnTo>
                    <a:pt x="60" y="52"/>
                  </a:lnTo>
                  <a:lnTo>
                    <a:pt x="54" y="47"/>
                  </a:lnTo>
                  <a:lnTo>
                    <a:pt x="48" y="40"/>
                  </a:lnTo>
                  <a:lnTo>
                    <a:pt x="42" y="34"/>
                  </a:lnTo>
                  <a:lnTo>
                    <a:pt x="39" y="30"/>
                  </a:lnTo>
                  <a:lnTo>
                    <a:pt x="43" y="27"/>
                  </a:lnTo>
                  <a:lnTo>
                    <a:pt x="49" y="26"/>
                  </a:lnTo>
                  <a:lnTo>
                    <a:pt x="56" y="25"/>
                  </a:lnTo>
                  <a:lnTo>
                    <a:pt x="62" y="26"/>
                  </a:lnTo>
                  <a:lnTo>
                    <a:pt x="65" y="27"/>
                  </a:lnTo>
                  <a:lnTo>
                    <a:pt x="66" y="26"/>
                  </a:lnTo>
                  <a:lnTo>
                    <a:pt x="64" y="24"/>
                  </a:lnTo>
                  <a:lnTo>
                    <a:pt x="60" y="23"/>
                  </a:lnTo>
                  <a:lnTo>
                    <a:pt x="58" y="23"/>
                  </a:lnTo>
                  <a:lnTo>
                    <a:pt x="54" y="22"/>
                  </a:lnTo>
                  <a:lnTo>
                    <a:pt x="50" y="21"/>
                  </a:lnTo>
                  <a:lnTo>
                    <a:pt x="46" y="21"/>
                  </a:lnTo>
                  <a:lnTo>
                    <a:pt x="42" y="21"/>
                  </a:lnTo>
                  <a:lnTo>
                    <a:pt x="38" y="21"/>
                  </a:lnTo>
                  <a:lnTo>
                    <a:pt x="34" y="21"/>
                  </a:lnTo>
                  <a:lnTo>
                    <a:pt x="31" y="21"/>
                  </a:lnTo>
                  <a:lnTo>
                    <a:pt x="28" y="20"/>
                  </a:lnTo>
                  <a:lnTo>
                    <a:pt x="24" y="17"/>
                  </a:lnTo>
                  <a:lnTo>
                    <a:pt x="19" y="13"/>
                  </a:lnTo>
                  <a:lnTo>
                    <a:pt x="15" y="9"/>
                  </a:lnTo>
                  <a:lnTo>
                    <a:pt x="11" y="5"/>
                  </a:lnTo>
                  <a:lnTo>
                    <a:pt x="7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5" name="Freeform 270"/>
            <p:cNvSpPr>
              <a:spLocks/>
            </p:cNvSpPr>
            <p:nvPr/>
          </p:nvSpPr>
          <p:spPr bwMode="auto">
            <a:xfrm>
              <a:off x="150" y="280"/>
              <a:ext cx="82" cy="163"/>
            </a:xfrm>
            <a:custGeom>
              <a:avLst/>
              <a:gdLst>
                <a:gd name="T0" fmla="*/ 54 w 82"/>
                <a:gd name="T1" fmla="*/ 20 h 163"/>
                <a:gd name="T2" fmla="*/ 45 w 82"/>
                <a:gd name="T3" fmla="*/ 30 h 163"/>
                <a:gd name="T4" fmla="*/ 26 w 82"/>
                <a:gd name="T5" fmla="*/ 40 h 163"/>
                <a:gd name="T6" fmla="*/ 10 w 82"/>
                <a:gd name="T7" fmla="*/ 53 h 163"/>
                <a:gd name="T8" fmla="*/ 9 w 82"/>
                <a:gd name="T9" fmla="*/ 61 h 163"/>
                <a:gd name="T10" fmla="*/ 15 w 82"/>
                <a:gd name="T11" fmla="*/ 55 h 163"/>
                <a:gd name="T12" fmla="*/ 27 w 82"/>
                <a:gd name="T13" fmla="*/ 46 h 163"/>
                <a:gd name="T14" fmla="*/ 42 w 82"/>
                <a:gd name="T15" fmla="*/ 40 h 163"/>
                <a:gd name="T16" fmla="*/ 44 w 82"/>
                <a:gd name="T17" fmla="*/ 57 h 163"/>
                <a:gd name="T18" fmla="*/ 33 w 82"/>
                <a:gd name="T19" fmla="*/ 68 h 163"/>
                <a:gd name="T20" fmla="*/ 16 w 82"/>
                <a:gd name="T21" fmla="*/ 77 h 163"/>
                <a:gd name="T22" fmla="*/ 6 w 82"/>
                <a:gd name="T23" fmla="*/ 90 h 163"/>
                <a:gd name="T24" fmla="*/ 6 w 82"/>
                <a:gd name="T25" fmla="*/ 98 h 163"/>
                <a:gd name="T26" fmla="*/ 10 w 82"/>
                <a:gd name="T27" fmla="*/ 90 h 163"/>
                <a:gd name="T28" fmla="*/ 21 w 82"/>
                <a:gd name="T29" fmla="*/ 82 h 163"/>
                <a:gd name="T30" fmla="*/ 36 w 82"/>
                <a:gd name="T31" fmla="*/ 76 h 163"/>
                <a:gd name="T32" fmla="*/ 38 w 82"/>
                <a:gd name="T33" fmla="*/ 92 h 163"/>
                <a:gd name="T34" fmla="*/ 29 w 82"/>
                <a:gd name="T35" fmla="*/ 106 h 163"/>
                <a:gd name="T36" fmla="*/ 15 w 82"/>
                <a:gd name="T37" fmla="*/ 114 h 163"/>
                <a:gd name="T38" fmla="*/ 8 w 82"/>
                <a:gd name="T39" fmla="*/ 126 h 163"/>
                <a:gd name="T40" fmla="*/ 20 w 82"/>
                <a:gd name="T41" fmla="*/ 118 h 163"/>
                <a:gd name="T42" fmla="*/ 31 w 82"/>
                <a:gd name="T43" fmla="*/ 116 h 163"/>
                <a:gd name="T44" fmla="*/ 23 w 82"/>
                <a:gd name="T45" fmla="*/ 136 h 163"/>
                <a:gd name="T46" fmla="*/ 8 w 82"/>
                <a:gd name="T47" fmla="*/ 154 h 163"/>
                <a:gd name="T48" fmla="*/ 0 w 82"/>
                <a:gd name="T49" fmla="*/ 162 h 163"/>
                <a:gd name="T50" fmla="*/ 8 w 82"/>
                <a:gd name="T51" fmla="*/ 160 h 163"/>
                <a:gd name="T52" fmla="*/ 22 w 82"/>
                <a:gd name="T53" fmla="*/ 145 h 163"/>
                <a:gd name="T54" fmla="*/ 36 w 82"/>
                <a:gd name="T55" fmla="*/ 120 h 163"/>
                <a:gd name="T56" fmla="*/ 50 w 82"/>
                <a:gd name="T57" fmla="*/ 118 h 163"/>
                <a:gd name="T58" fmla="*/ 51 w 82"/>
                <a:gd name="T59" fmla="*/ 136 h 163"/>
                <a:gd name="T60" fmla="*/ 55 w 82"/>
                <a:gd name="T61" fmla="*/ 138 h 163"/>
                <a:gd name="T62" fmla="*/ 58 w 82"/>
                <a:gd name="T63" fmla="*/ 129 h 163"/>
                <a:gd name="T64" fmla="*/ 51 w 82"/>
                <a:gd name="T65" fmla="*/ 112 h 163"/>
                <a:gd name="T66" fmla="*/ 47 w 82"/>
                <a:gd name="T67" fmla="*/ 96 h 163"/>
                <a:gd name="T68" fmla="*/ 50 w 82"/>
                <a:gd name="T69" fmla="*/ 73 h 163"/>
                <a:gd name="T70" fmla="*/ 54 w 82"/>
                <a:gd name="T71" fmla="*/ 71 h 163"/>
                <a:gd name="T72" fmla="*/ 68 w 82"/>
                <a:gd name="T73" fmla="*/ 82 h 163"/>
                <a:gd name="T74" fmla="*/ 75 w 82"/>
                <a:gd name="T75" fmla="*/ 104 h 163"/>
                <a:gd name="T76" fmla="*/ 77 w 82"/>
                <a:gd name="T77" fmla="*/ 99 h 163"/>
                <a:gd name="T78" fmla="*/ 75 w 82"/>
                <a:gd name="T79" fmla="*/ 84 h 163"/>
                <a:gd name="T80" fmla="*/ 63 w 82"/>
                <a:gd name="T81" fmla="*/ 67 h 163"/>
                <a:gd name="T82" fmla="*/ 53 w 82"/>
                <a:gd name="T83" fmla="*/ 56 h 163"/>
                <a:gd name="T84" fmla="*/ 57 w 82"/>
                <a:gd name="T85" fmla="*/ 39 h 163"/>
                <a:gd name="T86" fmla="*/ 76 w 82"/>
                <a:gd name="T87" fmla="*/ 50 h 163"/>
                <a:gd name="T88" fmla="*/ 81 w 82"/>
                <a:gd name="T89" fmla="*/ 63 h 163"/>
                <a:gd name="T90" fmla="*/ 80 w 82"/>
                <a:gd name="T91" fmla="*/ 49 h 163"/>
                <a:gd name="T92" fmla="*/ 61 w 82"/>
                <a:gd name="T93" fmla="*/ 30 h 163"/>
                <a:gd name="T94" fmla="*/ 61 w 82"/>
                <a:gd name="T95" fmla="*/ 9 h 163"/>
                <a:gd name="T96" fmla="*/ 57 w 82"/>
                <a:gd name="T97" fmla="*/ 0 h 16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82"/>
                <a:gd name="T148" fmla="*/ 0 h 163"/>
                <a:gd name="T149" fmla="*/ 82 w 82"/>
                <a:gd name="T150" fmla="*/ 163 h 16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82" h="163">
                  <a:moveTo>
                    <a:pt x="55" y="8"/>
                  </a:moveTo>
                  <a:lnTo>
                    <a:pt x="55" y="14"/>
                  </a:lnTo>
                  <a:lnTo>
                    <a:pt x="54" y="20"/>
                  </a:lnTo>
                  <a:lnTo>
                    <a:pt x="52" y="24"/>
                  </a:lnTo>
                  <a:lnTo>
                    <a:pt x="50" y="27"/>
                  </a:lnTo>
                  <a:lnTo>
                    <a:pt x="45" y="30"/>
                  </a:lnTo>
                  <a:lnTo>
                    <a:pt x="39" y="33"/>
                  </a:lnTo>
                  <a:lnTo>
                    <a:pt x="33" y="36"/>
                  </a:lnTo>
                  <a:lnTo>
                    <a:pt x="26" y="40"/>
                  </a:lnTo>
                  <a:lnTo>
                    <a:pt x="20" y="44"/>
                  </a:lnTo>
                  <a:lnTo>
                    <a:pt x="14" y="48"/>
                  </a:lnTo>
                  <a:lnTo>
                    <a:pt x="10" y="53"/>
                  </a:lnTo>
                  <a:lnTo>
                    <a:pt x="8" y="57"/>
                  </a:lnTo>
                  <a:lnTo>
                    <a:pt x="8" y="60"/>
                  </a:lnTo>
                  <a:lnTo>
                    <a:pt x="9" y="61"/>
                  </a:lnTo>
                  <a:lnTo>
                    <a:pt x="10" y="60"/>
                  </a:lnTo>
                  <a:lnTo>
                    <a:pt x="13" y="58"/>
                  </a:lnTo>
                  <a:lnTo>
                    <a:pt x="15" y="55"/>
                  </a:lnTo>
                  <a:lnTo>
                    <a:pt x="19" y="51"/>
                  </a:lnTo>
                  <a:lnTo>
                    <a:pt x="23" y="48"/>
                  </a:lnTo>
                  <a:lnTo>
                    <a:pt x="27" y="46"/>
                  </a:lnTo>
                  <a:lnTo>
                    <a:pt x="32" y="43"/>
                  </a:lnTo>
                  <a:lnTo>
                    <a:pt x="37" y="42"/>
                  </a:lnTo>
                  <a:lnTo>
                    <a:pt x="42" y="40"/>
                  </a:lnTo>
                  <a:lnTo>
                    <a:pt x="46" y="40"/>
                  </a:lnTo>
                  <a:lnTo>
                    <a:pt x="45" y="49"/>
                  </a:lnTo>
                  <a:lnTo>
                    <a:pt x="44" y="57"/>
                  </a:lnTo>
                  <a:lnTo>
                    <a:pt x="41" y="63"/>
                  </a:lnTo>
                  <a:lnTo>
                    <a:pt x="39" y="67"/>
                  </a:lnTo>
                  <a:lnTo>
                    <a:pt x="33" y="68"/>
                  </a:lnTo>
                  <a:lnTo>
                    <a:pt x="26" y="71"/>
                  </a:lnTo>
                  <a:lnTo>
                    <a:pt x="21" y="73"/>
                  </a:lnTo>
                  <a:lnTo>
                    <a:pt x="16" y="77"/>
                  </a:lnTo>
                  <a:lnTo>
                    <a:pt x="11" y="81"/>
                  </a:lnTo>
                  <a:lnTo>
                    <a:pt x="8" y="85"/>
                  </a:lnTo>
                  <a:lnTo>
                    <a:pt x="6" y="90"/>
                  </a:lnTo>
                  <a:lnTo>
                    <a:pt x="5" y="94"/>
                  </a:lnTo>
                  <a:lnTo>
                    <a:pt x="5" y="97"/>
                  </a:lnTo>
                  <a:lnTo>
                    <a:pt x="6" y="98"/>
                  </a:lnTo>
                  <a:lnTo>
                    <a:pt x="8" y="96"/>
                  </a:lnTo>
                  <a:lnTo>
                    <a:pt x="8" y="93"/>
                  </a:lnTo>
                  <a:lnTo>
                    <a:pt x="10" y="90"/>
                  </a:lnTo>
                  <a:lnTo>
                    <a:pt x="13" y="88"/>
                  </a:lnTo>
                  <a:lnTo>
                    <a:pt x="17" y="85"/>
                  </a:lnTo>
                  <a:lnTo>
                    <a:pt x="21" y="82"/>
                  </a:lnTo>
                  <a:lnTo>
                    <a:pt x="26" y="79"/>
                  </a:lnTo>
                  <a:lnTo>
                    <a:pt x="32" y="77"/>
                  </a:lnTo>
                  <a:lnTo>
                    <a:pt x="36" y="76"/>
                  </a:lnTo>
                  <a:lnTo>
                    <a:pt x="40" y="75"/>
                  </a:lnTo>
                  <a:lnTo>
                    <a:pt x="40" y="85"/>
                  </a:lnTo>
                  <a:lnTo>
                    <a:pt x="38" y="92"/>
                  </a:lnTo>
                  <a:lnTo>
                    <a:pt x="37" y="99"/>
                  </a:lnTo>
                  <a:lnTo>
                    <a:pt x="34" y="104"/>
                  </a:lnTo>
                  <a:lnTo>
                    <a:pt x="29" y="106"/>
                  </a:lnTo>
                  <a:lnTo>
                    <a:pt x="24" y="108"/>
                  </a:lnTo>
                  <a:lnTo>
                    <a:pt x="20" y="111"/>
                  </a:lnTo>
                  <a:lnTo>
                    <a:pt x="15" y="114"/>
                  </a:lnTo>
                  <a:lnTo>
                    <a:pt x="12" y="118"/>
                  </a:lnTo>
                  <a:lnTo>
                    <a:pt x="9" y="121"/>
                  </a:lnTo>
                  <a:lnTo>
                    <a:pt x="8" y="126"/>
                  </a:lnTo>
                  <a:lnTo>
                    <a:pt x="7" y="131"/>
                  </a:lnTo>
                  <a:lnTo>
                    <a:pt x="13" y="124"/>
                  </a:lnTo>
                  <a:lnTo>
                    <a:pt x="20" y="118"/>
                  </a:lnTo>
                  <a:lnTo>
                    <a:pt x="26" y="113"/>
                  </a:lnTo>
                  <a:lnTo>
                    <a:pt x="32" y="111"/>
                  </a:lnTo>
                  <a:lnTo>
                    <a:pt x="31" y="116"/>
                  </a:lnTo>
                  <a:lnTo>
                    <a:pt x="29" y="121"/>
                  </a:lnTo>
                  <a:lnTo>
                    <a:pt x="26" y="128"/>
                  </a:lnTo>
                  <a:lnTo>
                    <a:pt x="23" y="136"/>
                  </a:lnTo>
                  <a:lnTo>
                    <a:pt x="18" y="143"/>
                  </a:lnTo>
                  <a:lnTo>
                    <a:pt x="14" y="149"/>
                  </a:lnTo>
                  <a:lnTo>
                    <a:pt x="8" y="154"/>
                  </a:lnTo>
                  <a:lnTo>
                    <a:pt x="3" y="158"/>
                  </a:lnTo>
                  <a:lnTo>
                    <a:pt x="1" y="160"/>
                  </a:lnTo>
                  <a:lnTo>
                    <a:pt x="0" y="162"/>
                  </a:lnTo>
                  <a:lnTo>
                    <a:pt x="1" y="163"/>
                  </a:lnTo>
                  <a:lnTo>
                    <a:pt x="4" y="162"/>
                  </a:lnTo>
                  <a:lnTo>
                    <a:pt x="8" y="160"/>
                  </a:lnTo>
                  <a:lnTo>
                    <a:pt x="12" y="157"/>
                  </a:lnTo>
                  <a:lnTo>
                    <a:pt x="17" y="152"/>
                  </a:lnTo>
                  <a:lnTo>
                    <a:pt x="22" y="145"/>
                  </a:lnTo>
                  <a:lnTo>
                    <a:pt x="27" y="139"/>
                  </a:lnTo>
                  <a:lnTo>
                    <a:pt x="32" y="130"/>
                  </a:lnTo>
                  <a:lnTo>
                    <a:pt x="36" y="120"/>
                  </a:lnTo>
                  <a:lnTo>
                    <a:pt x="38" y="111"/>
                  </a:lnTo>
                  <a:lnTo>
                    <a:pt x="44" y="113"/>
                  </a:lnTo>
                  <a:lnTo>
                    <a:pt x="50" y="118"/>
                  </a:lnTo>
                  <a:lnTo>
                    <a:pt x="53" y="124"/>
                  </a:lnTo>
                  <a:lnTo>
                    <a:pt x="53" y="130"/>
                  </a:lnTo>
                  <a:lnTo>
                    <a:pt x="51" y="136"/>
                  </a:lnTo>
                  <a:lnTo>
                    <a:pt x="51" y="140"/>
                  </a:lnTo>
                  <a:lnTo>
                    <a:pt x="52" y="141"/>
                  </a:lnTo>
                  <a:lnTo>
                    <a:pt x="55" y="138"/>
                  </a:lnTo>
                  <a:lnTo>
                    <a:pt x="57" y="135"/>
                  </a:lnTo>
                  <a:lnTo>
                    <a:pt x="58" y="132"/>
                  </a:lnTo>
                  <a:lnTo>
                    <a:pt x="58" y="129"/>
                  </a:lnTo>
                  <a:lnTo>
                    <a:pt x="57" y="125"/>
                  </a:lnTo>
                  <a:lnTo>
                    <a:pt x="55" y="118"/>
                  </a:lnTo>
                  <a:lnTo>
                    <a:pt x="51" y="112"/>
                  </a:lnTo>
                  <a:lnTo>
                    <a:pt x="48" y="107"/>
                  </a:lnTo>
                  <a:lnTo>
                    <a:pt x="45" y="104"/>
                  </a:lnTo>
                  <a:lnTo>
                    <a:pt x="47" y="96"/>
                  </a:lnTo>
                  <a:lnTo>
                    <a:pt x="48" y="88"/>
                  </a:lnTo>
                  <a:lnTo>
                    <a:pt x="50" y="79"/>
                  </a:lnTo>
                  <a:lnTo>
                    <a:pt x="50" y="73"/>
                  </a:lnTo>
                  <a:lnTo>
                    <a:pt x="50" y="70"/>
                  </a:lnTo>
                  <a:lnTo>
                    <a:pt x="51" y="70"/>
                  </a:lnTo>
                  <a:lnTo>
                    <a:pt x="54" y="71"/>
                  </a:lnTo>
                  <a:lnTo>
                    <a:pt x="58" y="73"/>
                  </a:lnTo>
                  <a:lnTo>
                    <a:pt x="63" y="77"/>
                  </a:lnTo>
                  <a:lnTo>
                    <a:pt x="68" y="82"/>
                  </a:lnTo>
                  <a:lnTo>
                    <a:pt x="72" y="90"/>
                  </a:lnTo>
                  <a:lnTo>
                    <a:pt x="74" y="100"/>
                  </a:lnTo>
                  <a:lnTo>
                    <a:pt x="75" y="104"/>
                  </a:lnTo>
                  <a:lnTo>
                    <a:pt x="75" y="105"/>
                  </a:lnTo>
                  <a:lnTo>
                    <a:pt x="77" y="104"/>
                  </a:lnTo>
                  <a:lnTo>
                    <a:pt x="77" y="99"/>
                  </a:lnTo>
                  <a:lnTo>
                    <a:pt x="77" y="95"/>
                  </a:lnTo>
                  <a:lnTo>
                    <a:pt x="76" y="90"/>
                  </a:lnTo>
                  <a:lnTo>
                    <a:pt x="75" y="84"/>
                  </a:lnTo>
                  <a:lnTo>
                    <a:pt x="72" y="78"/>
                  </a:lnTo>
                  <a:lnTo>
                    <a:pt x="69" y="72"/>
                  </a:lnTo>
                  <a:lnTo>
                    <a:pt x="63" y="67"/>
                  </a:lnTo>
                  <a:lnTo>
                    <a:pt x="58" y="63"/>
                  </a:lnTo>
                  <a:lnTo>
                    <a:pt x="51" y="61"/>
                  </a:lnTo>
                  <a:lnTo>
                    <a:pt x="53" y="56"/>
                  </a:lnTo>
                  <a:lnTo>
                    <a:pt x="55" y="49"/>
                  </a:lnTo>
                  <a:lnTo>
                    <a:pt x="57" y="43"/>
                  </a:lnTo>
                  <a:lnTo>
                    <a:pt x="57" y="39"/>
                  </a:lnTo>
                  <a:lnTo>
                    <a:pt x="63" y="41"/>
                  </a:lnTo>
                  <a:lnTo>
                    <a:pt x="71" y="44"/>
                  </a:lnTo>
                  <a:lnTo>
                    <a:pt x="76" y="50"/>
                  </a:lnTo>
                  <a:lnTo>
                    <a:pt x="80" y="59"/>
                  </a:lnTo>
                  <a:lnTo>
                    <a:pt x="81" y="63"/>
                  </a:lnTo>
                  <a:lnTo>
                    <a:pt x="82" y="62"/>
                  </a:lnTo>
                  <a:lnTo>
                    <a:pt x="82" y="57"/>
                  </a:lnTo>
                  <a:lnTo>
                    <a:pt x="80" y="49"/>
                  </a:lnTo>
                  <a:lnTo>
                    <a:pt x="75" y="40"/>
                  </a:lnTo>
                  <a:lnTo>
                    <a:pt x="68" y="33"/>
                  </a:lnTo>
                  <a:lnTo>
                    <a:pt x="61" y="30"/>
                  </a:lnTo>
                  <a:lnTo>
                    <a:pt x="61" y="22"/>
                  </a:lnTo>
                  <a:lnTo>
                    <a:pt x="61" y="15"/>
                  </a:lnTo>
                  <a:lnTo>
                    <a:pt x="61" y="9"/>
                  </a:lnTo>
                  <a:lnTo>
                    <a:pt x="61" y="4"/>
                  </a:lnTo>
                  <a:lnTo>
                    <a:pt x="59" y="0"/>
                  </a:lnTo>
                  <a:lnTo>
                    <a:pt x="57" y="0"/>
                  </a:lnTo>
                  <a:lnTo>
                    <a:pt x="56" y="4"/>
                  </a:lnTo>
                  <a:lnTo>
                    <a:pt x="55" y="8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6" name="Freeform 271"/>
            <p:cNvSpPr>
              <a:spLocks/>
            </p:cNvSpPr>
            <p:nvPr/>
          </p:nvSpPr>
          <p:spPr bwMode="auto">
            <a:xfrm>
              <a:off x="59" y="242"/>
              <a:ext cx="132" cy="84"/>
            </a:xfrm>
            <a:custGeom>
              <a:avLst/>
              <a:gdLst>
                <a:gd name="T0" fmla="*/ 113 w 132"/>
                <a:gd name="T1" fmla="*/ 4 h 84"/>
                <a:gd name="T2" fmla="*/ 102 w 132"/>
                <a:gd name="T3" fmla="*/ 9 h 84"/>
                <a:gd name="T4" fmla="*/ 89 w 132"/>
                <a:gd name="T5" fmla="*/ 16 h 84"/>
                <a:gd name="T6" fmla="*/ 80 w 132"/>
                <a:gd name="T7" fmla="*/ 20 h 84"/>
                <a:gd name="T8" fmla="*/ 75 w 132"/>
                <a:gd name="T9" fmla="*/ 20 h 84"/>
                <a:gd name="T10" fmla="*/ 68 w 132"/>
                <a:gd name="T11" fmla="*/ 17 h 84"/>
                <a:gd name="T12" fmla="*/ 58 w 132"/>
                <a:gd name="T13" fmla="*/ 15 h 84"/>
                <a:gd name="T14" fmla="*/ 50 w 132"/>
                <a:gd name="T15" fmla="*/ 15 h 84"/>
                <a:gd name="T16" fmla="*/ 43 w 132"/>
                <a:gd name="T17" fmla="*/ 18 h 84"/>
                <a:gd name="T18" fmla="*/ 45 w 132"/>
                <a:gd name="T19" fmla="*/ 19 h 84"/>
                <a:gd name="T20" fmla="*/ 54 w 132"/>
                <a:gd name="T21" fmla="*/ 19 h 84"/>
                <a:gd name="T22" fmla="*/ 68 w 132"/>
                <a:gd name="T23" fmla="*/ 26 h 84"/>
                <a:gd name="T24" fmla="*/ 69 w 132"/>
                <a:gd name="T25" fmla="*/ 33 h 84"/>
                <a:gd name="T26" fmla="*/ 62 w 132"/>
                <a:gd name="T27" fmla="*/ 41 h 84"/>
                <a:gd name="T28" fmla="*/ 54 w 132"/>
                <a:gd name="T29" fmla="*/ 42 h 84"/>
                <a:gd name="T30" fmla="*/ 43 w 132"/>
                <a:gd name="T31" fmla="*/ 40 h 84"/>
                <a:gd name="T32" fmla="*/ 31 w 132"/>
                <a:gd name="T33" fmla="*/ 38 h 84"/>
                <a:gd name="T34" fmla="*/ 21 w 132"/>
                <a:gd name="T35" fmla="*/ 39 h 84"/>
                <a:gd name="T36" fmla="*/ 21 w 132"/>
                <a:gd name="T37" fmla="*/ 40 h 84"/>
                <a:gd name="T38" fmla="*/ 29 w 132"/>
                <a:gd name="T39" fmla="*/ 42 h 84"/>
                <a:gd name="T40" fmla="*/ 37 w 132"/>
                <a:gd name="T41" fmla="*/ 44 h 84"/>
                <a:gd name="T42" fmla="*/ 45 w 132"/>
                <a:gd name="T43" fmla="*/ 46 h 84"/>
                <a:gd name="T44" fmla="*/ 44 w 132"/>
                <a:gd name="T45" fmla="*/ 53 h 84"/>
                <a:gd name="T46" fmla="*/ 33 w 132"/>
                <a:gd name="T47" fmla="*/ 61 h 84"/>
                <a:gd name="T48" fmla="*/ 21 w 132"/>
                <a:gd name="T49" fmla="*/ 66 h 84"/>
                <a:gd name="T50" fmla="*/ 9 w 132"/>
                <a:gd name="T51" fmla="*/ 68 h 84"/>
                <a:gd name="T52" fmla="*/ 1 w 132"/>
                <a:gd name="T53" fmla="*/ 68 h 84"/>
                <a:gd name="T54" fmla="*/ 1 w 132"/>
                <a:gd name="T55" fmla="*/ 70 h 84"/>
                <a:gd name="T56" fmla="*/ 8 w 132"/>
                <a:gd name="T57" fmla="*/ 71 h 84"/>
                <a:gd name="T58" fmla="*/ 20 w 132"/>
                <a:gd name="T59" fmla="*/ 70 h 84"/>
                <a:gd name="T60" fmla="*/ 35 w 132"/>
                <a:gd name="T61" fmla="*/ 67 h 84"/>
                <a:gd name="T62" fmla="*/ 49 w 132"/>
                <a:gd name="T63" fmla="*/ 60 h 84"/>
                <a:gd name="T64" fmla="*/ 58 w 132"/>
                <a:gd name="T65" fmla="*/ 61 h 84"/>
                <a:gd name="T66" fmla="*/ 57 w 132"/>
                <a:gd name="T67" fmla="*/ 74 h 84"/>
                <a:gd name="T68" fmla="*/ 52 w 132"/>
                <a:gd name="T69" fmla="*/ 83 h 84"/>
                <a:gd name="T70" fmla="*/ 55 w 132"/>
                <a:gd name="T71" fmla="*/ 84 h 84"/>
                <a:gd name="T72" fmla="*/ 61 w 132"/>
                <a:gd name="T73" fmla="*/ 78 h 84"/>
                <a:gd name="T74" fmla="*/ 64 w 132"/>
                <a:gd name="T75" fmla="*/ 62 h 84"/>
                <a:gd name="T76" fmla="*/ 69 w 132"/>
                <a:gd name="T77" fmla="*/ 46 h 84"/>
                <a:gd name="T78" fmla="*/ 81 w 132"/>
                <a:gd name="T79" fmla="*/ 33 h 84"/>
                <a:gd name="T80" fmla="*/ 92 w 132"/>
                <a:gd name="T81" fmla="*/ 36 h 84"/>
                <a:gd name="T82" fmla="*/ 93 w 132"/>
                <a:gd name="T83" fmla="*/ 53 h 84"/>
                <a:gd name="T84" fmla="*/ 91 w 132"/>
                <a:gd name="T85" fmla="*/ 64 h 84"/>
                <a:gd name="T86" fmla="*/ 93 w 132"/>
                <a:gd name="T87" fmla="*/ 65 h 84"/>
                <a:gd name="T88" fmla="*/ 98 w 132"/>
                <a:gd name="T89" fmla="*/ 55 h 84"/>
                <a:gd name="T90" fmla="*/ 99 w 132"/>
                <a:gd name="T91" fmla="*/ 36 h 84"/>
                <a:gd name="T92" fmla="*/ 99 w 132"/>
                <a:gd name="T93" fmla="*/ 22 h 84"/>
                <a:gd name="T94" fmla="*/ 107 w 132"/>
                <a:gd name="T95" fmla="*/ 16 h 84"/>
                <a:gd name="T96" fmla="*/ 119 w 132"/>
                <a:gd name="T97" fmla="*/ 8 h 84"/>
                <a:gd name="T98" fmla="*/ 129 w 132"/>
                <a:gd name="T99" fmla="*/ 3 h 84"/>
                <a:gd name="T100" fmla="*/ 129 w 132"/>
                <a:gd name="T101" fmla="*/ 0 h 84"/>
                <a:gd name="T102" fmla="*/ 120 w 132"/>
                <a:gd name="T103" fmla="*/ 2 h 8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2"/>
                <a:gd name="T157" fmla="*/ 0 h 84"/>
                <a:gd name="T158" fmla="*/ 132 w 132"/>
                <a:gd name="T159" fmla="*/ 84 h 8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2" h="84">
                  <a:moveTo>
                    <a:pt x="117" y="2"/>
                  </a:moveTo>
                  <a:lnTo>
                    <a:pt x="113" y="4"/>
                  </a:lnTo>
                  <a:lnTo>
                    <a:pt x="108" y="6"/>
                  </a:lnTo>
                  <a:lnTo>
                    <a:pt x="102" y="9"/>
                  </a:lnTo>
                  <a:lnTo>
                    <a:pt x="95" y="12"/>
                  </a:lnTo>
                  <a:lnTo>
                    <a:pt x="89" y="16"/>
                  </a:lnTo>
                  <a:lnTo>
                    <a:pt x="84" y="19"/>
                  </a:lnTo>
                  <a:lnTo>
                    <a:pt x="80" y="20"/>
                  </a:lnTo>
                  <a:lnTo>
                    <a:pt x="78" y="22"/>
                  </a:lnTo>
                  <a:lnTo>
                    <a:pt x="75" y="20"/>
                  </a:lnTo>
                  <a:lnTo>
                    <a:pt x="72" y="18"/>
                  </a:lnTo>
                  <a:lnTo>
                    <a:pt x="68" y="17"/>
                  </a:lnTo>
                  <a:lnTo>
                    <a:pt x="63" y="15"/>
                  </a:lnTo>
                  <a:lnTo>
                    <a:pt x="58" y="15"/>
                  </a:lnTo>
                  <a:lnTo>
                    <a:pt x="54" y="14"/>
                  </a:lnTo>
                  <a:lnTo>
                    <a:pt x="50" y="15"/>
                  </a:lnTo>
                  <a:lnTo>
                    <a:pt x="45" y="16"/>
                  </a:lnTo>
                  <a:lnTo>
                    <a:pt x="43" y="18"/>
                  </a:lnTo>
                  <a:lnTo>
                    <a:pt x="44" y="19"/>
                  </a:lnTo>
                  <a:lnTo>
                    <a:pt x="45" y="19"/>
                  </a:lnTo>
                  <a:lnTo>
                    <a:pt x="49" y="19"/>
                  </a:lnTo>
                  <a:lnTo>
                    <a:pt x="54" y="19"/>
                  </a:lnTo>
                  <a:lnTo>
                    <a:pt x="62" y="22"/>
                  </a:lnTo>
                  <a:lnTo>
                    <a:pt x="68" y="26"/>
                  </a:lnTo>
                  <a:lnTo>
                    <a:pt x="72" y="29"/>
                  </a:lnTo>
                  <a:lnTo>
                    <a:pt x="69" y="33"/>
                  </a:lnTo>
                  <a:lnTo>
                    <a:pt x="66" y="37"/>
                  </a:lnTo>
                  <a:lnTo>
                    <a:pt x="62" y="41"/>
                  </a:lnTo>
                  <a:lnTo>
                    <a:pt x="59" y="43"/>
                  </a:lnTo>
                  <a:lnTo>
                    <a:pt x="54" y="42"/>
                  </a:lnTo>
                  <a:lnTo>
                    <a:pt x="49" y="41"/>
                  </a:lnTo>
                  <a:lnTo>
                    <a:pt x="43" y="40"/>
                  </a:lnTo>
                  <a:lnTo>
                    <a:pt x="37" y="39"/>
                  </a:lnTo>
                  <a:lnTo>
                    <a:pt x="31" y="38"/>
                  </a:lnTo>
                  <a:lnTo>
                    <a:pt x="25" y="38"/>
                  </a:lnTo>
                  <a:lnTo>
                    <a:pt x="21" y="39"/>
                  </a:lnTo>
                  <a:lnTo>
                    <a:pt x="18" y="40"/>
                  </a:lnTo>
                  <a:lnTo>
                    <a:pt x="21" y="40"/>
                  </a:lnTo>
                  <a:lnTo>
                    <a:pt x="25" y="41"/>
                  </a:lnTo>
                  <a:lnTo>
                    <a:pt x="29" y="42"/>
                  </a:lnTo>
                  <a:lnTo>
                    <a:pt x="33" y="43"/>
                  </a:lnTo>
                  <a:lnTo>
                    <a:pt x="37" y="44"/>
                  </a:lnTo>
                  <a:lnTo>
                    <a:pt x="42" y="45"/>
                  </a:lnTo>
                  <a:lnTo>
                    <a:pt x="45" y="46"/>
                  </a:lnTo>
                  <a:lnTo>
                    <a:pt x="49" y="48"/>
                  </a:lnTo>
                  <a:lnTo>
                    <a:pt x="44" y="53"/>
                  </a:lnTo>
                  <a:lnTo>
                    <a:pt x="39" y="57"/>
                  </a:lnTo>
                  <a:lnTo>
                    <a:pt x="33" y="61"/>
                  </a:lnTo>
                  <a:lnTo>
                    <a:pt x="27" y="64"/>
                  </a:lnTo>
                  <a:lnTo>
                    <a:pt x="21" y="66"/>
                  </a:lnTo>
                  <a:lnTo>
                    <a:pt x="14" y="67"/>
                  </a:lnTo>
                  <a:lnTo>
                    <a:pt x="9" y="68"/>
                  </a:lnTo>
                  <a:lnTo>
                    <a:pt x="5" y="68"/>
                  </a:lnTo>
                  <a:lnTo>
                    <a:pt x="1" y="68"/>
                  </a:lnTo>
                  <a:lnTo>
                    <a:pt x="0" y="69"/>
                  </a:lnTo>
                  <a:lnTo>
                    <a:pt x="1" y="70"/>
                  </a:lnTo>
                  <a:lnTo>
                    <a:pt x="4" y="71"/>
                  </a:lnTo>
                  <a:lnTo>
                    <a:pt x="8" y="71"/>
                  </a:lnTo>
                  <a:lnTo>
                    <a:pt x="13" y="71"/>
                  </a:lnTo>
                  <a:lnTo>
                    <a:pt x="20" y="70"/>
                  </a:lnTo>
                  <a:lnTo>
                    <a:pt x="27" y="69"/>
                  </a:lnTo>
                  <a:lnTo>
                    <a:pt x="35" y="67"/>
                  </a:lnTo>
                  <a:lnTo>
                    <a:pt x="42" y="64"/>
                  </a:lnTo>
                  <a:lnTo>
                    <a:pt x="49" y="60"/>
                  </a:lnTo>
                  <a:lnTo>
                    <a:pt x="55" y="55"/>
                  </a:lnTo>
                  <a:lnTo>
                    <a:pt x="58" y="61"/>
                  </a:lnTo>
                  <a:lnTo>
                    <a:pt x="59" y="68"/>
                  </a:lnTo>
                  <a:lnTo>
                    <a:pt x="57" y="74"/>
                  </a:lnTo>
                  <a:lnTo>
                    <a:pt x="54" y="81"/>
                  </a:lnTo>
                  <a:lnTo>
                    <a:pt x="52" y="83"/>
                  </a:lnTo>
                  <a:lnTo>
                    <a:pt x="52" y="84"/>
                  </a:lnTo>
                  <a:lnTo>
                    <a:pt x="55" y="84"/>
                  </a:lnTo>
                  <a:lnTo>
                    <a:pt x="57" y="82"/>
                  </a:lnTo>
                  <a:lnTo>
                    <a:pt x="61" y="78"/>
                  </a:lnTo>
                  <a:lnTo>
                    <a:pt x="63" y="71"/>
                  </a:lnTo>
                  <a:lnTo>
                    <a:pt x="64" y="62"/>
                  </a:lnTo>
                  <a:lnTo>
                    <a:pt x="63" y="53"/>
                  </a:lnTo>
                  <a:lnTo>
                    <a:pt x="69" y="46"/>
                  </a:lnTo>
                  <a:lnTo>
                    <a:pt x="75" y="39"/>
                  </a:lnTo>
                  <a:lnTo>
                    <a:pt x="81" y="33"/>
                  </a:lnTo>
                  <a:lnTo>
                    <a:pt x="88" y="30"/>
                  </a:lnTo>
                  <a:lnTo>
                    <a:pt x="92" y="36"/>
                  </a:lnTo>
                  <a:lnTo>
                    <a:pt x="93" y="44"/>
                  </a:lnTo>
                  <a:lnTo>
                    <a:pt x="93" y="53"/>
                  </a:lnTo>
                  <a:lnTo>
                    <a:pt x="92" y="61"/>
                  </a:lnTo>
                  <a:lnTo>
                    <a:pt x="91" y="64"/>
                  </a:lnTo>
                  <a:lnTo>
                    <a:pt x="92" y="65"/>
                  </a:lnTo>
                  <a:lnTo>
                    <a:pt x="93" y="65"/>
                  </a:lnTo>
                  <a:lnTo>
                    <a:pt x="95" y="62"/>
                  </a:lnTo>
                  <a:lnTo>
                    <a:pt x="98" y="55"/>
                  </a:lnTo>
                  <a:lnTo>
                    <a:pt x="99" y="46"/>
                  </a:lnTo>
                  <a:lnTo>
                    <a:pt x="99" y="36"/>
                  </a:lnTo>
                  <a:lnTo>
                    <a:pt x="96" y="25"/>
                  </a:lnTo>
                  <a:lnTo>
                    <a:pt x="99" y="22"/>
                  </a:lnTo>
                  <a:lnTo>
                    <a:pt x="103" y="19"/>
                  </a:lnTo>
                  <a:lnTo>
                    <a:pt x="107" y="16"/>
                  </a:lnTo>
                  <a:lnTo>
                    <a:pt x="113" y="12"/>
                  </a:lnTo>
                  <a:lnTo>
                    <a:pt x="119" y="8"/>
                  </a:lnTo>
                  <a:lnTo>
                    <a:pt x="124" y="5"/>
                  </a:lnTo>
                  <a:lnTo>
                    <a:pt x="129" y="3"/>
                  </a:lnTo>
                  <a:lnTo>
                    <a:pt x="132" y="1"/>
                  </a:lnTo>
                  <a:lnTo>
                    <a:pt x="129" y="0"/>
                  </a:lnTo>
                  <a:lnTo>
                    <a:pt x="125" y="1"/>
                  </a:lnTo>
                  <a:lnTo>
                    <a:pt x="120" y="2"/>
                  </a:lnTo>
                  <a:lnTo>
                    <a:pt x="117" y="2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7" name="Freeform 272"/>
            <p:cNvSpPr>
              <a:spLocks/>
            </p:cNvSpPr>
            <p:nvPr/>
          </p:nvSpPr>
          <p:spPr bwMode="auto">
            <a:xfrm>
              <a:off x="243" y="196"/>
              <a:ext cx="12" cy="14"/>
            </a:xfrm>
            <a:custGeom>
              <a:avLst/>
              <a:gdLst>
                <a:gd name="T0" fmla="*/ 1 w 12"/>
                <a:gd name="T1" fmla="*/ 1 h 14"/>
                <a:gd name="T2" fmla="*/ 5 w 12"/>
                <a:gd name="T3" fmla="*/ 0 h 14"/>
                <a:gd name="T4" fmla="*/ 7 w 12"/>
                <a:gd name="T5" fmla="*/ 0 h 14"/>
                <a:gd name="T6" fmla="*/ 10 w 12"/>
                <a:gd name="T7" fmla="*/ 1 h 14"/>
                <a:gd name="T8" fmla="*/ 11 w 12"/>
                <a:gd name="T9" fmla="*/ 4 h 14"/>
                <a:gd name="T10" fmla="*/ 12 w 12"/>
                <a:gd name="T11" fmla="*/ 7 h 14"/>
                <a:gd name="T12" fmla="*/ 12 w 12"/>
                <a:gd name="T13" fmla="*/ 10 h 14"/>
                <a:gd name="T14" fmla="*/ 11 w 12"/>
                <a:gd name="T15" fmla="*/ 11 h 14"/>
                <a:gd name="T16" fmla="*/ 10 w 12"/>
                <a:gd name="T17" fmla="*/ 13 h 14"/>
                <a:gd name="T18" fmla="*/ 8 w 12"/>
                <a:gd name="T19" fmla="*/ 14 h 14"/>
                <a:gd name="T20" fmla="*/ 6 w 12"/>
                <a:gd name="T21" fmla="*/ 14 h 14"/>
                <a:gd name="T22" fmla="*/ 4 w 12"/>
                <a:gd name="T23" fmla="*/ 13 h 14"/>
                <a:gd name="T24" fmla="*/ 1 w 12"/>
                <a:gd name="T25" fmla="*/ 11 h 14"/>
                <a:gd name="T26" fmla="*/ 0 w 12"/>
                <a:gd name="T27" fmla="*/ 9 h 14"/>
                <a:gd name="T28" fmla="*/ 0 w 12"/>
                <a:gd name="T29" fmla="*/ 5 h 14"/>
                <a:gd name="T30" fmla="*/ 0 w 12"/>
                <a:gd name="T31" fmla="*/ 2 h 14"/>
                <a:gd name="T32" fmla="*/ 1 w 12"/>
                <a:gd name="T33" fmla="*/ 1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4"/>
                <a:gd name="T53" fmla="*/ 12 w 1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4">
                  <a:moveTo>
                    <a:pt x="1" y="1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10" y="1"/>
                  </a:lnTo>
                  <a:lnTo>
                    <a:pt x="11" y="4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1" y="11"/>
                  </a:lnTo>
                  <a:lnTo>
                    <a:pt x="10" y="13"/>
                  </a:lnTo>
                  <a:lnTo>
                    <a:pt x="8" y="14"/>
                  </a:lnTo>
                  <a:lnTo>
                    <a:pt x="6" y="14"/>
                  </a:lnTo>
                  <a:lnTo>
                    <a:pt x="4" y="13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8" name="Freeform 273"/>
            <p:cNvSpPr>
              <a:spLocks/>
            </p:cNvSpPr>
            <p:nvPr/>
          </p:nvSpPr>
          <p:spPr bwMode="auto">
            <a:xfrm>
              <a:off x="240" y="230"/>
              <a:ext cx="10" cy="9"/>
            </a:xfrm>
            <a:custGeom>
              <a:avLst/>
              <a:gdLst>
                <a:gd name="T0" fmla="*/ 1 w 10"/>
                <a:gd name="T1" fmla="*/ 1 h 9"/>
                <a:gd name="T2" fmla="*/ 3 w 10"/>
                <a:gd name="T3" fmla="*/ 0 h 9"/>
                <a:gd name="T4" fmla="*/ 5 w 10"/>
                <a:gd name="T5" fmla="*/ 0 h 9"/>
                <a:gd name="T6" fmla="*/ 8 w 10"/>
                <a:gd name="T7" fmla="*/ 1 h 9"/>
                <a:gd name="T8" fmla="*/ 9 w 10"/>
                <a:gd name="T9" fmla="*/ 2 h 9"/>
                <a:gd name="T10" fmla="*/ 10 w 10"/>
                <a:gd name="T11" fmla="*/ 4 h 9"/>
                <a:gd name="T12" fmla="*/ 10 w 10"/>
                <a:gd name="T13" fmla="*/ 4 h 9"/>
                <a:gd name="T14" fmla="*/ 9 w 10"/>
                <a:gd name="T15" fmla="*/ 6 h 9"/>
                <a:gd name="T16" fmla="*/ 9 w 10"/>
                <a:gd name="T17" fmla="*/ 8 h 9"/>
                <a:gd name="T18" fmla="*/ 7 w 10"/>
                <a:gd name="T19" fmla="*/ 9 h 9"/>
                <a:gd name="T20" fmla="*/ 4 w 10"/>
                <a:gd name="T21" fmla="*/ 9 h 9"/>
                <a:gd name="T22" fmla="*/ 2 w 10"/>
                <a:gd name="T23" fmla="*/ 8 h 9"/>
                <a:gd name="T24" fmla="*/ 1 w 10"/>
                <a:gd name="T25" fmla="*/ 7 h 9"/>
                <a:gd name="T26" fmla="*/ 1 w 10"/>
                <a:gd name="T27" fmla="*/ 6 h 9"/>
                <a:gd name="T28" fmla="*/ 0 w 10"/>
                <a:gd name="T29" fmla="*/ 5 h 9"/>
                <a:gd name="T30" fmla="*/ 0 w 10"/>
                <a:gd name="T31" fmla="*/ 3 h 9"/>
                <a:gd name="T32" fmla="*/ 1 w 10"/>
                <a:gd name="T33" fmla="*/ 1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9"/>
                <a:gd name="T53" fmla="*/ 10 w 10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9">
                  <a:moveTo>
                    <a:pt x="1" y="1"/>
                  </a:moveTo>
                  <a:lnTo>
                    <a:pt x="3" y="0"/>
                  </a:lnTo>
                  <a:lnTo>
                    <a:pt x="5" y="0"/>
                  </a:lnTo>
                  <a:lnTo>
                    <a:pt x="8" y="1"/>
                  </a:lnTo>
                  <a:lnTo>
                    <a:pt x="9" y="2"/>
                  </a:lnTo>
                  <a:lnTo>
                    <a:pt x="10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7" y="9"/>
                  </a:lnTo>
                  <a:lnTo>
                    <a:pt x="4" y="9"/>
                  </a:lnTo>
                  <a:lnTo>
                    <a:pt x="2" y="8"/>
                  </a:lnTo>
                  <a:lnTo>
                    <a:pt x="1" y="7"/>
                  </a:lnTo>
                  <a:lnTo>
                    <a:pt x="1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39" name="Freeform 274"/>
            <p:cNvSpPr>
              <a:spLocks/>
            </p:cNvSpPr>
            <p:nvPr/>
          </p:nvSpPr>
          <p:spPr bwMode="auto">
            <a:xfrm>
              <a:off x="262" y="253"/>
              <a:ext cx="14" cy="14"/>
            </a:xfrm>
            <a:custGeom>
              <a:avLst/>
              <a:gdLst>
                <a:gd name="T0" fmla="*/ 2 w 14"/>
                <a:gd name="T1" fmla="*/ 4 h 14"/>
                <a:gd name="T2" fmla="*/ 5 w 14"/>
                <a:gd name="T3" fmla="*/ 1 h 14"/>
                <a:gd name="T4" fmla="*/ 7 w 14"/>
                <a:gd name="T5" fmla="*/ 0 h 14"/>
                <a:gd name="T6" fmla="*/ 9 w 14"/>
                <a:gd name="T7" fmla="*/ 0 h 14"/>
                <a:gd name="T8" fmla="*/ 12 w 14"/>
                <a:gd name="T9" fmla="*/ 2 h 14"/>
                <a:gd name="T10" fmla="*/ 13 w 14"/>
                <a:gd name="T11" fmla="*/ 4 h 14"/>
                <a:gd name="T12" fmla="*/ 14 w 14"/>
                <a:gd name="T13" fmla="*/ 7 h 14"/>
                <a:gd name="T14" fmla="*/ 14 w 14"/>
                <a:gd name="T15" fmla="*/ 9 h 14"/>
                <a:gd name="T16" fmla="*/ 12 w 14"/>
                <a:gd name="T17" fmla="*/ 11 h 14"/>
                <a:gd name="T18" fmla="*/ 11 w 14"/>
                <a:gd name="T19" fmla="*/ 13 h 14"/>
                <a:gd name="T20" fmla="*/ 8 w 14"/>
                <a:gd name="T21" fmla="*/ 14 h 14"/>
                <a:gd name="T22" fmla="*/ 5 w 14"/>
                <a:gd name="T23" fmla="*/ 14 h 14"/>
                <a:gd name="T24" fmla="*/ 3 w 14"/>
                <a:gd name="T25" fmla="*/ 13 h 14"/>
                <a:gd name="T26" fmla="*/ 1 w 14"/>
                <a:gd name="T27" fmla="*/ 10 h 14"/>
                <a:gd name="T28" fmla="*/ 0 w 14"/>
                <a:gd name="T29" fmla="*/ 8 h 14"/>
                <a:gd name="T30" fmla="*/ 0 w 14"/>
                <a:gd name="T31" fmla="*/ 6 h 14"/>
                <a:gd name="T32" fmla="*/ 2 w 14"/>
                <a:gd name="T33" fmla="*/ 4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4"/>
                <a:gd name="T53" fmla="*/ 14 w 14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4">
                  <a:moveTo>
                    <a:pt x="2" y="4"/>
                  </a:moveTo>
                  <a:lnTo>
                    <a:pt x="5" y="1"/>
                  </a:lnTo>
                  <a:lnTo>
                    <a:pt x="7" y="0"/>
                  </a:lnTo>
                  <a:lnTo>
                    <a:pt x="9" y="0"/>
                  </a:lnTo>
                  <a:lnTo>
                    <a:pt x="12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1" y="13"/>
                  </a:lnTo>
                  <a:lnTo>
                    <a:pt x="8" y="14"/>
                  </a:lnTo>
                  <a:lnTo>
                    <a:pt x="5" y="14"/>
                  </a:lnTo>
                  <a:lnTo>
                    <a:pt x="3" y="13"/>
                  </a:lnTo>
                  <a:lnTo>
                    <a:pt x="1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0" name="Freeform 275"/>
            <p:cNvSpPr>
              <a:spLocks/>
            </p:cNvSpPr>
            <p:nvPr/>
          </p:nvSpPr>
          <p:spPr bwMode="auto">
            <a:xfrm>
              <a:off x="212" y="247"/>
              <a:ext cx="15" cy="16"/>
            </a:xfrm>
            <a:custGeom>
              <a:avLst/>
              <a:gdLst>
                <a:gd name="T0" fmla="*/ 7 w 15"/>
                <a:gd name="T1" fmla="*/ 0 h 16"/>
                <a:gd name="T2" fmla="*/ 11 w 15"/>
                <a:gd name="T3" fmla="*/ 1 h 16"/>
                <a:gd name="T4" fmla="*/ 13 w 15"/>
                <a:gd name="T5" fmla="*/ 2 h 16"/>
                <a:gd name="T6" fmla="*/ 15 w 15"/>
                <a:gd name="T7" fmla="*/ 5 h 16"/>
                <a:gd name="T8" fmla="*/ 15 w 15"/>
                <a:gd name="T9" fmla="*/ 8 h 16"/>
                <a:gd name="T10" fmla="*/ 14 w 15"/>
                <a:gd name="T11" fmla="*/ 12 h 16"/>
                <a:gd name="T12" fmla="*/ 13 w 15"/>
                <a:gd name="T13" fmla="*/ 14 h 16"/>
                <a:gd name="T14" fmla="*/ 11 w 15"/>
                <a:gd name="T15" fmla="*/ 16 h 16"/>
                <a:gd name="T16" fmla="*/ 8 w 15"/>
                <a:gd name="T17" fmla="*/ 16 h 16"/>
                <a:gd name="T18" fmla="*/ 5 w 15"/>
                <a:gd name="T19" fmla="*/ 15 h 16"/>
                <a:gd name="T20" fmla="*/ 2 w 15"/>
                <a:gd name="T21" fmla="*/ 14 h 16"/>
                <a:gd name="T22" fmla="*/ 1 w 15"/>
                <a:gd name="T23" fmla="*/ 13 h 16"/>
                <a:gd name="T24" fmla="*/ 0 w 15"/>
                <a:gd name="T25" fmla="*/ 10 h 16"/>
                <a:gd name="T26" fmla="*/ 1 w 15"/>
                <a:gd name="T27" fmla="*/ 7 h 16"/>
                <a:gd name="T28" fmla="*/ 1 w 15"/>
                <a:gd name="T29" fmla="*/ 3 h 16"/>
                <a:gd name="T30" fmla="*/ 4 w 15"/>
                <a:gd name="T31" fmla="*/ 1 h 16"/>
                <a:gd name="T32" fmla="*/ 7 w 1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7" y="0"/>
                  </a:moveTo>
                  <a:lnTo>
                    <a:pt x="11" y="1"/>
                  </a:lnTo>
                  <a:lnTo>
                    <a:pt x="13" y="2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4" y="12"/>
                  </a:lnTo>
                  <a:lnTo>
                    <a:pt x="13" y="14"/>
                  </a:lnTo>
                  <a:lnTo>
                    <a:pt x="11" y="16"/>
                  </a:lnTo>
                  <a:lnTo>
                    <a:pt x="8" y="16"/>
                  </a:lnTo>
                  <a:lnTo>
                    <a:pt x="5" y="15"/>
                  </a:lnTo>
                  <a:lnTo>
                    <a:pt x="2" y="14"/>
                  </a:lnTo>
                  <a:lnTo>
                    <a:pt x="1" y="13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1" name="Freeform 276"/>
            <p:cNvSpPr>
              <a:spLocks/>
            </p:cNvSpPr>
            <p:nvPr/>
          </p:nvSpPr>
          <p:spPr bwMode="auto">
            <a:xfrm>
              <a:off x="204" y="211"/>
              <a:ext cx="15" cy="16"/>
            </a:xfrm>
            <a:custGeom>
              <a:avLst/>
              <a:gdLst>
                <a:gd name="T0" fmla="*/ 0 w 15"/>
                <a:gd name="T1" fmla="*/ 9 h 16"/>
                <a:gd name="T2" fmla="*/ 0 w 15"/>
                <a:gd name="T3" fmla="*/ 5 h 16"/>
                <a:gd name="T4" fmla="*/ 2 w 15"/>
                <a:gd name="T5" fmla="*/ 2 h 16"/>
                <a:gd name="T6" fmla="*/ 4 w 15"/>
                <a:gd name="T7" fmla="*/ 1 h 16"/>
                <a:gd name="T8" fmla="*/ 8 w 15"/>
                <a:gd name="T9" fmla="*/ 0 h 16"/>
                <a:gd name="T10" fmla="*/ 10 w 15"/>
                <a:gd name="T11" fmla="*/ 0 h 16"/>
                <a:gd name="T12" fmla="*/ 13 w 15"/>
                <a:gd name="T13" fmla="*/ 1 h 16"/>
                <a:gd name="T14" fmla="*/ 15 w 15"/>
                <a:gd name="T15" fmla="*/ 3 h 16"/>
                <a:gd name="T16" fmla="*/ 15 w 15"/>
                <a:gd name="T17" fmla="*/ 5 h 16"/>
                <a:gd name="T18" fmla="*/ 15 w 15"/>
                <a:gd name="T19" fmla="*/ 8 h 16"/>
                <a:gd name="T20" fmla="*/ 15 w 15"/>
                <a:gd name="T21" fmla="*/ 11 h 16"/>
                <a:gd name="T22" fmla="*/ 13 w 15"/>
                <a:gd name="T23" fmla="*/ 14 h 16"/>
                <a:gd name="T24" fmla="*/ 10 w 15"/>
                <a:gd name="T25" fmla="*/ 16 h 16"/>
                <a:gd name="T26" fmla="*/ 8 w 15"/>
                <a:gd name="T27" fmla="*/ 16 h 16"/>
                <a:gd name="T28" fmla="*/ 4 w 15"/>
                <a:gd name="T29" fmla="*/ 15 h 16"/>
                <a:gd name="T30" fmla="*/ 2 w 15"/>
                <a:gd name="T31" fmla="*/ 12 h 16"/>
                <a:gd name="T32" fmla="*/ 0 w 15"/>
                <a:gd name="T33" fmla="*/ 9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0" y="9"/>
                  </a:moveTo>
                  <a:lnTo>
                    <a:pt x="0" y="5"/>
                  </a:lnTo>
                  <a:lnTo>
                    <a:pt x="2" y="2"/>
                  </a:lnTo>
                  <a:lnTo>
                    <a:pt x="4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1"/>
                  </a:lnTo>
                  <a:lnTo>
                    <a:pt x="15" y="3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5" y="11"/>
                  </a:lnTo>
                  <a:lnTo>
                    <a:pt x="13" y="14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4" y="15"/>
                  </a:lnTo>
                  <a:lnTo>
                    <a:pt x="2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2" name="Freeform 277"/>
            <p:cNvSpPr>
              <a:spLocks/>
            </p:cNvSpPr>
            <p:nvPr/>
          </p:nvSpPr>
          <p:spPr bwMode="auto">
            <a:xfrm>
              <a:off x="181" y="210"/>
              <a:ext cx="13" cy="14"/>
            </a:xfrm>
            <a:custGeom>
              <a:avLst/>
              <a:gdLst>
                <a:gd name="T0" fmla="*/ 0 w 13"/>
                <a:gd name="T1" fmla="*/ 9 h 14"/>
                <a:gd name="T2" fmla="*/ 0 w 13"/>
                <a:gd name="T3" fmla="*/ 6 h 14"/>
                <a:gd name="T4" fmla="*/ 1 w 13"/>
                <a:gd name="T5" fmla="*/ 3 h 14"/>
                <a:gd name="T6" fmla="*/ 3 w 13"/>
                <a:gd name="T7" fmla="*/ 1 h 14"/>
                <a:gd name="T8" fmla="*/ 6 w 13"/>
                <a:gd name="T9" fmla="*/ 0 h 14"/>
                <a:gd name="T10" fmla="*/ 8 w 13"/>
                <a:gd name="T11" fmla="*/ 0 h 14"/>
                <a:gd name="T12" fmla="*/ 11 w 13"/>
                <a:gd name="T13" fmla="*/ 1 h 14"/>
                <a:gd name="T14" fmla="*/ 12 w 13"/>
                <a:gd name="T15" fmla="*/ 4 h 14"/>
                <a:gd name="T16" fmla="*/ 13 w 13"/>
                <a:gd name="T17" fmla="*/ 6 h 14"/>
                <a:gd name="T18" fmla="*/ 12 w 13"/>
                <a:gd name="T19" fmla="*/ 9 h 14"/>
                <a:gd name="T20" fmla="*/ 11 w 13"/>
                <a:gd name="T21" fmla="*/ 11 h 14"/>
                <a:gd name="T22" fmla="*/ 9 w 13"/>
                <a:gd name="T23" fmla="*/ 13 h 14"/>
                <a:gd name="T24" fmla="*/ 7 w 13"/>
                <a:gd name="T25" fmla="*/ 14 h 14"/>
                <a:gd name="T26" fmla="*/ 5 w 13"/>
                <a:gd name="T27" fmla="*/ 14 h 14"/>
                <a:gd name="T28" fmla="*/ 2 w 13"/>
                <a:gd name="T29" fmla="*/ 13 h 14"/>
                <a:gd name="T30" fmla="*/ 0 w 13"/>
                <a:gd name="T31" fmla="*/ 12 h 14"/>
                <a:gd name="T32" fmla="*/ 0 w 13"/>
                <a:gd name="T33" fmla="*/ 9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0" y="9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4"/>
                  </a:lnTo>
                  <a:lnTo>
                    <a:pt x="13" y="6"/>
                  </a:lnTo>
                  <a:lnTo>
                    <a:pt x="12" y="9"/>
                  </a:lnTo>
                  <a:lnTo>
                    <a:pt x="11" y="11"/>
                  </a:lnTo>
                  <a:lnTo>
                    <a:pt x="9" y="13"/>
                  </a:lnTo>
                  <a:lnTo>
                    <a:pt x="7" y="14"/>
                  </a:lnTo>
                  <a:lnTo>
                    <a:pt x="5" y="14"/>
                  </a:lnTo>
                  <a:lnTo>
                    <a:pt x="2" y="13"/>
                  </a:lnTo>
                  <a:lnTo>
                    <a:pt x="0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3" name="Freeform 278"/>
            <p:cNvSpPr>
              <a:spLocks/>
            </p:cNvSpPr>
            <p:nvPr/>
          </p:nvSpPr>
          <p:spPr bwMode="auto">
            <a:xfrm>
              <a:off x="200" y="186"/>
              <a:ext cx="13" cy="15"/>
            </a:xfrm>
            <a:custGeom>
              <a:avLst/>
              <a:gdLst>
                <a:gd name="T0" fmla="*/ 0 w 13"/>
                <a:gd name="T1" fmla="*/ 8 h 15"/>
                <a:gd name="T2" fmla="*/ 0 w 13"/>
                <a:gd name="T3" fmla="*/ 6 h 15"/>
                <a:gd name="T4" fmla="*/ 1 w 13"/>
                <a:gd name="T5" fmla="*/ 3 h 15"/>
                <a:gd name="T6" fmla="*/ 3 w 13"/>
                <a:gd name="T7" fmla="*/ 1 h 15"/>
                <a:gd name="T8" fmla="*/ 6 w 13"/>
                <a:gd name="T9" fmla="*/ 0 h 15"/>
                <a:gd name="T10" fmla="*/ 8 w 13"/>
                <a:gd name="T11" fmla="*/ 0 h 15"/>
                <a:gd name="T12" fmla="*/ 11 w 13"/>
                <a:gd name="T13" fmla="*/ 1 h 15"/>
                <a:gd name="T14" fmla="*/ 13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3 w 13"/>
                <a:gd name="T21" fmla="*/ 11 h 15"/>
                <a:gd name="T22" fmla="*/ 11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1 h 15"/>
                <a:gd name="T32" fmla="*/ 0 w 13"/>
                <a:gd name="T33" fmla="*/ 8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8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3" y="11"/>
                  </a:lnTo>
                  <a:lnTo>
                    <a:pt x="11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4" name="Freeform 279"/>
            <p:cNvSpPr>
              <a:spLocks/>
            </p:cNvSpPr>
            <p:nvPr/>
          </p:nvSpPr>
          <p:spPr bwMode="auto">
            <a:xfrm>
              <a:off x="465" y="182"/>
              <a:ext cx="98" cy="112"/>
            </a:xfrm>
            <a:custGeom>
              <a:avLst/>
              <a:gdLst>
                <a:gd name="T0" fmla="*/ 11 w 98"/>
                <a:gd name="T1" fmla="*/ 32 h 112"/>
                <a:gd name="T2" fmla="*/ 16 w 98"/>
                <a:gd name="T3" fmla="*/ 54 h 112"/>
                <a:gd name="T4" fmla="*/ 24 w 98"/>
                <a:gd name="T5" fmla="*/ 52 h 112"/>
                <a:gd name="T6" fmla="*/ 32 w 98"/>
                <a:gd name="T7" fmla="*/ 60 h 112"/>
                <a:gd name="T8" fmla="*/ 35 w 98"/>
                <a:gd name="T9" fmla="*/ 66 h 112"/>
                <a:gd name="T10" fmla="*/ 26 w 98"/>
                <a:gd name="T11" fmla="*/ 64 h 112"/>
                <a:gd name="T12" fmla="*/ 21 w 98"/>
                <a:gd name="T13" fmla="*/ 62 h 112"/>
                <a:gd name="T14" fmla="*/ 14 w 98"/>
                <a:gd name="T15" fmla="*/ 57 h 112"/>
                <a:gd name="T16" fmla="*/ 2 w 98"/>
                <a:gd name="T17" fmla="*/ 63 h 112"/>
                <a:gd name="T18" fmla="*/ 1 w 98"/>
                <a:gd name="T19" fmla="*/ 78 h 112"/>
                <a:gd name="T20" fmla="*/ 4 w 98"/>
                <a:gd name="T21" fmla="*/ 84 h 112"/>
                <a:gd name="T22" fmla="*/ 20 w 98"/>
                <a:gd name="T23" fmla="*/ 86 h 112"/>
                <a:gd name="T24" fmla="*/ 29 w 98"/>
                <a:gd name="T25" fmla="*/ 81 h 112"/>
                <a:gd name="T26" fmla="*/ 29 w 98"/>
                <a:gd name="T27" fmla="*/ 87 h 112"/>
                <a:gd name="T28" fmla="*/ 23 w 98"/>
                <a:gd name="T29" fmla="*/ 108 h 112"/>
                <a:gd name="T30" fmla="*/ 40 w 98"/>
                <a:gd name="T31" fmla="*/ 110 h 112"/>
                <a:gd name="T32" fmla="*/ 47 w 98"/>
                <a:gd name="T33" fmla="*/ 95 h 112"/>
                <a:gd name="T34" fmla="*/ 41 w 98"/>
                <a:gd name="T35" fmla="*/ 82 h 112"/>
                <a:gd name="T36" fmla="*/ 45 w 98"/>
                <a:gd name="T37" fmla="*/ 79 h 112"/>
                <a:gd name="T38" fmla="*/ 47 w 98"/>
                <a:gd name="T39" fmla="*/ 84 h 112"/>
                <a:gd name="T40" fmla="*/ 53 w 98"/>
                <a:gd name="T41" fmla="*/ 96 h 112"/>
                <a:gd name="T42" fmla="*/ 66 w 98"/>
                <a:gd name="T43" fmla="*/ 95 h 112"/>
                <a:gd name="T44" fmla="*/ 78 w 98"/>
                <a:gd name="T45" fmla="*/ 99 h 112"/>
                <a:gd name="T46" fmla="*/ 90 w 98"/>
                <a:gd name="T47" fmla="*/ 91 h 112"/>
                <a:gd name="T48" fmla="*/ 92 w 98"/>
                <a:gd name="T49" fmla="*/ 83 h 112"/>
                <a:gd name="T50" fmla="*/ 90 w 98"/>
                <a:gd name="T51" fmla="*/ 79 h 112"/>
                <a:gd name="T52" fmla="*/ 77 w 98"/>
                <a:gd name="T53" fmla="*/ 72 h 112"/>
                <a:gd name="T54" fmla="*/ 68 w 98"/>
                <a:gd name="T55" fmla="*/ 69 h 112"/>
                <a:gd name="T56" fmla="*/ 72 w 98"/>
                <a:gd name="T57" fmla="*/ 58 h 112"/>
                <a:gd name="T58" fmla="*/ 84 w 98"/>
                <a:gd name="T59" fmla="*/ 53 h 112"/>
                <a:gd name="T60" fmla="*/ 96 w 98"/>
                <a:gd name="T61" fmla="*/ 46 h 112"/>
                <a:gd name="T62" fmla="*/ 96 w 98"/>
                <a:gd name="T63" fmla="*/ 32 h 112"/>
                <a:gd name="T64" fmla="*/ 85 w 98"/>
                <a:gd name="T65" fmla="*/ 24 h 112"/>
                <a:gd name="T66" fmla="*/ 73 w 98"/>
                <a:gd name="T67" fmla="*/ 31 h 112"/>
                <a:gd name="T68" fmla="*/ 73 w 98"/>
                <a:gd name="T69" fmla="*/ 40 h 112"/>
                <a:gd name="T70" fmla="*/ 62 w 98"/>
                <a:gd name="T71" fmla="*/ 51 h 112"/>
                <a:gd name="T72" fmla="*/ 58 w 98"/>
                <a:gd name="T73" fmla="*/ 50 h 112"/>
                <a:gd name="T74" fmla="*/ 56 w 98"/>
                <a:gd name="T75" fmla="*/ 43 h 112"/>
                <a:gd name="T76" fmla="*/ 60 w 98"/>
                <a:gd name="T77" fmla="*/ 30 h 112"/>
                <a:gd name="T78" fmla="*/ 69 w 98"/>
                <a:gd name="T79" fmla="*/ 17 h 112"/>
                <a:gd name="T80" fmla="*/ 63 w 98"/>
                <a:gd name="T81" fmla="*/ 2 h 112"/>
                <a:gd name="T82" fmla="*/ 50 w 98"/>
                <a:gd name="T83" fmla="*/ 1 h 112"/>
                <a:gd name="T84" fmla="*/ 42 w 98"/>
                <a:gd name="T85" fmla="*/ 7 h 112"/>
                <a:gd name="T86" fmla="*/ 39 w 98"/>
                <a:gd name="T87" fmla="*/ 14 h 112"/>
                <a:gd name="T88" fmla="*/ 42 w 98"/>
                <a:gd name="T89" fmla="*/ 24 h 112"/>
                <a:gd name="T90" fmla="*/ 47 w 98"/>
                <a:gd name="T91" fmla="*/ 34 h 112"/>
                <a:gd name="T92" fmla="*/ 47 w 98"/>
                <a:gd name="T93" fmla="*/ 45 h 112"/>
                <a:gd name="T94" fmla="*/ 41 w 98"/>
                <a:gd name="T95" fmla="*/ 47 h 112"/>
                <a:gd name="T96" fmla="*/ 35 w 98"/>
                <a:gd name="T97" fmla="*/ 34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8"/>
                <a:gd name="T148" fmla="*/ 0 h 112"/>
                <a:gd name="T149" fmla="*/ 98 w 98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8" h="112">
                  <a:moveTo>
                    <a:pt x="24" y="25"/>
                  </a:moveTo>
                  <a:lnTo>
                    <a:pt x="17" y="27"/>
                  </a:lnTo>
                  <a:lnTo>
                    <a:pt x="11" y="32"/>
                  </a:lnTo>
                  <a:lnTo>
                    <a:pt x="8" y="41"/>
                  </a:lnTo>
                  <a:lnTo>
                    <a:pt x="12" y="52"/>
                  </a:lnTo>
                  <a:lnTo>
                    <a:pt x="16" y="54"/>
                  </a:lnTo>
                  <a:lnTo>
                    <a:pt x="19" y="55"/>
                  </a:lnTo>
                  <a:lnTo>
                    <a:pt x="23" y="54"/>
                  </a:lnTo>
                  <a:lnTo>
                    <a:pt x="24" y="52"/>
                  </a:lnTo>
                  <a:lnTo>
                    <a:pt x="27" y="55"/>
                  </a:lnTo>
                  <a:lnTo>
                    <a:pt x="29" y="57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5"/>
                  </a:lnTo>
                  <a:lnTo>
                    <a:pt x="35" y="66"/>
                  </a:lnTo>
                  <a:lnTo>
                    <a:pt x="33" y="66"/>
                  </a:lnTo>
                  <a:lnTo>
                    <a:pt x="29" y="65"/>
                  </a:lnTo>
                  <a:lnTo>
                    <a:pt x="26" y="64"/>
                  </a:lnTo>
                  <a:lnTo>
                    <a:pt x="23" y="64"/>
                  </a:lnTo>
                  <a:lnTo>
                    <a:pt x="22" y="63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4" y="57"/>
                  </a:lnTo>
                  <a:lnTo>
                    <a:pt x="10" y="57"/>
                  </a:lnTo>
                  <a:lnTo>
                    <a:pt x="5" y="59"/>
                  </a:lnTo>
                  <a:lnTo>
                    <a:pt x="2" y="63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1" y="78"/>
                  </a:lnTo>
                  <a:lnTo>
                    <a:pt x="2" y="80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7"/>
                  </a:lnTo>
                  <a:lnTo>
                    <a:pt x="20" y="86"/>
                  </a:lnTo>
                  <a:lnTo>
                    <a:pt x="23" y="83"/>
                  </a:lnTo>
                  <a:lnTo>
                    <a:pt x="26" y="81"/>
                  </a:lnTo>
                  <a:lnTo>
                    <a:pt x="29" y="81"/>
                  </a:lnTo>
                  <a:lnTo>
                    <a:pt x="31" y="81"/>
                  </a:lnTo>
                  <a:lnTo>
                    <a:pt x="34" y="82"/>
                  </a:lnTo>
                  <a:lnTo>
                    <a:pt x="29" y="87"/>
                  </a:lnTo>
                  <a:lnTo>
                    <a:pt x="24" y="95"/>
                  </a:lnTo>
                  <a:lnTo>
                    <a:pt x="22" y="103"/>
                  </a:lnTo>
                  <a:lnTo>
                    <a:pt x="23" y="108"/>
                  </a:lnTo>
                  <a:lnTo>
                    <a:pt x="29" y="111"/>
                  </a:lnTo>
                  <a:lnTo>
                    <a:pt x="35" y="112"/>
                  </a:lnTo>
                  <a:lnTo>
                    <a:pt x="40" y="110"/>
                  </a:lnTo>
                  <a:lnTo>
                    <a:pt x="44" y="106"/>
                  </a:lnTo>
                  <a:lnTo>
                    <a:pt x="46" y="101"/>
                  </a:lnTo>
                  <a:lnTo>
                    <a:pt x="47" y="95"/>
                  </a:lnTo>
                  <a:lnTo>
                    <a:pt x="45" y="90"/>
                  </a:lnTo>
                  <a:lnTo>
                    <a:pt x="43" y="85"/>
                  </a:lnTo>
                  <a:lnTo>
                    <a:pt x="41" y="82"/>
                  </a:lnTo>
                  <a:lnTo>
                    <a:pt x="41" y="80"/>
                  </a:lnTo>
                  <a:lnTo>
                    <a:pt x="43" y="79"/>
                  </a:lnTo>
                  <a:lnTo>
                    <a:pt x="45" y="79"/>
                  </a:lnTo>
                  <a:lnTo>
                    <a:pt x="46" y="79"/>
                  </a:lnTo>
                  <a:lnTo>
                    <a:pt x="47" y="81"/>
                  </a:lnTo>
                  <a:lnTo>
                    <a:pt x="47" y="84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6"/>
                  </a:lnTo>
                  <a:lnTo>
                    <a:pt x="64" y="92"/>
                  </a:lnTo>
                  <a:lnTo>
                    <a:pt x="66" y="95"/>
                  </a:lnTo>
                  <a:lnTo>
                    <a:pt x="70" y="97"/>
                  </a:lnTo>
                  <a:lnTo>
                    <a:pt x="74" y="99"/>
                  </a:lnTo>
                  <a:lnTo>
                    <a:pt x="78" y="99"/>
                  </a:lnTo>
                  <a:lnTo>
                    <a:pt x="82" y="98"/>
                  </a:lnTo>
                  <a:lnTo>
                    <a:pt x="86" y="96"/>
                  </a:lnTo>
                  <a:lnTo>
                    <a:pt x="90" y="91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2"/>
                  </a:lnTo>
                  <a:lnTo>
                    <a:pt x="91" y="81"/>
                  </a:lnTo>
                  <a:lnTo>
                    <a:pt x="90" y="79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2"/>
                  </a:lnTo>
                  <a:lnTo>
                    <a:pt x="71" y="71"/>
                  </a:lnTo>
                  <a:lnTo>
                    <a:pt x="68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8"/>
                  </a:lnTo>
                  <a:lnTo>
                    <a:pt x="75" y="55"/>
                  </a:lnTo>
                  <a:lnTo>
                    <a:pt x="78" y="53"/>
                  </a:lnTo>
                  <a:lnTo>
                    <a:pt x="84" y="53"/>
                  </a:lnTo>
                  <a:lnTo>
                    <a:pt x="90" y="52"/>
                  </a:lnTo>
                  <a:lnTo>
                    <a:pt x="93" y="50"/>
                  </a:lnTo>
                  <a:lnTo>
                    <a:pt x="96" y="46"/>
                  </a:lnTo>
                  <a:lnTo>
                    <a:pt x="98" y="41"/>
                  </a:lnTo>
                  <a:lnTo>
                    <a:pt x="98" y="37"/>
                  </a:lnTo>
                  <a:lnTo>
                    <a:pt x="96" y="32"/>
                  </a:lnTo>
                  <a:lnTo>
                    <a:pt x="95" y="28"/>
                  </a:lnTo>
                  <a:lnTo>
                    <a:pt x="90" y="25"/>
                  </a:lnTo>
                  <a:lnTo>
                    <a:pt x="85" y="24"/>
                  </a:lnTo>
                  <a:lnTo>
                    <a:pt x="80" y="25"/>
                  </a:lnTo>
                  <a:lnTo>
                    <a:pt x="76" y="27"/>
                  </a:lnTo>
                  <a:lnTo>
                    <a:pt x="73" y="31"/>
                  </a:lnTo>
                  <a:lnTo>
                    <a:pt x="72" y="34"/>
                  </a:lnTo>
                  <a:lnTo>
                    <a:pt x="72" y="37"/>
                  </a:lnTo>
                  <a:lnTo>
                    <a:pt x="73" y="40"/>
                  </a:lnTo>
                  <a:lnTo>
                    <a:pt x="70" y="44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2"/>
                  </a:lnTo>
                  <a:lnTo>
                    <a:pt x="60" y="51"/>
                  </a:lnTo>
                  <a:lnTo>
                    <a:pt x="58" y="50"/>
                  </a:lnTo>
                  <a:lnTo>
                    <a:pt x="56" y="48"/>
                  </a:lnTo>
                  <a:lnTo>
                    <a:pt x="54" y="47"/>
                  </a:lnTo>
                  <a:lnTo>
                    <a:pt x="56" y="43"/>
                  </a:lnTo>
                  <a:lnTo>
                    <a:pt x="58" y="38"/>
                  </a:lnTo>
                  <a:lnTo>
                    <a:pt x="59" y="34"/>
                  </a:lnTo>
                  <a:lnTo>
                    <a:pt x="60" y="30"/>
                  </a:lnTo>
                  <a:lnTo>
                    <a:pt x="64" y="26"/>
                  </a:lnTo>
                  <a:lnTo>
                    <a:pt x="67" y="22"/>
                  </a:lnTo>
                  <a:lnTo>
                    <a:pt x="69" y="17"/>
                  </a:lnTo>
                  <a:lnTo>
                    <a:pt x="69" y="11"/>
                  </a:lnTo>
                  <a:lnTo>
                    <a:pt x="66" y="6"/>
                  </a:lnTo>
                  <a:lnTo>
                    <a:pt x="63" y="2"/>
                  </a:lnTo>
                  <a:lnTo>
                    <a:pt x="58" y="0"/>
                  </a:lnTo>
                  <a:lnTo>
                    <a:pt x="54" y="0"/>
                  </a:lnTo>
                  <a:lnTo>
                    <a:pt x="50" y="1"/>
                  </a:lnTo>
                  <a:lnTo>
                    <a:pt x="47" y="2"/>
                  </a:lnTo>
                  <a:lnTo>
                    <a:pt x="45" y="5"/>
                  </a:lnTo>
                  <a:lnTo>
                    <a:pt x="42" y="7"/>
                  </a:lnTo>
                  <a:lnTo>
                    <a:pt x="41" y="9"/>
                  </a:lnTo>
                  <a:lnTo>
                    <a:pt x="40" y="12"/>
                  </a:lnTo>
                  <a:lnTo>
                    <a:pt x="39" y="14"/>
                  </a:lnTo>
                  <a:lnTo>
                    <a:pt x="39" y="17"/>
                  </a:lnTo>
                  <a:lnTo>
                    <a:pt x="40" y="22"/>
                  </a:lnTo>
                  <a:lnTo>
                    <a:pt x="42" y="24"/>
                  </a:lnTo>
                  <a:lnTo>
                    <a:pt x="45" y="27"/>
                  </a:lnTo>
                  <a:lnTo>
                    <a:pt x="47" y="29"/>
                  </a:lnTo>
                  <a:lnTo>
                    <a:pt x="47" y="34"/>
                  </a:lnTo>
                  <a:lnTo>
                    <a:pt x="47" y="38"/>
                  </a:lnTo>
                  <a:lnTo>
                    <a:pt x="47" y="42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4"/>
                  </a:lnTo>
                  <a:lnTo>
                    <a:pt x="31" y="28"/>
                  </a:lnTo>
                  <a:lnTo>
                    <a:pt x="24" y="25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5" name="Freeform 280"/>
            <p:cNvSpPr>
              <a:spLocks/>
            </p:cNvSpPr>
            <p:nvPr/>
          </p:nvSpPr>
          <p:spPr bwMode="auto">
            <a:xfrm>
              <a:off x="396" y="330"/>
              <a:ext cx="101" cy="197"/>
            </a:xfrm>
            <a:custGeom>
              <a:avLst/>
              <a:gdLst>
                <a:gd name="T0" fmla="*/ 100 w 101"/>
                <a:gd name="T1" fmla="*/ 0 h 197"/>
                <a:gd name="T2" fmla="*/ 92 w 101"/>
                <a:gd name="T3" fmla="*/ 13 h 197"/>
                <a:gd name="T4" fmla="*/ 83 w 101"/>
                <a:gd name="T5" fmla="*/ 23 h 197"/>
                <a:gd name="T6" fmla="*/ 73 w 101"/>
                <a:gd name="T7" fmla="*/ 33 h 197"/>
                <a:gd name="T8" fmla="*/ 62 w 101"/>
                <a:gd name="T9" fmla="*/ 40 h 197"/>
                <a:gd name="T10" fmla="*/ 51 w 101"/>
                <a:gd name="T11" fmla="*/ 44 h 197"/>
                <a:gd name="T12" fmla="*/ 40 w 101"/>
                <a:gd name="T13" fmla="*/ 48 h 197"/>
                <a:gd name="T14" fmla="*/ 30 w 101"/>
                <a:gd name="T15" fmla="*/ 50 h 197"/>
                <a:gd name="T16" fmla="*/ 19 w 101"/>
                <a:gd name="T17" fmla="*/ 50 h 197"/>
                <a:gd name="T18" fmla="*/ 19 w 101"/>
                <a:gd name="T19" fmla="*/ 60 h 197"/>
                <a:gd name="T20" fmla="*/ 18 w 101"/>
                <a:gd name="T21" fmla="*/ 70 h 197"/>
                <a:gd name="T22" fmla="*/ 12 w 101"/>
                <a:gd name="T23" fmla="*/ 82 h 197"/>
                <a:gd name="T24" fmla="*/ 0 w 101"/>
                <a:gd name="T25" fmla="*/ 91 h 197"/>
                <a:gd name="T26" fmla="*/ 7 w 101"/>
                <a:gd name="T27" fmla="*/ 103 h 197"/>
                <a:gd name="T28" fmla="*/ 12 w 101"/>
                <a:gd name="T29" fmla="*/ 119 h 197"/>
                <a:gd name="T30" fmla="*/ 12 w 101"/>
                <a:gd name="T31" fmla="*/ 135 h 197"/>
                <a:gd name="T32" fmla="*/ 7 w 101"/>
                <a:gd name="T33" fmla="*/ 149 h 197"/>
                <a:gd name="T34" fmla="*/ 12 w 101"/>
                <a:gd name="T35" fmla="*/ 150 h 197"/>
                <a:gd name="T36" fmla="*/ 17 w 101"/>
                <a:gd name="T37" fmla="*/ 153 h 197"/>
                <a:gd name="T38" fmla="*/ 23 w 101"/>
                <a:gd name="T39" fmla="*/ 156 h 197"/>
                <a:gd name="T40" fmla="*/ 30 w 101"/>
                <a:gd name="T41" fmla="*/ 161 h 197"/>
                <a:gd name="T42" fmla="*/ 36 w 101"/>
                <a:gd name="T43" fmla="*/ 168 h 197"/>
                <a:gd name="T44" fmla="*/ 42 w 101"/>
                <a:gd name="T45" fmla="*/ 176 h 197"/>
                <a:gd name="T46" fmla="*/ 46 w 101"/>
                <a:gd name="T47" fmla="*/ 185 h 197"/>
                <a:gd name="T48" fmla="*/ 49 w 101"/>
                <a:gd name="T49" fmla="*/ 197 h 197"/>
                <a:gd name="T50" fmla="*/ 52 w 101"/>
                <a:gd name="T51" fmla="*/ 190 h 197"/>
                <a:gd name="T52" fmla="*/ 55 w 101"/>
                <a:gd name="T53" fmla="*/ 182 h 197"/>
                <a:gd name="T54" fmla="*/ 60 w 101"/>
                <a:gd name="T55" fmla="*/ 176 h 197"/>
                <a:gd name="T56" fmla="*/ 64 w 101"/>
                <a:gd name="T57" fmla="*/ 169 h 197"/>
                <a:gd name="T58" fmla="*/ 70 w 101"/>
                <a:gd name="T59" fmla="*/ 162 h 197"/>
                <a:gd name="T60" fmla="*/ 77 w 101"/>
                <a:gd name="T61" fmla="*/ 157 h 197"/>
                <a:gd name="T62" fmla="*/ 84 w 101"/>
                <a:gd name="T63" fmla="*/ 154 h 197"/>
                <a:gd name="T64" fmla="*/ 92 w 101"/>
                <a:gd name="T65" fmla="*/ 152 h 197"/>
                <a:gd name="T66" fmla="*/ 88 w 101"/>
                <a:gd name="T67" fmla="*/ 144 h 197"/>
                <a:gd name="T68" fmla="*/ 86 w 101"/>
                <a:gd name="T69" fmla="*/ 132 h 197"/>
                <a:gd name="T70" fmla="*/ 87 w 101"/>
                <a:gd name="T71" fmla="*/ 121 h 197"/>
                <a:gd name="T72" fmla="*/ 94 w 101"/>
                <a:gd name="T73" fmla="*/ 107 h 197"/>
                <a:gd name="T74" fmla="*/ 87 w 101"/>
                <a:gd name="T75" fmla="*/ 86 h 197"/>
                <a:gd name="T76" fmla="*/ 86 w 101"/>
                <a:gd name="T77" fmla="*/ 66 h 197"/>
                <a:gd name="T78" fmla="*/ 86 w 101"/>
                <a:gd name="T79" fmla="*/ 47 h 197"/>
                <a:gd name="T80" fmla="*/ 88 w 101"/>
                <a:gd name="T81" fmla="*/ 34 h 197"/>
                <a:gd name="T82" fmla="*/ 91 w 101"/>
                <a:gd name="T83" fmla="*/ 26 h 197"/>
                <a:gd name="T84" fmla="*/ 94 w 101"/>
                <a:gd name="T85" fmla="*/ 17 h 197"/>
                <a:gd name="T86" fmla="*/ 98 w 101"/>
                <a:gd name="T87" fmla="*/ 10 h 197"/>
                <a:gd name="T88" fmla="*/ 100 w 101"/>
                <a:gd name="T89" fmla="*/ 6 h 197"/>
                <a:gd name="T90" fmla="*/ 101 w 101"/>
                <a:gd name="T91" fmla="*/ 5 h 197"/>
                <a:gd name="T92" fmla="*/ 101 w 101"/>
                <a:gd name="T93" fmla="*/ 3 h 197"/>
                <a:gd name="T94" fmla="*/ 100 w 101"/>
                <a:gd name="T95" fmla="*/ 2 h 197"/>
                <a:gd name="T96" fmla="*/ 100 w 101"/>
                <a:gd name="T97" fmla="*/ 2 h 197"/>
                <a:gd name="T98" fmla="*/ 100 w 101"/>
                <a:gd name="T99" fmla="*/ 0 h 1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7"/>
                <a:gd name="T152" fmla="*/ 101 w 101"/>
                <a:gd name="T153" fmla="*/ 197 h 1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7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2" y="40"/>
                  </a:lnTo>
                  <a:lnTo>
                    <a:pt x="51" y="44"/>
                  </a:lnTo>
                  <a:lnTo>
                    <a:pt x="40" y="48"/>
                  </a:lnTo>
                  <a:lnTo>
                    <a:pt x="30" y="50"/>
                  </a:lnTo>
                  <a:lnTo>
                    <a:pt x="19" y="50"/>
                  </a:lnTo>
                  <a:lnTo>
                    <a:pt x="19" y="60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5"/>
                  </a:lnTo>
                  <a:lnTo>
                    <a:pt x="7" y="149"/>
                  </a:lnTo>
                  <a:lnTo>
                    <a:pt x="12" y="150"/>
                  </a:lnTo>
                  <a:lnTo>
                    <a:pt x="17" y="153"/>
                  </a:lnTo>
                  <a:lnTo>
                    <a:pt x="23" y="156"/>
                  </a:lnTo>
                  <a:lnTo>
                    <a:pt x="30" y="161"/>
                  </a:lnTo>
                  <a:lnTo>
                    <a:pt x="36" y="168"/>
                  </a:lnTo>
                  <a:lnTo>
                    <a:pt x="42" y="176"/>
                  </a:lnTo>
                  <a:lnTo>
                    <a:pt x="46" y="185"/>
                  </a:lnTo>
                  <a:lnTo>
                    <a:pt x="49" y="197"/>
                  </a:lnTo>
                  <a:lnTo>
                    <a:pt x="52" y="190"/>
                  </a:lnTo>
                  <a:lnTo>
                    <a:pt x="55" y="182"/>
                  </a:lnTo>
                  <a:lnTo>
                    <a:pt x="60" y="176"/>
                  </a:lnTo>
                  <a:lnTo>
                    <a:pt x="64" y="169"/>
                  </a:lnTo>
                  <a:lnTo>
                    <a:pt x="70" y="162"/>
                  </a:lnTo>
                  <a:lnTo>
                    <a:pt x="77" y="157"/>
                  </a:lnTo>
                  <a:lnTo>
                    <a:pt x="84" y="154"/>
                  </a:lnTo>
                  <a:lnTo>
                    <a:pt x="92" y="152"/>
                  </a:lnTo>
                  <a:lnTo>
                    <a:pt x="88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7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5"/>
                  </a:lnTo>
                  <a:lnTo>
                    <a:pt x="101" y="3"/>
                  </a:lnTo>
                  <a:lnTo>
                    <a:pt x="100" y="2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6" name="Freeform 281"/>
            <p:cNvSpPr>
              <a:spLocks/>
            </p:cNvSpPr>
            <p:nvPr/>
          </p:nvSpPr>
          <p:spPr bwMode="auto">
            <a:xfrm>
              <a:off x="653" y="281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6 h 162"/>
                <a:gd name="T6" fmla="*/ 62 w 190"/>
                <a:gd name="T7" fmla="*/ 8 h 162"/>
                <a:gd name="T8" fmla="*/ 52 w 190"/>
                <a:gd name="T9" fmla="*/ 12 h 162"/>
                <a:gd name="T10" fmla="*/ 41 w 190"/>
                <a:gd name="T11" fmla="*/ 16 h 162"/>
                <a:gd name="T12" fmla="*/ 31 w 190"/>
                <a:gd name="T13" fmla="*/ 19 h 162"/>
                <a:gd name="T14" fmla="*/ 21 w 190"/>
                <a:gd name="T15" fmla="*/ 21 h 162"/>
                <a:gd name="T16" fmla="*/ 12 w 190"/>
                <a:gd name="T17" fmla="*/ 22 h 162"/>
                <a:gd name="T18" fmla="*/ 9 w 190"/>
                <a:gd name="T19" fmla="*/ 21 h 162"/>
                <a:gd name="T20" fmla="*/ 6 w 190"/>
                <a:gd name="T21" fmla="*/ 21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20 w 190"/>
                <a:gd name="T29" fmla="*/ 36 h 162"/>
                <a:gd name="T30" fmla="*/ 28 w 190"/>
                <a:gd name="T31" fmla="*/ 48 h 162"/>
                <a:gd name="T32" fmla="*/ 36 w 190"/>
                <a:gd name="T33" fmla="*/ 61 h 162"/>
                <a:gd name="T34" fmla="*/ 42 w 190"/>
                <a:gd name="T35" fmla="*/ 75 h 162"/>
                <a:gd name="T36" fmla="*/ 47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8 w 190"/>
                <a:gd name="T43" fmla="*/ 121 h 162"/>
                <a:gd name="T44" fmla="*/ 64 w 190"/>
                <a:gd name="T45" fmla="*/ 123 h 162"/>
                <a:gd name="T46" fmla="*/ 71 w 190"/>
                <a:gd name="T47" fmla="*/ 127 h 162"/>
                <a:gd name="T48" fmla="*/ 79 w 190"/>
                <a:gd name="T49" fmla="*/ 131 h 162"/>
                <a:gd name="T50" fmla="*/ 86 w 190"/>
                <a:gd name="T51" fmla="*/ 138 h 162"/>
                <a:gd name="T52" fmla="*/ 92 w 190"/>
                <a:gd name="T53" fmla="*/ 144 h 162"/>
                <a:gd name="T54" fmla="*/ 98 w 190"/>
                <a:gd name="T55" fmla="*/ 153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5 h 162"/>
                <a:gd name="T66" fmla="*/ 147 w 190"/>
                <a:gd name="T67" fmla="*/ 144 h 162"/>
                <a:gd name="T68" fmla="*/ 160 w 190"/>
                <a:gd name="T69" fmla="*/ 145 h 162"/>
                <a:gd name="T70" fmla="*/ 174 w 190"/>
                <a:gd name="T71" fmla="*/ 150 h 162"/>
                <a:gd name="T72" fmla="*/ 190 w 190"/>
                <a:gd name="T73" fmla="*/ 157 h 162"/>
                <a:gd name="T74" fmla="*/ 185 w 190"/>
                <a:gd name="T75" fmla="*/ 150 h 162"/>
                <a:gd name="T76" fmla="*/ 180 w 190"/>
                <a:gd name="T77" fmla="*/ 144 h 162"/>
                <a:gd name="T78" fmla="*/ 177 w 190"/>
                <a:gd name="T79" fmla="*/ 135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100 h 162"/>
                <a:gd name="T86" fmla="*/ 176 w 190"/>
                <a:gd name="T87" fmla="*/ 86 h 162"/>
                <a:gd name="T88" fmla="*/ 182 w 190"/>
                <a:gd name="T89" fmla="*/ 69 h 162"/>
                <a:gd name="T90" fmla="*/ 173 w 190"/>
                <a:gd name="T91" fmla="*/ 67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7 h 162"/>
                <a:gd name="T100" fmla="*/ 135 w 190"/>
                <a:gd name="T101" fmla="*/ 36 h 162"/>
                <a:gd name="T102" fmla="*/ 133 w 190"/>
                <a:gd name="T103" fmla="*/ 25 h 162"/>
                <a:gd name="T104" fmla="*/ 132 w 190"/>
                <a:gd name="T105" fmla="*/ 9 h 162"/>
                <a:gd name="T106" fmla="*/ 127 w 190"/>
                <a:gd name="T107" fmla="*/ 10 h 162"/>
                <a:gd name="T108" fmla="*/ 122 w 190"/>
                <a:gd name="T109" fmla="*/ 12 h 162"/>
                <a:gd name="T110" fmla="*/ 116 w 190"/>
                <a:gd name="T111" fmla="*/ 12 h 162"/>
                <a:gd name="T112" fmla="*/ 111 w 190"/>
                <a:gd name="T113" fmla="*/ 12 h 162"/>
                <a:gd name="T114" fmla="*/ 105 w 190"/>
                <a:gd name="T115" fmla="*/ 11 h 162"/>
                <a:gd name="T116" fmla="*/ 99 w 190"/>
                <a:gd name="T117" fmla="*/ 8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6"/>
                  </a:lnTo>
                  <a:lnTo>
                    <a:pt x="62" y="8"/>
                  </a:lnTo>
                  <a:lnTo>
                    <a:pt x="52" y="12"/>
                  </a:lnTo>
                  <a:lnTo>
                    <a:pt x="41" y="16"/>
                  </a:lnTo>
                  <a:lnTo>
                    <a:pt x="31" y="19"/>
                  </a:lnTo>
                  <a:lnTo>
                    <a:pt x="21" y="21"/>
                  </a:lnTo>
                  <a:lnTo>
                    <a:pt x="12" y="22"/>
                  </a:lnTo>
                  <a:lnTo>
                    <a:pt x="9" y="21"/>
                  </a:lnTo>
                  <a:lnTo>
                    <a:pt x="6" y="21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20" y="36"/>
                  </a:lnTo>
                  <a:lnTo>
                    <a:pt x="28" y="48"/>
                  </a:lnTo>
                  <a:lnTo>
                    <a:pt x="36" y="61"/>
                  </a:lnTo>
                  <a:lnTo>
                    <a:pt x="42" y="75"/>
                  </a:lnTo>
                  <a:lnTo>
                    <a:pt x="47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64" y="123"/>
                  </a:lnTo>
                  <a:lnTo>
                    <a:pt x="71" y="127"/>
                  </a:lnTo>
                  <a:lnTo>
                    <a:pt x="79" y="131"/>
                  </a:lnTo>
                  <a:lnTo>
                    <a:pt x="86" y="138"/>
                  </a:lnTo>
                  <a:lnTo>
                    <a:pt x="92" y="144"/>
                  </a:lnTo>
                  <a:lnTo>
                    <a:pt x="98" y="153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5"/>
                  </a:lnTo>
                  <a:lnTo>
                    <a:pt x="147" y="144"/>
                  </a:lnTo>
                  <a:lnTo>
                    <a:pt x="160" y="145"/>
                  </a:lnTo>
                  <a:lnTo>
                    <a:pt x="174" y="150"/>
                  </a:lnTo>
                  <a:lnTo>
                    <a:pt x="190" y="157"/>
                  </a:lnTo>
                  <a:lnTo>
                    <a:pt x="185" y="150"/>
                  </a:lnTo>
                  <a:lnTo>
                    <a:pt x="180" y="144"/>
                  </a:lnTo>
                  <a:lnTo>
                    <a:pt x="177" y="135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100"/>
                  </a:lnTo>
                  <a:lnTo>
                    <a:pt x="176" y="86"/>
                  </a:lnTo>
                  <a:lnTo>
                    <a:pt x="182" y="69"/>
                  </a:lnTo>
                  <a:lnTo>
                    <a:pt x="173" y="67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7"/>
                  </a:lnTo>
                  <a:lnTo>
                    <a:pt x="135" y="36"/>
                  </a:lnTo>
                  <a:lnTo>
                    <a:pt x="133" y="25"/>
                  </a:lnTo>
                  <a:lnTo>
                    <a:pt x="132" y="9"/>
                  </a:lnTo>
                  <a:lnTo>
                    <a:pt x="127" y="10"/>
                  </a:lnTo>
                  <a:lnTo>
                    <a:pt x="122" y="12"/>
                  </a:lnTo>
                  <a:lnTo>
                    <a:pt x="116" y="12"/>
                  </a:lnTo>
                  <a:lnTo>
                    <a:pt x="111" y="12"/>
                  </a:lnTo>
                  <a:lnTo>
                    <a:pt x="105" y="11"/>
                  </a:lnTo>
                  <a:lnTo>
                    <a:pt x="99" y="8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7" name="Freeform 282"/>
            <p:cNvSpPr>
              <a:spLocks/>
            </p:cNvSpPr>
            <p:nvPr/>
          </p:nvSpPr>
          <p:spPr bwMode="auto">
            <a:xfrm>
              <a:off x="556" y="38"/>
              <a:ext cx="166" cy="229"/>
            </a:xfrm>
            <a:custGeom>
              <a:avLst/>
              <a:gdLst>
                <a:gd name="T0" fmla="*/ 140 w 166"/>
                <a:gd name="T1" fmla="*/ 111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49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3 h 229"/>
                <a:gd name="T16" fmla="*/ 11 w 166"/>
                <a:gd name="T17" fmla="*/ 225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6 h 229"/>
                <a:gd name="T24" fmla="*/ 14 w 166"/>
                <a:gd name="T25" fmla="*/ 219 h 229"/>
                <a:gd name="T26" fmla="*/ 32 w 166"/>
                <a:gd name="T27" fmla="*/ 196 h 229"/>
                <a:gd name="T28" fmla="*/ 40 w 166"/>
                <a:gd name="T29" fmla="*/ 168 h 229"/>
                <a:gd name="T30" fmla="*/ 42 w 166"/>
                <a:gd name="T31" fmla="*/ 143 h 229"/>
                <a:gd name="T32" fmla="*/ 41 w 166"/>
                <a:gd name="T33" fmla="*/ 127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6 h 229"/>
                <a:gd name="T40" fmla="*/ 65 w 166"/>
                <a:gd name="T41" fmla="*/ 70 h 229"/>
                <a:gd name="T42" fmla="*/ 69 w 166"/>
                <a:gd name="T43" fmla="*/ 51 h 229"/>
                <a:gd name="T44" fmla="*/ 73 w 166"/>
                <a:gd name="T45" fmla="*/ 39 h 229"/>
                <a:gd name="T46" fmla="*/ 92 w 166"/>
                <a:gd name="T47" fmla="*/ 32 h 229"/>
                <a:gd name="T48" fmla="*/ 113 w 166"/>
                <a:gd name="T49" fmla="*/ 21 h 229"/>
                <a:gd name="T50" fmla="*/ 130 w 166"/>
                <a:gd name="T51" fmla="*/ 6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69 h 229"/>
                <a:gd name="T60" fmla="*/ 161 w 166"/>
                <a:gd name="T61" fmla="*/ 76 h 229"/>
                <a:gd name="T62" fmla="*/ 151 w 166"/>
                <a:gd name="T63" fmla="*/ 81 h 229"/>
                <a:gd name="T64" fmla="*/ 143 w 166"/>
                <a:gd name="T65" fmla="*/ 89 h 229"/>
                <a:gd name="T66" fmla="*/ 142 w 166"/>
                <a:gd name="T67" fmla="*/ 103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1"/>
                  </a:moveTo>
                  <a:lnTo>
                    <a:pt x="140" y="111"/>
                  </a:lnTo>
                  <a:lnTo>
                    <a:pt x="131" y="111"/>
                  </a:lnTo>
                  <a:lnTo>
                    <a:pt x="119" y="113"/>
                  </a:lnTo>
                  <a:lnTo>
                    <a:pt x="105" y="116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49"/>
                  </a:lnTo>
                  <a:lnTo>
                    <a:pt x="54" y="171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3" y="223"/>
                  </a:lnTo>
                  <a:lnTo>
                    <a:pt x="18" y="223"/>
                  </a:lnTo>
                  <a:lnTo>
                    <a:pt x="14" y="224"/>
                  </a:lnTo>
                  <a:lnTo>
                    <a:pt x="11" y="225"/>
                  </a:lnTo>
                  <a:lnTo>
                    <a:pt x="7" y="226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6"/>
                  </a:lnTo>
                  <a:lnTo>
                    <a:pt x="0" y="225"/>
                  </a:lnTo>
                  <a:lnTo>
                    <a:pt x="14" y="219"/>
                  </a:lnTo>
                  <a:lnTo>
                    <a:pt x="25" y="208"/>
                  </a:lnTo>
                  <a:lnTo>
                    <a:pt x="32" y="196"/>
                  </a:lnTo>
                  <a:lnTo>
                    <a:pt x="37" y="182"/>
                  </a:lnTo>
                  <a:lnTo>
                    <a:pt x="40" y="168"/>
                  </a:lnTo>
                  <a:lnTo>
                    <a:pt x="42" y="155"/>
                  </a:lnTo>
                  <a:lnTo>
                    <a:pt x="42" y="143"/>
                  </a:lnTo>
                  <a:lnTo>
                    <a:pt x="42" y="135"/>
                  </a:lnTo>
                  <a:lnTo>
                    <a:pt x="41" y="127"/>
                  </a:lnTo>
                  <a:lnTo>
                    <a:pt x="40" y="118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7" y="93"/>
                  </a:lnTo>
                  <a:lnTo>
                    <a:pt x="53" y="86"/>
                  </a:lnTo>
                  <a:lnTo>
                    <a:pt x="60" y="79"/>
                  </a:lnTo>
                  <a:lnTo>
                    <a:pt x="65" y="70"/>
                  </a:lnTo>
                  <a:lnTo>
                    <a:pt x="68" y="60"/>
                  </a:lnTo>
                  <a:lnTo>
                    <a:pt x="69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6"/>
                  </a:lnTo>
                  <a:lnTo>
                    <a:pt x="92" y="32"/>
                  </a:lnTo>
                  <a:lnTo>
                    <a:pt x="103" y="27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6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1"/>
                  </a:lnTo>
                  <a:lnTo>
                    <a:pt x="158" y="69"/>
                  </a:lnTo>
                  <a:lnTo>
                    <a:pt x="166" y="75"/>
                  </a:lnTo>
                  <a:lnTo>
                    <a:pt x="161" y="76"/>
                  </a:lnTo>
                  <a:lnTo>
                    <a:pt x="156" y="78"/>
                  </a:lnTo>
                  <a:lnTo>
                    <a:pt x="151" y="81"/>
                  </a:lnTo>
                  <a:lnTo>
                    <a:pt x="146" y="85"/>
                  </a:lnTo>
                  <a:lnTo>
                    <a:pt x="143" y="89"/>
                  </a:lnTo>
                  <a:lnTo>
                    <a:pt x="142" y="96"/>
                  </a:lnTo>
                  <a:lnTo>
                    <a:pt x="142" y="103"/>
                  </a:lnTo>
                  <a:lnTo>
                    <a:pt x="146" y="111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8" name="Freeform 283"/>
            <p:cNvSpPr>
              <a:spLocks/>
            </p:cNvSpPr>
            <p:nvPr/>
          </p:nvSpPr>
          <p:spPr bwMode="auto">
            <a:xfrm>
              <a:off x="502" y="42"/>
              <a:ext cx="98" cy="221"/>
            </a:xfrm>
            <a:custGeom>
              <a:avLst/>
              <a:gdLst>
                <a:gd name="T0" fmla="*/ 53 w 98"/>
                <a:gd name="T1" fmla="*/ 219 h 221"/>
                <a:gd name="T2" fmla="*/ 46 w 98"/>
                <a:gd name="T3" fmla="*/ 212 h 221"/>
                <a:gd name="T4" fmla="*/ 36 w 98"/>
                <a:gd name="T5" fmla="*/ 212 h 221"/>
                <a:gd name="T6" fmla="*/ 31 w 98"/>
                <a:gd name="T7" fmla="*/ 209 h 221"/>
                <a:gd name="T8" fmla="*/ 32 w 98"/>
                <a:gd name="T9" fmla="*/ 203 h 221"/>
                <a:gd name="T10" fmla="*/ 38 w 98"/>
                <a:gd name="T11" fmla="*/ 195 h 221"/>
                <a:gd name="T12" fmla="*/ 47 w 98"/>
                <a:gd name="T13" fmla="*/ 193 h 221"/>
                <a:gd name="T14" fmla="*/ 56 w 98"/>
                <a:gd name="T15" fmla="*/ 190 h 221"/>
                <a:gd name="T16" fmla="*/ 60 w 98"/>
                <a:gd name="T17" fmla="*/ 184 h 221"/>
                <a:gd name="T18" fmla="*/ 61 w 98"/>
                <a:gd name="T19" fmla="*/ 179 h 221"/>
                <a:gd name="T20" fmla="*/ 60 w 98"/>
                <a:gd name="T21" fmla="*/ 175 h 221"/>
                <a:gd name="T22" fmla="*/ 59 w 98"/>
                <a:gd name="T23" fmla="*/ 170 h 221"/>
                <a:gd name="T24" fmla="*/ 53 w 98"/>
                <a:gd name="T25" fmla="*/ 165 h 221"/>
                <a:gd name="T26" fmla="*/ 43 w 98"/>
                <a:gd name="T27" fmla="*/ 165 h 221"/>
                <a:gd name="T28" fmla="*/ 36 w 98"/>
                <a:gd name="T29" fmla="*/ 171 h 221"/>
                <a:gd name="T30" fmla="*/ 35 w 98"/>
                <a:gd name="T31" fmla="*/ 177 h 221"/>
                <a:gd name="T32" fmla="*/ 33 w 98"/>
                <a:gd name="T33" fmla="*/ 184 h 221"/>
                <a:gd name="T34" fmla="*/ 25 w 98"/>
                <a:gd name="T35" fmla="*/ 191 h 221"/>
                <a:gd name="T36" fmla="*/ 23 w 98"/>
                <a:gd name="T37" fmla="*/ 191 h 221"/>
                <a:gd name="T38" fmla="*/ 19 w 98"/>
                <a:gd name="T39" fmla="*/ 188 h 221"/>
                <a:gd name="T40" fmla="*/ 19 w 98"/>
                <a:gd name="T41" fmla="*/ 183 h 221"/>
                <a:gd name="T42" fmla="*/ 22 w 98"/>
                <a:gd name="T43" fmla="*/ 174 h 221"/>
                <a:gd name="T44" fmla="*/ 26 w 98"/>
                <a:gd name="T45" fmla="*/ 167 h 221"/>
                <a:gd name="T46" fmla="*/ 31 w 98"/>
                <a:gd name="T47" fmla="*/ 161 h 221"/>
                <a:gd name="T48" fmla="*/ 32 w 98"/>
                <a:gd name="T49" fmla="*/ 155 h 221"/>
                <a:gd name="T50" fmla="*/ 32 w 98"/>
                <a:gd name="T51" fmla="*/ 152 h 221"/>
                <a:gd name="T52" fmla="*/ 30 w 98"/>
                <a:gd name="T53" fmla="*/ 147 h 221"/>
                <a:gd name="T54" fmla="*/ 25 w 98"/>
                <a:gd name="T55" fmla="*/ 142 h 221"/>
                <a:gd name="T56" fmla="*/ 18 w 98"/>
                <a:gd name="T57" fmla="*/ 140 h 221"/>
                <a:gd name="T58" fmla="*/ 13 w 98"/>
                <a:gd name="T59" fmla="*/ 141 h 221"/>
                <a:gd name="T60" fmla="*/ 10 w 98"/>
                <a:gd name="T61" fmla="*/ 143 h 221"/>
                <a:gd name="T62" fmla="*/ 6 w 98"/>
                <a:gd name="T63" fmla="*/ 146 h 221"/>
                <a:gd name="T64" fmla="*/ 0 w 98"/>
                <a:gd name="T65" fmla="*/ 127 h 221"/>
                <a:gd name="T66" fmla="*/ 9 w 98"/>
                <a:gd name="T67" fmla="*/ 83 h 221"/>
                <a:gd name="T68" fmla="*/ 35 w 98"/>
                <a:gd name="T69" fmla="*/ 44 h 221"/>
                <a:gd name="T70" fmla="*/ 69 w 98"/>
                <a:gd name="T71" fmla="*/ 15 h 221"/>
                <a:gd name="T72" fmla="*/ 88 w 98"/>
                <a:gd name="T73" fmla="*/ 3 h 221"/>
                <a:gd name="T74" fmla="*/ 98 w 98"/>
                <a:gd name="T75" fmla="*/ 0 h 221"/>
                <a:gd name="T76" fmla="*/ 90 w 98"/>
                <a:gd name="T77" fmla="*/ 13 h 221"/>
                <a:gd name="T78" fmla="*/ 80 w 98"/>
                <a:gd name="T79" fmla="*/ 38 h 221"/>
                <a:gd name="T80" fmla="*/ 80 w 98"/>
                <a:gd name="T81" fmla="*/ 60 h 221"/>
                <a:gd name="T82" fmla="*/ 85 w 98"/>
                <a:gd name="T83" fmla="*/ 82 h 221"/>
                <a:gd name="T84" fmla="*/ 91 w 98"/>
                <a:gd name="T85" fmla="*/ 105 h 221"/>
                <a:gd name="T86" fmla="*/ 95 w 98"/>
                <a:gd name="T87" fmla="*/ 123 h 221"/>
                <a:gd name="T88" fmla="*/ 96 w 98"/>
                <a:gd name="T89" fmla="*/ 139 h 221"/>
                <a:gd name="T90" fmla="*/ 94 w 98"/>
                <a:gd name="T91" fmla="*/ 164 h 221"/>
                <a:gd name="T92" fmla="*/ 86 w 98"/>
                <a:gd name="T93" fmla="*/ 192 h 221"/>
                <a:gd name="T94" fmla="*/ 68 w 98"/>
                <a:gd name="T95" fmla="*/ 215 h 22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1"/>
                <a:gd name="T146" fmla="*/ 98 w 98"/>
                <a:gd name="T147" fmla="*/ 221 h 22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1">
                  <a:moveTo>
                    <a:pt x="54" y="221"/>
                  </a:moveTo>
                  <a:lnTo>
                    <a:pt x="53" y="219"/>
                  </a:lnTo>
                  <a:lnTo>
                    <a:pt x="50" y="215"/>
                  </a:lnTo>
                  <a:lnTo>
                    <a:pt x="46" y="212"/>
                  </a:lnTo>
                  <a:lnTo>
                    <a:pt x="40" y="212"/>
                  </a:lnTo>
                  <a:lnTo>
                    <a:pt x="36" y="212"/>
                  </a:lnTo>
                  <a:lnTo>
                    <a:pt x="34" y="211"/>
                  </a:lnTo>
                  <a:lnTo>
                    <a:pt x="31" y="209"/>
                  </a:lnTo>
                  <a:lnTo>
                    <a:pt x="29" y="207"/>
                  </a:lnTo>
                  <a:lnTo>
                    <a:pt x="32" y="203"/>
                  </a:lnTo>
                  <a:lnTo>
                    <a:pt x="35" y="198"/>
                  </a:lnTo>
                  <a:lnTo>
                    <a:pt x="38" y="195"/>
                  </a:lnTo>
                  <a:lnTo>
                    <a:pt x="41" y="193"/>
                  </a:lnTo>
                  <a:lnTo>
                    <a:pt x="47" y="193"/>
                  </a:lnTo>
                  <a:lnTo>
                    <a:pt x="53" y="192"/>
                  </a:lnTo>
                  <a:lnTo>
                    <a:pt x="56" y="190"/>
                  </a:lnTo>
                  <a:lnTo>
                    <a:pt x="59" y="186"/>
                  </a:lnTo>
                  <a:lnTo>
                    <a:pt x="60" y="184"/>
                  </a:lnTo>
                  <a:lnTo>
                    <a:pt x="60" y="181"/>
                  </a:lnTo>
                  <a:lnTo>
                    <a:pt x="61" y="179"/>
                  </a:lnTo>
                  <a:lnTo>
                    <a:pt x="61" y="177"/>
                  </a:lnTo>
                  <a:lnTo>
                    <a:pt x="60" y="175"/>
                  </a:lnTo>
                  <a:lnTo>
                    <a:pt x="59" y="172"/>
                  </a:lnTo>
                  <a:lnTo>
                    <a:pt x="59" y="170"/>
                  </a:lnTo>
                  <a:lnTo>
                    <a:pt x="58" y="168"/>
                  </a:lnTo>
                  <a:lnTo>
                    <a:pt x="53" y="165"/>
                  </a:lnTo>
                  <a:lnTo>
                    <a:pt x="48" y="164"/>
                  </a:lnTo>
                  <a:lnTo>
                    <a:pt x="43" y="165"/>
                  </a:lnTo>
                  <a:lnTo>
                    <a:pt x="39" y="167"/>
                  </a:lnTo>
                  <a:lnTo>
                    <a:pt x="36" y="171"/>
                  </a:lnTo>
                  <a:lnTo>
                    <a:pt x="35" y="174"/>
                  </a:lnTo>
                  <a:lnTo>
                    <a:pt x="35" y="177"/>
                  </a:lnTo>
                  <a:lnTo>
                    <a:pt x="36" y="180"/>
                  </a:lnTo>
                  <a:lnTo>
                    <a:pt x="33" y="184"/>
                  </a:lnTo>
                  <a:lnTo>
                    <a:pt x="29" y="188"/>
                  </a:lnTo>
                  <a:lnTo>
                    <a:pt x="25" y="191"/>
                  </a:lnTo>
                  <a:lnTo>
                    <a:pt x="23" y="192"/>
                  </a:lnTo>
                  <a:lnTo>
                    <a:pt x="23" y="191"/>
                  </a:lnTo>
                  <a:lnTo>
                    <a:pt x="21" y="190"/>
                  </a:lnTo>
                  <a:lnTo>
                    <a:pt x="19" y="188"/>
                  </a:lnTo>
                  <a:lnTo>
                    <a:pt x="17" y="187"/>
                  </a:lnTo>
                  <a:lnTo>
                    <a:pt x="19" y="183"/>
                  </a:lnTo>
                  <a:lnTo>
                    <a:pt x="21" y="178"/>
                  </a:lnTo>
                  <a:lnTo>
                    <a:pt x="22" y="174"/>
                  </a:lnTo>
                  <a:lnTo>
                    <a:pt x="23" y="170"/>
                  </a:lnTo>
                  <a:lnTo>
                    <a:pt x="26" y="167"/>
                  </a:lnTo>
                  <a:lnTo>
                    <a:pt x="29" y="164"/>
                  </a:lnTo>
                  <a:lnTo>
                    <a:pt x="31" y="161"/>
                  </a:lnTo>
                  <a:lnTo>
                    <a:pt x="32" y="157"/>
                  </a:lnTo>
                  <a:lnTo>
                    <a:pt x="32" y="155"/>
                  </a:lnTo>
                  <a:lnTo>
                    <a:pt x="32" y="154"/>
                  </a:lnTo>
                  <a:lnTo>
                    <a:pt x="32" y="152"/>
                  </a:lnTo>
                  <a:lnTo>
                    <a:pt x="32" y="151"/>
                  </a:lnTo>
                  <a:lnTo>
                    <a:pt x="30" y="147"/>
                  </a:lnTo>
                  <a:lnTo>
                    <a:pt x="29" y="144"/>
                  </a:lnTo>
                  <a:lnTo>
                    <a:pt x="25" y="142"/>
                  </a:lnTo>
                  <a:lnTo>
                    <a:pt x="20" y="140"/>
                  </a:lnTo>
                  <a:lnTo>
                    <a:pt x="18" y="140"/>
                  </a:lnTo>
                  <a:lnTo>
                    <a:pt x="16" y="140"/>
                  </a:lnTo>
                  <a:lnTo>
                    <a:pt x="13" y="141"/>
                  </a:lnTo>
                  <a:lnTo>
                    <a:pt x="11" y="142"/>
                  </a:lnTo>
                  <a:lnTo>
                    <a:pt x="10" y="143"/>
                  </a:lnTo>
                  <a:lnTo>
                    <a:pt x="8" y="144"/>
                  </a:lnTo>
                  <a:lnTo>
                    <a:pt x="6" y="146"/>
                  </a:lnTo>
                  <a:lnTo>
                    <a:pt x="5" y="147"/>
                  </a:lnTo>
                  <a:lnTo>
                    <a:pt x="0" y="127"/>
                  </a:lnTo>
                  <a:lnTo>
                    <a:pt x="2" y="105"/>
                  </a:lnTo>
                  <a:lnTo>
                    <a:pt x="9" y="83"/>
                  </a:lnTo>
                  <a:lnTo>
                    <a:pt x="21" y="62"/>
                  </a:lnTo>
                  <a:lnTo>
                    <a:pt x="35" y="44"/>
                  </a:lnTo>
                  <a:lnTo>
                    <a:pt x="52" y="27"/>
                  </a:lnTo>
                  <a:lnTo>
                    <a:pt x="69" y="15"/>
                  </a:lnTo>
                  <a:lnTo>
                    <a:pt x="84" y="6"/>
                  </a:lnTo>
                  <a:lnTo>
                    <a:pt x="88" y="3"/>
                  </a:lnTo>
                  <a:lnTo>
                    <a:pt x="94" y="0"/>
                  </a:lnTo>
                  <a:lnTo>
                    <a:pt x="98" y="0"/>
                  </a:lnTo>
                  <a:lnTo>
                    <a:pt x="96" y="3"/>
                  </a:lnTo>
                  <a:lnTo>
                    <a:pt x="90" y="13"/>
                  </a:lnTo>
                  <a:lnTo>
                    <a:pt x="84" y="26"/>
                  </a:lnTo>
                  <a:lnTo>
                    <a:pt x="80" y="38"/>
                  </a:lnTo>
                  <a:lnTo>
                    <a:pt x="79" y="52"/>
                  </a:lnTo>
                  <a:lnTo>
                    <a:pt x="80" y="60"/>
                  </a:lnTo>
                  <a:lnTo>
                    <a:pt x="83" y="70"/>
                  </a:lnTo>
                  <a:lnTo>
                    <a:pt x="85" y="82"/>
                  </a:lnTo>
                  <a:lnTo>
                    <a:pt x="89" y="94"/>
                  </a:lnTo>
                  <a:lnTo>
                    <a:pt x="91" y="105"/>
                  </a:lnTo>
                  <a:lnTo>
                    <a:pt x="94" y="114"/>
                  </a:lnTo>
                  <a:lnTo>
                    <a:pt x="95" y="123"/>
                  </a:lnTo>
                  <a:lnTo>
                    <a:pt x="96" y="131"/>
                  </a:lnTo>
                  <a:lnTo>
                    <a:pt x="96" y="139"/>
                  </a:lnTo>
                  <a:lnTo>
                    <a:pt x="96" y="151"/>
                  </a:lnTo>
                  <a:lnTo>
                    <a:pt x="94" y="164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4"/>
                  </a:lnTo>
                  <a:lnTo>
                    <a:pt x="68" y="215"/>
                  </a:lnTo>
                  <a:lnTo>
                    <a:pt x="54" y="221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49" name="Freeform 284"/>
            <p:cNvSpPr>
              <a:spLocks/>
            </p:cNvSpPr>
            <p:nvPr/>
          </p:nvSpPr>
          <p:spPr bwMode="auto">
            <a:xfrm>
              <a:off x="348" y="149"/>
              <a:ext cx="478" cy="377"/>
            </a:xfrm>
            <a:custGeom>
              <a:avLst/>
              <a:gdLst>
                <a:gd name="T0" fmla="*/ 221 w 478"/>
                <a:gd name="T1" fmla="*/ 321 h 377"/>
                <a:gd name="T2" fmla="*/ 195 w 478"/>
                <a:gd name="T3" fmla="*/ 372 h 377"/>
                <a:gd name="T4" fmla="*/ 174 w 478"/>
                <a:gd name="T5" fmla="*/ 329 h 377"/>
                <a:gd name="T6" fmla="*/ 146 w 478"/>
                <a:gd name="T7" fmla="*/ 295 h 377"/>
                <a:gd name="T8" fmla="*/ 136 w 478"/>
                <a:gd name="T9" fmla="*/ 215 h 377"/>
                <a:gd name="T10" fmla="*/ 156 w 478"/>
                <a:gd name="T11" fmla="*/ 178 h 377"/>
                <a:gd name="T12" fmla="*/ 172 w 478"/>
                <a:gd name="T13" fmla="*/ 139 h 377"/>
                <a:gd name="T14" fmla="*/ 161 w 478"/>
                <a:gd name="T15" fmla="*/ 147 h 377"/>
                <a:gd name="T16" fmla="*/ 148 w 478"/>
                <a:gd name="T17" fmla="*/ 181 h 377"/>
                <a:gd name="T18" fmla="*/ 99 w 478"/>
                <a:gd name="T19" fmla="*/ 225 h 377"/>
                <a:gd name="T20" fmla="*/ 60 w 478"/>
                <a:gd name="T21" fmla="*/ 229 h 377"/>
                <a:gd name="T22" fmla="*/ 36 w 478"/>
                <a:gd name="T23" fmla="*/ 220 h 377"/>
                <a:gd name="T24" fmla="*/ 0 w 478"/>
                <a:gd name="T25" fmla="*/ 201 h 377"/>
                <a:gd name="T26" fmla="*/ 30 w 478"/>
                <a:gd name="T27" fmla="*/ 189 h 377"/>
                <a:gd name="T28" fmla="*/ 56 w 478"/>
                <a:gd name="T29" fmla="*/ 153 h 377"/>
                <a:gd name="T30" fmla="*/ 109 w 478"/>
                <a:gd name="T31" fmla="*/ 115 h 377"/>
                <a:gd name="T32" fmla="*/ 140 w 478"/>
                <a:gd name="T33" fmla="*/ 116 h 377"/>
                <a:gd name="T34" fmla="*/ 146 w 478"/>
                <a:gd name="T35" fmla="*/ 119 h 377"/>
                <a:gd name="T36" fmla="*/ 140 w 478"/>
                <a:gd name="T37" fmla="*/ 139 h 377"/>
                <a:gd name="T38" fmla="*/ 144 w 478"/>
                <a:gd name="T39" fmla="*/ 143 h 377"/>
                <a:gd name="T40" fmla="*/ 161 w 478"/>
                <a:gd name="T41" fmla="*/ 139 h 377"/>
                <a:gd name="T42" fmla="*/ 158 w 478"/>
                <a:gd name="T43" fmla="*/ 115 h 377"/>
                <a:gd name="T44" fmla="*/ 164 w 478"/>
                <a:gd name="T45" fmla="*/ 114 h 377"/>
                <a:gd name="T46" fmla="*/ 174 w 478"/>
                <a:gd name="T47" fmla="*/ 129 h 377"/>
                <a:gd name="T48" fmla="*/ 195 w 478"/>
                <a:gd name="T49" fmla="*/ 132 h 377"/>
                <a:gd name="T50" fmla="*/ 212 w 478"/>
                <a:gd name="T51" fmla="*/ 117 h 377"/>
                <a:gd name="T52" fmla="*/ 231 w 478"/>
                <a:gd name="T53" fmla="*/ 112 h 377"/>
                <a:gd name="T54" fmla="*/ 256 w 478"/>
                <a:gd name="T55" fmla="*/ 80 h 377"/>
                <a:gd name="T56" fmla="*/ 313 w 478"/>
                <a:gd name="T57" fmla="*/ 5 h 377"/>
                <a:gd name="T58" fmla="*/ 358 w 478"/>
                <a:gd name="T59" fmla="*/ 0 h 377"/>
                <a:gd name="T60" fmla="*/ 394 w 478"/>
                <a:gd name="T61" fmla="*/ 7 h 377"/>
                <a:gd name="T62" fmla="*/ 433 w 478"/>
                <a:gd name="T63" fmla="*/ 24 h 377"/>
                <a:gd name="T64" fmla="*/ 470 w 478"/>
                <a:gd name="T65" fmla="*/ 26 h 377"/>
                <a:gd name="T66" fmla="*/ 464 w 478"/>
                <a:gd name="T67" fmla="*/ 47 h 377"/>
                <a:gd name="T68" fmla="*/ 413 w 478"/>
                <a:gd name="T69" fmla="*/ 117 h 377"/>
                <a:gd name="T70" fmla="*/ 367 w 478"/>
                <a:gd name="T71" fmla="*/ 140 h 377"/>
                <a:gd name="T72" fmla="*/ 317 w 478"/>
                <a:gd name="T73" fmla="*/ 154 h 377"/>
                <a:gd name="T74" fmla="*/ 272 w 478"/>
                <a:gd name="T75" fmla="*/ 141 h 377"/>
                <a:gd name="T76" fmla="*/ 248 w 478"/>
                <a:gd name="T77" fmla="*/ 127 h 377"/>
                <a:gd name="T78" fmla="*/ 231 w 478"/>
                <a:gd name="T79" fmla="*/ 121 h 377"/>
                <a:gd name="T80" fmla="*/ 212 w 478"/>
                <a:gd name="T81" fmla="*/ 127 h 377"/>
                <a:gd name="T82" fmla="*/ 213 w 478"/>
                <a:gd name="T83" fmla="*/ 137 h 377"/>
                <a:gd name="T84" fmla="*/ 234 w 478"/>
                <a:gd name="T85" fmla="*/ 136 h 377"/>
                <a:gd name="T86" fmla="*/ 259 w 478"/>
                <a:gd name="T87" fmla="*/ 134 h 377"/>
                <a:gd name="T88" fmla="*/ 305 w 478"/>
                <a:gd name="T89" fmla="*/ 152 h 377"/>
                <a:gd name="T90" fmla="*/ 347 w 478"/>
                <a:gd name="T91" fmla="*/ 207 h 377"/>
                <a:gd name="T92" fmla="*/ 360 w 478"/>
                <a:gd name="T93" fmla="*/ 275 h 377"/>
                <a:gd name="T94" fmla="*/ 335 w 478"/>
                <a:gd name="T95" fmla="*/ 274 h 377"/>
                <a:gd name="T96" fmla="*/ 279 w 478"/>
                <a:gd name="T97" fmla="*/ 256 h 377"/>
                <a:gd name="T98" fmla="*/ 244 w 478"/>
                <a:gd name="T99" fmla="*/ 244 h 377"/>
                <a:gd name="T100" fmla="*/ 216 w 478"/>
                <a:gd name="T101" fmla="*/ 195 h 377"/>
                <a:gd name="T102" fmla="*/ 207 w 478"/>
                <a:gd name="T103" fmla="*/ 151 h 377"/>
                <a:gd name="T104" fmla="*/ 188 w 478"/>
                <a:gd name="T105" fmla="*/ 136 h 377"/>
                <a:gd name="T106" fmla="*/ 177 w 478"/>
                <a:gd name="T107" fmla="*/ 139 h 377"/>
                <a:gd name="T108" fmla="*/ 188 w 478"/>
                <a:gd name="T109" fmla="*/ 160 h 377"/>
                <a:gd name="T110" fmla="*/ 223 w 478"/>
                <a:gd name="T111" fmla="*/ 208 h 3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7"/>
                <a:gd name="T170" fmla="*/ 478 w 478"/>
                <a:gd name="T171" fmla="*/ 377 h 3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7">
                  <a:moveTo>
                    <a:pt x="228" y="222"/>
                  </a:moveTo>
                  <a:lnTo>
                    <a:pt x="233" y="249"/>
                  </a:lnTo>
                  <a:lnTo>
                    <a:pt x="233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9"/>
                  </a:lnTo>
                  <a:lnTo>
                    <a:pt x="201" y="361"/>
                  </a:lnTo>
                  <a:lnTo>
                    <a:pt x="196" y="377"/>
                  </a:lnTo>
                  <a:lnTo>
                    <a:pt x="195" y="372"/>
                  </a:lnTo>
                  <a:lnTo>
                    <a:pt x="193" y="364"/>
                  </a:lnTo>
                  <a:lnTo>
                    <a:pt x="189" y="356"/>
                  </a:lnTo>
                  <a:lnTo>
                    <a:pt x="185" y="347"/>
                  </a:lnTo>
                  <a:lnTo>
                    <a:pt x="180" y="337"/>
                  </a:lnTo>
                  <a:lnTo>
                    <a:pt x="174" y="329"/>
                  </a:lnTo>
                  <a:lnTo>
                    <a:pt x="168" y="320"/>
                  </a:lnTo>
                  <a:lnTo>
                    <a:pt x="162" y="314"/>
                  </a:lnTo>
                  <a:lnTo>
                    <a:pt x="155" y="308"/>
                  </a:lnTo>
                  <a:lnTo>
                    <a:pt x="150" y="302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9" y="208"/>
                  </a:lnTo>
                  <a:lnTo>
                    <a:pt x="142" y="200"/>
                  </a:lnTo>
                  <a:lnTo>
                    <a:pt x="146" y="193"/>
                  </a:lnTo>
                  <a:lnTo>
                    <a:pt x="151" y="186"/>
                  </a:lnTo>
                  <a:lnTo>
                    <a:pt x="156" y="178"/>
                  </a:lnTo>
                  <a:lnTo>
                    <a:pt x="161" y="169"/>
                  </a:lnTo>
                  <a:lnTo>
                    <a:pt x="165" y="161"/>
                  </a:lnTo>
                  <a:lnTo>
                    <a:pt x="170" y="152"/>
                  </a:lnTo>
                  <a:lnTo>
                    <a:pt x="171" y="146"/>
                  </a:lnTo>
                  <a:lnTo>
                    <a:pt x="172" y="139"/>
                  </a:lnTo>
                  <a:lnTo>
                    <a:pt x="171" y="135"/>
                  </a:lnTo>
                  <a:lnTo>
                    <a:pt x="170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7"/>
                  </a:lnTo>
                  <a:lnTo>
                    <a:pt x="159" y="152"/>
                  </a:lnTo>
                  <a:lnTo>
                    <a:pt x="158" y="160"/>
                  </a:lnTo>
                  <a:lnTo>
                    <a:pt x="155" y="167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10" y="221"/>
                  </a:lnTo>
                  <a:lnTo>
                    <a:pt x="99" y="225"/>
                  </a:lnTo>
                  <a:lnTo>
                    <a:pt x="88" y="229"/>
                  </a:lnTo>
                  <a:lnTo>
                    <a:pt x="78" y="231"/>
                  </a:lnTo>
                  <a:lnTo>
                    <a:pt x="67" y="231"/>
                  </a:lnTo>
                  <a:lnTo>
                    <a:pt x="64" y="230"/>
                  </a:lnTo>
                  <a:lnTo>
                    <a:pt x="60" y="229"/>
                  </a:lnTo>
                  <a:lnTo>
                    <a:pt x="57" y="229"/>
                  </a:lnTo>
                  <a:lnTo>
                    <a:pt x="54" y="228"/>
                  </a:lnTo>
                  <a:lnTo>
                    <a:pt x="48" y="225"/>
                  </a:lnTo>
                  <a:lnTo>
                    <a:pt x="42" y="222"/>
                  </a:lnTo>
                  <a:lnTo>
                    <a:pt x="36" y="220"/>
                  </a:lnTo>
                  <a:lnTo>
                    <a:pt x="30" y="216"/>
                  </a:lnTo>
                  <a:lnTo>
                    <a:pt x="24" y="213"/>
                  </a:lnTo>
                  <a:lnTo>
                    <a:pt x="17" y="209"/>
                  </a:lnTo>
                  <a:lnTo>
                    <a:pt x="9" y="205"/>
                  </a:lnTo>
                  <a:lnTo>
                    <a:pt x="0" y="201"/>
                  </a:lnTo>
                  <a:lnTo>
                    <a:pt x="5" y="199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3"/>
                  </a:lnTo>
                  <a:lnTo>
                    <a:pt x="30" y="189"/>
                  </a:lnTo>
                  <a:lnTo>
                    <a:pt x="36" y="185"/>
                  </a:lnTo>
                  <a:lnTo>
                    <a:pt x="42" y="179"/>
                  </a:lnTo>
                  <a:lnTo>
                    <a:pt x="45" y="173"/>
                  </a:lnTo>
                  <a:lnTo>
                    <a:pt x="50" y="164"/>
                  </a:lnTo>
                  <a:lnTo>
                    <a:pt x="56" y="153"/>
                  </a:lnTo>
                  <a:lnTo>
                    <a:pt x="65" y="142"/>
                  </a:lnTo>
                  <a:lnTo>
                    <a:pt x="74" y="132"/>
                  </a:lnTo>
                  <a:lnTo>
                    <a:pt x="85" y="124"/>
                  </a:lnTo>
                  <a:lnTo>
                    <a:pt x="96" y="118"/>
                  </a:lnTo>
                  <a:lnTo>
                    <a:pt x="109" y="115"/>
                  </a:lnTo>
                  <a:lnTo>
                    <a:pt x="121" y="117"/>
                  </a:lnTo>
                  <a:lnTo>
                    <a:pt x="126" y="120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3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0"/>
                  </a:lnTo>
                  <a:lnTo>
                    <a:pt x="140" y="141"/>
                  </a:lnTo>
                  <a:lnTo>
                    <a:pt x="141" y="142"/>
                  </a:lnTo>
                  <a:lnTo>
                    <a:pt x="143" y="143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4" y="144"/>
                  </a:lnTo>
                  <a:lnTo>
                    <a:pt x="158" y="142"/>
                  </a:lnTo>
                  <a:lnTo>
                    <a:pt x="161" y="139"/>
                  </a:lnTo>
                  <a:lnTo>
                    <a:pt x="163" y="134"/>
                  </a:lnTo>
                  <a:lnTo>
                    <a:pt x="164" y="128"/>
                  </a:lnTo>
                  <a:lnTo>
                    <a:pt x="162" y="123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3"/>
                  </a:lnTo>
                  <a:lnTo>
                    <a:pt x="160" y="112"/>
                  </a:lnTo>
                  <a:lnTo>
                    <a:pt x="162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4" y="117"/>
                  </a:lnTo>
                  <a:lnTo>
                    <a:pt x="165" y="121"/>
                  </a:lnTo>
                  <a:lnTo>
                    <a:pt x="166" y="125"/>
                  </a:lnTo>
                  <a:lnTo>
                    <a:pt x="170" y="129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9"/>
                  </a:lnTo>
                  <a:lnTo>
                    <a:pt x="207" y="124"/>
                  </a:lnTo>
                  <a:lnTo>
                    <a:pt x="209" y="118"/>
                  </a:lnTo>
                  <a:lnTo>
                    <a:pt x="212" y="117"/>
                  </a:lnTo>
                  <a:lnTo>
                    <a:pt x="215" y="115"/>
                  </a:lnTo>
                  <a:lnTo>
                    <a:pt x="219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1" y="112"/>
                  </a:lnTo>
                  <a:lnTo>
                    <a:pt x="234" y="111"/>
                  </a:lnTo>
                  <a:lnTo>
                    <a:pt x="238" y="110"/>
                  </a:lnTo>
                  <a:lnTo>
                    <a:pt x="245" y="105"/>
                  </a:lnTo>
                  <a:lnTo>
                    <a:pt x="251" y="95"/>
                  </a:lnTo>
                  <a:lnTo>
                    <a:pt x="256" y="80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3"/>
                  </a:lnTo>
                  <a:lnTo>
                    <a:pt x="299" y="12"/>
                  </a:lnTo>
                  <a:lnTo>
                    <a:pt x="313" y="5"/>
                  </a:lnTo>
                  <a:lnTo>
                    <a:pt x="327" y="2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2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1"/>
                  </a:lnTo>
                  <a:lnTo>
                    <a:pt x="409" y="15"/>
                  </a:lnTo>
                  <a:lnTo>
                    <a:pt x="416" y="19"/>
                  </a:lnTo>
                  <a:lnTo>
                    <a:pt x="424" y="22"/>
                  </a:lnTo>
                  <a:lnTo>
                    <a:pt x="433" y="24"/>
                  </a:lnTo>
                  <a:lnTo>
                    <a:pt x="440" y="26"/>
                  </a:lnTo>
                  <a:lnTo>
                    <a:pt x="449" y="27"/>
                  </a:lnTo>
                  <a:lnTo>
                    <a:pt x="457" y="27"/>
                  </a:lnTo>
                  <a:lnTo>
                    <a:pt x="464" y="27"/>
                  </a:lnTo>
                  <a:lnTo>
                    <a:pt x="470" y="26"/>
                  </a:lnTo>
                  <a:lnTo>
                    <a:pt x="478" y="26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6"/>
                  </a:lnTo>
                  <a:lnTo>
                    <a:pt x="435" y="90"/>
                  </a:lnTo>
                  <a:lnTo>
                    <a:pt x="424" y="105"/>
                  </a:lnTo>
                  <a:lnTo>
                    <a:pt x="413" y="117"/>
                  </a:lnTo>
                  <a:lnTo>
                    <a:pt x="402" y="127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8"/>
                  </a:lnTo>
                  <a:lnTo>
                    <a:pt x="367" y="140"/>
                  </a:lnTo>
                  <a:lnTo>
                    <a:pt x="357" y="144"/>
                  </a:lnTo>
                  <a:lnTo>
                    <a:pt x="346" y="148"/>
                  </a:lnTo>
                  <a:lnTo>
                    <a:pt x="336" y="151"/>
                  </a:lnTo>
                  <a:lnTo>
                    <a:pt x="326" y="153"/>
                  </a:lnTo>
                  <a:lnTo>
                    <a:pt x="317" y="154"/>
                  </a:lnTo>
                  <a:lnTo>
                    <a:pt x="310" y="153"/>
                  </a:lnTo>
                  <a:lnTo>
                    <a:pt x="300" y="151"/>
                  </a:lnTo>
                  <a:lnTo>
                    <a:pt x="290" y="148"/>
                  </a:lnTo>
                  <a:lnTo>
                    <a:pt x="281" y="144"/>
                  </a:lnTo>
                  <a:lnTo>
                    <a:pt x="272" y="141"/>
                  </a:lnTo>
                  <a:lnTo>
                    <a:pt x="264" y="138"/>
                  </a:lnTo>
                  <a:lnTo>
                    <a:pt x="258" y="135"/>
                  </a:lnTo>
                  <a:lnTo>
                    <a:pt x="255" y="133"/>
                  </a:lnTo>
                  <a:lnTo>
                    <a:pt x="251" y="130"/>
                  </a:lnTo>
                  <a:lnTo>
                    <a:pt x="248" y="127"/>
                  </a:lnTo>
                  <a:lnTo>
                    <a:pt x="244" y="124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1" y="121"/>
                  </a:lnTo>
                  <a:lnTo>
                    <a:pt x="226" y="121"/>
                  </a:lnTo>
                  <a:lnTo>
                    <a:pt x="221" y="123"/>
                  </a:lnTo>
                  <a:lnTo>
                    <a:pt x="218" y="124"/>
                  </a:lnTo>
                  <a:lnTo>
                    <a:pt x="214" y="125"/>
                  </a:lnTo>
                  <a:lnTo>
                    <a:pt x="212" y="127"/>
                  </a:lnTo>
                  <a:lnTo>
                    <a:pt x="209" y="130"/>
                  </a:lnTo>
                  <a:lnTo>
                    <a:pt x="208" y="132"/>
                  </a:lnTo>
                  <a:lnTo>
                    <a:pt x="209" y="134"/>
                  </a:lnTo>
                  <a:lnTo>
                    <a:pt x="212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7"/>
                  </a:lnTo>
                  <a:lnTo>
                    <a:pt x="225" y="137"/>
                  </a:lnTo>
                  <a:lnTo>
                    <a:pt x="230" y="136"/>
                  </a:lnTo>
                  <a:lnTo>
                    <a:pt x="234" y="136"/>
                  </a:lnTo>
                  <a:lnTo>
                    <a:pt x="239" y="135"/>
                  </a:lnTo>
                  <a:lnTo>
                    <a:pt x="244" y="134"/>
                  </a:lnTo>
                  <a:lnTo>
                    <a:pt x="249" y="133"/>
                  </a:lnTo>
                  <a:lnTo>
                    <a:pt x="254" y="133"/>
                  </a:lnTo>
                  <a:lnTo>
                    <a:pt x="259" y="134"/>
                  </a:lnTo>
                  <a:lnTo>
                    <a:pt x="265" y="135"/>
                  </a:lnTo>
                  <a:lnTo>
                    <a:pt x="273" y="137"/>
                  </a:lnTo>
                  <a:lnTo>
                    <a:pt x="281" y="140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5" y="168"/>
                  </a:lnTo>
                  <a:lnTo>
                    <a:pt x="333" y="180"/>
                  </a:lnTo>
                  <a:lnTo>
                    <a:pt x="341" y="193"/>
                  </a:lnTo>
                  <a:lnTo>
                    <a:pt x="347" y="207"/>
                  </a:lnTo>
                  <a:lnTo>
                    <a:pt x="352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5"/>
                  </a:lnTo>
                  <a:lnTo>
                    <a:pt x="360" y="284"/>
                  </a:lnTo>
                  <a:lnTo>
                    <a:pt x="359" y="294"/>
                  </a:lnTo>
                  <a:lnTo>
                    <a:pt x="353" y="286"/>
                  </a:lnTo>
                  <a:lnTo>
                    <a:pt x="345" y="280"/>
                  </a:lnTo>
                  <a:lnTo>
                    <a:pt x="335" y="274"/>
                  </a:lnTo>
                  <a:lnTo>
                    <a:pt x="323" y="269"/>
                  </a:lnTo>
                  <a:lnTo>
                    <a:pt x="311" y="265"/>
                  </a:lnTo>
                  <a:lnTo>
                    <a:pt x="299" y="261"/>
                  </a:lnTo>
                  <a:lnTo>
                    <a:pt x="288" y="258"/>
                  </a:lnTo>
                  <a:lnTo>
                    <a:pt x="279" y="256"/>
                  </a:lnTo>
                  <a:lnTo>
                    <a:pt x="273" y="255"/>
                  </a:lnTo>
                  <a:lnTo>
                    <a:pt x="265" y="253"/>
                  </a:lnTo>
                  <a:lnTo>
                    <a:pt x="258" y="251"/>
                  </a:lnTo>
                  <a:lnTo>
                    <a:pt x="250" y="249"/>
                  </a:lnTo>
                  <a:lnTo>
                    <a:pt x="244" y="244"/>
                  </a:lnTo>
                  <a:lnTo>
                    <a:pt x="237" y="238"/>
                  </a:lnTo>
                  <a:lnTo>
                    <a:pt x="232" y="230"/>
                  </a:lnTo>
                  <a:lnTo>
                    <a:pt x="227" y="221"/>
                  </a:lnTo>
                  <a:lnTo>
                    <a:pt x="222" y="206"/>
                  </a:lnTo>
                  <a:lnTo>
                    <a:pt x="216" y="195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6"/>
                  </a:lnTo>
                  <a:lnTo>
                    <a:pt x="207" y="151"/>
                  </a:lnTo>
                  <a:lnTo>
                    <a:pt x="203" y="147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80" y="133"/>
                  </a:lnTo>
                  <a:lnTo>
                    <a:pt x="177" y="133"/>
                  </a:lnTo>
                  <a:lnTo>
                    <a:pt x="177" y="136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8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8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0" name="Freeform 285"/>
            <p:cNvSpPr>
              <a:spLocks/>
            </p:cNvSpPr>
            <p:nvPr/>
          </p:nvSpPr>
          <p:spPr bwMode="auto">
            <a:xfrm>
              <a:off x="356" y="93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8 h 164"/>
                <a:gd name="T4" fmla="*/ 123 w 144"/>
                <a:gd name="T5" fmla="*/ 146 h 164"/>
                <a:gd name="T6" fmla="*/ 129 w 144"/>
                <a:gd name="T7" fmla="*/ 149 h 164"/>
                <a:gd name="T8" fmla="*/ 131 w 144"/>
                <a:gd name="T9" fmla="*/ 152 h 164"/>
                <a:gd name="T10" fmla="*/ 135 w 144"/>
                <a:gd name="T11" fmla="*/ 153 h 164"/>
                <a:gd name="T12" fmla="*/ 142 w 144"/>
                <a:gd name="T13" fmla="*/ 155 h 164"/>
                <a:gd name="T14" fmla="*/ 144 w 144"/>
                <a:gd name="T15" fmla="*/ 154 h 164"/>
                <a:gd name="T16" fmla="*/ 141 w 144"/>
                <a:gd name="T17" fmla="*/ 149 h 164"/>
                <a:gd name="T18" fmla="*/ 136 w 144"/>
                <a:gd name="T19" fmla="*/ 144 h 164"/>
                <a:gd name="T20" fmla="*/ 132 w 144"/>
                <a:gd name="T21" fmla="*/ 143 h 164"/>
                <a:gd name="T22" fmla="*/ 125 w 144"/>
                <a:gd name="T23" fmla="*/ 143 h 164"/>
                <a:gd name="T24" fmla="*/ 120 w 144"/>
                <a:gd name="T25" fmla="*/ 138 h 164"/>
                <a:gd name="T26" fmla="*/ 118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1 w 144"/>
                <a:gd name="T35" fmla="*/ 114 h 164"/>
                <a:gd name="T36" fmla="*/ 137 w 144"/>
                <a:gd name="T37" fmla="*/ 98 h 164"/>
                <a:gd name="T38" fmla="*/ 132 w 144"/>
                <a:gd name="T39" fmla="*/ 67 h 164"/>
                <a:gd name="T40" fmla="*/ 114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6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1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6 h 164"/>
                <a:gd name="T64" fmla="*/ 59 w 144"/>
                <a:gd name="T65" fmla="*/ 143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2"/>
                  </a:lnTo>
                  <a:lnTo>
                    <a:pt x="114" y="148"/>
                  </a:lnTo>
                  <a:lnTo>
                    <a:pt x="119" y="146"/>
                  </a:lnTo>
                  <a:lnTo>
                    <a:pt x="123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2"/>
                  </a:lnTo>
                  <a:lnTo>
                    <a:pt x="132" y="153"/>
                  </a:lnTo>
                  <a:lnTo>
                    <a:pt x="135" y="153"/>
                  </a:lnTo>
                  <a:lnTo>
                    <a:pt x="138" y="154"/>
                  </a:lnTo>
                  <a:lnTo>
                    <a:pt x="142" y="155"/>
                  </a:lnTo>
                  <a:lnTo>
                    <a:pt x="144" y="155"/>
                  </a:lnTo>
                  <a:lnTo>
                    <a:pt x="144" y="154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6"/>
                  </a:lnTo>
                  <a:lnTo>
                    <a:pt x="136" y="144"/>
                  </a:lnTo>
                  <a:lnTo>
                    <a:pt x="133" y="141"/>
                  </a:lnTo>
                  <a:lnTo>
                    <a:pt x="132" y="143"/>
                  </a:lnTo>
                  <a:lnTo>
                    <a:pt x="128" y="144"/>
                  </a:lnTo>
                  <a:lnTo>
                    <a:pt x="125" y="143"/>
                  </a:lnTo>
                  <a:lnTo>
                    <a:pt x="121" y="141"/>
                  </a:lnTo>
                  <a:lnTo>
                    <a:pt x="120" y="138"/>
                  </a:lnTo>
                  <a:lnTo>
                    <a:pt x="118" y="134"/>
                  </a:lnTo>
                  <a:lnTo>
                    <a:pt x="118" y="130"/>
                  </a:lnTo>
                  <a:lnTo>
                    <a:pt x="118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5"/>
                  </a:lnTo>
                  <a:lnTo>
                    <a:pt x="131" y="114"/>
                  </a:lnTo>
                  <a:lnTo>
                    <a:pt x="133" y="114"/>
                  </a:lnTo>
                  <a:lnTo>
                    <a:pt x="137" y="98"/>
                  </a:lnTo>
                  <a:lnTo>
                    <a:pt x="136" y="82"/>
                  </a:lnTo>
                  <a:lnTo>
                    <a:pt x="132" y="67"/>
                  </a:lnTo>
                  <a:lnTo>
                    <a:pt x="125" y="53"/>
                  </a:lnTo>
                  <a:lnTo>
                    <a:pt x="114" y="41"/>
                  </a:lnTo>
                  <a:lnTo>
                    <a:pt x="99" y="31"/>
                  </a:lnTo>
                  <a:lnTo>
                    <a:pt x="80" y="23"/>
                  </a:lnTo>
                  <a:lnTo>
                    <a:pt x="59" y="17"/>
                  </a:lnTo>
                  <a:lnTo>
                    <a:pt x="50" y="16"/>
                  </a:lnTo>
                  <a:lnTo>
                    <a:pt x="41" y="13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6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8" y="38"/>
                  </a:lnTo>
                  <a:lnTo>
                    <a:pt x="21" y="50"/>
                  </a:lnTo>
                  <a:lnTo>
                    <a:pt x="23" y="60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3"/>
                  </a:lnTo>
                  <a:lnTo>
                    <a:pt x="40" y="116"/>
                  </a:lnTo>
                  <a:lnTo>
                    <a:pt x="48" y="131"/>
                  </a:lnTo>
                  <a:lnTo>
                    <a:pt x="59" y="143"/>
                  </a:lnTo>
                  <a:lnTo>
                    <a:pt x="72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1" name="Freeform 286"/>
            <p:cNvSpPr>
              <a:spLocks/>
            </p:cNvSpPr>
            <p:nvPr/>
          </p:nvSpPr>
          <p:spPr bwMode="auto">
            <a:xfrm>
              <a:off x="511" y="190"/>
              <a:ext cx="15" cy="17"/>
            </a:xfrm>
            <a:custGeom>
              <a:avLst/>
              <a:gdLst>
                <a:gd name="T0" fmla="*/ 0 w 15"/>
                <a:gd name="T1" fmla="*/ 8 h 17"/>
                <a:gd name="T2" fmla="*/ 1 w 15"/>
                <a:gd name="T3" fmla="*/ 4 h 17"/>
                <a:gd name="T4" fmla="*/ 2 w 15"/>
                <a:gd name="T5" fmla="*/ 1 h 17"/>
                <a:gd name="T6" fmla="*/ 5 w 15"/>
                <a:gd name="T7" fmla="*/ 0 h 17"/>
                <a:gd name="T8" fmla="*/ 8 w 15"/>
                <a:gd name="T9" fmla="*/ 0 h 17"/>
                <a:gd name="T10" fmla="*/ 11 w 15"/>
                <a:gd name="T11" fmla="*/ 1 h 17"/>
                <a:gd name="T12" fmla="*/ 13 w 15"/>
                <a:gd name="T13" fmla="*/ 3 h 17"/>
                <a:gd name="T14" fmla="*/ 14 w 15"/>
                <a:gd name="T15" fmla="*/ 6 h 17"/>
                <a:gd name="T16" fmla="*/ 15 w 15"/>
                <a:gd name="T17" fmla="*/ 9 h 17"/>
                <a:gd name="T18" fmla="*/ 14 w 15"/>
                <a:gd name="T19" fmla="*/ 13 h 17"/>
                <a:gd name="T20" fmla="*/ 13 w 15"/>
                <a:gd name="T21" fmla="*/ 15 h 17"/>
                <a:gd name="T22" fmla="*/ 11 w 15"/>
                <a:gd name="T23" fmla="*/ 16 h 17"/>
                <a:gd name="T24" fmla="*/ 8 w 15"/>
                <a:gd name="T25" fmla="*/ 17 h 17"/>
                <a:gd name="T26" fmla="*/ 6 w 15"/>
                <a:gd name="T27" fmla="*/ 16 h 17"/>
                <a:gd name="T28" fmla="*/ 3 w 15"/>
                <a:gd name="T29" fmla="*/ 14 h 17"/>
                <a:gd name="T30" fmla="*/ 1 w 15"/>
                <a:gd name="T31" fmla="*/ 11 h 17"/>
                <a:gd name="T32" fmla="*/ 0 w 15"/>
                <a:gd name="T33" fmla="*/ 8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7"/>
                <a:gd name="T53" fmla="*/ 15 w 15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7">
                  <a:moveTo>
                    <a:pt x="0" y="8"/>
                  </a:moveTo>
                  <a:lnTo>
                    <a:pt x="1" y="4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4" y="6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1" y="16"/>
                  </a:lnTo>
                  <a:lnTo>
                    <a:pt x="8" y="17"/>
                  </a:lnTo>
                  <a:lnTo>
                    <a:pt x="6" y="16"/>
                  </a:lnTo>
                  <a:lnTo>
                    <a:pt x="3" y="14"/>
                  </a:lnTo>
                  <a:lnTo>
                    <a:pt x="1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2" name="Freeform 287"/>
            <p:cNvSpPr>
              <a:spLocks/>
            </p:cNvSpPr>
            <p:nvPr/>
          </p:nvSpPr>
          <p:spPr bwMode="auto">
            <a:xfrm>
              <a:off x="542" y="213"/>
              <a:ext cx="15" cy="19"/>
            </a:xfrm>
            <a:custGeom>
              <a:avLst/>
              <a:gdLst>
                <a:gd name="T0" fmla="*/ 1 w 15"/>
                <a:gd name="T1" fmla="*/ 3 h 19"/>
                <a:gd name="T2" fmla="*/ 4 w 15"/>
                <a:gd name="T3" fmla="*/ 1 h 19"/>
                <a:gd name="T4" fmla="*/ 7 w 15"/>
                <a:gd name="T5" fmla="*/ 0 h 19"/>
                <a:gd name="T6" fmla="*/ 11 w 15"/>
                <a:gd name="T7" fmla="*/ 1 h 19"/>
                <a:gd name="T8" fmla="*/ 13 w 15"/>
                <a:gd name="T9" fmla="*/ 3 h 19"/>
                <a:gd name="T10" fmla="*/ 15 w 15"/>
                <a:gd name="T11" fmla="*/ 6 h 19"/>
                <a:gd name="T12" fmla="*/ 15 w 15"/>
                <a:gd name="T13" fmla="*/ 10 h 19"/>
                <a:gd name="T14" fmla="*/ 15 w 15"/>
                <a:gd name="T15" fmla="*/ 14 h 19"/>
                <a:gd name="T16" fmla="*/ 14 w 15"/>
                <a:gd name="T17" fmla="*/ 18 h 19"/>
                <a:gd name="T18" fmla="*/ 12 w 15"/>
                <a:gd name="T19" fmla="*/ 19 h 19"/>
                <a:gd name="T20" fmla="*/ 8 w 15"/>
                <a:gd name="T21" fmla="*/ 19 h 19"/>
                <a:gd name="T22" fmla="*/ 4 w 15"/>
                <a:gd name="T23" fmla="*/ 18 h 19"/>
                <a:gd name="T24" fmla="*/ 1 w 15"/>
                <a:gd name="T25" fmla="*/ 15 h 19"/>
                <a:gd name="T26" fmla="*/ 1 w 15"/>
                <a:gd name="T27" fmla="*/ 12 h 19"/>
                <a:gd name="T28" fmla="*/ 0 w 15"/>
                <a:gd name="T29" fmla="*/ 9 h 19"/>
                <a:gd name="T30" fmla="*/ 0 w 15"/>
                <a:gd name="T31" fmla="*/ 6 h 19"/>
                <a:gd name="T32" fmla="*/ 1 w 15"/>
                <a:gd name="T33" fmla="*/ 3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3"/>
                  </a:move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5" y="14"/>
                  </a:lnTo>
                  <a:lnTo>
                    <a:pt x="14" y="18"/>
                  </a:lnTo>
                  <a:lnTo>
                    <a:pt x="12" y="19"/>
                  </a:lnTo>
                  <a:lnTo>
                    <a:pt x="8" y="19"/>
                  </a:lnTo>
                  <a:lnTo>
                    <a:pt x="4" y="18"/>
                  </a:lnTo>
                  <a:lnTo>
                    <a:pt x="1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3" name="Freeform 288"/>
            <p:cNvSpPr>
              <a:spLocks/>
            </p:cNvSpPr>
            <p:nvPr/>
          </p:nvSpPr>
          <p:spPr bwMode="auto">
            <a:xfrm>
              <a:off x="505" y="235"/>
              <a:ext cx="15" cy="19"/>
            </a:xfrm>
            <a:custGeom>
              <a:avLst/>
              <a:gdLst>
                <a:gd name="T0" fmla="*/ 1 w 15"/>
                <a:gd name="T1" fmla="*/ 4 h 19"/>
                <a:gd name="T2" fmla="*/ 3 w 15"/>
                <a:gd name="T3" fmla="*/ 2 h 19"/>
                <a:gd name="T4" fmla="*/ 7 w 15"/>
                <a:gd name="T5" fmla="*/ 0 h 19"/>
                <a:gd name="T6" fmla="*/ 10 w 15"/>
                <a:gd name="T7" fmla="*/ 0 h 19"/>
                <a:gd name="T8" fmla="*/ 14 w 15"/>
                <a:gd name="T9" fmla="*/ 2 h 19"/>
                <a:gd name="T10" fmla="*/ 15 w 15"/>
                <a:gd name="T11" fmla="*/ 6 h 19"/>
                <a:gd name="T12" fmla="*/ 15 w 15"/>
                <a:gd name="T13" fmla="*/ 10 h 19"/>
                <a:gd name="T14" fmla="*/ 14 w 15"/>
                <a:gd name="T15" fmla="*/ 14 h 19"/>
                <a:gd name="T16" fmla="*/ 13 w 15"/>
                <a:gd name="T17" fmla="*/ 16 h 19"/>
                <a:gd name="T18" fmla="*/ 11 w 15"/>
                <a:gd name="T19" fmla="*/ 18 h 19"/>
                <a:gd name="T20" fmla="*/ 7 w 15"/>
                <a:gd name="T21" fmla="*/ 19 h 19"/>
                <a:gd name="T22" fmla="*/ 4 w 15"/>
                <a:gd name="T23" fmla="*/ 19 h 19"/>
                <a:gd name="T24" fmla="*/ 1 w 15"/>
                <a:gd name="T25" fmla="*/ 17 h 19"/>
                <a:gd name="T26" fmla="*/ 0 w 15"/>
                <a:gd name="T27" fmla="*/ 14 h 19"/>
                <a:gd name="T28" fmla="*/ 0 w 15"/>
                <a:gd name="T29" fmla="*/ 10 h 19"/>
                <a:gd name="T30" fmla="*/ 1 w 15"/>
                <a:gd name="T31" fmla="*/ 6 h 19"/>
                <a:gd name="T32" fmla="*/ 1 w 15"/>
                <a:gd name="T33" fmla="*/ 4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4"/>
                  </a:moveTo>
                  <a:lnTo>
                    <a:pt x="3" y="2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4" y="14"/>
                  </a:lnTo>
                  <a:lnTo>
                    <a:pt x="13" y="16"/>
                  </a:lnTo>
                  <a:lnTo>
                    <a:pt x="11" y="18"/>
                  </a:lnTo>
                  <a:lnTo>
                    <a:pt x="7" y="19"/>
                  </a:lnTo>
                  <a:lnTo>
                    <a:pt x="4" y="19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6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4" name="Freeform 289"/>
            <p:cNvSpPr>
              <a:spLocks/>
            </p:cNvSpPr>
            <p:nvPr/>
          </p:nvSpPr>
          <p:spPr bwMode="auto">
            <a:xfrm>
              <a:off x="479" y="213"/>
              <a:ext cx="16" cy="18"/>
            </a:xfrm>
            <a:custGeom>
              <a:avLst/>
              <a:gdLst>
                <a:gd name="T0" fmla="*/ 3 w 16"/>
                <a:gd name="T1" fmla="*/ 1 h 18"/>
                <a:gd name="T2" fmla="*/ 1 w 16"/>
                <a:gd name="T3" fmla="*/ 3 h 18"/>
                <a:gd name="T4" fmla="*/ 0 w 16"/>
                <a:gd name="T5" fmla="*/ 7 h 18"/>
                <a:gd name="T6" fmla="*/ 0 w 16"/>
                <a:gd name="T7" fmla="*/ 11 h 18"/>
                <a:gd name="T8" fmla="*/ 2 w 16"/>
                <a:gd name="T9" fmla="*/ 15 h 18"/>
                <a:gd name="T10" fmla="*/ 4 w 16"/>
                <a:gd name="T11" fmla="*/ 17 h 18"/>
                <a:gd name="T12" fmla="*/ 8 w 16"/>
                <a:gd name="T13" fmla="*/ 18 h 18"/>
                <a:gd name="T14" fmla="*/ 11 w 16"/>
                <a:gd name="T15" fmla="*/ 18 h 18"/>
                <a:gd name="T16" fmla="*/ 14 w 16"/>
                <a:gd name="T17" fmla="*/ 16 h 18"/>
                <a:gd name="T18" fmla="*/ 15 w 16"/>
                <a:gd name="T19" fmla="*/ 14 h 18"/>
                <a:gd name="T20" fmla="*/ 16 w 16"/>
                <a:gd name="T21" fmla="*/ 11 h 18"/>
                <a:gd name="T22" fmla="*/ 16 w 16"/>
                <a:gd name="T23" fmla="*/ 8 h 18"/>
                <a:gd name="T24" fmla="*/ 15 w 16"/>
                <a:gd name="T25" fmla="*/ 5 h 18"/>
                <a:gd name="T26" fmla="*/ 13 w 16"/>
                <a:gd name="T27" fmla="*/ 2 h 18"/>
                <a:gd name="T28" fmla="*/ 9 w 16"/>
                <a:gd name="T29" fmla="*/ 0 h 18"/>
                <a:gd name="T30" fmla="*/ 5 w 16"/>
                <a:gd name="T31" fmla="*/ 0 h 18"/>
                <a:gd name="T32" fmla="*/ 3 w 16"/>
                <a:gd name="T33" fmla="*/ 1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8"/>
                <a:gd name="T53" fmla="*/ 16 w 1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8">
                  <a:moveTo>
                    <a:pt x="3" y="1"/>
                  </a:moveTo>
                  <a:lnTo>
                    <a:pt x="1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8" y="18"/>
                  </a:lnTo>
                  <a:lnTo>
                    <a:pt x="11" y="18"/>
                  </a:lnTo>
                  <a:lnTo>
                    <a:pt x="14" y="16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5" name="Freeform 290"/>
            <p:cNvSpPr>
              <a:spLocks/>
            </p:cNvSpPr>
            <p:nvPr/>
          </p:nvSpPr>
          <p:spPr bwMode="auto">
            <a:xfrm>
              <a:off x="470" y="247"/>
              <a:ext cx="13" cy="15"/>
            </a:xfrm>
            <a:custGeom>
              <a:avLst/>
              <a:gdLst>
                <a:gd name="T0" fmla="*/ 0 w 13"/>
                <a:gd name="T1" fmla="*/ 11 h 15"/>
                <a:gd name="T2" fmla="*/ 0 w 13"/>
                <a:gd name="T3" fmla="*/ 7 h 15"/>
                <a:gd name="T4" fmla="*/ 0 w 13"/>
                <a:gd name="T5" fmla="*/ 4 h 15"/>
                <a:gd name="T6" fmla="*/ 1 w 13"/>
                <a:gd name="T7" fmla="*/ 2 h 15"/>
                <a:gd name="T8" fmla="*/ 5 w 13"/>
                <a:gd name="T9" fmla="*/ 1 h 15"/>
                <a:gd name="T10" fmla="*/ 8 w 13"/>
                <a:gd name="T11" fmla="*/ 0 h 15"/>
                <a:gd name="T12" fmla="*/ 11 w 13"/>
                <a:gd name="T13" fmla="*/ 1 h 15"/>
                <a:gd name="T14" fmla="*/ 12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2 w 13"/>
                <a:gd name="T21" fmla="*/ 12 h 15"/>
                <a:gd name="T22" fmla="*/ 10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3 h 15"/>
                <a:gd name="T32" fmla="*/ 0 w 13"/>
                <a:gd name="T33" fmla="*/ 1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11"/>
                  </a:move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5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6" name="Freeform 291"/>
            <p:cNvSpPr>
              <a:spLocks/>
            </p:cNvSpPr>
            <p:nvPr/>
          </p:nvSpPr>
          <p:spPr bwMode="auto">
            <a:xfrm>
              <a:off x="494" y="272"/>
              <a:ext cx="12" cy="18"/>
            </a:xfrm>
            <a:custGeom>
              <a:avLst/>
              <a:gdLst>
                <a:gd name="T0" fmla="*/ 5 w 12"/>
                <a:gd name="T1" fmla="*/ 18 h 18"/>
                <a:gd name="T2" fmla="*/ 2 w 12"/>
                <a:gd name="T3" fmla="*/ 17 h 18"/>
                <a:gd name="T4" fmla="*/ 1 w 12"/>
                <a:gd name="T5" fmla="*/ 16 h 18"/>
                <a:gd name="T6" fmla="*/ 0 w 12"/>
                <a:gd name="T7" fmla="*/ 13 h 18"/>
                <a:gd name="T8" fmla="*/ 0 w 12"/>
                <a:gd name="T9" fmla="*/ 9 h 18"/>
                <a:gd name="T10" fmla="*/ 1 w 12"/>
                <a:gd name="T11" fmla="*/ 5 h 18"/>
                <a:gd name="T12" fmla="*/ 4 w 12"/>
                <a:gd name="T13" fmla="*/ 2 h 18"/>
                <a:gd name="T14" fmla="*/ 6 w 12"/>
                <a:gd name="T15" fmla="*/ 1 h 18"/>
                <a:gd name="T16" fmla="*/ 8 w 12"/>
                <a:gd name="T17" fmla="*/ 0 h 18"/>
                <a:gd name="T18" fmla="*/ 10 w 12"/>
                <a:gd name="T19" fmla="*/ 1 h 18"/>
                <a:gd name="T20" fmla="*/ 12 w 12"/>
                <a:gd name="T21" fmla="*/ 3 h 18"/>
                <a:gd name="T22" fmla="*/ 12 w 12"/>
                <a:gd name="T23" fmla="*/ 7 h 18"/>
                <a:gd name="T24" fmla="*/ 12 w 12"/>
                <a:gd name="T25" fmla="*/ 10 h 18"/>
                <a:gd name="T26" fmla="*/ 12 w 12"/>
                <a:gd name="T27" fmla="*/ 13 h 18"/>
                <a:gd name="T28" fmla="*/ 10 w 12"/>
                <a:gd name="T29" fmla="*/ 16 h 18"/>
                <a:gd name="T30" fmla="*/ 8 w 12"/>
                <a:gd name="T31" fmla="*/ 17 h 18"/>
                <a:gd name="T32" fmla="*/ 5 w 12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5" y="18"/>
                  </a:moveTo>
                  <a:lnTo>
                    <a:pt x="2" y="17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5"/>
                  </a:lnTo>
                  <a:lnTo>
                    <a:pt x="4" y="2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7"/>
                  </a:lnTo>
                  <a:lnTo>
                    <a:pt x="5" y="1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7" name="Freeform 292"/>
            <p:cNvSpPr>
              <a:spLocks/>
            </p:cNvSpPr>
            <p:nvPr/>
          </p:nvSpPr>
          <p:spPr bwMode="auto">
            <a:xfrm>
              <a:off x="517" y="255"/>
              <a:ext cx="14" cy="20"/>
            </a:xfrm>
            <a:custGeom>
              <a:avLst/>
              <a:gdLst>
                <a:gd name="T0" fmla="*/ 1 w 14"/>
                <a:gd name="T1" fmla="*/ 10 h 20"/>
                <a:gd name="T2" fmla="*/ 2 w 14"/>
                <a:gd name="T3" fmla="*/ 6 h 20"/>
                <a:gd name="T4" fmla="*/ 3 w 14"/>
                <a:gd name="T5" fmla="*/ 4 h 20"/>
                <a:gd name="T6" fmla="*/ 5 w 14"/>
                <a:gd name="T7" fmla="*/ 1 h 20"/>
                <a:gd name="T8" fmla="*/ 8 w 14"/>
                <a:gd name="T9" fmla="*/ 0 h 20"/>
                <a:gd name="T10" fmla="*/ 12 w 14"/>
                <a:gd name="T11" fmla="*/ 1 h 20"/>
                <a:gd name="T12" fmla="*/ 14 w 14"/>
                <a:gd name="T13" fmla="*/ 4 h 20"/>
                <a:gd name="T14" fmla="*/ 14 w 14"/>
                <a:gd name="T15" fmla="*/ 6 h 20"/>
                <a:gd name="T16" fmla="*/ 14 w 14"/>
                <a:gd name="T17" fmla="*/ 10 h 20"/>
                <a:gd name="T18" fmla="*/ 13 w 14"/>
                <a:gd name="T19" fmla="*/ 14 h 20"/>
                <a:gd name="T20" fmla="*/ 10 w 14"/>
                <a:gd name="T21" fmla="*/ 17 h 20"/>
                <a:gd name="T22" fmla="*/ 7 w 14"/>
                <a:gd name="T23" fmla="*/ 19 h 20"/>
                <a:gd name="T24" fmla="*/ 4 w 14"/>
                <a:gd name="T25" fmla="*/ 20 h 20"/>
                <a:gd name="T26" fmla="*/ 2 w 14"/>
                <a:gd name="T27" fmla="*/ 19 h 20"/>
                <a:gd name="T28" fmla="*/ 1 w 14"/>
                <a:gd name="T29" fmla="*/ 16 h 20"/>
                <a:gd name="T30" fmla="*/ 0 w 14"/>
                <a:gd name="T31" fmla="*/ 13 h 20"/>
                <a:gd name="T32" fmla="*/ 1 w 14"/>
                <a:gd name="T33" fmla="*/ 10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20"/>
                <a:gd name="T53" fmla="*/ 14 w 14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20">
                  <a:moveTo>
                    <a:pt x="1" y="10"/>
                  </a:moveTo>
                  <a:lnTo>
                    <a:pt x="2" y="6"/>
                  </a:lnTo>
                  <a:lnTo>
                    <a:pt x="3" y="4"/>
                  </a:lnTo>
                  <a:lnTo>
                    <a:pt x="5" y="1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10"/>
                  </a:lnTo>
                  <a:lnTo>
                    <a:pt x="13" y="14"/>
                  </a:lnTo>
                  <a:lnTo>
                    <a:pt x="10" y="17"/>
                  </a:lnTo>
                  <a:lnTo>
                    <a:pt x="7" y="19"/>
                  </a:lnTo>
                  <a:lnTo>
                    <a:pt x="4" y="20"/>
                  </a:lnTo>
                  <a:lnTo>
                    <a:pt x="2" y="19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1" y="1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8" name="Freeform 293"/>
            <p:cNvSpPr>
              <a:spLocks/>
            </p:cNvSpPr>
            <p:nvPr/>
          </p:nvSpPr>
          <p:spPr bwMode="auto">
            <a:xfrm>
              <a:off x="536" y="260"/>
              <a:ext cx="14" cy="15"/>
            </a:xfrm>
            <a:custGeom>
              <a:avLst/>
              <a:gdLst>
                <a:gd name="T0" fmla="*/ 11 w 14"/>
                <a:gd name="T1" fmla="*/ 1 h 15"/>
                <a:gd name="T2" fmla="*/ 13 w 14"/>
                <a:gd name="T3" fmla="*/ 2 h 15"/>
                <a:gd name="T4" fmla="*/ 13 w 14"/>
                <a:gd name="T5" fmla="*/ 4 h 15"/>
                <a:gd name="T6" fmla="*/ 14 w 14"/>
                <a:gd name="T7" fmla="*/ 7 h 15"/>
                <a:gd name="T8" fmla="*/ 13 w 14"/>
                <a:gd name="T9" fmla="*/ 10 h 15"/>
                <a:gd name="T10" fmla="*/ 12 w 14"/>
                <a:gd name="T11" fmla="*/ 13 h 15"/>
                <a:gd name="T12" fmla="*/ 9 w 14"/>
                <a:gd name="T13" fmla="*/ 14 h 15"/>
                <a:gd name="T14" fmla="*/ 7 w 14"/>
                <a:gd name="T15" fmla="*/ 15 h 15"/>
                <a:gd name="T16" fmla="*/ 4 w 14"/>
                <a:gd name="T17" fmla="*/ 15 h 15"/>
                <a:gd name="T18" fmla="*/ 2 w 14"/>
                <a:gd name="T19" fmla="*/ 14 h 15"/>
                <a:gd name="T20" fmla="*/ 1 w 14"/>
                <a:gd name="T21" fmla="*/ 11 h 15"/>
                <a:gd name="T22" fmla="*/ 0 w 14"/>
                <a:gd name="T23" fmla="*/ 8 h 15"/>
                <a:gd name="T24" fmla="*/ 0 w 14"/>
                <a:gd name="T25" fmla="*/ 5 h 15"/>
                <a:gd name="T26" fmla="*/ 1 w 14"/>
                <a:gd name="T27" fmla="*/ 2 h 15"/>
                <a:gd name="T28" fmla="*/ 4 w 14"/>
                <a:gd name="T29" fmla="*/ 0 h 15"/>
                <a:gd name="T30" fmla="*/ 7 w 14"/>
                <a:gd name="T31" fmla="*/ 0 h 15"/>
                <a:gd name="T32" fmla="*/ 11 w 14"/>
                <a:gd name="T33" fmla="*/ 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5"/>
                <a:gd name="T53" fmla="*/ 14 w 14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5">
                  <a:moveTo>
                    <a:pt x="11" y="1"/>
                  </a:moveTo>
                  <a:lnTo>
                    <a:pt x="13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2" y="13"/>
                  </a:lnTo>
                  <a:lnTo>
                    <a:pt x="9" y="14"/>
                  </a:lnTo>
                  <a:lnTo>
                    <a:pt x="7" y="15"/>
                  </a:lnTo>
                  <a:lnTo>
                    <a:pt x="4" y="15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8"/>
                  </a:lnTo>
                  <a:lnTo>
                    <a:pt x="0" y="5"/>
                  </a:lnTo>
                  <a:lnTo>
                    <a:pt x="1" y="2"/>
                  </a:lnTo>
                  <a:lnTo>
                    <a:pt x="4" y="0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59" name="Freeform 294"/>
            <p:cNvSpPr>
              <a:spLocks/>
            </p:cNvSpPr>
            <p:nvPr/>
          </p:nvSpPr>
          <p:spPr bwMode="auto">
            <a:xfrm>
              <a:off x="371" y="283"/>
              <a:ext cx="122" cy="94"/>
            </a:xfrm>
            <a:custGeom>
              <a:avLst/>
              <a:gdLst>
                <a:gd name="T0" fmla="*/ 120 w 122"/>
                <a:gd name="T1" fmla="*/ 9 h 94"/>
                <a:gd name="T2" fmla="*/ 117 w 122"/>
                <a:gd name="T3" fmla="*/ 6 h 94"/>
                <a:gd name="T4" fmla="*/ 116 w 122"/>
                <a:gd name="T5" fmla="*/ 3 h 94"/>
                <a:gd name="T6" fmla="*/ 110 w 122"/>
                <a:gd name="T7" fmla="*/ 9 h 94"/>
                <a:gd name="T8" fmla="*/ 98 w 122"/>
                <a:gd name="T9" fmla="*/ 6 h 94"/>
                <a:gd name="T10" fmla="*/ 72 w 122"/>
                <a:gd name="T11" fmla="*/ 1 h 94"/>
                <a:gd name="T12" fmla="*/ 52 w 122"/>
                <a:gd name="T13" fmla="*/ 1 h 94"/>
                <a:gd name="T14" fmla="*/ 49 w 122"/>
                <a:gd name="T15" fmla="*/ 4 h 94"/>
                <a:gd name="T16" fmla="*/ 66 w 122"/>
                <a:gd name="T17" fmla="*/ 3 h 94"/>
                <a:gd name="T18" fmla="*/ 87 w 122"/>
                <a:gd name="T19" fmla="*/ 8 h 94"/>
                <a:gd name="T20" fmla="*/ 103 w 122"/>
                <a:gd name="T21" fmla="*/ 16 h 94"/>
                <a:gd name="T22" fmla="*/ 101 w 122"/>
                <a:gd name="T23" fmla="*/ 20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2 h 94"/>
                <a:gd name="T30" fmla="*/ 41 w 122"/>
                <a:gd name="T31" fmla="*/ 20 h 94"/>
                <a:gd name="T32" fmla="*/ 31 w 122"/>
                <a:gd name="T33" fmla="*/ 25 h 94"/>
                <a:gd name="T34" fmla="*/ 38 w 122"/>
                <a:gd name="T35" fmla="*/ 25 h 94"/>
                <a:gd name="T36" fmla="*/ 49 w 122"/>
                <a:gd name="T37" fmla="*/ 25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2 w 122"/>
                <a:gd name="T47" fmla="*/ 41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1 h 94"/>
                <a:gd name="T58" fmla="*/ 0 w 122"/>
                <a:gd name="T59" fmla="*/ 65 h 94"/>
                <a:gd name="T60" fmla="*/ 6 w 122"/>
                <a:gd name="T61" fmla="*/ 67 h 94"/>
                <a:gd name="T62" fmla="*/ 23 w 122"/>
                <a:gd name="T63" fmla="*/ 64 h 94"/>
                <a:gd name="T64" fmla="*/ 43 w 122"/>
                <a:gd name="T65" fmla="*/ 59 h 94"/>
                <a:gd name="T66" fmla="*/ 50 w 122"/>
                <a:gd name="T67" fmla="*/ 62 h 94"/>
                <a:gd name="T68" fmla="*/ 42 w 122"/>
                <a:gd name="T69" fmla="*/ 90 h 94"/>
                <a:gd name="T70" fmla="*/ 43 w 122"/>
                <a:gd name="T71" fmla="*/ 94 h 94"/>
                <a:gd name="T72" fmla="*/ 54 w 122"/>
                <a:gd name="T73" fmla="*/ 73 h 94"/>
                <a:gd name="T74" fmla="*/ 62 w 122"/>
                <a:gd name="T75" fmla="*/ 54 h 94"/>
                <a:gd name="T76" fmla="*/ 74 w 122"/>
                <a:gd name="T77" fmla="*/ 48 h 94"/>
                <a:gd name="T78" fmla="*/ 85 w 122"/>
                <a:gd name="T79" fmla="*/ 43 h 94"/>
                <a:gd name="T80" fmla="*/ 86 w 122"/>
                <a:gd name="T81" fmla="*/ 61 h 94"/>
                <a:gd name="T82" fmla="*/ 81 w 122"/>
                <a:gd name="T83" fmla="*/ 86 h 94"/>
                <a:gd name="T84" fmla="*/ 85 w 122"/>
                <a:gd name="T85" fmla="*/ 82 h 94"/>
                <a:gd name="T86" fmla="*/ 94 w 122"/>
                <a:gd name="T87" fmla="*/ 50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8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0"/>
                  </a:moveTo>
                  <a:lnTo>
                    <a:pt x="121" y="9"/>
                  </a:lnTo>
                  <a:lnTo>
                    <a:pt x="120" y="9"/>
                  </a:lnTo>
                  <a:lnTo>
                    <a:pt x="118" y="8"/>
                  </a:lnTo>
                  <a:lnTo>
                    <a:pt x="117" y="7"/>
                  </a:lnTo>
                  <a:lnTo>
                    <a:pt x="117" y="6"/>
                  </a:lnTo>
                  <a:lnTo>
                    <a:pt x="117" y="5"/>
                  </a:lnTo>
                  <a:lnTo>
                    <a:pt x="116" y="4"/>
                  </a:lnTo>
                  <a:lnTo>
                    <a:pt x="116" y="3"/>
                  </a:lnTo>
                  <a:lnTo>
                    <a:pt x="114" y="5"/>
                  </a:lnTo>
                  <a:lnTo>
                    <a:pt x="112" y="8"/>
                  </a:lnTo>
                  <a:lnTo>
                    <a:pt x="110" y="9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6"/>
                  </a:lnTo>
                  <a:lnTo>
                    <a:pt x="89" y="5"/>
                  </a:lnTo>
                  <a:lnTo>
                    <a:pt x="80" y="3"/>
                  </a:lnTo>
                  <a:lnTo>
                    <a:pt x="72" y="1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3"/>
                  </a:lnTo>
                  <a:lnTo>
                    <a:pt x="49" y="4"/>
                  </a:lnTo>
                  <a:lnTo>
                    <a:pt x="52" y="3"/>
                  </a:lnTo>
                  <a:lnTo>
                    <a:pt x="59" y="3"/>
                  </a:lnTo>
                  <a:lnTo>
                    <a:pt x="66" y="3"/>
                  </a:lnTo>
                  <a:lnTo>
                    <a:pt x="74" y="5"/>
                  </a:lnTo>
                  <a:lnTo>
                    <a:pt x="80" y="6"/>
                  </a:lnTo>
                  <a:lnTo>
                    <a:pt x="87" y="8"/>
                  </a:lnTo>
                  <a:lnTo>
                    <a:pt x="94" y="11"/>
                  </a:lnTo>
                  <a:lnTo>
                    <a:pt x="99" y="13"/>
                  </a:lnTo>
                  <a:lnTo>
                    <a:pt x="103" y="16"/>
                  </a:lnTo>
                  <a:lnTo>
                    <a:pt x="104" y="18"/>
                  </a:lnTo>
                  <a:lnTo>
                    <a:pt x="103" y="19"/>
                  </a:lnTo>
                  <a:lnTo>
                    <a:pt x="101" y="20"/>
                  </a:lnTo>
                  <a:lnTo>
                    <a:pt x="98" y="22"/>
                  </a:lnTo>
                  <a:lnTo>
                    <a:pt x="94" y="24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4"/>
                  </a:lnTo>
                  <a:lnTo>
                    <a:pt x="62" y="22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1" y="20"/>
                  </a:lnTo>
                  <a:lnTo>
                    <a:pt x="36" y="22"/>
                  </a:lnTo>
                  <a:lnTo>
                    <a:pt x="32" y="24"/>
                  </a:lnTo>
                  <a:lnTo>
                    <a:pt x="31" y="25"/>
                  </a:lnTo>
                  <a:lnTo>
                    <a:pt x="31" y="26"/>
                  </a:lnTo>
                  <a:lnTo>
                    <a:pt x="35" y="26"/>
                  </a:lnTo>
                  <a:lnTo>
                    <a:pt x="38" y="25"/>
                  </a:lnTo>
                  <a:lnTo>
                    <a:pt x="41" y="25"/>
                  </a:lnTo>
                  <a:lnTo>
                    <a:pt x="44" y="25"/>
                  </a:lnTo>
                  <a:lnTo>
                    <a:pt x="49" y="25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9" y="33"/>
                  </a:lnTo>
                  <a:lnTo>
                    <a:pt x="80" y="34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5"/>
                  </a:lnTo>
                  <a:lnTo>
                    <a:pt x="48" y="44"/>
                  </a:lnTo>
                  <a:lnTo>
                    <a:pt x="42" y="41"/>
                  </a:lnTo>
                  <a:lnTo>
                    <a:pt x="36" y="39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5" y="39"/>
                  </a:lnTo>
                  <a:lnTo>
                    <a:pt x="26" y="40"/>
                  </a:lnTo>
                  <a:lnTo>
                    <a:pt x="31" y="43"/>
                  </a:lnTo>
                  <a:lnTo>
                    <a:pt x="37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1"/>
                  </a:lnTo>
                  <a:lnTo>
                    <a:pt x="6" y="63"/>
                  </a:lnTo>
                  <a:lnTo>
                    <a:pt x="2" y="64"/>
                  </a:lnTo>
                  <a:lnTo>
                    <a:pt x="0" y="65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3" y="64"/>
                  </a:lnTo>
                  <a:lnTo>
                    <a:pt x="30" y="62"/>
                  </a:lnTo>
                  <a:lnTo>
                    <a:pt x="37" y="60"/>
                  </a:lnTo>
                  <a:lnTo>
                    <a:pt x="43" y="59"/>
                  </a:lnTo>
                  <a:lnTo>
                    <a:pt x="48" y="57"/>
                  </a:lnTo>
                  <a:lnTo>
                    <a:pt x="51" y="55"/>
                  </a:lnTo>
                  <a:lnTo>
                    <a:pt x="50" y="62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0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5" y="91"/>
                  </a:lnTo>
                  <a:lnTo>
                    <a:pt x="49" y="85"/>
                  </a:lnTo>
                  <a:lnTo>
                    <a:pt x="54" y="73"/>
                  </a:lnTo>
                  <a:lnTo>
                    <a:pt x="58" y="62"/>
                  </a:lnTo>
                  <a:lnTo>
                    <a:pt x="60" y="55"/>
                  </a:lnTo>
                  <a:lnTo>
                    <a:pt x="62" y="54"/>
                  </a:lnTo>
                  <a:lnTo>
                    <a:pt x="66" y="52"/>
                  </a:lnTo>
                  <a:lnTo>
                    <a:pt x="70" y="50"/>
                  </a:lnTo>
                  <a:lnTo>
                    <a:pt x="74" y="48"/>
                  </a:lnTo>
                  <a:lnTo>
                    <a:pt x="78" y="46"/>
                  </a:lnTo>
                  <a:lnTo>
                    <a:pt x="81" y="44"/>
                  </a:lnTo>
                  <a:lnTo>
                    <a:pt x="85" y="43"/>
                  </a:lnTo>
                  <a:lnTo>
                    <a:pt x="87" y="42"/>
                  </a:lnTo>
                  <a:lnTo>
                    <a:pt x="87" y="50"/>
                  </a:lnTo>
                  <a:lnTo>
                    <a:pt x="86" y="61"/>
                  </a:lnTo>
                  <a:lnTo>
                    <a:pt x="84" y="73"/>
                  </a:lnTo>
                  <a:lnTo>
                    <a:pt x="82" y="82"/>
                  </a:lnTo>
                  <a:lnTo>
                    <a:pt x="81" y="86"/>
                  </a:lnTo>
                  <a:lnTo>
                    <a:pt x="81" y="87"/>
                  </a:lnTo>
                  <a:lnTo>
                    <a:pt x="82" y="86"/>
                  </a:lnTo>
                  <a:lnTo>
                    <a:pt x="85" y="82"/>
                  </a:lnTo>
                  <a:lnTo>
                    <a:pt x="88" y="73"/>
                  </a:lnTo>
                  <a:lnTo>
                    <a:pt x="92" y="61"/>
                  </a:lnTo>
                  <a:lnTo>
                    <a:pt x="94" y="50"/>
                  </a:lnTo>
                  <a:lnTo>
                    <a:pt x="94" y="39"/>
                  </a:lnTo>
                  <a:lnTo>
                    <a:pt x="99" y="34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0"/>
                  </a:lnTo>
                  <a:lnTo>
                    <a:pt x="113" y="22"/>
                  </a:lnTo>
                  <a:lnTo>
                    <a:pt x="113" y="26"/>
                  </a:lnTo>
                  <a:lnTo>
                    <a:pt x="112" y="33"/>
                  </a:lnTo>
                  <a:lnTo>
                    <a:pt x="111" y="45"/>
                  </a:lnTo>
                  <a:lnTo>
                    <a:pt x="111" y="58"/>
                  </a:lnTo>
                  <a:lnTo>
                    <a:pt x="110" y="65"/>
                  </a:lnTo>
                  <a:lnTo>
                    <a:pt x="114" y="56"/>
                  </a:lnTo>
                  <a:lnTo>
                    <a:pt x="118" y="40"/>
                  </a:lnTo>
                  <a:lnTo>
                    <a:pt x="121" y="24"/>
                  </a:lnTo>
                  <a:lnTo>
                    <a:pt x="122" y="10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0" name="Freeform 295"/>
            <p:cNvSpPr>
              <a:spLocks/>
            </p:cNvSpPr>
            <p:nvPr/>
          </p:nvSpPr>
          <p:spPr bwMode="auto">
            <a:xfrm>
              <a:off x="379" y="116"/>
              <a:ext cx="98" cy="104"/>
            </a:xfrm>
            <a:custGeom>
              <a:avLst/>
              <a:gdLst>
                <a:gd name="T0" fmla="*/ 95 w 98"/>
                <a:gd name="T1" fmla="*/ 102 h 104"/>
                <a:gd name="T2" fmla="*/ 97 w 98"/>
                <a:gd name="T3" fmla="*/ 99 h 104"/>
                <a:gd name="T4" fmla="*/ 94 w 98"/>
                <a:gd name="T5" fmla="*/ 93 h 104"/>
                <a:gd name="T6" fmla="*/ 88 w 98"/>
                <a:gd name="T7" fmla="*/ 85 h 104"/>
                <a:gd name="T8" fmla="*/ 87 w 98"/>
                <a:gd name="T9" fmla="*/ 73 h 104"/>
                <a:gd name="T10" fmla="*/ 84 w 98"/>
                <a:gd name="T11" fmla="*/ 48 h 104"/>
                <a:gd name="T12" fmla="*/ 80 w 98"/>
                <a:gd name="T13" fmla="*/ 35 h 104"/>
                <a:gd name="T14" fmla="*/ 78 w 98"/>
                <a:gd name="T15" fmla="*/ 35 h 104"/>
                <a:gd name="T16" fmla="*/ 78 w 98"/>
                <a:gd name="T17" fmla="*/ 46 h 104"/>
                <a:gd name="T18" fmla="*/ 79 w 98"/>
                <a:gd name="T19" fmla="*/ 67 h 104"/>
                <a:gd name="T20" fmla="*/ 74 w 98"/>
                <a:gd name="T21" fmla="*/ 71 h 104"/>
                <a:gd name="T22" fmla="*/ 63 w 98"/>
                <a:gd name="T23" fmla="*/ 63 h 104"/>
                <a:gd name="T24" fmla="*/ 57 w 98"/>
                <a:gd name="T25" fmla="*/ 52 h 104"/>
                <a:gd name="T26" fmla="*/ 53 w 98"/>
                <a:gd name="T27" fmla="*/ 33 h 104"/>
                <a:gd name="T28" fmla="*/ 52 w 98"/>
                <a:gd name="T29" fmla="*/ 19 h 104"/>
                <a:gd name="T30" fmla="*/ 51 w 98"/>
                <a:gd name="T31" fmla="*/ 8 h 104"/>
                <a:gd name="T32" fmla="*/ 48 w 98"/>
                <a:gd name="T33" fmla="*/ 2 h 104"/>
                <a:gd name="T34" fmla="*/ 48 w 98"/>
                <a:gd name="T35" fmla="*/ 6 h 104"/>
                <a:gd name="T36" fmla="*/ 49 w 98"/>
                <a:gd name="T37" fmla="*/ 14 h 104"/>
                <a:gd name="T38" fmla="*/ 48 w 98"/>
                <a:gd name="T39" fmla="*/ 23 h 104"/>
                <a:gd name="T40" fmla="*/ 47 w 98"/>
                <a:gd name="T41" fmla="*/ 32 h 104"/>
                <a:gd name="T42" fmla="*/ 49 w 98"/>
                <a:gd name="T43" fmla="*/ 46 h 104"/>
                <a:gd name="T44" fmla="*/ 43 w 98"/>
                <a:gd name="T45" fmla="*/ 45 h 104"/>
                <a:gd name="T46" fmla="*/ 29 w 98"/>
                <a:gd name="T47" fmla="*/ 29 h 104"/>
                <a:gd name="T48" fmla="*/ 15 w 98"/>
                <a:gd name="T49" fmla="*/ 12 h 104"/>
                <a:gd name="T50" fmla="*/ 4 w 98"/>
                <a:gd name="T51" fmla="*/ 2 h 104"/>
                <a:gd name="T52" fmla="*/ 6 w 98"/>
                <a:gd name="T53" fmla="*/ 9 h 104"/>
                <a:gd name="T54" fmla="*/ 20 w 98"/>
                <a:gd name="T55" fmla="*/ 29 h 104"/>
                <a:gd name="T56" fmla="*/ 27 w 98"/>
                <a:gd name="T57" fmla="*/ 41 h 104"/>
                <a:gd name="T58" fmla="*/ 40 w 98"/>
                <a:gd name="T59" fmla="*/ 54 h 104"/>
                <a:gd name="T60" fmla="*/ 40 w 98"/>
                <a:gd name="T61" fmla="*/ 58 h 104"/>
                <a:gd name="T62" fmla="*/ 27 w 98"/>
                <a:gd name="T63" fmla="*/ 55 h 104"/>
                <a:gd name="T64" fmla="*/ 20 w 98"/>
                <a:gd name="T65" fmla="*/ 51 h 104"/>
                <a:gd name="T66" fmla="*/ 17 w 98"/>
                <a:gd name="T67" fmla="*/ 52 h 104"/>
                <a:gd name="T68" fmla="*/ 21 w 98"/>
                <a:gd name="T69" fmla="*/ 57 h 104"/>
                <a:gd name="T70" fmla="*/ 29 w 98"/>
                <a:gd name="T71" fmla="*/ 62 h 104"/>
                <a:gd name="T72" fmla="*/ 41 w 98"/>
                <a:gd name="T73" fmla="*/ 66 h 104"/>
                <a:gd name="T74" fmla="*/ 52 w 98"/>
                <a:gd name="T75" fmla="*/ 69 h 104"/>
                <a:gd name="T76" fmla="*/ 61 w 98"/>
                <a:gd name="T77" fmla="*/ 71 h 104"/>
                <a:gd name="T78" fmla="*/ 72 w 98"/>
                <a:gd name="T79" fmla="*/ 80 h 104"/>
                <a:gd name="T80" fmla="*/ 73 w 98"/>
                <a:gd name="T81" fmla="*/ 86 h 104"/>
                <a:gd name="T82" fmla="*/ 66 w 98"/>
                <a:gd name="T83" fmla="*/ 89 h 104"/>
                <a:gd name="T84" fmla="*/ 57 w 98"/>
                <a:gd name="T85" fmla="*/ 90 h 104"/>
                <a:gd name="T86" fmla="*/ 49 w 98"/>
                <a:gd name="T87" fmla="*/ 90 h 104"/>
                <a:gd name="T88" fmla="*/ 42 w 98"/>
                <a:gd name="T89" fmla="*/ 89 h 104"/>
                <a:gd name="T90" fmla="*/ 41 w 98"/>
                <a:gd name="T91" fmla="*/ 91 h 104"/>
                <a:gd name="T92" fmla="*/ 51 w 98"/>
                <a:gd name="T93" fmla="*/ 94 h 104"/>
                <a:gd name="T94" fmla="*/ 62 w 98"/>
                <a:gd name="T95" fmla="*/ 94 h 104"/>
                <a:gd name="T96" fmla="*/ 72 w 98"/>
                <a:gd name="T97" fmla="*/ 94 h 104"/>
                <a:gd name="T98" fmla="*/ 81 w 98"/>
                <a:gd name="T99" fmla="*/ 93 h 104"/>
                <a:gd name="T100" fmla="*/ 88 w 98"/>
                <a:gd name="T101" fmla="*/ 94 h 104"/>
                <a:gd name="T102" fmla="*/ 93 w 98"/>
                <a:gd name="T103" fmla="*/ 100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8"/>
                <a:gd name="T157" fmla="*/ 0 h 104"/>
                <a:gd name="T158" fmla="*/ 98 w 98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8" h="104">
                  <a:moveTo>
                    <a:pt x="95" y="104"/>
                  </a:moveTo>
                  <a:lnTo>
                    <a:pt x="95" y="102"/>
                  </a:lnTo>
                  <a:lnTo>
                    <a:pt x="96" y="100"/>
                  </a:lnTo>
                  <a:lnTo>
                    <a:pt x="97" y="99"/>
                  </a:lnTo>
                  <a:lnTo>
                    <a:pt x="98" y="97"/>
                  </a:lnTo>
                  <a:lnTo>
                    <a:pt x="94" y="93"/>
                  </a:lnTo>
                  <a:lnTo>
                    <a:pt x="91" y="89"/>
                  </a:lnTo>
                  <a:lnTo>
                    <a:pt x="88" y="85"/>
                  </a:lnTo>
                  <a:lnTo>
                    <a:pt x="87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4" y="48"/>
                  </a:lnTo>
                  <a:lnTo>
                    <a:pt x="82" y="39"/>
                  </a:lnTo>
                  <a:lnTo>
                    <a:pt x="80" y="35"/>
                  </a:lnTo>
                  <a:lnTo>
                    <a:pt x="78" y="35"/>
                  </a:lnTo>
                  <a:lnTo>
                    <a:pt x="78" y="38"/>
                  </a:lnTo>
                  <a:lnTo>
                    <a:pt x="78" y="46"/>
                  </a:lnTo>
                  <a:lnTo>
                    <a:pt x="79" y="57"/>
                  </a:lnTo>
                  <a:lnTo>
                    <a:pt x="79" y="67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8" y="67"/>
                  </a:lnTo>
                  <a:lnTo>
                    <a:pt x="63" y="63"/>
                  </a:lnTo>
                  <a:lnTo>
                    <a:pt x="60" y="59"/>
                  </a:lnTo>
                  <a:lnTo>
                    <a:pt x="57" y="52"/>
                  </a:lnTo>
                  <a:lnTo>
                    <a:pt x="54" y="42"/>
                  </a:lnTo>
                  <a:lnTo>
                    <a:pt x="53" y="33"/>
                  </a:lnTo>
                  <a:lnTo>
                    <a:pt x="52" y="25"/>
                  </a:lnTo>
                  <a:lnTo>
                    <a:pt x="52" y="19"/>
                  </a:lnTo>
                  <a:lnTo>
                    <a:pt x="52" y="12"/>
                  </a:lnTo>
                  <a:lnTo>
                    <a:pt x="51" y="8"/>
                  </a:lnTo>
                  <a:lnTo>
                    <a:pt x="49" y="4"/>
                  </a:lnTo>
                  <a:lnTo>
                    <a:pt x="48" y="2"/>
                  </a:lnTo>
                  <a:lnTo>
                    <a:pt x="48" y="3"/>
                  </a:lnTo>
                  <a:lnTo>
                    <a:pt x="48" y="6"/>
                  </a:lnTo>
                  <a:lnTo>
                    <a:pt x="48" y="9"/>
                  </a:lnTo>
                  <a:lnTo>
                    <a:pt x="49" y="14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7" y="27"/>
                  </a:lnTo>
                  <a:lnTo>
                    <a:pt x="47" y="32"/>
                  </a:lnTo>
                  <a:lnTo>
                    <a:pt x="48" y="39"/>
                  </a:lnTo>
                  <a:lnTo>
                    <a:pt x="49" y="46"/>
                  </a:lnTo>
                  <a:lnTo>
                    <a:pt x="50" y="52"/>
                  </a:lnTo>
                  <a:lnTo>
                    <a:pt x="43" y="45"/>
                  </a:lnTo>
                  <a:lnTo>
                    <a:pt x="36" y="37"/>
                  </a:lnTo>
                  <a:lnTo>
                    <a:pt x="29" y="29"/>
                  </a:lnTo>
                  <a:lnTo>
                    <a:pt x="22" y="20"/>
                  </a:lnTo>
                  <a:lnTo>
                    <a:pt x="15" y="12"/>
                  </a:lnTo>
                  <a:lnTo>
                    <a:pt x="9" y="7"/>
                  </a:lnTo>
                  <a:lnTo>
                    <a:pt x="4" y="2"/>
                  </a:lnTo>
                  <a:lnTo>
                    <a:pt x="0" y="0"/>
                  </a:lnTo>
                  <a:lnTo>
                    <a:pt x="6" y="9"/>
                  </a:lnTo>
                  <a:lnTo>
                    <a:pt x="13" y="19"/>
                  </a:lnTo>
                  <a:lnTo>
                    <a:pt x="20" y="29"/>
                  </a:lnTo>
                  <a:lnTo>
                    <a:pt x="23" y="35"/>
                  </a:lnTo>
                  <a:lnTo>
                    <a:pt x="27" y="41"/>
                  </a:lnTo>
                  <a:lnTo>
                    <a:pt x="34" y="48"/>
                  </a:lnTo>
                  <a:lnTo>
                    <a:pt x="40" y="54"/>
                  </a:lnTo>
                  <a:lnTo>
                    <a:pt x="45" y="58"/>
                  </a:lnTo>
                  <a:lnTo>
                    <a:pt x="40" y="58"/>
                  </a:lnTo>
                  <a:lnTo>
                    <a:pt x="33" y="57"/>
                  </a:lnTo>
                  <a:lnTo>
                    <a:pt x="27" y="55"/>
                  </a:lnTo>
                  <a:lnTo>
                    <a:pt x="23" y="53"/>
                  </a:lnTo>
                  <a:lnTo>
                    <a:pt x="20" y="51"/>
                  </a:lnTo>
                  <a:lnTo>
                    <a:pt x="18" y="51"/>
                  </a:lnTo>
                  <a:lnTo>
                    <a:pt x="17" y="52"/>
                  </a:lnTo>
                  <a:lnTo>
                    <a:pt x="18" y="55"/>
                  </a:lnTo>
                  <a:lnTo>
                    <a:pt x="21" y="57"/>
                  </a:lnTo>
                  <a:lnTo>
                    <a:pt x="25" y="60"/>
                  </a:lnTo>
                  <a:lnTo>
                    <a:pt x="29" y="62"/>
                  </a:lnTo>
                  <a:lnTo>
                    <a:pt x="35" y="64"/>
                  </a:lnTo>
                  <a:lnTo>
                    <a:pt x="41" y="66"/>
                  </a:lnTo>
                  <a:lnTo>
                    <a:pt x="46" y="68"/>
                  </a:lnTo>
                  <a:lnTo>
                    <a:pt x="52" y="69"/>
                  </a:lnTo>
                  <a:lnTo>
                    <a:pt x="56" y="69"/>
                  </a:lnTo>
                  <a:lnTo>
                    <a:pt x="61" y="71"/>
                  </a:lnTo>
                  <a:lnTo>
                    <a:pt x="67" y="75"/>
                  </a:lnTo>
                  <a:lnTo>
                    <a:pt x="72" y="80"/>
                  </a:lnTo>
                  <a:lnTo>
                    <a:pt x="76" y="85"/>
                  </a:lnTo>
                  <a:lnTo>
                    <a:pt x="73" y="86"/>
                  </a:lnTo>
                  <a:lnTo>
                    <a:pt x="70" y="88"/>
                  </a:lnTo>
                  <a:lnTo>
                    <a:pt x="66" y="89"/>
                  </a:lnTo>
                  <a:lnTo>
                    <a:pt x="61" y="90"/>
                  </a:lnTo>
                  <a:lnTo>
                    <a:pt x="57" y="90"/>
                  </a:lnTo>
                  <a:lnTo>
                    <a:pt x="53" y="90"/>
                  </a:lnTo>
                  <a:lnTo>
                    <a:pt x="49" y="90"/>
                  </a:lnTo>
                  <a:lnTo>
                    <a:pt x="46" y="90"/>
                  </a:lnTo>
                  <a:lnTo>
                    <a:pt x="42" y="89"/>
                  </a:lnTo>
                  <a:lnTo>
                    <a:pt x="40" y="90"/>
                  </a:lnTo>
                  <a:lnTo>
                    <a:pt x="41" y="91"/>
                  </a:lnTo>
                  <a:lnTo>
                    <a:pt x="47" y="93"/>
                  </a:lnTo>
                  <a:lnTo>
                    <a:pt x="51" y="94"/>
                  </a:lnTo>
                  <a:lnTo>
                    <a:pt x="56" y="94"/>
                  </a:lnTo>
                  <a:lnTo>
                    <a:pt x="62" y="94"/>
                  </a:lnTo>
                  <a:lnTo>
                    <a:pt x="67" y="94"/>
                  </a:lnTo>
                  <a:lnTo>
                    <a:pt x="72" y="94"/>
                  </a:lnTo>
                  <a:lnTo>
                    <a:pt x="78" y="93"/>
                  </a:lnTo>
                  <a:lnTo>
                    <a:pt x="81" y="93"/>
                  </a:lnTo>
                  <a:lnTo>
                    <a:pt x="84" y="93"/>
                  </a:lnTo>
                  <a:lnTo>
                    <a:pt x="88" y="94"/>
                  </a:lnTo>
                  <a:lnTo>
                    <a:pt x="91" y="97"/>
                  </a:lnTo>
                  <a:lnTo>
                    <a:pt x="93" y="100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1" name="Freeform 296"/>
            <p:cNvSpPr>
              <a:spLocks/>
            </p:cNvSpPr>
            <p:nvPr/>
          </p:nvSpPr>
          <p:spPr bwMode="auto">
            <a:xfrm>
              <a:off x="525" y="75"/>
              <a:ext cx="60" cy="159"/>
            </a:xfrm>
            <a:custGeom>
              <a:avLst/>
              <a:gdLst>
                <a:gd name="T0" fmla="*/ 6 w 60"/>
                <a:gd name="T1" fmla="*/ 131 h 159"/>
                <a:gd name="T2" fmla="*/ 10 w 60"/>
                <a:gd name="T3" fmla="*/ 126 h 159"/>
                <a:gd name="T4" fmla="*/ 13 w 60"/>
                <a:gd name="T5" fmla="*/ 128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6 h 159"/>
                <a:gd name="T12" fmla="*/ 2 w 60"/>
                <a:gd name="T13" fmla="*/ 67 h 159"/>
                <a:gd name="T14" fmla="*/ 13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2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5 w 60"/>
                <a:gd name="T29" fmla="*/ 2 h 159"/>
                <a:gd name="T30" fmla="*/ 48 w 60"/>
                <a:gd name="T31" fmla="*/ 2 h 159"/>
                <a:gd name="T32" fmla="*/ 39 w 60"/>
                <a:gd name="T33" fmla="*/ 24 h 159"/>
                <a:gd name="T34" fmla="*/ 38 w 60"/>
                <a:gd name="T35" fmla="*/ 44 h 159"/>
                <a:gd name="T36" fmla="*/ 50 w 60"/>
                <a:gd name="T37" fmla="*/ 38 h 159"/>
                <a:gd name="T38" fmla="*/ 53 w 60"/>
                <a:gd name="T39" fmla="*/ 38 h 159"/>
                <a:gd name="T40" fmla="*/ 42 w 60"/>
                <a:gd name="T41" fmla="*/ 49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4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2 h 159"/>
                <a:gd name="T60" fmla="*/ 20 w 60"/>
                <a:gd name="T61" fmla="*/ 129 h 159"/>
                <a:gd name="T62" fmla="*/ 29 w 60"/>
                <a:gd name="T63" fmla="*/ 131 h 159"/>
                <a:gd name="T64" fmla="*/ 46 w 60"/>
                <a:gd name="T65" fmla="*/ 123 h 159"/>
                <a:gd name="T66" fmla="*/ 58 w 60"/>
                <a:gd name="T67" fmla="*/ 113 h 159"/>
                <a:gd name="T68" fmla="*/ 58 w 60"/>
                <a:gd name="T69" fmla="*/ 117 h 159"/>
                <a:gd name="T70" fmla="*/ 42 w 60"/>
                <a:gd name="T71" fmla="*/ 139 h 159"/>
                <a:gd name="T72" fmla="*/ 36 w 60"/>
                <a:gd name="T73" fmla="*/ 139 h 159"/>
                <a:gd name="T74" fmla="*/ 30 w 60"/>
                <a:gd name="T75" fmla="*/ 132 h 159"/>
                <a:gd name="T76" fmla="*/ 16 w 60"/>
                <a:gd name="T77" fmla="*/ 134 h 159"/>
                <a:gd name="T78" fmla="*/ 12 w 60"/>
                <a:gd name="T79" fmla="*/ 144 h 159"/>
                <a:gd name="T80" fmla="*/ 6 w 60"/>
                <a:gd name="T81" fmla="*/ 155 h 159"/>
                <a:gd name="T82" fmla="*/ 4 w 60"/>
                <a:gd name="T83" fmla="*/ 155 h 159"/>
                <a:gd name="T84" fmla="*/ 9 w 60"/>
                <a:gd name="T85" fmla="*/ 141 h 159"/>
                <a:gd name="T86" fmla="*/ 2 w 60"/>
                <a:gd name="T87" fmla="*/ 136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1"/>
                  </a:lnTo>
                  <a:lnTo>
                    <a:pt x="8" y="128"/>
                  </a:lnTo>
                  <a:lnTo>
                    <a:pt x="9" y="124"/>
                  </a:lnTo>
                  <a:lnTo>
                    <a:pt x="10" y="126"/>
                  </a:lnTo>
                  <a:lnTo>
                    <a:pt x="12" y="127"/>
                  </a:lnTo>
                  <a:lnTo>
                    <a:pt x="13" y="128"/>
                  </a:lnTo>
                  <a:lnTo>
                    <a:pt x="14" y="125"/>
                  </a:lnTo>
                  <a:lnTo>
                    <a:pt x="16" y="120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7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1" y="63"/>
                  </a:lnTo>
                  <a:lnTo>
                    <a:pt x="2" y="64"/>
                  </a:lnTo>
                  <a:lnTo>
                    <a:pt x="2" y="67"/>
                  </a:lnTo>
                  <a:lnTo>
                    <a:pt x="4" y="74"/>
                  </a:lnTo>
                  <a:lnTo>
                    <a:pt x="8" y="83"/>
                  </a:lnTo>
                  <a:lnTo>
                    <a:pt x="13" y="92"/>
                  </a:lnTo>
                  <a:lnTo>
                    <a:pt x="18" y="97"/>
                  </a:lnTo>
                  <a:lnTo>
                    <a:pt x="20" y="88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3"/>
                  </a:lnTo>
                  <a:lnTo>
                    <a:pt x="22" y="45"/>
                  </a:lnTo>
                  <a:lnTo>
                    <a:pt x="21" y="35"/>
                  </a:lnTo>
                  <a:lnTo>
                    <a:pt x="21" y="25"/>
                  </a:lnTo>
                  <a:lnTo>
                    <a:pt x="22" y="19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3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6" y="42"/>
                  </a:lnTo>
                  <a:lnTo>
                    <a:pt x="28" y="46"/>
                  </a:lnTo>
                  <a:lnTo>
                    <a:pt x="30" y="35"/>
                  </a:lnTo>
                  <a:lnTo>
                    <a:pt x="35" y="22"/>
                  </a:lnTo>
                  <a:lnTo>
                    <a:pt x="39" y="10"/>
                  </a:lnTo>
                  <a:lnTo>
                    <a:pt x="45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2" y="12"/>
                  </a:lnTo>
                  <a:lnTo>
                    <a:pt x="39" y="24"/>
                  </a:lnTo>
                  <a:lnTo>
                    <a:pt x="36" y="37"/>
                  </a:lnTo>
                  <a:lnTo>
                    <a:pt x="34" y="45"/>
                  </a:lnTo>
                  <a:lnTo>
                    <a:pt x="38" y="44"/>
                  </a:lnTo>
                  <a:lnTo>
                    <a:pt x="42" y="43"/>
                  </a:lnTo>
                  <a:lnTo>
                    <a:pt x="47" y="40"/>
                  </a:lnTo>
                  <a:lnTo>
                    <a:pt x="50" y="38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8"/>
                  </a:lnTo>
                  <a:lnTo>
                    <a:pt x="51" y="40"/>
                  </a:lnTo>
                  <a:lnTo>
                    <a:pt x="48" y="44"/>
                  </a:lnTo>
                  <a:lnTo>
                    <a:pt x="42" y="49"/>
                  </a:lnTo>
                  <a:lnTo>
                    <a:pt x="36" y="52"/>
                  </a:lnTo>
                  <a:lnTo>
                    <a:pt x="32" y="55"/>
                  </a:lnTo>
                  <a:lnTo>
                    <a:pt x="30" y="66"/>
                  </a:lnTo>
                  <a:lnTo>
                    <a:pt x="29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2" y="96"/>
                  </a:lnTo>
                  <a:lnTo>
                    <a:pt x="46" y="95"/>
                  </a:lnTo>
                  <a:lnTo>
                    <a:pt x="50" y="94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8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4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2"/>
                  </a:lnTo>
                  <a:lnTo>
                    <a:pt x="21" y="118"/>
                  </a:lnTo>
                  <a:lnTo>
                    <a:pt x="20" y="124"/>
                  </a:lnTo>
                  <a:lnTo>
                    <a:pt x="20" y="129"/>
                  </a:lnTo>
                  <a:lnTo>
                    <a:pt x="22" y="131"/>
                  </a:lnTo>
                  <a:lnTo>
                    <a:pt x="25" y="131"/>
                  </a:lnTo>
                  <a:lnTo>
                    <a:pt x="29" y="131"/>
                  </a:lnTo>
                  <a:lnTo>
                    <a:pt x="32" y="130"/>
                  </a:lnTo>
                  <a:lnTo>
                    <a:pt x="39" y="127"/>
                  </a:lnTo>
                  <a:lnTo>
                    <a:pt x="46" y="123"/>
                  </a:lnTo>
                  <a:lnTo>
                    <a:pt x="52" y="119"/>
                  </a:lnTo>
                  <a:lnTo>
                    <a:pt x="56" y="116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9" y="132"/>
                  </a:lnTo>
                  <a:lnTo>
                    <a:pt x="42" y="139"/>
                  </a:lnTo>
                  <a:lnTo>
                    <a:pt x="38" y="144"/>
                  </a:lnTo>
                  <a:lnTo>
                    <a:pt x="37" y="142"/>
                  </a:lnTo>
                  <a:lnTo>
                    <a:pt x="36" y="139"/>
                  </a:lnTo>
                  <a:lnTo>
                    <a:pt x="36" y="137"/>
                  </a:lnTo>
                  <a:lnTo>
                    <a:pt x="35" y="135"/>
                  </a:lnTo>
                  <a:lnTo>
                    <a:pt x="30" y="132"/>
                  </a:lnTo>
                  <a:lnTo>
                    <a:pt x="25" y="131"/>
                  </a:lnTo>
                  <a:lnTo>
                    <a:pt x="20" y="132"/>
                  </a:lnTo>
                  <a:lnTo>
                    <a:pt x="16" y="134"/>
                  </a:lnTo>
                  <a:lnTo>
                    <a:pt x="13" y="138"/>
                  </a:lnTo>
                  <a:lnTo>
                    <a:pt x="12" y="141"/>
                  </a:lnTo>
                  <a:lnTo>
                    <a:pt x="12" y="144"/>
                  </a:lnTo>
                  <a:lnTo>
                    <a:pt x="13" y="147"/>
                  </a:lnTo>
                  <a:lnTo>
                    <a:pt x="10" y="151"/>
                  </a:lnTo>
                  <a:lnTo>
                    <a:pt x="6" y="155"/>
                  </a:lnTo>
                  <a:lnTo>
                    <a:pt x="2" y="158"/>
                  </a:lnTo>
                  <a:lnTo>
                    <a:pt x="0" y="159"/>
                  </a:lnTo>
                  <a:lnTo>
                    <a:pt x="4" y="155"/>
                  </a:lnTo>
                  <a:lnTo>
                    <a:pt x="7" y="149"/>
                  </a:lnTo>
                  <a:lnTo>
                    <a:pt x="9" y="145"/>
                  </a:lnTo>
                  <a:lnTo>
                    <a:pt x="9" y="141"/>
                  </a:lnTo>
                  <a:lnTo>
                    <a:pt x="7" y="139"/>
                  </a:lnTo>
                  <a:lnTo>
                    <a:pt x="5" y="137"/>
                  </a:lnTo>
                  <a:lnTo>
                    <a:pt x="2" y="136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2" name="Freeform 297"/>
            <p:cNvSpPr>
              <a:spLocks/>
            </p:cNvSpPr>
            <p:nvPr/>
          </p:nvSpPr>
          <p:spPr bwMode="auto">
            <a:xfrm>
              <a:off x="512" y="164"/>
              <a:ext cx="10" cy="20"/>
            </a:xfrm>
            <a:custGeom>
              <a:avLst/>
              <a:gdLst>
                <a:gd name="T0" fmla="*/ 10 w 10"/>
                <a:gd name="T1" fmla="*/ 18 h 20"/>
                <a:gd name="T2" fmla="*/ 8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0 w 10"/>
                <a:gd name="T11" fmla="*/ 15 h 20"/>
                <a:gd name="T12" fmla="*/ 0 w 10"/>
                <a:gd name="T13" fmla="*/ 11 h 20"/>
                <a:gd name="T14" fmla="*/ 0 w 10"/>
                <a:gd name="T15" fmla="*/ 6 h 20"/>
                <a:gd name="T16" fmla="*/ 0 w 10"/>
                <a:gd name="T17" fmla="*/ 2 h 20"/>
                <a:gd name="T18" fmla="*/ 0 w 10"/>
                <a:gd name="T19" fmla="*/ 0 h 20"/>
                <a:gd name="T20" fmla="*/ 0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6 h 20"/>
                <a:gd name="T28" fmla="*/ 5 w 10"/>
                <a:gd name="T29" fmla="*/ 11 h 20"/>
                <a:gd name="T30" fmla="*/ 7 w 10"/>
                <a:gd name="T31" fmla="*/ 15 h 20"/>
                <a:gd name="T32" fmla="*/ 10 w 10"/>
                <a:gd name="T33" fmla="*/ 18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8"/>
                  </a:moveTo>
                  <a:lnTo>
                    <a:pt x="8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6"/>
                  </a:lnTo>
                  <a:lnTo>
                    <a:pt x="5" y="11"/>
                  </a:lnTo>
                  <a:lnTo>
                    <a:pt x="7" y="15"/>
                  </a:lnTo>
                  <a:lnTo>
                    <a:pt x="10" y="18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3" name="Freeform 298"/>
            <p:cNvSpPr>
              <a:spLocks/>
            </p:cNvSpPr>
            <p:nvPr/>
          </p:nvSpPr>
          <p:spPr bwMode="auto">
            <a:xfrm>
              <a:off x="593" y="158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9 w 193"/>
                <a:gd name="T5" fmla="*/ 49 h 132"/>
                <a:gd name="T6" fmla="*/ 63 w 193"/>
                <a:gd name="T7" fmla="*/ 25 h 132"/>
                <a:gd name="T8" fmla="*/ 82 w 193"/>
                <a:gd name="T9" fmla="*/ 3 h 132"/>
                <a:gd name="T10" fmla="*/ 87 w 193"/>
                <a:gd name="T11" fmla="*/ 2 h 132"/>
                <a:gd name="T12" fmla="*/ 76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2 h 132"/>
                <a:gd name="T20" fmla="*/ 65 w 193"/>
                <a:gd name="T21" fmla="*/ 62 h 132"/>
                <a:gd name="T22" fmla="*/ 78 w 193"/>
                <a:gd name="T23" fmla="*/ 52 h 132"/>
                <a:gd name="T24" fmla="*/ 97 w 193"/>
                <a:gd name="T25" fmla="*/ 27 h 132"/>
                <a:gd name="T26" fmla="*/ 125 w 193"/>
                <a:gd name="T27" fmla="*/ 5 h 132"/>
                <a:gd name="T28" fmla="*/ 136 w 193"/>
                <a:gd name="T29" fmla="*/ 3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8 h 132"/>
                <a:gd name="T38" fmla="*/ 140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30 h 132"/>
                <a:gd name="T46" fmla="*/ 134 w 193"/>
                <a:gd name="T47" fmla="*/ 47 h 132"/>
                <a:gd name="T48" fmla="*/ 154 w 193"/>
                <a:gd name="T49" fmla="*/ 48 h 132"/>
                <a:gd name="T50" fmla="*/ 182 w 193"/>
                <a:gd name="T51" fmla="*/ 42 h 132"/>
                <a:gd name="T52" fmla="*/ 193 w 193"/>
                <a:gd name="T53" fmla="*/ 38 h 132"/>
                <a:gd name="T54" fmla="*/ 176 w 193"/>
                <a:gd name="T55" fmla="*/ 49 h 132"/>
                <a:gd name="T56" fmla="*/ 144 w 193"/>
                <a:gd name="T57" fmla="*/ 59 h 132"/>
                <a:gd name="T58" fmla="*/ 147 w 193"/>
                <a:gd name="T59" fmla="*/ 70 h 132"/>
                <a:gd name="T60" fmla="*/ 168 w 193"/>
                <a:gd name="T61" fmla="*/ 81 h 132"/>
                <a:gd name="T62" fmla="*/ 176 w 193"/>
                <a:gd name="T63" fmla="*/ 89 h 132"/>
                <a:gd name="T64" fmla="*/ 154 w 193"/>
                <a:gd name="T65" fmla="*/ 81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9 w 193"/>
                <a:gd name="T75" fmla="*/ 93 h 132"/>
                <a:gd name="T76" fmla="*/ 137 w 193"/>
                <a:gd name="T77" fmla="*/ 104 h 132"/>
                <a:gd name="T78" fmla="*/ 143 w 193"/>
                <a:gd name="T79" fmla="*/ 113 h 132"/>
                <a:gd name="T80" fmla="*/ 117 w 193"/>
                <a:gd name="T81" fmla="*/ 97 h 132"/>
                <a:gd name="T82" fmla="*/ 92 w 193"/>
                <a:gd name="T83" fmla="*/ 78 h 132"/>
                <a:gd name="T84" fmla="*/ 79 w 193"/>
                <a:gd name="T85" fmla="*/ 73 h 132"/>
                <a:gd name="T86" fmla="*/ 56 w 193"/>
                <a:gd name="T87" fmla="*/ 81 h 132"/>
                <a:gd name="T88" fmla="*/ 53 w 193"/>
                <a:gd name="T89" fmla="*/ 90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5 h 132"/>
                <a:gd name="T98" fmla="*/ 47 w 193"/>
                <a:gd name="T99" fmla="*/ 97 h 132"/>
                <a:gd name="T100" fmla="*/ 31 w 193"/>
                <a:gd name="T101" fmla="*/ 100 h 132"/>
                <a:gd name="T102" fmla="*/ 5 w 193"/>
                <a:gd name="T103" fmla="*/ 108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90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5" y="61"/>
                  </a:lnTo>
                  <a:lnTo>
                    <a:pt x="49" y="49"/>
                  </a:lnTo>
                  <a:lnTo>
                    <a:pt x="53" y="41"/>
                  </a:lnTo>
                  <a:lnTo>
                    <a:pt x="55" y="37"/>
                  </a:lnTo>
                  <a:lnTo>
                    <a:pt x="59" y="31"/>
                  </a:lnTo>
                  <a:lnTo>
                    <a:pt x="63" y="25"/>
                  </a:lnTo>
                  <a:lnTo>
                    <a:pt x="68" y="19"/>
                  </a:lnTo>
                  <a:lnTo>
                    <a:pt x="73" y="13"/>
                  </a:lnTo>
                  <a:lnTo>
                    <a:pt x="78" y="7"/>
                  </a:lnTo>
                  <a:lnTo>
                    <a:pt x="82" y="3"/>
                  </a:lnTo>
                  <a:lnTo>
                    <a:pt x="85" y="1"/>
                  </a:lnTo>
                  <a:lnTo>
                    <a:pt x="87" y="0"/>
                  </a:lnTo>
                  <a:lnTo>
                    <a:pt x="88" y="1"/>
                  </a:lnTo>
                  <a:lnTo>
                    <a:pt x="87" y="2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6" y="17"/>
                  </a:lnTo>
                  <a:lnTo>
                    <a:pt x="71" y="22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6" y="45"/>
                  </a:lnTo>
                  <a:lnTo>
                    <a:pt x="54" y="51"/>
                  </a:lnTo>
                  <a:lnTo>
                    <a:pt x="52" y="58"/>
                  </a:lnTo>
                  <a:lnTo>
                    <a:pt x="50" y="65"/>
                  </a:lnTo>
                  <a:lnTo>
                    <a:pt x="50" y="70"/>
                  </a:lnTo>
                  <a:lnTo>
                    <a:pt x="50" y="72"/>
                  </a:lnTo>
                  <a:lnTo>
                    <a:pt x="50" y="73"/>
                  </a:lnTo>
                  <a:lnTo>
                    <a:pt x="52" y="72"/>
                  </a:lnTo>
                  <a:lnTo>
                    <a:pt x="55" y="70"/>
                  </a:lnTo>
                  <a:lnTo>
                    <a:pt x="58" y="68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4"/>
                  </a:lnTo>
                  <a:lnTo>
                    <a:pt x="78" y="52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5"/>
                  </a:lnTo>
                  <a:lnTo>
                    <a:pt x="97" y="27"/>
                  </a:lnTo>
                  <a:lnTo>
                    <a:pt x="105" y="20"/>
                  </a:lnTo>
                  <a:lnTo>
                    <a:pt x="113" y="14"/>
                  </a:lnTo>
                  <a:lnTo>
                    <a:pt x="120" y="8"/>
                  </a:lnTo>
                  <a:lnTo>
                    <a:pt x="125" y="5"/>
                  </a:lnTo>
                  <a:lnTo>
                    <a:pt x="129" y="3"/>
                  </a:lnTo>
                  <a:lnTo>
                    <a:pt x="134" y="2"/>
                  </a:lnTo>
                  <a:lnTo>
                    <a:pt x="136" y="2"/>
                  </a:lnTo>
                  <a:lnTo>
                    <a:pt x="136" y="3"/>
                  </a:lnTo>
                  <a:lnTo>
                    <a:pt x="133" y="5"/>
                  </a:lnTo>
                  <a:lnTo>
                    <a:pt x="127" y="9"/>
                  </a:lnTo>
                  <a:lnTo>
                    <a:pt x="120" y="15"/>
                  </a:lnTo>
                  <a:lnTo>
                    <a:pt x="113" y="21"/>
                  </a:lnTo>
                  <a:lnTo>
                    <a:pt x="106" y="28"/>
                  </a:lnTo>
                  <a:lnTo>
                    <a:pt x="100" y="36"/>
                  </a:lnTo>
                  <a:lnTo>
                    <a:pt x="95" y="43"/>
                  </a:lnTo>
                  <a:lnTo>
                    <a:pt x="91" y="48"/>
                  </a:lnTo>
                  <a:lnTo>
                    <a:pt x="90" y="52"/>
                  </a:lnTo>
                  <a:lnTo>
                    <a:pt x="90" y="54"/>
                  </a:lnTo>
                  <a:lnTo>
                    <a:pt x="91" y="54"/>
                  </a:lnTo>
                  <a:lnTo>
                    <a:pt x="93" y="53"/>
                  </a:lnTo>
                  <a:lnTo>
                    <a:pt x="97" y="53"/>
                  </a:lnTo>
                  <a:lnTo>
                    <a:pt x="103" y="52"/>
                  </a:lnTo>
                  <a:lnTo>
                    <a:pt x="110" y="50"/>
                  </a:lnTo>
                  <a:lnTo>
                    <a:pt x="115" y="48"/>
                  </a:lnTo>
                  <a:lnTo>
                    <a:pt x="120" y="48"/>
                  </a:lnTo>
                  <a:lnTo>
                    <a:pt x="125" y="44"/>
                  </a:lnTo>
                  <a:lnTo>
                    <a:pt x="132" y="38"/>
                  </a:lnTo>
                  <a:lnTo>
                    <a:pt x="140" y="33"/>
                  </a:lnTo>
                  <a:lnTo>
                    <a:pt x="147" y="29"/>
                  </a:lnTo>
                  <a:lnTo>
                    <a:pt x="155" y="25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30"/>
                  </a:lnTo>
                  <a:lnTo>
                    <a:pt x="147" y="34"/>
                  </a:lnTo>
                  <a:lnTo>
                    <a:pt x="142" y="38"/>
                  </a:lnTo>
                  <a:lnTo>
                    <a:pt x="138" y="43"/>
                  </a:lnTo>
                  <a:lnTo>
                    <a:pt x="134" y="47"/>
                  </a:lnTo>
                  <a:lnTo>
                    <a:pt x="133" y="49"/>
                  </a:lnTo>
                  <a:lnTo>
                    <a:pt x="139" y="50"/>
                  </a:lnTo>
                  <a:lnTo>
                    <a:pt x="146" y="49"/>
                  </a:lnTo>
                  <a:lnTo>
                    <a:pt x="154" y="48"/>
                  </a:lnTo>
                  <a:lnTo>
                    <a:pt x="162" y="48"/>
                  </a:lnTo>
                  <a:lnTo>
                    <a:pt x="170" y="46"/>
                  </a:lnTo>
                  <a:lnTo>
                    <a:pt x="176" y="44"/>
                  </a:lnTo>
                  <a:lnTo>
                    <a:pt x="182" y="42"/>
                  </a:lnTo>
                  <a:lnTo>
                    <a:pt x="185" y="40"/>
                  </a:lnTo>
                  <a:lnTo>
                    <a:pt x="189" y="38"/>
                  </a:lnTo>
                  <a:lnTo>
                    <a:pt x="193" y="37"/>
                  </a:lnTo>
                  <a:lnTo>
                    <a:pt x="193" y="38"/>
                  </a:lnTo>
                  <a:lnTo>
                    <a:pt x="190" y="41"/>
                  </a:lnTo>
                  <a:lnTo>
                    <a:pt x="187" y="43"/>
                  </a:lnTo>
                  <a:lnTo>
                    <a:pt x="182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8"/>
                  </a:lnTo>
                  <a:lnTo>
                    <a:pt x="144" y="59"/>
                  </a:lnTo>
                  <a:lnTo>
                    <a:pt x="135" y="59"/>
                  </a:lnTo>
                  <a:lnTo>
                    <a:pt x="138" y="62"/>
                  </a:lnTo>
                  <a:lnTo>
                    <a:pt x="142" y="66"/>
                  </a:lnTo>
                  <a:lnTo>
                    <a:pt x="147" y="70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8"/>
                  </a:lnTo>
                  <a:lnTo>
                    <a:pt x="176" y="89"/>
                  </a:lnTo>
                  <a:lnTo>
                    <a:pt x="172" y="88"/>
                  </a:lnTo>
                  <a:lnTo>
                    <a:pt x="168" y="86"/>
                  </a:lnTo>
                  <a:lnTo>
                    <a:pt x="162" y="84"/>
                  </a:lnTo>
                  <a:lnTo>
                    <a:pt x="154" y="81"/>
                  </a:lnTo>
                  <a:lnTo>
                    <a:pt x="146" y="77"/>
                  </a:lnTo>
                  <a:lnTo>
                    <a:pt x="139" y="74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5"/>
                  </a:lnTo>
                  <a:lnTo>
                    <a:pt x="104" y="65"/>
                  </a:lnTo>
                  <a:lnTo>
                    <a:pt x="100" y="66"/>
                  </a:lnTo>
                  <a:lnTo>
                    <a:pt x="97" y="66"/>
                  </a:lnTo>
                  <a:lnTo>
                    <a:pt x="95" y="67"/>
                  </a:lnTo>
                  <a:lnTo>
                    <a:pt x="97" y="71"/>
                  </a:lnTo>
                  <a:lnTo>
                    <a:pt x="99" y="75"/>
                  </a:lnTo>
                  <a:lnTo>
                    <a:pt x="103" y="78"/>
                  </a:lnTo>
                  <a:lnTo>
                    <a:pt x="107" y="82"/>
                  </a:lnTo>
                  <a:lnTo>
                    <a:pt x="111" y="86"/>
                  </a:lnTo>
                  <a:lnTo>
                    <a:pt x="115" y="90"/>
                  </a:lnTo>
                  <a:lnTo>
                    <a:pt x="119" y="93"/>
                  </a:lnTo>
                  <a:lnTo>
                    <a:pt x="121" y="95"/>
                  </a:lnTo>
                  <a:lnTo>
                    <a:pt x="127" y="99"/>
                  </a:lnTo>
                  <a:lnTo>
                    <a:pt x="132" y="102"/>
                  </a:lnTo>
                  <a:lnTo>
                    <a:pt x="137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7" y="109"/>
                  </a:lnTo>
                  <a:lnTo>
                    <a:pt x="132" y="105"/>
                  </a:lnTo>
                  <a:lnTo>
                    <a:pt x="125" y="102"/>
                  </a:lnTo>
                  <a:lnTo>
                    <a:pt x="117" y="97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2"/>
                  </a:lnTo>
                  <a:lnTo>
                    <a:pt x="92" y="78"/>
                  </a:lnTo>
                  <a:lnTo>
                    <a:pt x="89" y="76"/>
                  </a:lnTo>
                  <a:lnTo>
                    <a:pt x="85" y="73"/>
                  </a:lnTo>
                  <a:lnTo>
                    <a:pt x="82" y="72"/>
                  </a:lnTo>
                  <a:lnTo>
                    <a:pt x="79" y="73"/>
                  </a:lnTo>
                  <a:lnTo>
                    <a:pt x="76" y="75"/>
                  </a:lnTo>
                  <a:lnTo>
                    <a:pt x="71" y="76"/>
                  </a:lnTo>
                  <a:lnTo>
                    <a:pt x="63" y="79"/>
                  </a:lnTo>
                  <a:lnTo>
                    <a:pt x="56" y="81"/>
                  </a:lnTo>
                  <a:lnTo>
                    <a:pt x="52" y="84"/>
                  </a:lnTo>
                  <a:lnTo>
                    <a:pt x="51" y="86"/>
                  </a:lnTo>
                  <a:lnTo>
                    <a:pt x="51" y="87"/>
                  </a:lnTo>
                  <a:lnTo>
                    <a:pt x="53" y="90"/>
                  </a:lnTo>
                  <a:lnTo>
                    <a:pt x="56" y="93"/>
                  </a:lnTo>
                  <a:lnTo>
                    <a:pt x="60" y="96"/>
                  </a:lnTo>
                  <a:lnTo>
                    <a:pt x="64" y="101"/>
                  </a:lnTo>
                  <a:lnTo>
                    <a:pt x="70" y="105"/>
                  </a:lnTo>
                  <a:lnTo>
                    <a:pt x="77" y="111"/>
                  </a:lnTo>
                  <a:lnTo>
                    <a:pt x="84" y="117"/>
                  </a:lnTo>
                  <a:lnTo>
                    <a:pt x="91" y="122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4" y="130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3" y="129"/>
                  </a:lnTo>
                  <a:lnTo>
                    <a:pt x="88" y="125"/>
                  </a:lnTo>
                  <a:lnTo>
                    <a:pt x="82" y="120"/>
                  </a:lnTo>
                  <a:lnTo>
                    <a:pt x="74" y="115"/>
                  </a:lnTo>
                  <a:lnTo>
                    <a:pt x="66" y="109"/>
                  </a:lnTo>
                  <a:lnTo>
                    <a:pt x="59" y="104"/>
                  </a:lnTo>
                  <a:lnTo>
                    <a:pt x="52" y="101"/>
                  </a:lnTo>
                  <a:lnTo>
                    <a:pt x="47" y="97"/>
                  </a:lnTo>
                  <a:lnTo>
                    <a:pt x="44" y="96"/>
                  </a:lnTo>
                  <a:lnTo>
                    <a:pt x="42" y="96"/>
                  </a:lnTo>
                  <a:lnTo>
                    <a:pt x="37" y="98"/>
                  </a:lnTo>
                  <a:lnTo>
                    <a:pt x="31" y="100"/>
                  </a:lnTo>
                  <a:lnTo>
                    <a:pt x="24" y="103"/>
                  </a:lnTo>
                  <a:lnTo>
                    <a:pt x="17" y="104"/>
                  </a:lnTo>
                  <a:lnTo>
                    <a:pt x="11" y="107"/>
                  </a:lnTo>
                  <a:lnTo>
                    <a:pt x="5" y="108"/>
                  </a:lnTo>
                  <a:lnTo>
                    <a:pt x="2" y="109"/>
                  </a:lnTo>
                  <a:lnTo>
                    <a:pt x="0" y="109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4" name="Freeform 299"/>
            <p:cNvSpPr>
              <a:spLocks/>
            </p:cNvSpPr>
            <p:nvPr/>
          </p:nvSpPr>
          <p:spPr bwMode="auto">
            <a:xfrm>
              <a:off x="555" y="291"/>
              <a:ext cx="139" cy="131"/>
            </a:xfrm>
            <a:custGeom>
              <a:avLst/>
              <a:gdLst>
                <a:gd name="T0" fmla="*/ 16 w 139"/>
                <a:gd name="T1" fmla="*/ 11 h 131"/>
                <a:gd name="T2" fmla="*/ 34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2 w 139"/>
                <a:gd name="T11" fmla="*/ 14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5 h 131"/>
                <a:gd name="T18" fmla="*/ 53 w 139"/>
                <a:gd name="T19" fmla="*/ 31 h 131"/>
                <a:gd name="T20" fmla="*/ 61 w 139"/>
                <a:gd name="T21" fmla="*/ 36 h 131"/>
                <a:gd name="T22" fmla="*/ 86 w 139"/>
                <a:gd name="T23" fmla="*/ 35 h 131"/>
                <a:gd name="T24" fmla="*/ 115 w 139"/>
                <a:gd name="T25" fmla="*/ 40 h 131"/>
                <a:gd name="T26" fmla="*/ 130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1 w 139"/>
                <a:gd name="T33" fmla="*/ 42 h 131"/>
                <a:gd name="T34" fmla="*/ 77 w 139"/>
                <a:gd name="T35" fmla="*/ 49 h 131"/>
                <a:gd name="T36" fmla="*/ 88 w 139"/>
                <a:gd name="T37" fmla="*/ 58 h 131"/>
                <a:gd name="T38" fmla="*/ 107 w 139"/>
                <a:gd name="T39" fmla="*/ 61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3 h 131"/>
                <a:gd name="T46" fmla="*/ 103 w 139"/>
                <a:gd name="T47" fmla="*/ 68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8 h 131"/>
                <a:gd name="T60" fmla="*/ 93 w 139"/>
                <a:gd name="T61" fmla="*/ 72 h 131"/>
                <a:gd name="T62" fmla="*/ 89 w 139"/>
                <a:gd name="T63" fmla="*/ 76 h 131"/>
                <a:gd name="T64" fmla="*/ 96 w 139"/>
                <a:gd name="T65" fmla="*/ 98 h 131"/>
                <a:gd name="T66" fmla="*/ 103 w 139"/>
                <a:gd name="T67" fmla="*/ 119 h 131"/>
                <a:gd name="T68" fmla="*/ 98 w 139"/>
                <a:gd name="T69" fmla="*/ 114 h 131"/>
                <a:gd name="T70" fmla="*/ 83 w 139"/>
                <a:gd name="T71" fmla="*/ 77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1 h 131"/>
                <a:gd name="T78" fmla="*/ 62 w 139"/>
                <a:gd name="T79" fmla="*/ 88 h 131"/>
                <a:gd name="T80" fmla="*/ 73 w 139"/>
                <a:gd name="T81" fmla="*/ 107 h 131"/>
                <a:gd name="T82" fmla="*/ 61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5 h 131"/>
                <a:gd name="T94" fmla="*/ 32 w 139"/>
                <a:gd name="T95" fmla="*/ 92 h 131"/>
                <a:gd name="T96" fmla="*/ 25 w 139"/>
                <a:gd name="T97" fmla="*/ 54 h 131"/>
                <a:gd name="T98" fmla="*/ 12 w 139"/>
                <a:gd name="T99" fmla="*/ 17 h 131"/>
                <a:gd name="T100" fmla="*/ 0 w 139"/>
                <a:gd name="T101" fmla="*/ 2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5" y="1"/>
                  </a:moveTo>
                  <a:lnTo>
                    <a:pt x="10" y="6"/>
                  </a:lnTo>
                  <a:lnTo>
                    <a:pt x="16" y="11"/>
                  </a:lnTo>
                  <a:lnTo>
                    <a:pt x="22" y="14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3" y="11"/>
                  </a:lnTo>
                  <a:lnTo>
                    <a:pt x="52" y="10"/>
                  </a:lnTo>
                  <a:lnTo>
                    <a:pt x="62" y="8"/>
                  </a:lnTo>
                  <a:lnTo>
                    <a:pt x="72" y="8"/>
                  </a:lnTo>
                  <a:lnTo>
                    <a:pt x="80" y="8"/>
                  </a:lnTo>
                  <a:lnTo>
                    <a:pt x="88" y="8"/>
                  </a:lnTo>
                  <a:lnTo>
                    <a:pt x="92" y="10"/>
                  </a:lnTo>
                  <a:lnTo>
                    <a:pt x="97" y="13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7" y="14"/>
                  </a:lnTo>
                  <a:lnTo>
                    <a:pt x="82" y="14"/>
                  </a:lnTo>
                  <a:lnTo>
                    <a:pt x="75" y="14"/>
                  </a:lnTo>
                  <a:lnTo>
                    <a:pt x="68" y="14"/>
                  </a:lnTo>
                  <a:lnTo>
                    <a:pt x="59" y="15"/>
                  </a:lnTo>
                  <a:lnTo>
                    <a:pt x="50" y="17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5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3"/>
                  </a:lnTo>
                  <a:lnTo>
                    <a:pt x="59" y="34"/>
                  </a:lnTo>
                  <a:lnTo>
                    <a:pt x="61" y="36"/>
                  </a:lnTo>
                  <a:lnTo>
                    <a:pt x="68" y="35"/>
                  </a:lnTo>
                  <a:lnTo>
                    <a:pt x="77" y="34"/>
                  </a:lnTo>
                  <a:lnTo>
                    <a:pt x="86" y="35"/>
                  </a:lnTo>
                  <a:lnTo>
                    <a:pt x="97" y="36"/>
                  </a:lnTo>
                  <a:lnTo>
                    <a:pt x="106" y="38"/>
                  </a:lnTo>
                  <a:lnTo>
                    <a:pt x="115" y="40"/>
                  </a:lnTo>
                  <a:lnTo>
                    <a:pt x="122" y="43"/>
                  </a:lnTo>
                  <a:lnTo>
                    <a:pt x="126" y="46"/>
                  </a:lnTo>
                  <a:lnTo>
                    <a:pt x="130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6"/>
                  </a:lnTo>
                  <a:lnTo>
                    <a:pt x="104" y="44"/>
                  </a:lnTo>
                  <a:lnTo>
                    <a:pt x="97" y="43"/>
                  </a:lnTo>
                  <a:lnTo>
                    <a:pt x="88" y="42"/>
                  </a:lnTo>
                  <a:lnTo>
                    <a:pt x="81" y="42"/>
                  </a:lnTo>
                  <a:lnTo>
                    <a:pt x="74" y="42"/>
                  </a:lnTo>
                  <a:lnTo>
                    <a:pt x="70" y="43"/>
                  </a:lnTo>
                  <a:lnTo>
                    <a:pt x="77" y="49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9"/>
                  </a:lnTo>
                  <a:lnTo>
                    <a:pt x="99" y="60"/>
                  </a:lnTo>
                  <a:lnTo>
                    <a:pt x="107" y="61"/>
                  </a:lnTo>
                  <a:lnTo>
                    <a:pt x="115" y="63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3"/>
                  </a:lnTo>
                  <a:lnTo>
                    <a:pt x="114" y="70"/>
                  </a:lnTo>
                  <a:lnTo>
                    <a:pt x="108" y="69"/>
                  </a:lnTo>
                  <a:lnTo>
                    <a:pt x="103" y="68"/>
                  </a:lnTo>
                  <a:lnTo>
                    <a:pt x="98" y="68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6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5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6" y="97"/>
                  </a:lnTo>
                  <a:lnTo>
                    <a:pt x="108" y="88"/>
                  </a:lnTo>
                  <a:lnTo>
                    <a:pt x="102" y="80"/>
                  </a:lnTo>
                  <a:lnTo>
                    <a:pt x="97" y="75"/>
                  </a:lnTo>
                  <a:lnTo>
                    <a:pt x="93" y="72"/>
                  </a:lnTo>
                  <a:lnTo>
                    <a:pt x="91" y="71"/>
                  </a:lnTo>
                  <a:lnTo>
                    <a:pt x="89" y="73"/>
                  </a:lnTo>
                  <a:lnTo>
                    <a:pt x="89" y="76"/>
                  </a:lnTo>
                  <a:lnTo>
                    <a:pt x="90" y="79"/>
                  </a:lnTo>
                  <a:lnTo>
                    <a:pt x="92" y="86"/>
                  </a:lnTo>
                  <a:lnTo>
                    <a:pt x="96" y="98"/>
                  </a:lnTo>
                  <a:lnTo>
                    <a:pt x="100" y="108"/>
                  </a:lnTo>
                  <a:lnTo>
                    <a:pt x="103" y="116"/>
                  </a:lnTo>
                  <a:lnTo>
                    <a:pt x="103" y="119"/>
                  </a:lnTo>
                  <a:lnTo>
                    <a:pt x="102" y="119"/>
                  </a:lnTo>
                  <a:lnTo>
                    <a:pt x="100" y="118"/>
                  </a:lnTo>
                  <a:lnTo>
                    <a:pt x="98" y="114"/>
                  </a:lnTo>
                  <a:lnTo>
                    <a:pt x="93" y="106"/>
                  </a:lnTo>
                  <a:lnTo>
                    <a:pt x="88" y="91"/>
                  </a:lnTo>
                  <a:lnTo>
                    <a:pt x="83" y="77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50"/>
                  </a:lnTo>
                  <a:lnTo>
                    <a:pt x="60" y="48"/>
                  </a:lnTo>
                  <a:lnTo>
                    <a:pt x="58" y="46"/>
                  </a:lnTo>
                  <a:lnTo>
                    <a:pt x="56" y="46"/>
                  </a:lnTo>
                  <a:lnTo>
                    <a:pt x="55" y="47"/>
                  </a:lnTo>
                  <a:lnTo>
                    <a:pt x="55" y="51"/>
                  </a:lnTo>
                  <a:lnTo>
                    <a:pt x="55" y="59"/>
                  </a:lnTo>
                  <a:lnTo>
                    <a:pt x="58" y="74"/>
                  </a:lnTo>
                  <a:lnTo>
                    <a:pt x="62" y="88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3" y="107"/>
                  </a:lnTo>
                  <a:lnTo>
                    <a:pt x="70" y="107"/>
                  </a:lnTo>
                  <a:lnTo>
                    <a:pt x="67" y="104"/>
                  </a:lnTo>
                  <a:lnTo>
                    <a:pt x="61" y="95"/>
                  </a:lnTo>
                  <a:lnTo>
                    <a:pt x="55" y="80"/>
                  </a:lnTo>
                  <a:lnTo>
                    <a:pt x="49" y="62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9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9"/>
                  </a:lnTo>
                  <a:lnTo>
                    <a:pt x="36" y="88"/>
                  </a:lnTo>
                  <a:lnTo>
                    <a:pt x="37" y="95"/>
                  </a:lnTo>
                  <a:lnTo>
                    <a:pt x="37" y="97"/>
                  </a:lnTo>
                  <a:lnTo>
                    <a:pt x="35" y="96"/>
                  </a:lnTo>
                  <a:lnTo>
                    <a:pt x="32" y="92"/>
                  </a:lnTo>
                  <a:lnTo>
                    <a:pt x="30" y="85"/>
                  </a:lnTo>
                  <a:lnTo>
                    <a:pt x="28" y="73"/>
                  </a:lnTo>
                  <a:lnTo>
                    <a:pt x="25" y="54"/>
                  </a:lnTo>
                  <a:lnTo>
                    <a:pt x="22" y="37"/>
                  </a:lnTo>
                  <a:lnTo>
                    <a:pt x="20" y="25"/>
                  </a:lnTo>
                  <a:lnTo>
                    <a:pt x="12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5" name="Freeform 300"/>
            <p:cNvSpPr>
              <a:spLocks/>
            </p:cNvSpPr>
            <p:nvPr/>
          </p:nvSpPr>
          <p:spPr bwMode="auto">
            <a:xfrm>
              <a:off x="482" y="307"/>
              <a:ext cx="97" cy="179"/>
            </a:xfrm>
            <a:custGeom>
              <a:avLst/>
              <a:gdLst>
                <a:gd name="T0" fmla="*/ 43 w 97"/>
                <a:gd name="T1" fmla="*/ 1 h 179"/>
                <a:gd name="T2" fmla="*/ 46 w 97"/>
                <a:gd name="T3" fmla="*/ 20 h 179"/>
                <a:gd name="T4" fmla="*/ 49 w 97"/>
                <a:gd name="T5" fmla="*/ 28 h 179"/>
                <a:gd name="T6" fmla="*/ 55 w 97"/>
                <a:gd name="T7" fmla="*/ 34 h 179"/>
                <a:gd name="T8" fmla="*/ 65 w 97"/>
                <a:gd name="T9" fmla="*/ 43 h 179"/>
                <a:gd name="T10" fmla="*/ 75 w 97"/>
                <a:gd name="T11" fmla="*/ 57 h 179"/>
                <a:gd name="T12" fmla="*/ 86 w 97"/>
                <a:gd name="T13" fmla="*/ 79 h 179"/>
                <a:gd name="T14" fmla="*/ 95 w 97"/>
                <a:gd name="T15" fmla="*/ 95 h 179"/>
                <a:gd name="T16" fmla="*/ 97 w 97"/>
                <a:gd name="T17" fmla="*/ 103 h 179"/>
                <a:gd name="T18" fmla="*/ 94 w 97"/>
                <a:gd name="T19" fmla="*/ 103 h 179"/>
                <a:gd name="T20" fmla="*/ 90 w 97"/>
                <a:gd name="T21" fmla="*/ 94 h 179"/>
                <a:gd name="T22" fmla="*/ 84 w 97"/>
                <a:gd name="T23" fmla="*/ 82 h 179"/>
                <a:gd name="T24" fmla="*/ 75 w 97"/>
                <a:gd name="T25" fmla="*/ 67 h 179"/>
                <a:gd name="T26" fmla="*/ 67 w 97"/>
                <a:gd name="T27" fmla="*/ 55 h 179"/>
                <a:gd name="T28" fmla="*/ 61 w 97"/>
                <a:gd name="T29" fmla="*/ 48 h 179"/>
                <a:gd name="T30" fmla="*/ 55 w 97"/>
                <a:gd name="T31" fmla="*/ 43 h 179"/>
                <a:gd name="T32" fmla="*/ 51 w 97"/>
                <a:gd name="T33" fmla="*/ 52 h 179"/>
                <a:gd name="T34" fmla="*/ 52 w 97"/>
                <a:gd name="T35" fmla="*/ 72 h 179"/>
                <a:gd name="T36" fmla="*/ 57 w 97"/>
                <a:gd name="T37" fmla="*/ 83 h 179"/>
                <a:gd name="T38" fmla="*/ 68 w 97"/>
                <a:gd name="T39" fmla="*/ 94 h 179"/>
                <a:gd name="T40" fmla="*/ 80 w 97"/>
                <a:gd name="T41" fmla="*/ 111 h 179"/>
                <a:gd name="T42" fmla="*/ 89 w 97"/>
                <a:gd name="T43" fmla="*/ 131 h 179"/>
                <a:gd name="T44" fmla="*/ 91 w 97"/>
                <a:gd name="T45" fmla="*/ 147 h 179"/>
                <a:gd name="T46" fmla="*/ 86 w 97"/>
                <a:gd name="T47" fmla="*/ 139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1 h 179"/>
                <a:gd name="T54" fmla="*/ 57 w 97"/>
                <a:gd name="T55" fmla="*/ 94 h 179"/>
                <a:gd name="T56" fmla="*/ 59 w 97"/>
                <a:gd name="T57" fmla="*/ 109 h 179"/>
                <a:gd name="T58" fmla="*/ 65 w 97"/>
                <a:gd name="T59" fmla="*/ 154 h 179"/>
                <a:gd name="T60" fmla="*/ 62 w 97"/>
                <a:gd name="T61" fmla="*/ 178 h 179"/>
                <a:gd name="T62" fmla="*/ 61 w 97"/>
                <a:gd name="T63" fmla="*/ 176 h 179"/>
                <a:gd name="T64" fmla="*/ 59 w 97"/>
                <a:gd name="T65" fmla="*/ 157 h 179"/>
                <a:gd name="T66" fmla="*/ 50 w 97"/>
                <a:gd name="T67" fmla="*/ 114 h 179"/>
                <a:gd name="T68" fmla="*/ 40 w 97"/>
                <a:gd name="T69" fmla="*/ 107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3 h 179"/>
                <a:gd name="T78" fmla="*/ 38 w 97"/>
                <a:gd name="T79" fmla="*/ 95 h 179"/>
                <a:gd name="T80" fmla="*/ 44 w 97"/>
                <a:gd name="T81" fmla="*/ 76 h 179"/>
                <a:gd name="T82" fmla="*/ 44 w 97"/>
                <a:gd name="T83" fmla="*/ 52 h 179"/>
                <a:gd name="T84" fmla="*/ 39 w 97"/>
                <a:gd name="T85" fmla="*/ 48 h 179"/>
                <a:gd name="T86" fmla="*/ 27 w 97"/>
                <a:gd name="T87" fmla="*/ 61 h 179"/>
                <a:gd name="T88" fmla="*/ 15 w 97"/>
                <a:gd name="T89" fmla="*/ 77 h 179"/>
                <a:gd name="T90" fmla="*/ 6 w 97"/>
                <a:gd name="T91" fmla="*/ 93 h 179"/>
                <a:gd name="T92" fmla="*/ 2 w 97"/>
                <a:gd name="T93" fmla="*/ 104 h 179"/>
                <a:gd name="T94" fmla="*/ 0 w 97"/>
                <a:gd name="T95" fmla="*/ 102 h 179"/>
                <a:gd name="T96" fmla="*/ 3 w 97"/>
                <a:gd name="T97" fmla="*/ 91 h 179"/>
                <a:gd name="T98" fmla="*/ 12 w 97"/>
                <a:gd name="T99" fmla="*/ 75 h 179"/>
                <a:gd name="T100" fmla="*/ 23 w 97"/>
                <a:gd name="T101" fmla="*/ 55 h 179"/>
                <a:gd name="T102" fmla="*/ 35 w 97"/>
                <a:gd name="T103" fmla="*/ 38 h 179"/>
                <a:gd name="T104" fmla="*/ 43 w 97"/>
                <a:gd name="T105" fmla="*/ 27 h 179"/>
                <a:gd name="T106" fmla="*/ 41 w 97"/>
                <a:gd name="T107" fmla="*/ 11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1"/>
                  </a:lnTo>
                  <a:lnTo>
                    <a:pt x="45" y="9"/>
                  </a:lnTo>
                  <a:lnTo>
                    <a:pt x="46" y="20"/>
                  </a:lnTo>
                  <a:lnTo>
                    <a:pt x="47" y="26"/>
                  </a:lnTo>
                  <a:lnTo>
                    <a:pt x="49" y="28"/>
                  </a:lnTo>
                  <a:lnTo>
                    <a:pt x="51" y="30"/>
                  </a:lnTo>
                  <a:lnTo>
                    <a:pt x="55" y="34"/>
                  </a:lnTo>
                  <a:lnTo>
                    <a:pt x="60" y="38"/>
                  </a:lnTo>
                  <a:lnTo>
                    <a:pt x="65" y="43"/>
                  </a:lnTo>
                  <a:lnTo>
                    <a:pt x="70" y="50"/>
                  </a:lnTo>
                  <a:lnTo>
                    <a:pt x="75" y="57"/>
                  </a:lnTo>
                  <a:lnTo>
                    <a:pt x="79" y="65"/>
                  </a:lnTo>
                  <a:lnTo>
                    <a:pt x="86" y="79"/>
                  </a:lnTo>
                  <a:lnTo>
                    <a:pt x="92" y="89"/>
                  </a:lnTo>
                  <a:lnTo>
                    <a:pt x="95" y="95"/>
                  </a:lnTo>
                  <a:lnTo>
                    <a:pt x="97" y="100"/>
                  </a:lnTo>
                  <a:lnTo>
                    <a:pt x="97" y="103"/>
                  </a:lnTo>
                  <a:lnTo>
                    <a:pt x="96" y="104"/>
                  </a:lnTo>
                  <a:lnTo>
                    <a:pt x="94" y="103"/>
                  </a:lnTo>
                  <a:lnTo>
                    <a:pt x="92" y="98"/>
                  </a:lnTo>
                  <a:lnTo>
                    <a:pt x="90" y="94"/>
                  </a:lnTo>
                  <a:lnTo>
                    <a:pt x="87" y="89"/>
                  </a:lnTo>
                  <a:lnTo>
                    <a:pt x="84" y="82"/>
                  </a:lnTo>
                  <a:lnTo>
                    <a:pt x="79" y="74"/>
                  </a:lnTo>
                  <a:lnTo>
                    <a:pt x="75" y="67"/>
                  </a:lnTo>
                  <a:lnTo>
                    <a:pt x="71" y="61"/>
                  </a:lnTo>
                  <a:lnTo>
                    <a:pt x="67" y="55"/>
                  </a:lnTo>
                  <a:lnTo>
                    <a:pt x="65" y="52"/>
                  </a:lnTo>
                  <a:lnTo>
                    <a:pt x="61" y="48"/>
                  </a:lnTo>
                  <a:lnTo>
                    <a:pt x="57" y="45"/>
                  </a:lnTo>
                  <a:lnTo>
                    <a:pt x="55" y="43"/>
                  </a:lnTo>
                  <a:lnTo>
                    <a:pt x="52" y="42"/>
                  </a:lnTo>
                  <a:lnTo>
                    <a:pt x="51" y="52"/>
                  </a:lnTo>
                  <a:lnTo>
                    <a:pt x="51" y="63"/>
                  </a:lnTo>
                  <a:lnTo>
                    <a:pt x="52" y="72"/>
                  </a:lnTo>
                  <a:lnTo>
                    <a:pt x="53" y="79"/>
                  </a:lnTo>
                  <a:lnTo>
                    <a:pt x="57" y="83"/>
                  </a:lnTo>
                  <a:lnTo>
                    <a:pt x="62" y="89"/>
                  </a:lnTo>
                  <a:lnTo>
                    <a:pt x="68" y="94"/>
                  </a:lnTo>
                  <a:lnTo>
                    <a:pt x="74" y="102"/>
                  </a:lnTo>
                  <a:lnTo>
                    <a:pt x="80" y="111"/>
                  </a:lnTo>
                  <a:lnTo>
                    <a:pt x="85" y="120"/>
                  </a:lnTo>
                  <a:lnTo>
                    <a:pt x="89" y="131"/>
                  </a:lnTo>
                  <a:lnTo>
                    <a:pt x="91" y="144"/>
                  </a:lnTo>
                  <a:lnTo>
                    <a:pt x="91" y="147"/>
                  </a:lnTo>
                  <a:lnTo>
                    <a:pt x="89" y="146"/>
                  </a:lnTo>
                  <a:lnTo>
                    <a:pt x="86" y="139"/>
                  </a:lnTo>
                  <a:lnTo>
                    <a:pt x="82" y="128"/>
                  </a:lnTo>
                  <a:lnTo>
                    <a:pt x="79" y="122"/>
                  </a:lnTo>
                  <a:lnTo>
                    <a:pt x="77" y="116"/>
                  </a:lnTo>
                  <a:lnTo>
                    <a:pt x="73" y="111"/>
                  </a:lnTo>
                  <a:lnTo>
                    <a:pt x="69" y="105"/>
                  </a:lnTo>
                  <a:lnTo>
                    <a:pt x="65" y="101"/>
                  </a:lnTo>
                  <a:lnTo>
                    <a:pt x="61" y="97"/>
                  </a:lnTo>
                  <a:lnTo>
                    <a:pt x="57" y="94"/>
                  </a:lnTo>
                  <a:lnTo>
                    <a:pt x="54" y="93"/>
                  </a:lnTo>
                  <a:lnTo>
                    <a:pt x="59" y="109"/>
                  </a:lnTo>
                  <a:lnTo>
                    <a:pt x="62" y="131"/>
                  </a:lnTo>
                  <a:lnTo>
                    <a:pt x="65" y="154"/>
                  </a:lnTo>
                  <a:lnTo>
                    <a:pt x="64" y="173"/>
                  </a:lnTo>
                  <a:lnTo>
                    <a:pt x="62" y="178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1"/>
                  </a:lnTo>
                  <a:lnTo>
                    <a:pt x="59" y="157"/>
                  </a:lnTo>
                  <a:lnTo>
                    <a:pt x="55" y="136"/>
                  </a:lnTo>
                  <a:lnTo>
                    <a:pt x="50" y="114"/>
                  </a:lnTo>
                  <a:lnTo>
                    <a:pt x="47" y="101"/>
                  </a:lnTo>
                  <a:lnTo>
                    <a:pt x="40" y="107"/>
                  </a:lnTo>
                  <a:lnTo>
                    <a:pt x="32" y="117"/>
                  </a:lnTo>
                  <a:lnTo>
                    <a:pt x="26" y="129"/>
                  </a:lnTo>
                  <a:lnTo>
                    <a:pt x="23" y="141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20" y="135"/>
                  </a:lnTo>
                  <a:lnTo>
                    <a:pt x="24" y="123"/>
                  </a:lnTo>
                  <a:lnTo>
                    <a:pt x="31" y="109"/>
                  </a:lnTo>
                  <a:lnTo>
                    <a:pt x="38" y="95"/>
                  </a:lnTo>
                  <a:lnTo>
                    <a:pt x="43" y="88"/>
                  </a:lnTo>
                  <a:lnTo>
                    <a:pt x="44" y="76"/>
                  </a:lnTo>
                  <a:lnTo>
                    <a:pt x="44" y="63"/>
                  </a:lnTo>
                  <a:lnTo>
                    <a:pt x="44" y="52"/>
                  </a:lnTo>
                  <a:lnTo>
                    <a:pt x="44" y="44"/>
                  </a:lnTo>
                  <a:lnTo>
                    <a:pt x="39" y="48"/>
                  </a:lnTo>
                  <a:lnTo>
                    <a:pt x="33" y="54"/>
                  </a:lnTo>
                  <a:lnTo>
                    <a:pt x="27" y="61"/>
                  </a:lnTo>
                  <a:lnTo>
                    <a:pt x="20" y="68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3"/>
                  </a:lnTo>
                  <a:lnTo>
                    <a:pt x="4" y="101"/>
                  </a:lnTo>
                  <a:lnTo>
                    <a:pt x="2" y="104"/>
                  </a:lnTo>
                  <a:lnTo>
                    <a:pt x="1" y="104"/>
                  </a:lnTo>
                  <a:lnTo>
                    <a:pt x="0" y="102"/>
                  </a:lnTo>
                  <a:lnTo>
                    <a:pt x="1" y="96"/>
                  </a:lnTo>
                  <a:lnTo>
                    <a:pt x="3" y="91"/>
                  </a:lnTo>
                  <a:lnTo>
                    <a:pt x="6" y="84"/>
                  </a:lnTo>
                  <a:lnTo>
                    <a:pt x="12" y="75"/>
                  </a:lnTo>
                  <a:lnTo>
                    <a:pt x="17" y="65"/>
                  </a:lnTo>
                  <a:lnTo>
                    <a:pt x="23" y="55"/>
                  </a:lnTo>
                  <a:lnTo>
                    <a:pt x="29" y="46"/>
                  </a:lnTo>
                  <a:lnTo>
                    <a:pt x="35" y="38"/>
                  </a:lnTo>
                  <a:lnTo>
                    <a:pt x="40" y="33"/>
                  </a:lnTo>
                  <a:lnTo>
                    <a:pt x="43" y="27"/>
                  </a:lnTo>
                  <a:lnTo>
                    <a:pt x="43" y="19"/>
                  </a:lnTo>
                  <a:lnTo>
                    <a:pt x="41" y="11"/>
                  </a:lnTo>
                  <a:lnTo>
                    <a:pt x="40" y="7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6" name="Freeform 301"/>
            <p:cNvSpPr>
              <a:spLocks/>
            </p:cNvSpPr>
            <p:nvPr/>
          </p:nvSpPr>
          <p:spPr bwMode="auto">
            <a:xfrm>
              <a:off x="580" y="73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3 w 116"/>
                <a:gd name="T3" fmla="*/ 154 h 187"/>
                <a:gd name="T4" fmla="*/ 20 w 116"/>
                <a:gd name="T5" fmla="*/ 136 h 187"/>
                <a:gd name="T6" fmla="*/ 29 w 116"/>
                <a:gd name="T7" fmla="*/ 112 h 187"/>
                <a:gd name="T8" fmla="*/ 28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2 h 187"/>
                <a:gd name="T16" fmla="*/ 26 w 116"/>
                <a:gd name="T17" fmla="*/ 89 h 187"/>
                <a:gd name="T18" fmla="*/ 33 w 116"/>
                <a:gd name="T19" fmla="*/ 93 h 187"/>
                <a:gd name="T20" fmla="*/ 40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3 w 116"/>
                <a:gd name="T27" fmla="*/ 56 h 187"/>
                <a:gd name="T28" fmla="*/ 64 w 116"/>
                <a:gd name="T29" fmla="*/ 47 h 187"/>
                <a:gd name="T30" fmla="*/ 60 w 116"/>
                <a:gd name="T31" fmla="*/ 25 h 187"/>
                <a:gd name="T32" fmla="*/ 53 w 116"/>
                <a:gd name="T33" fmla="*/ 13 h 187"/>
                <a:gd name="T34" fmla="*/ 52 w 116"/>
                <a:gd name="T35" fmla="*/ 9 h 187"/>
                <a:gd name="T36" fmla="*/ 59 w 116"/>
                <a:gd name="T37" fmla="*/ 17 h 187"/>
                <a:gd name="T38" fmla="*/ 68 w 116"/>
                <a:gd name="T39" fmla="*/ 39 h 187"/>
                <a:gd name="T40" fmla="*/ 74 w 116"/>
                <a:gd name="T41" fmla="*/ 35 h 187"/>
                <a:gd name="T42" fmla="*/ 87 w 116"/>
                <a:gd name="T43" fmla="*/ 10 h 187"/>
                <a:gd name="T44" fmla="*/ 97 w 116"/>
                <a:gd name="T45" fmla="*/ 0 h 187"/>
                <a:gd name="T46" fmla="*/ 97 w 116"/>
                <a:gd name="T47" fmla="*/ 3 h 187"/>
                <a:gd name="T48" fmla="*/ 91 w 116"/>
                <a:gd name="T49" fmla="*/ 16 h 187"/>
                <a:gd name="T50" fmla="*/ 78 w 116"/>
                <a:gd name="T51" fmla="*/ 46 h 187"/>
                <a:gd name="T52" fmla="*/ 78 w 116"/>
                <a:gd name="T53" fmla="*/ 51 h 187"/>
                <a:gd name="T54" fmla="*/ 89 w 116"/>
                <a:gd name="T55" fmla="*/ 49 h 187"/>
                <a:gd name="T56" fmla="*/ 98 w 116"/>
                <a:gd name="T57" fmla="*/ 45 h 187"/>
                <a:gd name="T58" fmla="*/ 105 w 116"/>
                <a:gd name="T59" fmla="*/ 41 h 187"/>
                <a:gd name="T60" fmla="*/ 112 w 116"/>
                <a:gd name="T61" fmla="*/ 36 h 187"/>
                <a:gd name="T62" fmla="*/ 116 w 116"/>
                <a:gd name="T63" fmla="*/ 37 h 187"/>
                <a:gd name="T64" fmla="*/ 110 w 116"/>
                <a:gd name="T65" fmla="*/ 43 h 187"/>
                <a:gd name="T66" fmla="*/ 99 w 116"/>
                <a:gd name="T67" fmla="*/ 50 h 187"/>
                <a:gd name="T68" fmla="*/ 85 w 116"/>
                <a:gd name="T69" fmla="*/ 57 h 187"/>
                <a:gd name="T70" fmla="*/ 74 w 116"/>
                <a:gd name="T71" fmla="*/ 63 h 187"/>
                <a:gd name="T72" fmla="*/ 65 w 116"/>
                <a:gd name="T73" fmla="*/ 67 h 187"/>
                <a:gd name="T74" fmla="*/ 55 w 116"/>
                <a:gd name="T75" fmla="*/ 82 h 187"/>
                <a:gd name="T76" fmla="*/ 55 w 116"/>
                <a:gd name="T77" fmla="*/ 89 h 187"/>
                <a:gd name="T78" fmla="*/ 59 w 116"/>
                <a:gd name="T79" fmla="*/ 92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5 h 187"/>
                <a:gd name="T90" fmla="*/ 36 w 116"/>
                <a:gd name="T91" fmla="*/ 121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6 w 116"/>
                <a:gd name="T99" fmla="*/ 179 h 187"/>
                <a:gd name="T100" fmla="*/ 11 w 116"/>
                <a:gd name="T101" fmla="*/ 184 h 187"/>
                <a:gd name="T102" fmla="*/ 2 w 116"/>
                <a:gd name="T103" fmla="*/ 187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3" y="154"/>
                  </a:lnTo>
                  <a:lnTo>
                    <a:pt x="17" y="145"/>
                  </a:lnTo>
                  <a:lnTo>
                    <a:pt x="20" y="136"/>
                  </a:lnTo>
                  <a:lnTo>
                    <a:pt x="24" y="124"/>
                  </a:lnTo>
                  <a:lnTo>
                    <a:pt x="29" y="112"/>
                  </a:lnTo>
                  <a:lnTo>
                    <a:pt x="32" y="105"/>
                  </a:lnTo>
                  <a:lnTo>
                    <a:pt x="28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2"/>
                  </a:lnTo>
                  <a:lnTo>
                    <a:pt x="24" y="86"/>
                  </a:lnTo>
                  <a:lnTo>
                    <a:pt x="26" y="89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40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3" y="56"/>
                  </a:lnTo>
                  <a:lnTo>
                    <a:pt x="64" y="53"/>
                  </a:lnTo>
                  <a:lnTo>
                    <a:pt x="64" y="47"/>
                  </a:lnTo>
                  <a:lnTo>
                    <a:pt x="63" y="36"/>
                  </a:lnTo>
                  <a:lnTo>
                    <a:pt x="60" y="25"/>
                  </a:lnTo>
                  <a:lnTo>
                    <a:pt x="56" y="18"/>
                  </a:lnTo>
                  <a:lnTo>
                    <a:pt x="53" y="13"/>
                  </a:lnTo>
                  <a:lnTo>
                    <a:pt x="52" y="10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8" y="39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10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1"/>
                  </a:lnTo>
                  <a:lnTo>
                    <a:pt x="97" y="3"/>
                  </a:lnTo>
                  <a:lnTo>
                    <a:pt x="94" y="7"/>
                  </a:lnTo>
                  <a:lnTo>
                    <a:pt x="91" y="16"/>
                  </a:lnTo>
                  <a:lnTo>
                    <a:pt x="84" y="31"/>
                  </a:lnTo>
                  <a:lnTo>
                    <a:pt x="78" y="46"/>
                  </a:lnTo>
                  <a:lnTo>
                    <a:pt x="73" y="53"/>
                  </a:lnTo>
                  <a:lnTo>
                    <a:pt x="78" y="51"/>
                  </a:lnTo>
                  <a:lnTo>
                    <a:pt x="84" y="50"/>
                  </a:lnTo>
                  <a:lnTo>
                    <a:pt x="89" y="49"/>
                  </a:lnTo>
                  <a:lnTo>
                    <a:pt x="93" y="47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5" y="41"/>
                  </a:lnTo>
                  <a:lnTo>
                    <a:pt x="108" y="39"/>
                  </a:lnTo>
                  <a:lnTo>
                    <a:pt x="112" y="36"/>
                  </a:lnTo>
                  <a:lnTo>
                    <a:pt x="115" y="35"/>
                  </a:lnTo>
                  <a:lnTo>
                    <a:pt x="116" y="37"/>
                  </a:lnTo>
                  <a:lnTo>
                    <a:pt x="114" y="40"/>
                  </a:lnTo>
                  <a:lnTo>
                    <a:pt x="110" y="43"/>
                  </a:lnTo>
                  <a:lnTo>
                    <a:pt x="105" y="46"/>
                  </a:lnTo>
                  <a:lnTo>
                    <a:pt x="99" y="50"/>
                  </a:lnTo>
                  <a:lnTo>
                    <a:pt x="92" y="53"/>
                  </a:lnTo>
                  <a:lnTo>
                    <a:pt x="85" y="57"/>
                  </a:lnTo>
                  <a:lnTo>
                    <a:pt x="79" y="61"/>
                  </a:lnTo>
                  <a:lnTo>
                    <a:pt x="74" y="63"/>
                  </a:lnTo>
                  <a:lnTo>
                    <a:pt x="71" y="64"/>
                  </a:lnTo>
                  <a:lnTo>
                    <a:pt x="65" y="67"/>
                  </a:lnTo>
                  <a:lnTo>
                    <a:pt x="59" y="75"/>
                  </a:lnTo>
                  <a:lnTo>
                    <a:pt x="55" y="82"/>
                  </a:lnTo>
                  <a:lnTo>
                    <a:pt x="54" y="87"/>
                  </a:lnTo>
                  <a:lnTo>
                    <a:pt x="55" y="89"/>
                  </a:lnTo>
                  <a:lnTo>
                    <a:pt x="57" y="91"/>
                  </a:lnTo>
                  <a:lnTo>
                    <a:pt x="59" y="92"/>
                  </a:lnTo>
                  <a:lnTo>
                    <a:pt x="61" y="92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5"/>
                  </a:lnTo>
                  <a:lnTo>
                    <a:pt x="40" y="111"/>
                  </a:lnTo>
                  <a:lnTo>
                    <a:pt x="36" y="121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2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8" y="175"/>
                  </a:lnTo>
                  <a:lnTo>
                    <a:pt x="16" y="179"/>
                  </a:lnTo>
                  <a:lnTo>
                    <a:pt x="13" y="182"/>
                  </a:lnTo>
                  <a:lnTo>
                    <a:pt x="11" y="184"/>
                  </a:lnTo>
                  <a:lnTo>
                    <a:pt x="6" y="186"/>
                  </a:lnTo>
                  <a:lnTo>
                    <a:pt x="2" y="187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7" name="Freeform 302"/>
            <p:cNvSpPr>
              <a:spLocks/>
            </p:cNvSpPr>
            <p:nvPr/>
          </p:nvSpPr>
          <p:spPr bwMode="auto">
            <a:xfrm>
              <a:off x="410" y="370"/>
              <a:ext cx="75" cy="144"/>
            </a:xfrm>
            <a:custGeom>
              <a:avLst/>
              <a:gdLst>
                <a:gd name="T0" fmla="*/ 49 w 75"/>
                <a:gd name="T1" fmla="*/ 8 h 144"/>
                <a:gd name="T2" fmla="*/ 42 w 75"/>
                <a:gd name="T3" fmla="*/ 26 h 144"/>
                <a:gd name="T4" fmla="*/ 36 w 75"/>
                <a:gd name="T5" fmla="*/ 30 h 144"/>
                <a:gd name="T6" fmla="*/ 24 w 75"/>
                <a:gd name="T7" fmla="*/ 35 h 144"/>
                <a:gd name="T8" fmla="*/ 12 w 75"/>
                <a:gd name="T9" fmla="*/ 43 h 144"/>
                <a:gd name="T10" fmla="*/ 3 w 75"/>
                <a:gd name="T11" fmla="*/ 50 h 144"/>
                <a:gd name="T12" fmla="*/ 0 w 75"/>
                <a:gd name="T13" fmla="*/ 55 h 144"/>
                <a:gd name="T14" fmla="*/ 1 w 75"/>
                <a:gd name="T15" fmla="*/ 55 h 144"/>
                <a:gd name="T16" fmla="*/ 6 w 75"/>
                <a:gd name="T17" fmla="*/ 53 h 144"/>
                <a:gd name="T18" fmla="*/ 14 w 75"/>
                <a:gd name="T19" fmla="*/ 48 h 144"/>
                <a:gd name="T20" fmla="*/ 24 w 75"/>
                <a:gd name="T21" fmla="*/ 41 h 144"/>
                <a:gd name="T22" fmla="*/ 34 w 75"/>
                <a:gd name="T23" fmla="*/ 37 h 144"/>
                <a:gd name="T24" fmla="*/ 35 w 75"/>
                <a:gd name="T25" fmla="*/ 43 h 144"/>
                <a:gd name="T26" fmla="*/ 32 w 75"/>
                <a:gd name="T27" fmla="*/ 61 h 144"/>
                <a:gd name="T28" fmla="*/ 29 w 75"/>
                <a:gd name="T29" fmla="*/ 71 h 144"/>
                <a:gd name="T30" fmla="*/ 20 w 75"/>
                <a:gd name="T31" fmla="*/ 81 h 144"/>
                <a:gd name="T32" fmla="*/ 11 w 75"/>
                <a:gd name="T33" fmla="*/ 91 h 144"/>
                <a:gd name="T34" fmla="*/ 5 w 75"/>
                <a:gd name="T35" fmla="*/ 99 h 144"/>
                <a:gd name="T36" fmla="*/ 3 w 75"/>
                <a:gd name="T37" fmla="*/ 105 h 144"/>
                <a:gd name="T38" fmla="*/ 5 w 75"/>
                <a:gd name="T39" fmla="*/ 107 h 144"/>
                <a:gd name="T40" fmla="*/ 11 w 75"/>
                <a:gd name="T41" fmla="*/ 98 h 144"/>
                <a:gd name="T42" fmla="*/ 26 w 75"/>
                <a:gd name="T43" fmla="*/ 83 h 144"/>
                <a:gd name="T44" fmla="*/ 32 w 75"/>
                <a:gd name="T45" fmla="*/ 89 h 144"/>
                <a:gd name="T46" fmla="*/ 35 w 75"/>
                <a:gd name="T47" fmla="*/ 128 h 144"/>
                <a:gd name="T48" fmla="*/ 37 w 75"/>
                <a:gd name="T49" fmla="*/ 143 h 144"/>
                <a:gd name="T50" fmla="*/ 38 w 75"/>
                <a:gd name="T51" fmla="*/ 142 h 144"/>
                <a:gd name="T52" fmla="*/ 39 w 75"/>
                <a:gd name="T53" fmla="*/ 125 h 144"/>
                <a:gd name="T54" fmla="*/ 37 w 75"/>
                <a:gd name="T55" fmla="*/ 83 h 144"/>
                <a:gd name="T56" fmla="*/ 40 w 75"/>
                <a:gd name="T57" fmla="*/ 70 h 144"/>
                <a:gd name="T58" fmla="*/ 41 w 75"/>
                <a:gd name="T59" fmla="*/ 72 h 144"/>
                <a:gd name="T60" fmla="*/ 46 w 75"/>
                <a:gd name="T61" fmla="*/ 83 h 144"/>
                <a:gd name="T62" fmla="*/ 62 w 75"/>
                <a:gd name="T63" fmla="*/ 104 h 144"/>
                <a:gd name="T64" fmla="*/ 70 w 75"/>
                <a:gd name="T65" fmla="*/ 109 h 144"/>
                <a:gd name="T66" fmla="*/ 67 w 75"/>
                <a:gd name="T67" fmla="*/ 103 h 144"/>
                <a:gd name="T68" fmla="*/ 59 w 75"/>
                <a:gd name="T69" fmla="*/ 91 h 144"/>
                <a:gd name="T70" fmla="*/ 47 w 75"/>
                <a:gd name="T71" fmla="*/ 74 h 144"/>
                <a:gd name="T72" fmla="*/ 44 w 75"/>
                <a:gd name="T73" fmla="*/ 60 h 144"/>
                <a:gd name="T74" fmla="*/ 45 w 75"/>
                <a:gd name="T75" fmla="*/ 43 h 144"/>
                <a:gd name="T76" fmla="*/ 47 w 75"/>
                <a:gd name="T77" fmla="*/ 36 h 144"/>
                <a:gd name="T78" fmla="*/ 50 w 75"/>
                <a:gd name="T79" fmla="*/ 38 h 144"/>
                <a:gd name="T80" fmla="*/ 57 w 75"/>
                <a:gd name="T81" fmla="*/ 46 h 144"/>
                <a:gd name="T82" fmla="*/ 70 w 75"/>
                <a:gd name="T83" fmla="*/ 59 h 144"/>
                <a:gd name="T84" fmla="*/ 75 w 75"/>
                <a:gd name="T85" fmla="*/ 63 h 144"/>
                <a:gd name="T86" fmla="*/ 71 w 75"/>
                <a:gd name="T87" fmla="*/ 55 h 144"/>
                <a:gd name="T88" fmla="*/ 63 w 75"/>
                <a:gd name="T89" fmla="*/ 46 h 144"/>
                <a:gd name="T90" fmla="*/ 56 w 75"/>
                <a:gd name="T91" fmla="*/ 36 h 144"/>
                <a:gd name="T92" fmla="*/ 53 w 75"/>
                <a:gd name="T93" fmla="*/ 28 h 144"/>
                <a:gd name="T94" fmla="*/ 53 w 75"/>
                <a:gd name="T95" fmla="*/ 14 h 144"/>
                <a:gd name="T96" fmla="*/ 57 w 75"/>
                <a:gd name="T97" fmla="*/ 2 h 144"/>
                <a:gd name="T98" fmla="*/ 55 w 75"/>
                <a:gd name="T99" fmla="*/ 0 h 14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4"/>
                <a:gd name="T152" fmla="*/ 75 w 75"/>
                <a:gd name="T153" fmla="*/ 144 h 14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4">
                  <a:moveTo>
                    <a:pt x="53" y="2"/>
                  </a:moveTo>
                  <a:lnTo>
                    <a:pt x="49" y="8"/>
                  </a:lnTo>
                  <a:lnTo>
                    <a:pt x="46" y="17"/>
                  </a:lnTo>
                  <a:lnTo>
                    <a:pt x="42" y="26"/>
                  </a:lnTo>
                  <a:lnTo>
                    <a:pt x="41" y="30"/>
                  </a:lnTo>
                  <a:lnTo>
                    <a:pt x="36" y="30"/>
                  </a:lnTo>
                  <a:lnTo>
                    <a:pt x="30" y="32"/>
                  </a:lnTo>
                  <a:lnTo>
                    <a:pt x="24" y="35"/>
                  </a:lnTo>
                  <a:lnTo>
                    <a:pt x="18" y="39"/>
                  </a:lnTo>
                  <a:lnTo>
                    <a:pt x="12" y="43"/>
                  </a:lnTo>
                  <a:lnTo>
                    <a:pt x="7" y="46"/>
                  </a:lnTo>
                  <a:lnTo>
                    <a:pt x="3" y="50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1" y="55"/>
                  </a:lnTo>
                  <a:lnTo>
                    <a:pt x="4" y="55"/>
                  </a:lnTo>
                  <a:lnTo>
                    <a:pt x="6" y="53"/>
                  </a:lnTo>
                  <a:lnTo>
                    <a:pt x="10" y="51"/>
                  </a:lnTo>
                  <a:lnTo>
                    <a:pt x="14" y="48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9"/>
                  </a:lnTo>
                  <a:lnTo>
                    <a:pt x="34" y="37"/>
                  </a:lnTo>
                  <a:lnTo>
                    <a:pt x="37" y="36"/>
                  </a:lnTo>
                  <a:lnTo>
                    <a:pt x="35" y="43"/>
                  </a:lnTo>
                  <a:lnTo>
                    <a:pt x="34" y="53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9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6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4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9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3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9" y="137"/>
                  </a:lnTo>
                  <a:lnTo>
                    <a:pt x="39" y="125"/>
                  </a:lnTo>
                  <a:lnTo>
                    <a:pt x="38" y="104"/>
                  </a:lnTo>
                  <a:lnTo>
                    <a:pt x="37" y="83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2"/>
                  </a:lnTo>
                  <a:lnTo>
                    <a:pt x="42" y="76"/>
                  </a:lnTo>
                  <a:lnTo>
                    <a:pt x="46" y="83"/>
                  </a:lnTo>
                  <a:lnTo>
                    <a:pt x="53" y="93"/>
                  </a:lnTo>
                  <a:lnTo>
                    <a:pt x="62" y="104"/>
                  </a:lnTo>
                  <a:lnTo>
                    <a:pt x="67" y="109"/>
                  </a:lnTo>
                  <a:lnTo>
                    <a:pt x="70" y="109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4" y="98"/>
                  </a:lnTo>
                  <a:lnTo>
                    <a:pt x="59" y="91"/>
                  </a:lnTo>
                  <a:lnTo>
                    <a:pt x="53" y="83"/>
                  </a:lnTo>
                  <a:lnTo>
                    <a:pt x="47" y="74"/>
                  </a:lnTo>
                  <a:lnTo>
                    <a:pt x="44" y="67"/>
                  </a:lnTo>
                  <a:lnTo>
                    <a:pt x="44" y="60"/>
                  </a:lnTo>
                  <a:lnTo>
                    <a:pt x="44" y="51"/>
                  </a:lnTo>
                  <a:lnTo>
                    <a:pt x="45" y="43"/>
                  </a:lnTo>
                  <a:lnTo>
                    <a:pt x="46" y="38"/>
                  </a:lnTo>
                  <a:lnTo>
                    <a:pt x="47" y="36"/>
                  </a:lnTo>
                  <a:lnTo>
                    <a:pt x="48" y="36"/>
                  </a:lnTo>
                  <a:lnTo>
                    <a:pt x="50" y="38"/>
                  </a:lnTo>
                  <a:lnTo>
                    <a:pt x="52" y="41"/>
                  </a:lnTo>
                  <a:lnTo>
                    <a:pt x="57" y="46"/>
                  </a:lnTo>
                  <a:lnTo>
                    <a:pt x="64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60"/>
                  </a:lnTo>
                  <a:lnTo>
                    <a:pt x="71" y="55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60" y="41"/>
                  </a:lnTo>
                  <a:lnTo>
                    <a:pt x="56" y="36"/>
                  </a:lnTo>
                  <a:lnTo>
                    <a:pt x="54" y="32"/>
                  </a:lnTo>
                  <a:lnTo>
                    <a:pt x="53" y="28"/>
                  </a:lnTo>
                  <a:lnTo>
                    <a:pt x="53" y="22"/>
                  </a:lnTo>
                  <a:lnTo>
                    <a:pt x="53" y="14"/>
                  </a:lnTo>
                  <a:lnTo>
                    <a:pt x="55" y="7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2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8" name="Freeform 303"/>
            <p:cNvSpPr>
              <a:spLocks/>
            </p:cNvSpPr>
            <p:nvPr/>
          </p:nvSpPr>
          <p:spPr bwMode="auto">
            <a:xfrm>
              <a:off x="674" y="305"/>
              <a:ext cx="149" cy="132"/>
            </a:xfrm>
            <a:custGeom>
              <a:avLst/>
              <a:gdLst>
                <a:gd name="T0" fmla="*/ 4 w 149"/>
                <a:gd name="T1" fmla="*/ 13 h 132"/>
                <a:gd name="T2" fmla="*/ 12 w 149"/>
                <a:gd name="T3" fmla="*/ 22 h 132"/>
                <a:gd name="T4" fmla="*/ 17 w 149"/>
                <a:gd name="T5" fmla="*/ 27 h 132"/>
                <a:gd name="T6" fmla="*/ 29 w 149"/>
                <a:gd name="T7" fmla="*/ 33 h 132"/>
                <a:gd name="T8" fmla="*/ 34 w 149"/>
                <a:gd name="T9" fmla="*/ 48 h 132"/>
                <a:gd name="T10" fmla="*/ 34 w 149"/>
                <a:gd name="T11" fmla="*/ 74 h 132"/>
                <a:gd name="T12" fmla="*/ 37 w 149"/>
                <a:gd name="T13" fmla="*/ 88 h 132"/>
                <a:gd name="T14" fmla="*/ 38 w 149"/>
                <a:gd name="T15" fmla="*/ 84 h 132"/>
                <a:gd name="T16" fmla="*/ 37 w 149"/>
                <a:gd name="T17" fmla="*/ 71 h 132"/>
                <a:gd name="T18" fmla="*/ 40 w 149"/>
                <a:gd name="T19" fmla="*/ 44 h 132"/>
                <a:gd name="T20" fmla="*/ 44 w 149"/>
                <a:gd name="T21" fmla="*/ 38 h 132"/>
                <a:gd name="T22" fmla="*/ 51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8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80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5 h 132"/>
                <a:gd name="T44" fmla="*/ 126 w 149"/>
                <a:gd name="T45" fmla="*/ 99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3 h 132"/>
                <a:gd name="T54" fmla="*/ 121 w 149"/>
                <a:gd name="T55" fmla="*/ 91 h 132"/>
                <a:gd name="T56" fmla="*/ 101 w 149"/>
                <a:gd name="T57" fmla="*/ 76 h 132"/>
                <a:gd name="T58" fmla="*/ 83 w 149"/>
                <a:gd name="T59" fmla="*/ 65 h 132"/>
                <a:gd name="T60" fmla="*/ 76 w 149"/>
                <a:gd name="T61" fmla="*/ 61 h 132"/>
                <a:gd name="T62" fmla="*/ 80 w 149"/>
                <a:gd name="T63" fmla="*/ 60 h 132"/>
                <a:gd name="T64" fmla="*/ 91 w 149"/>
                <a:gd name="T65" fmla="*/ 56 h 132"/>
                <a:gd name="T66" fmla="*/ 107 w 149"/>
                <a:gd name="T67" fmla="*/ 53 h 132"/>
                <a:gd name="T68" fmla="*/ 124 w 149"/>
                <a:gd name="T69" fmla="*/ 51 h 132"/>
                <a:gd name="T70" fmla="*/ 139 w 149"/>
                <a:gd name="T71" fmla="*/ 53 h 132"/>
                <a:gd name="T72" fmla="*/ 149 w 149"/>
                <a:gd name="T73" fmla="*/ 58 h 132"/>
                <a:gd name="T74" fmla="*/ 146 w 149"/>
                <a:gd name="T75" fmla="*/ 53 h 132"/>
                <a:gd name="T76" fmla="*/ 138 w 149"/>
                <a:gd name="T77" fmla="*/ 49 h 132"/>
                <a:gd name="T78" fmla="*/ 120 w 149"/>
                <a:gd name="T79" fmla="*/ 48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9 h 132"/>
                <a:gd name="T86" fmla="*/ 67 w 149"/>
                <a:gd name="T87" fmla="*/ 44 h 132"/>
                <a:gd name="T88" fmla="*/ 59 w 149"/>
                <a:gd name="T89" fmla="*/ 37 h 132"/>
                <a:gd name="T90" fmla="*/ 52 w 149"/>
                <a:gd name="T91" fmla="*/ 31 h 132"/>
                <a:gd name="T92" fmla="*/ 54 w 149"/>
                <a:gd name="T93" fmla="*/ 26 h 132"/>
                <a:gd name="T94" fmla="*/ 65 w 149"/>
                <a:gd name="T95" fmla="*/ 18 h 132"/>
                <a:gd name="T96" fmla="*/ 78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1 w 149"/>
                <a:gd name="T103" fmla="*/ 0 h 132"/>
                <a:gd name="T104" fmla="*/ 81 w 149"/>
                <a:gd name="T105" fmla="*/ 4 h 132"/>
                <a:gd name="T106" fmla="*/ 69 w 149"/>
                <a:gd name="T107" fmla="*/ 10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4 w 149"/>
                <a:gd name="T117" fmla="*/ 19 h 132"/>
                <a:gd name="T118" fmla="*/ 16 w 149"/>
                <a:gd name="T119" fmla="*/ 15 h 132"/>
                <a:gd name="T120" fmla="*/ 9 w 149"/>
                <a:gd name="T121" fmla="*/ 12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4" y="13"/>
                  </a:lnTo>
                  <a:lnTo>
                    <a:pt x="8" y="18"/>
                  </a:lnTo>
                  <a:lnTo>
                    <a:pt x="12" y="22"/>
                  </a:lnTo>
                  <a:lnTo>
                    <a:pt x="14" y="25"/>
                  </a:lnTo>
                  <a:lnTo>
                    <a:pt x="17" y="27"/>
                  </a:lnTo>
                  <a:lnTo>
                    <a:pt x="23" y="29"/>
                  </a:lnTo>
                  <a:lnTo>
                    <a:pt x="29" y="33"/>
                  </a:lnTo>
                  <a:lnTo>
                    <a:pt x="34" y="36"/>
                  </a:lnTo>
                  <a:lnTo>
                    <a:pt x="34" y="48"/>
                  </a:lnTo>
                  <a:lnTo>
                    <a:pt x="34" y="62"/>
                  </a:lnTo>
                  <a:lnTo>
                    <a:pt x="34" y="74"/>
                  </a:lnTo>
                  <a:lnTo>
                    <a:pt x="35" y="84"/>
                  </a:lnTo>
                  <a:lnTo>
                    <a:pt x="37" y="88"/>
                  </a:lnTo>
                  <a:lnTo>
                    <a:pt x="38" y="88"/>
                  </a:lnTo>
                  <a:lnTo>
                    <a:pt x="38" y="84"/>
                  </a:lnTo>
                  <a:lnTo>
                    <a:pt x="37" y="80"/>
                  </a:lnTo>
                  <a:lnTo>
                    <a:pt x="37" y="71"/>
                  </a:lnTo>
                  <a:lnTo>
                    <a:pt x="38" y="58"/>
                  </a:lnTo>
                  <a:lnTo>
                    <a:pt x="40" y="44"/>
                  </a:lnTo>
                  <a:lnTo>
                    <a:pt x="41" y="37"/>
                  </a:lnTo>
                  <a:lnTo>
                    <a:pt x="44" y="38"/>
                  </a:lnTo>
                  <a:lnTo>
                    <a:pt x="46" y="41"/>
                  </a:lnTo>
                  <a:lnTo>
                    <a:pt x="51" y="45"/>
                  </a:lnTo>
                  <a:lnTo>
                    <a:pt x="55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3"/>
                  </a:lnTo>
                  <a:lnTo>
                    <a:pt x="70" y="78"/>
                  </a:lnTo>
                  <a:lnTo>
                    <a:pt x="72" y="98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80" y="109"/>
                  </a:lnTo>
                  <a:lnTo>
                    <a:pt x="77" y="93"/>
                  </a:lnTo>
                  <a:lnTo>
                    <a:pt x="75" y="78"/>
                  </a:lnTo>
                  <a:lnTo>
                    <a:pt x="75" y="67"/>
                  </a:lnTo>
                  <a:lnTo>
                    <a:pt x="82" y="71"/>
                  </a:lnTo>
                  <a:lnTo>
                    <a:pt x="91" y="78"/>
                  </a:lnTo>
                  <a:lnTo>
                    <a:pt x="102" y="85"/>
                  </a:lnTo>
                  <a:lnTo>
                    <a:pt x="114" y="92"/>
                  </a:lnTo>
                  <a:lnTo>
                    <a:pt x="126" y="99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7"/>
                  </a:lnTo>
                  <a:lnTo>
                    <a:pt x="138" y="103"/>
                  </a:lnTo>
                  <a:lnTo>
                    <a:pt x="131" y="97"/>
                  </a:lnTo>
                  <a:lnTo>
                    <a:pt x="121" y="91"/>
                  </a:lnTo>
                  <a:lnTo>
                    <a:pt x="111" y="83"/>
                  </a:lnTo>
                  <a:lnTo>
                    <a:pt x="101" y="76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9" y="62"/>
                  </a:lnTo>
                  <a:lnTo>
                    <a:pt x="76" y="61"/>
                  </a:lnTo>
                  <a:lnTo>
                    <a:pt x="77" y="60"/>
                  </a:lnTo>
                  <a:lnTo>
                    <a:pt x="80" y="60"/>
                  </a:lnTo>
                  <a:lnTo>
                    <a:pt x="86" y="58"/>
                  </a:lnTo>
                  <a:lnTo>
                    <a:pt x="91" y="56"/>
                  </a:lnTo>
                  <a:lnTo>
                    <a:pt x="98" y="54"/>
                  </a:lnTo>
                  <a:lnTo>
                    <a:pt x="107" y="53"/>
                  </a:lnTo>
                  <a:lnTo>
                    <a:pt x="115" y="52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9" y="53"/>
                  </a:lnTo>
                  <a:lnTo>
                    <a:pt x="144" y="55"/>
                  </a:lnTo>
                  <a:lnTo>
                    <a:pt x="149" y="58"/>
                  </a:lnTo>
                  <a:lnTo>
                    <a:pt x="149" y="56"/>
                  </a:lnTo>
                  <a:lnTo>
                    <a:pt x="146" y="53"/>
                  </a:lnTo>
                  <a:lnTo>
                    <a:pt x="142" y="50"/>
                  </a:lnTo>
                  <a:lnTo>
                    <a:pt x="138" y="49"/>
                  </a:lnTo>
                  <a:lnTo>
                    <a:pt x="130" y="48"/>
                  </a:lnTo>
                  <a:lnTo>
                    <a:pt x="120" y="48"/>
                  </a:lnTo>
                  <a:lnTo>
                    <a:pt x="110" y="48"/>
                  </a:lnTo>
                  <a:lnTo>
                    <a:pt x="99" y="48"/>
                  </a:lnTo>
                  <a:lnTo>
                    <a:pt x="89" y="49"/>
                  </a:lnTo>
                  <a:lnTo>
                    <a:pt x="82" y="49"/>
                  </a:lnTo>
                  <a:lnTo>
                    <a:pt x="77" y="50"/>
                  </a:lnTo>
                  <a:lnTo>
                    <a:pt x="75" y="49"/>
                  </a:lnTo>
                  <a:lnTo>
                    <a:pt x="71" y="47"/>
                  </a:lnTo>
                  <a:lnTo>
                    <a:pt x="67" y="44"/>
                  </a:lnTo>
                  <a:lnTo>
                    <a:pt x="63" y="40"/>
                  </a:lnTo>
                  <a:lnTo>
                    <a:pt x="59" y="37"/>
                  </a:lnTo>
                  <a:lnTo>
                    <a:pt x="54" y="33"/>
                  </a:lnTo>
                  <a:lnTo>
                    <a:pt x="52" y="31"/>
                  </a:lnTo>
                  <a:lnTo>
                    <a:pt x="50" y="29"/>
                  </a:lnTo>
                  <a:lnTo>
                    <a:pt x="54" y="26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2" y="14"/>
                  </a:lnTo>
                  <a:lnTo>
                    <a:pt x="78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1" y="0"/>
                  </a:lnTo>
                  <a:lnTo>
                    <a:pt x="85" y="2"/>
                  </a:lnTo>
                  <a:lnTo>
                    <a:pt x="81" y="4"/>
                  </a:lnTo>
                  <a:lnTo>
                    <a:pt x="76" y="7"/>
                  </a:lnTo>
                  <a:lnTo>
                    <a:pt x="69" y="10"/>
                  </a:lnTo>
                  <a:lnTo>
                    <a:pt x="63" y="12"/>
                  </a:lnTo>
                  <a:lnTo>
                    <a:pt x="56" y="16"/>
                  </a:lnTo>
                  <a:lnTo>
                    <a:pt x="51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8" y="21"/>
                  </a:lnTo>
                  <a:lnTo>
                    <a:pt x="24" y="19"/>
                  </a:lnTo>
                  <a:lnTo>
                    <a:pt x="21" y="17"/>
                  </a:lnTo>
                  <a:lnTo>
                    <a:pt x="16" y="15"/>
                  </a:lnTo>
                  <a:lnTo>
                    <a:pt x="12" y="14"/>
                  </a:lnTo>
                  <a:lnTo>
                    <a:pt x="9" y="12"/>
                  </a:lnTo>
                  <a:lnTo>
                    <a:pt x="4" y="11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69" name="Freeform 304"/>
            <p:cNvSpPr>
              <a:spLocks/>
            </p:cNvSpPr>
            <p:nvPr/>
          </p:nvSpPr>
          <p:spPr bwMode="auto">
            <a:xfrm>
              <a:off x="159" y="507"/>
              <a:ext cx="97" cy="112"/>
            </a:xfrm>
            <a:custGeom>
              <a:avLst/>
              <a:gdLst>
                <a:gd name="T0" fmla="*/ 11 w 97"/>
                <a:gd name="T1" fmla="*/ 33 h 112"/>
                <a:gd name="T2" fmla="*/ 15 w 97"/>
                <a:gd name="T3" fmla="*/ 55 h 112"/>
                <a:gd name="T4" fmla="*/ 23 w 97"/>
                <a:gd name="T5" fmla="*/ 54 h 112"/>
                <a:gd name="T6" fmla="*/ 32 w 97"/>
                <a:gd name="T7" fmla="*/ 60 h 112"/>
                <a:gd name="T8" fmla="*/ 35 w 97"/>
                <a:gd name="T9" fmla="*/ 67 h 112"/>
                <a:gd name="T10" fmla="*/ 26 w 97"/>
                <a:gd name="T11" fmla="*/ 65 h 112"/>
                <a:gd name="T12" fmla="*/ 21 w 97"/>
                <a:gd name="T13" fmla="*/ 62 h 112"/>
                <a:gd name="T14" fmla="*/ 13 w 97"/>
                <a:gd name="T15" fmla="*/ 57 h 112"/>
                <a:gd name="T16" fmla="*/ 2 w 97"/>
                <a:gd name="T17" fmla="*/ 64 h 112"/>
                <a:gd name="T18" fmla="*/ 0 w 97"/>
                <a:gd name="T19" fmla="*/ 78 h 112"/>
                <a:gd name="T20" fmla="*/ 4 w 97"/>
                <a:gd name="T21" fmla="*/ 84 h 112"/>
                <a:gd name="T22" fmla="*/ 20 w 97"/>
                <a:gd name="T23" fmla="*/ 87 h 112"/>
                <a:gd name="T24" fmla="*/ 29 w 97"/>
                <a:gd name="T25" fmla="*/ 82 h 112"/>
                <a:gd name="T26" fmla="*/ 29 w 97"/>
                <a:gd name="T27" fmla="*/ 88 h 112"/>
                <a:gd name="T28" fmla="*/ 23 w 97"/>
                <a:gd name="T29" fmla="*/ 110 h 112"/>
                <a:gd name="T30" fmla="*/ 40 w 97"/>
                <a:gd name="T31" fmla="*/ 110 h 112"/>
                <a:gd name="T32" fmla="*/ 46 w 97"/>
                <a:gd name="T33" fmla="*/ 96 h 112"/>
                <a:gd name="T34" fmla="*/ 41 w 97"/>
                <a:gd name="T35" fmla="*/ 83 h 112"/>
                <a:gd name="T36" fmla="*/ 44 w 97"/>
                <a:gd name="T37" fmla="*/ 80 h 112"/>
                <a:gd name="T38" fmla="*/ 48 w 97"/>
                <a:gd name="T39" fmla="*/ 85 h 112"/>
                <a:gd name="T40" fmla="*/ 53 w 97"/>
                <a:gd name="T41" fmla="*/ 96 h 112"/>
                <a:gd name="T42" fmla="*/ 66 w 97"/>
                <a:gd name="T43" fmla="*/ 96 h 112"/>
                <a:gd name="T44" fmla="*/ 78 w 97"/>
                <a:gd name="T45" fmla="*/ 100 h 112"/>
                <a:gd name="T46" fmla="*/ 90 w 97"/>
                <a:gd name="T47" fmla="*/ 92 h 112"/>
                <a:gd name="T48" fmla="*/ 92 w 97"/>
                <a:gd name="T49" fmla="*/ 83 h 112"/>
                <a:gd name="T50" fmla="*/ 90 w 97"/>
                <a:gd name="T51" fmla="*/ 80 h 112"/>
                <a:gd name="T52" fmla="*/ 77 w 97"/>
                <a:gd name="T53" fmla="*/ 72 h 112"/>
                <a:gd name="T54" fmla="*/ 67 w 97"/>
                <a:gd name="T55" fmla="*/ 69 h 112"/>
                <a:gd name="T56" fmla="*/ 72 w 97"/>
                <a:gd name="T57" fmla="*/ 59 h 112"/>
                <a:gd name="T58" fmla="*/ 84 w 97"/>
                <a:gd name="T59" fmla="*/ 55 h 112"/>
                <a:gd name="T60" fmla="*/ 96 w 97"/>
                <a:gd name="T61" fmla="*/ 47 h 112"/>
                <a:gd name="T62" fmla="*/ 96 w 97"/>
                <a:gd name="T63" fmla="*/ 33 h 112"/>
                <a:gd name="T64" fmla="*/ 85 w 97"/>
                <a:gd name="T65" fmla="*/ 26 h 112"/>
                <a:gd name="T66" fmla="*/ 72 w 97"/>
                <a:gd name="T67" fmla="*/ 31 h 112"/>
                <a:gd name="T68" fmla="*/ 72 w 97"/>
                <a:gd name="T69" fmla="*/ 41 h 112"/>
                <a:gd name="T70" fmla="*/ 62 w 97"/>
                <a:gd name="T71" fmla="*/ 51 h 112"/>
                <a:gd name="T72" fmla="*/ 58 w 97"/>
                <a:gd name="T73" fmla="*/ 50 h 112"/>
                <a:gd name="T74" fmla="*/ 56 w 97"/>
                <a:gd name="T75" fmla="*/ 44 h 112"/>
                <a:gd name="T76" fmla="*/ 60 w 97"/>
                <a:gd name="T77" fmla="*/ 31 h 112"/>
                <a:gd name="T78" fmla="*/ 69 w 97"/>
                <a:gd name="T79" fmla="*/ 18 h 112"/>
                <a:gd name="T80" fmla="*/ 62 w 97"/>
                <a:gd name="T81" fmla="*/ 3 h 112"/>
                <a:gd name="T82" fmla="*/ 50 w 97"/>
                <a:gd name="T83" fmla="*/ 1 h 112"/>
                <a:gd name="T84" fmla="*/ 41 w 97"/>
                <a:gd name="T85" fmla="*/ 8 h 112"/>
                <a:gd name="T86" fmla="*/ 38 w 97"/>
                <a:gd name="T87" fmla="*/ 15 h 112"/>
                <a:gd name="T88" fmla="*/ 42 w 97"/>
                <a:gd name="T89" fmla="*/ 26 h 112"/>
                <a:gd name="T90" fmla="*/ 48 w 97"/>
                <a:gd name="T91" fmla="*/ 34 h 112"/>
                <a:gd name="T92" fmla="*/ 47 w 97"/>
                <a:gd name="T93" fmla="*/ 45 h 112"/>
                <a:gd name="T94" fmla="*/ 41 w 97"/>
                <a:gd name="T95" fmla="*/ 47 h 112"/>
                <a:gd name="T96" fmla="*/ 35 w 97"/>
                <a:gd name="T97" fmla="*/ 35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7"/>
                <a:gd name="T148" fmla="*/ 0 h 112"/>
                <a:gd name="T149" fmla="*/ 97 w 97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7" h="112">
                  <a:moveTo>
                    <a:pt x="23" y="26"/>
                  </a:moveTo>
                  <a:lnTo>
                    <a:pt x="17" y="28"/>
                  </a:lnTo>
                  <a:lnTo>
                    <a:pt x="11" y="33"/>
                  </a:lnTo>
                  <a:lnTo>
                    <a:pt x="8" y="42"/>
                  </a:lnTo>
                  <a:lnTo>
                    <a:pt x="12" y="54"/>
                  </a:lnTo>
                  <a:lnTo>
                    <a:pt x="15" y="55"/>
                  </a:lnTo>
                  <a:lnTo>
                    <a:pt x="18" y="55"/>
                  </a:lnTo>
                  <a:lnTo>
                    <a:pt x="22" y="55"/>
                  </a:lnTo>
                  <a:lnTo>
                    <a:pt x="23" y="54"/>
                  </a:lnTo>
                  <a:lnTo>
                    <a:pt x="27" y="55"/>
                  </a:lnTo>
                  <a:lnTo>
                    <a:pt x="29" y="58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6"/>
                  </a:lnTo>
                  <a:lnTo>
                    <a:pt x="35" y="67"/>
                  </a:lnTo>
                  <a:lnTo>
                    <a:pt x="33" y="67"/>
                  </a:lnTo>
                  <a:lnTo>
                    <a:pt x="29" y="66"/>
                  </a:lnTo>
                  <a:lnTo>
                    <a:pt x="26" y="65"/>
                  </a:lnTo>
                  <a:lnTo>
                    <a:pt x="23" y="64"/>
                  </a:lnTo>
                  <a:lnTo>
                    <a:pt x="22" y="64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3" y="57"/>
                  </a:lnTo>
                  <a:lnTo>
                    <a:pt x="9" y="58"/>
                  </a:lnTo>
                  <a:lnTo>
                    <a:pt x="5" y="60"/>
                  </a:lnTo>
                  <a:lnTo>
                    <a:pt x="2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0" y="78"/>
                  </a:lnTo>
                  <a:lnTo>
                    <a:pt x="1" y="81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8"/>
                  </a:lnTo>
                  <a:lnTo>
                    <a:pt x="20" y="87"/>
                  </a:lnTo>
                  <a:lnTo>
                    <a:pt x="23" y="84"/>
                  </a:lnTo>
                  <a:lnTo>
                    <a:pt x="26" y="82"/>
                  </a:lnTo>
                  <a:lnTo>
                    <a:pt x="29" y="82"/>
                  </a:lnTo>
                  <a:lnTo>
                    <a:pt x="31" y="82"/>
                  </a:lnTo>
                  <a:lnTo>
                    <a:pt x="34" y="83"/>
                  </a:lnTo>
                  <a:lnTo>
                    <a:pt x="29" y="88"/>
                  </a:lnTo>
                  <a:lnTo>
                    <a:pt x="24" y="96"/>
                  </a:lnTo>
                  <a:lnTo>
                    <a:pt x="22" y="104"/>
                  </a:lnTo>
                  <a:lnTo>
                    <a:pt x="23" y="110"/>
                  </a:lnTo>
                  <a:lnTo>
                    <a:pt x="29" y="112"/>
                  </a:lnTo>
                  <a:lnTo>
                    <a:pt x="34" y="112"/>
                  </a:lnTo>
                  <a:lnTo>
                    <a:pt x="40" y="110"/>
                  </a:lnTo>
                  <a:lnTo>
                    <a:pt x="43" y="107"/>
                  </a:lnTo>
                  <a:lnTo>
                    <a:pt x="46" y="102"/>
                  </a:lnTo>
                  <a:lnTo>
                    <a:pt x="46" y="96"/>
                  </a:lnTo>
                  <a:lnTo>
                    <a:pt x="45" y="90"/>
                  </a:lnTo>
                  <a:lnTo>
                    <a:pt x="43" y="86"/>
                  </a:lnTo>
                  <a:lnTo>
                    <a:pt x="41" y="83"/>
                  </a:lnTo>
                  <a:lnTo>
                    <a:pt x="41" y="82"/>
                  </a:lnTo>
                  <a:lnTo>
                    <a:pt x="42" y="81"/>
                  </a:lnTo>
                  <a:lnTo>
                    <a:pt x="44" y="80"/>
                  </a:lnTo>
                  <a:lnTo>
                    <a:pt x="46" y="80"/>
                  </a:lnTo>
                  <a:lnTo>
                    <a:pt x="47" y="82"/>
                  </a:lnTo>
                  <a:lnTo>
                    <a:pt x="48" y="85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7"/>
                  </a:lnTo>
                  <a:lnTo>
                    <a:pt x="64" y="93"/>
                  </a:lnTo>
                  <a:lnTo>
                    <a:pt x="66" y="96"/>
                  </a:lnTo>
                  <a:lnTo>
                    <a:pt x="70" y="98"/>
                  </a:lnTo>
                  <a:lnTo>
                    <a:pt x="74" y="100"/>
                  </a:lnTo>
                  <a:lnTo>
                    <a:pt x="78" y="100"/>
                  </a:lnTo>
                  <a:lnTo>
                    <a:pt x="82" y="99"/>
                  </a:lnTo>
                  <a:lnTo>
                    <a:pt x="86" y="96"/>
                  </a:lnTo>
                  <a:lnTo>
                    <a:pt x="90" y="92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3"/>
                  </a:lnTo>
                  <a:lnTo>
                    <a:pt x="91" y="82"/>
                  </a:lnTo>
                  <a:lnTo>
                    <a:pt x="90" y="80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3"/>
                  </a:lnTo>
                  <a:lnTo>
                    <a:pt x="70" y="72"/>
                  </a:lnTo>
                  <a:lnTo>
                    <a:pt x="67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9"/>
                  </a:lnTo>
                  <a:lnTo>
                    <a:pt x="75" y="56"/>
                  </a:lnTo>
                  <a:lnTo>
                    <a:pt x="78" y="54"/>
                  </a:lnTo>
                  <a:lnTo>
                    <a:pt x="84" y="55"/>
                  </a:lnTo>
                  <a:lnTo>
                    <a:pt x="90" y="53"/>
                  </a:lnTo>
                  <a:lnTo>
                    <a:pt x="93" y="51"/>
                  </a:lnTo>
                  <a:lnTo>
                    <a:pt x="96" y="47"/>
                  </a:lnTo>
                  <a:lnTo>
                    <a:pt x="97" y="42"/>
                  </a:lnTo>
                  <a:lnTo>
                    <a:pt x="97" y="38"/>
                  </a:lnTo>
                  <a:lnTo>
                    <a:pt x="96" y="33"/>
                  </a:lnTo>
                  <a:lnTo>
                    <a:pt x="94" y="29"/>
                  </a:lnTo>
                  <a:lnTo>
                    <a:pt x="90" y="27"/>
                  </a:lnTo>
                  <a:lnTo>
                    <a:pt x="85" y="26"/>
                  </a:lnTo>
                  <a:lnTo>
                    <a:pt x="79" y="27"/>
                  </a:lnTo>
                  <a:lnTo>
                    <a:pt x="75" y="28"/>
                  </a:lnTo>
                  <a:lnTo>
                    <a:pt x="72" y="31"/>
                  </a:lnTo>
                  <a:lnTo>
                    <a:pt x="72" y="34"/>
                  </a:lnTo>
                  <a:lnTo>
                    <a:pt x="72" y="38"/>
                  </a:lnTo>
                  <a:lnTo>
                    <a:pt x="72" y="41"/>
                  </a:lnTo>
                  <a:lnTo>
                    <a:pt x="69" y="45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3"/>
                  </a:lnTo>
                  <a:lnTo>
                    <a:pt x="59" y="52"/>
                  </a:lnTo>
                  <a:lnTo>
                    <a:pt x="58" y="50"/>
                  </a:lnTo>
                  <a:lnTo>
                    <a:pt x="56" y="49"/>
                  </a:lnTo>
                  <a:lnTo>
                    <a:pt x="54" y="48"/>
                  </a:lnTo>
                  <a:lnTo>
                    <a:pt x="56" y="44"/>
                  </a:lnTo>
                  <a:lnTo>
                    <a:pt x="58" y="39"/>
                  </a:lnTo>
                  <a:lnTo>
                    <a:pt x="59" y="34"/>
                  </a:lnTo>
                  <a:lnTo>
                    <a:pt x="60" y="31"/>
                  </a:lnTo>
                  <a:lnTo>
                    <a:pt x="64" y="28"/>
                  </a:lnTo>
                  <a:lnTo>
                    <a:pt x="67" y="23"/>
                  </a:lnTo>
                  <a:lnTo>
                    <a:pt x="69" y="18"/>
                  </a:lnTo>
                  <a:lnTo>
                    <a:pt x="69" y="12"/>
                  </a:lnTo>
                  <a:lnTo>
                    <a:pt x="66" y="7"/>
                  </a:lnTo>
                  <a:lnTo>
                    <a:pt x="62" y="3"/>
                  </a:lnTo>
                  <a:lnTo>
                    <a:pt x="58" y="0"/>
                  </a:lnTo>
                  <a:lnTo>
                    <a:pt x="53" y="0"/>
                  </a:lnTo>
                  <a:lnTo>
                    <a:pt x="50" y="1"/>
                  </a:lnTo>
                  <a:lnTo>
                    <a:pt x="48" y="3"/>
                  </a:lnTo>
                  <a:lnTo>
                    <a:pt x="44" y="5"/>
                  </a:lnTo>
                  <a:lnTo>
                    <a:pt x="41" y="8"/>
                  </a:lnTo>
                  <a:lnTo>
                    <a:pt x="40" y="10"/>
                  </a:lnTo>
                  <a:lnTo>
                    <a:pt x="39" y="12"/>
                  </a:lnTo>
                  <a:lnTo>
                    <a:pt x="38" y="15"/>
                  </a:lnTo>
                  <a:lnTo>
                    <a:pt x="38" y="17"/>
                  </a:lnTo>
                  <a:lnTo>
                    <a:pt x="40" y="22"/>
                  </a:lnTo>
                  <a:lnTo>
                    <a:pt x="42" y="26"/>
                  </a:lnTo>
                  <a:lnTo>
                    <a:pt x="45" y="28"/>
                  </a:lnTo>
                  <a:lnTo>
                    <a:pt x="48" y="29"/>
                  </a:lnTo>
                  <a:lnTo>
                    <a:pt x="48" y="34"/>
                  </a:lnTo>
                  <a:lnTo>
                    <a:pt x="48" y="39"/>
                  </a:lnTo>
                  <a:lnTo>
                    <a:pt x="47" y="43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5"/>
                  </a:lnTo>
                  <a:lnTo>
                    <a:pt x="31" y="28"/>
                  </a:lnTo>
                  <a:lnTo>
                    <a:pt x="23" y="26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0" name="Freeform 305"/>
            <p:cNvSpPr>
              <a:spLocks/>
            </p:cNvSpPr>
            <p:nvPr/>
          </p:nvSpPr>
          <p:spPr bwMode="auto">
            <a:xfrm>
              <a:off x="90" y="656"/>
              <a:ext cx="101" cy="196"/>
            </a:xfrm>
            <a:custGeom>
              <a:avLst/>
              <a:gdLst>
                <a:gd name="T0" fmla="*/ 100 w 101"/>
                <a:gd name="T1" fmla="*/ 0 h 196"/>
                <a:gd name="T2" fmla="*/ 92 w 101"/>
                <a:gd name="T3" fmla="*/ 13 h 196"/>
                <a:gd name="T4" fmla="*/ 83 w 101"/>
                <a:gd name="T5" fmla="*/ 23 h 196"/>
                <a:gd name="T6" fmla="*/ 73 w 101"/>
                <a:gd name="T7" fmla="*/ 33 h 196"/>
                <a:gd name="T8" fmla="*/ 61 w 101"/>
                <a:gd name="T9" fmla="*/ 40 h 196"/>
                <a:gd name="T10" fmla="*/ 50 w 101"/>
                <a:gd name="T11" fmla="*/ 44 h 196"/>
                <a:gd name="T12" fmla="*/ 39 w 101"/>
                <a:gd name="T13" fmla="*/ 48 h 196"/>
                <a:gd name="T14" fmla="*/ 29 w 101"/>
                <a:gd name="T15" fmla="*/ 49 h 196"/>
                <a:gd name="T16" fmla="*/ 19 w 101"/>
                <a:gd name="T17" fmla="*/ 49 h 196"/>
                <a:gd name="T18" fmla="*/ 19 w 101"/>
                <a:gd name="T19" fmla="*/ 59 h 196"/>
                <a:gd name="T20" fmla="*/ 18 w 101"/>
                <a:gd name="T21" fmla="*/ 70 h 196"/>
                <a:gd name="T22" fmla="*/ 12 w 101"/>
                <a:gd name="T23" fmla="*/ 82 h 196"/>
                <a:gd name="T24" fmla="*/ 0 w 101"/>
                <a:gd name="T25" fmla="*/ 91 h 196"/>
                <a:gd name="T26" fmla="*/ 7 w 101"/>
                <a:gd name="T27" fmla="*/ 103 h 196"/>
                <a:gd name="T28" fmla="*/ 12 w 101"/>
                <a:gd name="T29" fmla="*/ 119 h 196"/>
                <a:gd name="T30" fmla="*/ 12 w 101"/>
                <a:gd name="T31" fmla="*/ 134 h 196"/>
                <a:gd name="T32" fmla="*/ 7 w 101"/>
                <a:gd name="T33" fmla="*/ 148 h 196"/>
                <a:gd name="T34" fmla="*/ 12 w 101"/>
                <a:gd name="T35" fmla="*/ 150 h 196"/>
                <a:gd name="T36" fmla="*/ 17 w 101"/>
                <a:gd name="T37" fmla="*/ 152 h 196"/>
                <a:gd name="T38" fmla="*/ 23 w 101"/>
                <a:gd name="T39" fmla="*/ 155 h 196"/>
                <a:gd name="T40" fmla="*/ 30 w 101"/>
                <a:gd name="T41" fmla="*/ 160 h 196"/>
                <a:gd name="T42" fmla="*/ 36 w 101"/>
                <a:gd name="T43" fmla="*/ 167 h 196"/>
                <a:gd name="T44" fmla="*/ 41 w 101"/>
                <a:gd name="T45" fmla="*/ 175 h 196"/>
                <a:gd name="T46" fmla="*/ 45 w 101"/>
                <a:gd name="T47" fmla="*/ 184 h 196"/>
                <a:gd name="T48" fmla="*/ 49 w 101"/>
                <a:gd name="T49" fmla="*/ 196 h 196"/>
                <a:gd name="T50" fmla="*/ 51 w 101"/>
                <a:gd name="T51" fmla="*/ 189 h 196"/>
                <a:gd name="T52" fmla="*/ 55 w 101"/>
                <a:gd name="T53" fmla="*/ 181 h 196"/>
                <a:gd name="T54" fmla="*/ 59 w 101"/>
                <a:gd name="T55" fmla="*/ 175 h 196"/>
                <a:gd name="T56" fmla="*/ 64 w 101"/>
                <a:gd name="T57" fmla="*/ 168 h 196"/>
                <a:gd name="T58" fmla="*/ 69 w 101"/>
                <a:gd name="T59" fmla="*/ 161 h 196"/>
                <a:gd name="T60" fmla="*/ 76 w 101"/>
                <a:gd name="T61" fmla="*/ 156 h 196"/>
                <a:gd name="T62" fmla="*/ 83 w 101"/>
                <a:gd name="T63" fmla="*/ 153 h 196"/>
                <a:gd name="T64" fmla="*/ 91 w 101"/>
                <a:gd name="T65" fmla="*/ 152 h 196"/>
                <a:gd name="T66" fmla="*/ 87 w 101"/>
                <a:gd name="T67" fmla="*/ 144 h 196"/>
                <a:gd name="T68" fmla="*/ 86 w 101"/>
                <a:gd name="T69" fmla="*/ 132 h 196"/>
                <a:gd name="T70" fmla="*/ 87 w 101"/>
                <a:gd name="T71" fmla="*/ 121 h 196"/>
                <a:gd name="T72" fmla="*/ 94 w 101"/>
                <a:gd name="T73" fmla="*/ 107 h 196"/>
                <a:gd name="T74" fmla="*/ 87 w 101"/>
                <a:gd name="T75" fmla="*/ 86 h 196"/>
                <a:gd name="T76" fmla="*/ 86 w 101"/>
                <a:gd name="T77" fmla="*/ 66 h 196"/>
                <a:gd name="T78" fmla="*/ 86 w 101"/>
                <a:gd name="T79" fmla="*/ 47 h 196"/>
                <a:gd name="T80" fmla="*/ 88 w 101"/>
                <a:gd name="T81" fmla="*/ 34 h 196"/>
                <a:gd name="T82" fmla="*/ 91 w 101"/>
                <a:gd name="T83" fmla="*/ 26 h 196"/>
                <a:gd name="T84" fmla="*/ 94 w 101"/>
                <a:gd name="T85" fmla="*/ 16 h 196"/>
                <a:gd name="T86" fmla="*/ 98 w 101"/>
                <a:gd name="T87" fmla="*/ 10 h 196"/>
                <a:gd name="T88" fmla="*/ 100 w 101"/>
                <a:gd name="T89" fmla="*/ 6 h 196"/>
                <a:gd name="T90" fmla="*/ 101 w 101"/>
                <a:gd name="T91" fmla="*/ 4 h 196"/>
                <a:gd name="T92" fmla="*/ 101 w 101"/>
                <a:gd name="T93" fmla="*/ 3 h 196"/>
                <a:gd name="T94" fmla="*/ 100 w 101"/>
                <a:gd name="T95" fmla="*/ 1 h 196"/>
                <a:gd name="T96" fmla="*/ 100 w 101"/>
                <a:gd name="T97" fmla="*/ 1 h 196"/>
                <a:gd name="T98" fmla="*/ 100 w 101"/>
                <a:gd name="T99" fmla="*/ 0 h 19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6"/>
                <a:gd name="T152" fmla="*/ 101 w 101"/>
                <a:gd name="T153" fmla="*/ 196 h 19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6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1" y="40"/>
                  </a:lnTo>
                  <a:lnTo>
                    <a:pt x="50" y="44"/>
                  </a:lnTo>
                  <a:lnTo>
                    <a:pt x="39" y="48"/>
                  </a:lnTo>
                  <a:lnTo>
                    <a:pt x="29" y="49"/>
                  </a:lnTo>
                  <a:lnTo>
                    <a:pt x="19" y="49"/>
                  </a:lnTo>
                  <a:lnTo>
                    <a:pt x="19" y="59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4"/>
                  </a:lnTo>
                  <a:lnTo>
                    <a:pt x="7" y="148"/>
                  </a:lnTo>
                  <a:lnTo>
                    <a:pt x="12" y="150"/>
                  </a:lnTo>
                  <a:lnTo>
                    <a:pt x="17" y="152"/>
                  </a:lnTo>
                  <a:lnTo>
                    <a:pt x="23" y="155"/>
                  </a:lnTo>
                  <a:lnTo>
                    <a:pt x="30" y="160"/>
                  </a:lnTo>
                  <a:lnTo>
                    <a:pt x="36" y="167"/>
                  </a:lnTo>
                  <a:lnTo>
                    <a:pt x="41" y="175"/>
                  </a:lnTo>
                  <a:lnTo>
                    <a:pt x="45" y="184"/>
                  </a:lnTo>
                  <a:lnTo>
                    <a:pt x="49" y="196"/>
                  </a:lnTo>
                  <a:lnTo>
                    <a:pt x="51" y="189"/>
                  </a:lnTo>
                  <a:lnTo>
                    <a:pt x="55" y="181"/>
                  </a:lnTo>
                  <a:lnTo>
                    <a:pt x="59" y="175"/>
                  </a:lnTo>
                  <a:lnTo>
                    <a:pt x="64" y="168"/>
                  </a:lnTo>
                  <a:lnTo>
                    <a:pt x="69" y="161"/>
                  </a:lnTo>
                  <a:lnTo>
                    <a:pt x="76" y="156"/>
                  </a:lnTo>
                  <a:lnTo>
                    <a:pt x="83" y="153"/>
                  </a:lnTo>
                  <a:lnTo>
                    <a:pt x="91" y="152"/>
                  </a:lnTo>
                  <a:lnTo>
                    <a:pt x="87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6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4"/>
                  </a:lnTo>
                  <a:lnTo>
                    <a:pt x="101" y="3"/>
                  </a:lnTo>
                  <a:lnTo>
                    <a:pt x="100" y="1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1" name="Freeform 306"/>
            <p:cNvSpPr>
              <a:spLocks/>
            </p:cNvSpPr>
            <p:nvPr/>
          </p:nvSpPr>
          <p:spPr bwMode="auto">
            <a:xfrm>
              <a:off x="347" y="607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5 h 162"/>
                <a:gd name="T6" fmla="*/ 61 w 190"/>
                <a:gd name="T7" fmla="*/ 9 h 162"/>
                <a:gd name="T8" fmla="*/ 51 w 190"/>
                <a:gd name="T9" fmla="*/ 11 h 162"/>
                <a:gd name="T10" fmla="*/ 41 w 190"/>
                <a:gd name="T11" fmla="*/ 15 h 162"/>
                <a:gd name="T12" fmla="*/ 31 w 190"/>
                <a:gd name="T13" fmla="*/ 18 h 162"/>
                <a:gd name="T14" fmla="*/ 21 w 190"/>
                <a:gd name="T15" fmla="*/ 20 h 162"/>
                <a:gd name="T16" fmla="*/ 12 w 190"/>
                <a:gd name="T17" fmla="*/ 21 h 162"/>
                <a:gd name="T18" fmla="*/ 9 w 190"/>
                <a:gd name="T19" fmla="*/ 21 h 162"/>
                <a:gd name="T20" fmla="*/ 6 w 190"/>
                <a:gd name="T21" fmla="*/ 20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19 w 190"/>
                <a:gd name="T29" fmla="*/ 37 h 162"/>
                <a:gd name="T30" fmla="*/ 28 w 190"/>
                <a:gd name="T31" fmla="*/ 48 h 162"/>
                <a:gd name="T32" fmla="*/ 35 w 190"/>
                <a:gd name="T33" fmla="*/ 61 h 162"/>
                <a:gd name="T34" fmla="*/ 42 w 190"/>
                <a:gd name="T35" fmla="*/ 75 h 162"/>
                <a:gd name="T36" fmla="*/ 46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7 w 190"/>
                <a:gd name="T43" fmla="*/ 121 h 162"/>
                <a:gd name="T44" fmla="*/ 64 w 190"/>
                <a:gd name="T45" fmla="*/ 122 h 162"/>
                <a:gd name="T46" fmla="*/ 71 w 190"/>
                <a:gd name="T47" fmla="*/ 126 h 162"/>
                <a:gd name="T48" fmla="*/ 78 w 190"/>
                <a:gd name="T49" fmla="*/ 131 h 162"/>
                <a:gd name="T50" fmla="*/ 86 w 190"/>
                <a:gd name="T51" fmla="*/ 137 h 162"/>
                <a:gd name="T52" fmla="*/ 92 w 190"/>
                <a:gd name="T53" fmla="*/ 145 h 162"/>
                <a:gd name="T54" fmla="*/ 98 w 190"/>
                <a:gd name="T55" fmla="*/ 152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6 h 162"/>
                <a:gd name="T66" fmla="*/ 147 w 190"/>
                <a:gd name="T67" fmla="*/ 145 h 162"/>
                <a:gd name="T68" fmla="*/ 160 w 190"/>
                <a:gd name="T69" fmla="*/ 146 h 162"/>
                <a:gd name="T70" fmla="*/ 174 w 190"/>
                <a:gd name="T71" fmla="*/ 149 h 162"/>
                <a:gd name="T72" fmla="*/ 190 w 190"/>
                <a:gd name="T73" fmla="*/ 156 h 162"/>
                <a:gd name="T74" fmla="*/ 185 w 190"/>
                <a:gd name="T75" fmla="*/ 150 h 162"/>
                <a:gd name="T76" fmla="*/ 180 w 190"/>
                <a:gd name="T77" fmla="*/ 143 h 162"/>
                <a:gd name="T78" fmla="*/ 177 w 190"/>
                <a:gd name="T79" fmla="*/ 134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99 h 162"/>
                <a:gd name="T86" fmla="*/ 176 w 190"/>
                <a:gd name="T87" fmla="*/ 85 h 162"/>
                <a:gd name="T88" fmla="*/ 182 w 190"/>
                <a:gd name="T89" fmla="*/ 69 h 162"/>
                <a:gd name="T90" fmla="*/ 173 w 190"/>
                <a:gd name="T91" fmla="*/ 66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6 h 162"/>
                <a:gd name="T100" fmla="*/ 135 w 190"/>
                <a:gd name="T101" fmla="*/ 37 h 162"/>
                <a:gd name="T102" fmla="*/ 133 w 190"/>
                <a:gd name="T103" fmla="*/ 24 h 162"/>
                <a:gd name="T104" fmla="*/ 132 w 190"/>
                <a:gd name="T105" fmla="*/ 10 h 162"/>
                <a:gd name="T106" fmla="*/ 127 w 190"/>
                <a:gd name="T107" fmla="*/ 10 h 162"/>
                <a:gd name="T108" fmla="*/ 122 w 190"/>
                <a:gd name="T109" fmla="*/ 11 h 162"/>
                <a:gd name="T110" fmla="*/ 116 w 190"/>
                <a:gd name="T111" fmla="*/ 12 h 162"/>
                <a:gd name="T112" fmla="*/ 111 w 190"/>
                <a:gd name="T113" fmla="*/ 11 h 162"/>
                <a:gd name="T114" fmla="*/ 105 w 190"/>
                <a:gd name="T115" fmla="*/ 10 h 162"/>
                <a:gd name="T116" fmla="*/ 99 w 190"/>
                <a:gd name="T117" fmla="*/ 9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5"/>
                  </a:lnTo>
                  <a:lnTo>
                    <a:pt x="61" y="9"/>
                  </a:lnTo>
                  <a:lnTo>
                    <a:pt x="51" y="11"/>
                  </a:lnTo>
                  <a:lnTo>
                    <a:pt x="41" y="15"/>
                  </a:lnTo>
                  <a:lnTo>
                    <a:pt x="31" y="18"/>
                  </a:lnTo>
                  <a:lnTo>
                    <a:pt x="21" y="20"/>
                  </a:lnTo>
                  <a:lnTo>
                    <a:pt x="12" y="21"/>
                  </a:lnTo>
                  <a:lnTo>
                    <a:pt x="9" y="21"/>
                  </a:lnTo>
                  <a:lnTo>
                    <a:pt x="6" y="20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19" y="37"/>
                  </a:lnTo>
                  <a:lnTo>
                    <a:pt x="28" y="48"/>
                  </a:lnTo>
                  <a:lnTo>
                    <a:pt x="35" y="61"/>
                  </a:lnTo>
                  <a:lnTo>
                    <a:pt x="42" y="75"/>
                  </a:lnTo>
                  <a:lnTo>
                    <a:pt x="46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7" y="121"/>
                  </a:lnTo>
                  <a:lnTo>
                    <a:pt x="64" y="122"/>
                  </a:lnTo>
                  <a:lnTo>
                    <a:pt x="71" y="126"/>
                  </a:lnTo>
                  <a:lnTo>
                    <a:pt x="78" y="131"/>
                  </a:lnTo>
                  <a:lnTo>
                    <a:pt x="86" y="137"/>
                  </a:lnTo>
                  <a:lnTo>
                    <a:pt x="92" y="145"/>
                  </a:lnTo>
                  <a:lnTo>
                    <a:pt x="98" y="152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6"/>
                  </a:lnTo>
                  <a:lnTo>
                    <a:pt x="147" y="145"/>
                  </a:lnTo>
                  <a:lnTo>
                    <a:pt x="160" y="146"/>
                  </a:lnTo>
                  <a:lnTo>
                    <a:pt x="174" y="149"/>
                  </a:lnTo>
                  <a:lnTo>
                    <a:pt x="190" y="156"/>
                  </a:lnTo>
                  <a:lnTo>
                    <a:pt x="185" y="150"/>
                  </a:lnTo>
                  <a:lnTo>
                    <a:pt x="180" y="143"/>
                  </a:lnTo>
                  <a:lnTo>
                    <a:pt x="177" y="134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99"/>
                  </a:lnTo>
                  <a:lnTo>
                    <a:pt x="176" y="85"/>
                  </a:lnTo>
                  <a:lnTo>
                    <a:pt x="182" y="69"/>
                  </a:lnTo>
                  <a:lnTo>
                    <a:pt x="173" y="66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6"/>
                  </a:lnTo>
                  <a:lnTo>
                    <a:pt x="135" y="37"/>
                  </a:lnTo>
                  <a:lnTo>
                    <a:pt x="133" y="24"/>
                  </a:lnTo>
                  <a:lnTo>
                    <a:pt x="132" y="10"/>
                  </a:lnTo>
                  <a:lnTo>
                    <a:pt x="127" y="10"/>
                  </a:lnTo>
                  <a:lnTo>
                    <a:pt x="122" y="11"/>
                  </a:lnTo>
                  <a:lnTo>
                    <a:pt x="116" y="12"/>
                  </a:lnTo>
                  <a:lnTo>
                    <a:pt x="111" y="11"/>
                  </a:lnTo>
                  <a:lnTo>
                    <a:pt x="105" y="10"/>
                  </a:lnTo>
                  <a:lnTo>
                    <a:pt x="99" y="9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2" name="Freeform 307"/>
            <p:cNvSpPr>
              <a:spLocks/>
            </p:cNvSpPr>
            <p:nvPr/>
          </p:nvSpPr>
          <p:spPr bwMode="auto">
            <a:xfrm>
              <a:off x="250" y="363"/>
              <a:ext cx="166" cy="229"/>
            </a:xfrm>
            <a:custGeom>
              <a:avLst/>
              <a:gdLst>
                <a:gd name="T0" fmla="*/ 140 w 166"/>
                <a:gd name="T1" fmla="*/ 112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50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4 h 229"/>
                <a:gd name="T16" fmla="*/ 10 w 166"/>
                <a:gd name="T17" fmla="*/ 226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7 h 229"/>
                <a:gd name="T24" fmla="*/ 14 w 166"/>
                <a:gd name="T25" fmla="*/ 219 h 229"/>
                <a:gd name="T26" fmla="*/ 31 w 166"/>
                <a:gd name="T27" fmla="*/ 196 h 229"/>
                <a:gd name="T28" fmla="*/ 39 w 166"/>
                <a:gd name="T29" fmla="*/ 169 h 229"/>
                <a:gd name="T30" fmla="*/ 42 w 166"/>
                <a:gd name="T31" fmla="*/ 144 h 229"/>
                <a:gd name="T32" fmla="*/ 41 w 166"/>
                <a:gd name="T33" fmla="*/ 128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8 h 229"/>
                <a:gd name="T40" fmla="*/ 64 w 166"/>
                <a:gd name="T41" fmla="*/ 71 h 229"/>
                <a:gd name="T42" fmla="*/ 68 w 166"/>
                <a:gd name="T43" fmla="*/ 51 h 229"/>
                <a:gd name="T44" fmla="*/ 73 w 166"/>
                <a:gd name="T45" fmla="*/ 39 h 229"/>
                <a:gd name="T46" fmla="*/ 92 w 166"/>
                <a:gd name="T47" fmla="*/ 33 h 229"/>
                <a:gd name="T48" fmla="*/ 113 w 166"/>
                <a:gd name="T49" fmla="*/ 21 h 229"/>
                <a:gd name="T50" fmla="*/ 130 w 166"/>
                <a:gd name="T51" fmla="*/ 7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70 h 229"/>
                <a:gd name="T60" fmla="*/ 161 w 166"/>
                <a:gd name="T61" fmla="*/ 77 h 229"/>
                <a:gd name="T62" fmla="*/ 151 w 166"/>
                <a:gd name="T63" fmla="*/ 82 h 229"/>
                <a:gd name="T64" fmla="*/ 143 w 166"/>
                <a:gd name="T65" fmla="*/ 90 h 229"/>
                <a:gd name="T66" fmla="*/ 142 w 166"/>
                <a:gd name="T67" fmla="*/ 104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2"/>
                  </a:moveTo>
                  <a:lnTo>
                    <a:pt x="140" y="112"/>
                  </a:lnTo>
                  <a:lnTo>
                    <a:pt x="131" y="112"/>
                  </a:lnTo>
                  <a:lnTo>
                    <a:pt x="119" y="113"/>
                  </a:lnTo>
                  <a:lnTo>
                    <a:pt x="105" y="117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50"/>
                  </a:lnTo>
                  <a:lnTo>
                    <a:pt x="54" y="172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2" y="223"/>
                  </a:lnTo>
                  <a:lnTo>
                    <a:pt x="18" y="224"/>
                  </a:lnTo>
                  <a:lnTo>
                    <a:pt x="14" y="225"/>
                  </a:lnTo>
                  <a:lnTo>
                    <a:pt x="10" y="226"/>
                  </a:lnTo>
                  <a:lnTo>
                    <a:pt x="6" y="227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7"/>
                  </a:lnTo>
                  <a:lnTo>
                    <a:pt x="0" y="226"/>
                  </a:lnTo>
                  <a:lnTo>
                    <a:pt x="14" y="219"/>
                  </a:lnTo>
                  <a:lnTo>
                    <a:pt x="24" y="209"/>
                  </a:lnTo>
                  <a:lnTo>
                    <a:pt x="31" y="196"/>
                  </a:lnTo>
                  <a:lnTo>
                    <a:pt x="36" y="182"/>
                  </a:lnTo>
                  <a:lnTo>
                    <a:pt x="39" y="169"/>
                  </a:lnTo>
                  <a:lnTo>
                    <a:pt x="41" y="155"/>
                  </a:lnTo>
                  <a:lnTo>
                    <a:pt x="42" y="144"/>
                  </a:lnTo>
                  <a:lnTo>
                    <a:pt x="42" y="136"/>
                  </a:lnTo>
                  <a:lnTo>
                    <a:pt x="41" y="128"/>
                  </a:lnTo>
                  <a:lnTo>
                    <a:pt x="40" y="119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6" y="93"/>
                  </a:lnTo>
                  <a:lnTo>
                    <a:pt x="53" y="88"/>
                  </a:lnTo>
                  <a:lnTo>
                    <a:pt x="59" y="80"/>
                  </a:lnTo>
                  <a:lnTo>
                    <a:pt x="64" y="71"/>
                  </a:lnTo>
                  <a:lnTo>
                    <a:pt x="67" y="62"/>
                  </a:lnTo>
                  <a:lnTo>
                    <a:pt x="68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7"/>
                  </a:lnTo>
                  <a:lnTo>
                    <a:pt x="92" y="33"/>
                  </a:lnTo>
                  <a:lnTo>
                    <a:pt x="103" y="28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7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2"/>
                  </a:lnTo>
                  <a:lnTo>
                    <a:pt x="158" y="70"/>
                  </a:lnTo>
                  <a:lnTo>
                    <a:pt x="166" y="76"/>
                  </a:lnTo>
                  <a:lnTo>
                    <a:pt x="161" y="77"/>
                  </a:lnTo>
                  <a:lnTo>
                    <a:pt x="156" y="79"/>
                  </a:lnTo>
                  <a:lnTo>
                    <a:pt x="151" y="82"/>
                  </a:lnTo>
                  <a:lnTo>
                    <a:pt x="146" y="86"/>
                  </a:lnTo>
                  <a:lnTo>
                    <a:pt x="143" y="90"/>
                  </a:lnTo>
                  <a:lnTo>
                    <a:pt x="142" y="96"/>
                  </a:lnTo>
                  <a:lnTo>
                    <a:pt x="142" y="104"/>
                  </a:lnTo>
                  <a:lnTo>
                    <a:pt x="146" y="112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3" name="Freeform 308"/>
            <p:cNvSpPr>
              <a:spLocks/>
            </p:cNvSpPr>
            <p:nvPr/>
          </p:nvSpPr>
          <p:spPr bwMode="auto">
            <a:xfrm>
              <a:off x="195" y="367"/>
              <a:ext cx="98" cy="222"/>
            </a:xfrm>
            <a:custGeom>
              <a:avLst/>
              <a:gdLst>
                <a:gd name="T0" fmla="*/ 54 w 98"/>
                <a:gd name="T1" fmla="*/ 220 h 222"/>
                <a:gd name="T2" fmla="*/ 47 w 98"/>
                <a:gd name="T3" fmla="*/ 212 h 222"/>
                <a:gd name="T4" fmla="*/ 37 w 98"/>
                <a:gd name="T5" fmla="*/ 213 h 222"/>
                <a:gd name="T6" fmla="*/ 31 w 98"/>
                <a:gd name="T7" fmla="*/ 209 h 222"/>
                <a:gd name="T8" fmla="*/ 33 w 98"/>
                <a:gd name="T9" fmla="*/ 203 h 222"/>
                <a:gd name="T10" fmla="*/ 39 w 98"/>
                <a:gd name="T11" fmla="*/ 196 h 222"/>
                <a:gd name="T12" fmla="*/ 48 w 98"/>
                <a:gd name="T13" fmla="*/ 195 h 222"/>
                <a:gd name="T14" fmla="*/ 57 w 98"/>
                <a:gd name="T15" fmla="*/ 191 h 222"/>
                <a:gd name="T16" fmla="*/ 60 w 98"/>
                <a:gd name="T17" fmla="*/ 185 h 222"/>
                <a:gd name="T18" fmla="*/ 61 w 98"/>
                <a:gd name="T19" fmla="*/ 180 h 222"/>
                <a:gd name="T20" fmla="*/ 61 w 98"/>
                <a:gd name="T21" fmla="*/ 175 h 222"/>
                <a:gd name="T22" fmla="*/ 59 w 98"/>
                <a:gd name="T23" fmla="*/ 171 h 222"/>
                <a:gd name="T24" fmla="*/ 54 w 98"/>
                <a:gd name="T25" fmla="*/ 167 h 222"/>
                <a:gd name="T26" fmla="*/ 43 w 98"/>
                <a:gd name="T27" fmla="*/ 167 h 222"/>
                <a:gd name="T28" fmla="*/ 36 w 98"/>
                <a:gd name="T29" fmla="*/ 171 h 222"/>
                <a:gd name="T30" fmla="*/ 36 w 98"/>
                <a:gd name="T31" fmla="*/ 178 h 222"/>
                <a:gd name="T32" fmla="*/ 33 w 98"/>
                <a:gd name="T33" fmla="*/ 185 h 222"/>
                <a:gd name="T34" fmla="*/ 26 w 98"/>
                <a:gd name="T35" fmla="*/ 191 h 222"/>
                <a:gd name="T36" fmla="*/ 23 w 98"/>
                <a:gd name="T37" fmla="*/ 192 h 222"/>
                <a:gd name="T38" fmla="*/ 20 w 98"/>
                <a:gd name="T39" fmla="*/ 189 h 222"/>
                <a:gd name="T40" fmla="*/ 20 w 98"/>
                <a:gd name="T41" fmla="*/ 184 h 222"/>
                <a:gd name="T42" fmla="*/ 23 w 98"/>
                <a:gd name="T43" fmla="*/ 174 h 222"/>
                <a:gd name="T44" fmla="*/ 27 w 98"/>
                <a:gd name="T45" fmla="*/ 168 h 222"/>
                <a:gd name="T46" fmla="*/ 32 w 98"/>
                <a:gd name="T47" fmla="*/ 161 h 222"/>
                <a:gd name="T48" fmla="*/ 33 w 98"/>
                <a:gd name="T49" fmla="*/ 156 h 222"/>
                <a:gd name="T50" fmla="*/ 33 w 98"/>
                <a:gd name="T51" fmla="*/ 153 h 222"/>
                <a:gd name="T52" fmla="*/ 31 w 98"/>
                <a:gd name="T53" fmla="*/ 148 h 222"/>
                <a:gd name="T54" fmla="*/ 26 w 98"/>
                <a:gd name="T55" fmla="*/ 143 h 222"/>
                <a:gd name="T56" fmla="*/ 18 w 98"/>
                <a:gd name="T57" fmla="*/ 140 h 222"/>
                <a:gd name="T58" fmla="*/ 14 w 98"/>
                <a:gd name="T59" fmla="*/ 141 h 222"/>
                <a:gd name="T60" fmla="*/ 11 w 98"/>
                <a:gd name="T61" fmla="*/ 143 h 222"/>
                <a:gd name="T62" fmla="*/ 7 w 98"/>
                <a:gd name="T63" fmla="*/ 146 h 222"/>
                <a:gd name="T64" fmla="*/ 0 w 98"/>
                <a:gd name="T65" fmla="*/ 127 h 222"/>
                <a:gd name="T66" fmla="*/ 10 w 98"/>
                <a:gd name="T67" fmla="*/ 84 h 222"/>
                <a:gd name="T68" fmla="*/ 36 w 98"/>
                <a:gd name="T69" fmla="*/ 44 h 222"/>
                <a:gd name="T70" fmla="*/ 69 w 98"/>
                <a:gd name="T71" fmla="*/ 15 h 222"/>
                <a:gd name="T72" fmla="*/ 89 w 98"/>
                <a:gd name="T73" fmla="*/ 4 h 222"/>
                <a:gd name="T74" fmla="*/ 98 w 98"/>
                <a:gd name="T75" fmla="*/ 0 h 222"/>
                <a:gd name="T76" fmla="*/ 91 w 98"/>
                <a:gd name="T77" fmla="*/ 14 h 222"/>
                <a:gd name="T78" fmla="*/ 81 w 98"/>
                <a:gd name="T79" fmla="*/ 39 h 222"/>
                <a:gd name="T80" fmla="*/ 81 w 98"/>
                <a:gd name="T81" fmla="*/ 60 h 222"/>
                <a:gd name="T82" fmla="*/ 86 w 98"/>
                <a:gd name="T83" fmla="*/ 82 h 222"/>
                <a:gd name="T84" fmla="*/ 92 w 98"/>
                <a:gd name="T85" fmla="*/ 105 h 222"/>
                <a:gd name="T86" fmla="*/ 96 w 98"/>
                <a:gd name="T87" fmla="*/ 124 h 222"/>
                <a:gd name="T88" fmla="*/ 97 w 98"/>
                <a:gd name="T89" fmla="*/ 140 h 222"/>
                <a:gd name="T90" fmla="*/ 94 w 98"/>
                <a:gd name="T91" fmla="*/ 165 h 222"/>
                <a:gd name="T92" fmla="*/ 86 w 98"/>
                <a:gd name="T93" fmla="*/ 192 h 222"/>
                <a:gd name="T94" fmla="*/ 69 w 98"/>
                <a:gd name="T95" fmla="*/ 215 h 22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2"/>
                <a:gd name="T146" fmla="*/ 98 w 98"/>
                <a:gd name="T147" fmla="*/ 222 h 22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2">
                  <a:moveTo>
                    <a:pt x="55" y="222"/>
                  </a:moveTo>
                  <a:lnTo>
                    <a:pt x="54" y="220"/>
                  </a:lnTo>
                  <a:lnTo>
                    <a:pt x="51" y="215"/>
                  </a:lnTo>
                  <a:lnTo>
                    <a:pt x="47" y="212"/>
                  </a:lnTo>
                  <a:lnTo>
                    <a:pt x="41" y="212"/>
                  </a:lnTo>
                  <a:lnTo>
                    <a:pt x="37" y="213"/>
                  </a:lnTo>
                  <a:lnTo>
                    <a:pt x="34" y="212"/>
                  </a:lnTo>
                  <a:lnTo>
                    <a:pt x="31" y="209"/>
                  </a:lnTo>
                  <a:lnTo>
                    <a:pt x="30" y="207"/>
                  </a:lnTo>
                  <a:lnTo>
                    <a:pt x="33" y="203"/>
                  </a:lnTo>
                  <a:lnTo>
                    <a:pt x="36" y="199"/>
                  </a:lnTo>
                  <a:lnTo>
                    <a:pt x="39" y="196"/>
                  </a:lnTo>
                  <a:lnTo>
                    <a:pt x="42" y="194"/>
                  </a:lnTo>
                  <a:lnTo>
                    <a:pt x="48" y="195"/>
                  </a:lnTo>
                  <a:lnTo>
                    <a:pt x="54" y="193"/>
                  </a:lnTo>
                  <a:lnTo>
                    <a:pt x="57" y="191"/>
                  </a:lnTo>
                  <a:lnTo>
                    <a:pt x="60" y="187"/>
                  </a:lnTo>
                  <a:lnTo>
                    <a:pt x="60" y="185"/>
                  </a:lnTo>
                  <a:lnTo>
                    <a:pt x="61" y="182"/>
                  </a:lnTo>
                  <a:lnTo>
                    <a:pt x="61" y="180"/>
                  </a:lnTo>
                  <a:lnTo>
                    <a:pt x="61" y="177"/>
                  </a:lnTo>
                  <a:lnTo>
                    <a:pt x="61" y="175"/>
                  </a:lnTo>
                  <a:lnTo>
                    <a:pt x="60" y="173"/>
                  </a:lnTo>
                  <a:lnTo>
                    <a:pt x="59" y="171"/>
                  </a:lnTo>
                  <a:lnTo>
                    <a:pt x="58" y="169"/>
                  </a:lnTo>
                  <a:lnTo>
                    <a:pt x="54" y="167"/>
                  </a:lnTo>
                  <a:lnTo>
                    <a:pt x="49" y="166"/>
                  </a:lnTo>
                  <a:lnTo>
                    <a:pt x="43" y="167"/>
                  </a:lnTo>
                  <a:lnTo>
                    <a:pt x="39" y="168"/>
                  </a:lnTo>
                  <a:lnTo>
                    <a:pt x="36" y="171"/>
                  </a:lnTo>
                  <a:lnTo>
                    <a:pt x="36" y="174"/>
                  </a:lnTo>
                  <a:lnTo>
                    <a:pt x="36" y="178"/>
                  </a:lnTo>
                  <a:lnTo>
                    <a:pt x="36" y="181"/>
                  </a:lnTo>
                  <a:lnTo>
                    <a:pt x="33" y="185"/>
                  </a:lnTo>
                  <a:lnTo>
                    <a:pt x="30" y="188"/>
                  </a:lnTo>
                  <a:lnTo>
                    <a:pt x="26" y="191"/>
                  </a:lnTo>
                  <a:lnTo>
                    <a:pt x="24" y="193"/>
                  </a:lnTo>
                  <a:lnTo>
                    <a:pt x="23" y="192"/>
                  </a:lnTo>
                  <a:lnTo>
                    <a:pt x="22" y="190"/>
                  </a:lnTo>
                  <a:lnTo>
                    <a:pt x="20" y="189"/>
                  </a:lnTo>
                  <a:lnTo>
                    <a:pt x="18" y="188"/>
                  </a:lnTo>
                  <a:lnTo>
                    <a:pt x="20" y="184"/>
                  </a:lnTo>
                  <a:lnTo>
                    <a:pt x="22" y="179"/>
                  </a:lnTo>
                  <a:lnTo>
                    <a:pt x="23" y="174"/>
                  </a:lnTo>
                  <a:lnTo>
                    <a:pt x="24" y="171"/>
                  </a:lnTo>
                  <a:lnTo>
                    <a:pt x="27" y="168"/>
                  </a:lnTo>
                  <a:lnTo>
                    <a:pt x="30" y="166"/>
                  </a:lnTo>
                  <a:lnTo>
                    <a:pt x="32" y="161"/>
                  </a:lnTo>
                  <a:lnTo>
                    <a:pt x="33" y="157"/>
                  </a:lnTo>
                  <a:lnTo>
                    <a:pt x="33" y="156"/>
                  </a:lnTo>
                  <a:lnTo>
                    <a:pt x="33" y="154"/>
                  </a:lnTo>
                  <a:lnTo>
                    <a:pt x="33" y="153"/>
                  </a:lnTo>
                  <a:lnTo>
                    <a:pt x="33" y="152"/>
                  </a:lnTo>
                  <a:lnTo>
                    <a:pt x="31" y="148"/>
                  </a:lnTo>
                  <a:lnTo>
                    <a:pt x="29" y="145"/>
                  </a:lnTo>
                  <a:lnTo>
                    <a:pt x="26" y="143"/>
                  </a:lnTo>
                  <a:lnTo>
                    <a:pt x="21" y="141"/>
                  </a:lnTo>
                  <a:lnTo>
                    <a:pt x="18" y="140"/>
                  </a:lnTo>
                  <a:lnTo>
                    <a:pt x="17" y="140"/>
                  </a:lnTo>
                  <a:lnTo>
                    <a:pt x="14" y="141"/>
                  </a:lnTo>
                  <a:lnTo>
                    <a:pt x="12" y="142"/>
                  </a:lnTo>
                  <a:lnTo>
                    <a:pt x="11" y="143"/>
                  </a:lnTo>
                  <a:lnTo>
                    <a:pt x="9" y="145"/>
                  </a:lnTo>
                  <a:lnTo>
                    <a:pt x="7" y="146"/>
                  </a:lnTo>
                  <a:lnTo>
                    <a:pt x="5" y="148"/>
                  </a:lnTo>
                  <a:lnTo>
                    <a:pt x="0" y="127"/>
                  </a:lnTo>
                  <a:lnTo>
                    <a:pt x="2" y="106"/>
                  </a:lnTo>
                  <a:lnTo>
                    <a:pt x="10" y="84"/>
                  </a:lnTo>
                  <a:lnTo>
                    <a:pt x="22" y="63"/>
                  </a:lnTo>
                  <a:lnTo>
                    <a:pt x="36" y="44"/>
                  </a:lnTo>
                  <a:lnTo>
                    <a:pt x="53" y="28"/>
                  </a:lnTo>
                  <a:lnTo>
                    <a:pt x="69" y="15"/>
                  </a:lnTo>
                  <a:lnTo>
                    <a:pt x="85" y="6"/>
                  </a:lnTo>
                  <a:lnTo>
                    <a:pt x="89" y="4"/>
                  </a:lnTo>
                  <a:lnTo>
                    <a:pt x="95" y="1"/>
                  </a:lnTo>
                  <a:lnTo>
                    <a:pt x="98" y="0"/>
                  </a:lnTo>
                  <a:lnTo>
                    <a:pt x="97" y="4"/>
                  </a:lnTo>
                  <a:lnTo>
                    <a:pt x="91" y="14"/>
                  </a:lnTo>
                  <a:lnTo>
                    <a:pt x="85" y="26"/>
                  </a:lnTo>
                  <a:lnTo>
                    <a:pt x="81" y="39"/>
                  </a:lnTo>
                  <a:lnTo>
                    <a:pt x="80" y="53"/>
                  </a:lnTo>
                  <a:lnTo>
                    <a:pt x="81" y="60"/>
                  </a:lnTo>
                  <a:lnTo>
                    <a:pt x="84" y="70"/>
                  </a:lnTo>
                  <a:lnTo>
                    <a:pt x="86" y="82"/>
                  </a:lnTo>
                  <a:lnTo>
                    <a:pt x="90" y="94"/>
                  </a:lnTo>
                  <a:lnTo>
                    <a:pt x="92" y="105"/>
                  </a:lnTo>
                  <a:lnTo>
                    <a:pt x="95" y="115"/>
                  </a:lnTo>
                  <a:lnTo>
                    <a:pt x="96" y="124"/>
                  </a:lnTo>
                  <a:lnTo>
                    <a:pt x="97" y="132"/>
                  </a:lnTo>
                  <a:lnTo>
                    <a:pt x="97" y="140"/>
                  </a:lnTo>
                  <a:lnTo>
                    <a:pt x="96" y="151"/>
                  </a:lnTo>
                  <a:lnTo>
                    <a:pt x="94" y="165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5"/>
                  </a:lnTo>
                  <a:lnTo>
                    <a:pt x="69" y="215"/>
                  </a:lnTo>
                  <a:lnTo>
                    <a:pt x="55" y="222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4" name="Freeform 309"/>
            <p:cNvSpPr>
              <a:spLocks/>
            </p:cNvSpPr>
            <p:nvPr/>
          </p:nvSpPr>
          <p:spPr bwMode="auto">
            <a:xfrm>
              <a:off x="42" y="475"/>
              <a:ext cx="478" cy="376"/>
            </a:xfrm>
            <a:custGeom>
              <a:avLst/>
              <a:gdLst>
                <a:gd name="T0" fmla="*/ 221 w 478"/>
                <a:gd name="T1" fmla="*/ 321 h 376"/>
                <a:gd name="T2" fmla="*/ 195 w 478"/>
                <a:gd name="T3" fmla="*/ 371 h 376"/>
                <a:gd name="T4" fmla="*/ 173 w 478"/>
                <a:gd name="T5" fmla="*/ 328 h 376"/>
                <a:gd name="T6" fmla="*/ 146 w 478"/>
                <a:gd name="T7" fmla="*/ 295 h 376"/>
                <a:gd name="T8" fmla="*/ 136 w 478"/>
                <a:gd name="T9" fmla="*/ 215 h 376"/>
                <a:gd name="T10" fmla="*/ 155 w 478"/>
                <a:gd name="T11" fmla="*/ 177 h 376"/>
                <a:gd name="T12" fmla="*/ 171 w 478"/>
                <a:gd name="T13" fmla="*/ 140 h 376"/>
                <a:gd name="T14" fmla="*/ 161 w 478"/>
                <a:gd name="T15" fmla="*/ 146 h 376"/>
                <a:gd name="T16" fmla="*/ 148 w 478"/>
                <a:gd name="T17" fmla="*/ 181 h 376"/>
                <a:gd name="T18" fmla="*/ 98 w 478"/>
                <a:gd name="T19" fmla="*/ 225 h 376"/>
                <a:gd name="T20" fmla="*/ 61 w 478"/>
                <a:gd name="T21" fmla="*/ 229 h 376"/>
                <a:gd name="T22" fmla="*/ 36 w 478"/>
                <a:gd name="T23" fmla="*/ 219 h 376"/>
                <a:gd name="T24" fmla="*/ 0 w 478"/>
                <a:gd name="T25" fmla="*/ 200 h 376"/>
                <a:gd name="T26" fmla="*/ 30 w 478"/>
                <a:gd name="T27" fmla="*/ 189 h 376"/>
                <a:gd name="T28" fmla="*/ 56 w 478"/>
                <a:gd name="T29" fmla="*/ 152 h 376"/>
                <a:gd name="T30" fmla="*/ 108 w 478"/>
                <a:gd name="T31" fmla="*/ 114 h 376"/>
                <a:gd name="T32" fmla="*/ 140 w 478"/>
                <a:gd name="T33" fmla="*/ 116 h 376"/>
                <a:gd name="T34" fmla="*/ 146 w 478"/>
                <a:gd name="T35" fmla="*/ 119 h 376"/>
                <a:gd name="T36" fmla="*/ 140 w 478"/>
                <a:gd name="T37" fmla="*/ 139 h 376"/>
                <a:gd name="T38" fmla="*/ 144 w 478"/>
                <a:gd name="T39" fmla="*/ 143 h 376"/>
                <a:gd name="T40" fmla="*/ 160 w 478"/>
                <a:gd name="T41" fmla="*/ 139 h 376"/>
                <a:gd name="T42" fmla="*/ 158 w 478"/>
                <a:gd name="T43" fmla="*/ 115 h 376"/>
                <a:gd name="T44" fmla="*/ 164 w 478"/>
                <a:gd name="T45" fmla="*/ 114 h 376"/>
                <a:gd name="T46" fmla="*/ 174 w 478"/>
                <a:gd name="T47" fmla="*/ 129 h 376"/>
                <a:gd name="T48" fmla="*/ 195 w 478"/>
                <a:gd name="T49" fmla="*/ 132 h 376"/>
                <a:gd name="T50" fmla="*/ 212 w 478"/>
                <a:gd name="T51" fmla="*/ 116 h 376"/>
                <a:gd name="T52" fmla="*/ 230 w 478"/>
                <a:gd name="T53" fmla="*/ 111 h 376"/>
                <a:gd name="T54" fmla="*/ 256 w 478"/>
                <a:gd name="T55" fmla="*/ 79 h 376"/>
                <a:gd name="T56" fmla="*/ 313 w 478"/>
                <a:gd name="T57" fmla="*/ 5 h 376"/>
                <a:gd name="T58" fmla="*/ 358 w 478"/>
                <a:gd name="T59" fmla="*/ 0 h 376"/>
                <a:gd name="T60" fmla="*/ 394 w 478"/>
                <a:gd name="T61" fmla="*/ 7 h 376"/>
                <a:gd name="T62" fmla="*/ 433 w 478"/>
                <a:gd name="T63" fmla="*/ 23 h 376"/>
                <a:gd name="T64" fmla="*/ 470 w 478"/>
                <a:gd name="T65" fmla="*/ 25 h 376"/>
                <a:gd name="T66" fmla="*/ 464 w 478"/>
                <a:gd name="T67" fmla="*/ 47 h 376"/>
                <a:gd name="T68" fmla="*/ 413 w 478"/>
                <a:gd name="T69" fmla="*/ 116 h 376"/>
                <a:gd name="T70" fmla="*/ 366 w 478"/>
                <a:gd name="T71" fmla="*/ 141 h 376"/>
                <a:gd name="T72" fmla="*/ 317 w 478"/>
                <a:gd name="T73" fmla="*/ 153 h 376"/>
                <a:gd name="T74" fmla="*/ 272 w 478"/>
                <a:gd name="T75" fmla="*/ 141 h 376"/>
                <a:gd name="T76" fmla="*/ 248 w 478"/>
                <a:gd name="T77" fmla="*/ 126 h 376"/>
                <a:gd name="T78" fmla="*/ 230 w 478"/>
                <a:gd name="T79" fmla="*/ 120 h 376"/>
                <a:gd name="T80" fmla="*/ 212 w 478"/>
                <a:gd name="T81" fmla="*/ 126 h 376"/>
                <a:gd name="T82" fmla="*/ 213 w 478"/>
                <a:gd name="T83" fmla="*/ 137 h 376"/>
                <a:gd name="T84" fmla="*/ 234 w 478"/>
                <a:gd name="T85" fmla="*/ 135 h 376"/>
                <a:gd name="T86" fmla="*/ 259 w 478"/>
                <a:gd name="T87" fmla="*/ 133 h 376"/>
                <a:gd name="T88" fmla="*/ 305 w 478"/>
                <a:gd name="T89" fmla="*/ 152 h 376"/>
                <a:gd name="T90" fmla="*/ 347 w 478"/>
                <a:gd name="T91" fmla="*/ 207 h 376"/>
                <a:gd name="T92" fmla="*/ 360 w 478"/>
                <a:gd name="T93" fmla="*/ 274 h 376"/>
                <a:gd name="T94" fmla="*/ 335 w 478"/>
                <a:gd name="T95" fmla="*/ 274 h 376"/>
                <a:gd name="T96" fmla="*/ 278 w 478"/>
                <a:gd name="T97" fmla="*/ 255 h 376"/>
                <a:gd name="T98" fmla="*/ 244 w 478"/>
                <a:gd name="T99" fmla="*/ 244 h 376"/>
                <a:gd name="T100" fmla="*/ 216 w 478"/>
                <a:gd name="T101" fmla="*/ 196 h 376"/>
                <a:gd name="T102" fmla="*/ 207 w 478"/>
                <a:gd name="T103" fmla="*/ 151 h 376"/>
                <a:gd name="T104" fmla="*/ 188 w 478"/>
                <a:gd name="T105" fmla="*/ 136 h 376"/>
                <a:gd name="T106" fmla="*/ 177 w 478"/>
                <a:gd name="T107" fmla="*/ 139 h 376"/>
                <a:gd name="T108" fmla="*/ 188 w 478"/>
                <a:gd name="T109" fmla="*/ 160 h 376"/>
                <a:gd name="T110" fmla="*/ 223 w 478"/>
                <a:gd name="T111" fmla="*/ 207 h 37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6"/>
                <a:gd name="T170" fmla="*/ 478 w 478"/>
                <a:gd name="T171" fmla="*/ 376 h 37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6">
                  <a:moveTo>
                    <a:pt x="228" y="222"/>
                  </a:moveTo>
                  <a:lnTo>
                    <a:pt x="232" y="249"/>
                  </a:lnTo>
                  <a:lnTo>
                    <a:pt x="232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8"/>
                  </a:lnTo>
                  <a:lnTo>
                    <a:pt x="201" y="361"/>
                  </a:lnTo>
                  <a:lnTo>
                    <a:pt x="196" y="376"/>
                  </a:lnTo>
                  <a:lnTo>
                    <a:pt x="195" y="371"/>
                  </a:lnTo>
                  <a:lnTo>
                    <a:pt x="193" y="363"/>
                  </a:lnTo>
                  <a:lnTo>
                    <a:pt x="189" y="355"/>
                  </a:lnTo>
                  <a:lnTo>
                    <a:pt x="184" y="346"/>
                  </a:lnTo>
                  <a:lnTo>
                    <a:pt x="179" y="336"/>
                  </a:lnTo>
                  <a:lnTo>
                    <a:pt x="173" y="328"/>
                  </a:lnTo>
                  <a:lnTo>
                    <a:pt x="167" y="319"/>
                  </a:lnTo>
                  <a:lnTo>
                    <a:pt x="161" y="313"/>
                  </a:lnTo>
                  <a:lnTo>
                    <a:pt x="155" y="307"/>
                  </a:lnTo>
                  <a:lnTo>
                    <a:pt x="150" y="301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8" y="207"/>
                  </a:lnTo>
                  <a:lnTo>
                    <a:pt x="141" y="199"/>
                  </a:lnTo>
                  <a:lnTo>
                    <a:pt x="146" y="193"/>
                  </a:lnTo>
                  <a:lnTo>
                    <a:pt x="151" y="185"/>
                  </a:lnTo>
                  <a:lnTo>
                    <a:pt x="155" y="177"/>
                  </a:lnTo>
                  <a:lnTo>
                    <a:pt x="160" y="169"/>
                  </a:lnTo>
                  <a:lnTo>
                    <a:pt x="165" y="160"/>
                  </a:lnTo>
                  <a:lnTo>
                    <a:pt x="170" y="151"/>
                  </a:lnTo>
                  <a:lnTo>
                    <a:pt x="171" y="145"/>
                  </a:lnTo>
                  <a:lnTo>
                    <a:pt x="171" y="140"/>
                  </a:lnTo>
                  <a:lnTo>
                    <a:pt x="171" y="135"/>
                  </a:lnTo>
                  <a:lnTo>
                    <a:pt x="169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6"/>
                  </a:lnTo>
                  <a:lnTo>
                    <a:pt x="159" y="151"/>
                  </a:lnTo>
                  <a:lnTo>
                    <a:pt x="158" y="160"/>
                  </a:lnTo>
                  <a:lnTo>
                    <a:pt x="155" y="168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09" y="221"/>
                  </a:lnTo>
                  <a:lnTo>
                    <a:pt x="98" y="225"/>
                  </a:lnTo>
                  <a:lnTo>
                    <a:pt x="87" y="229"/>
                  </a:lnTo>
                  <a:lnTo>
                    <a:pt x="77" y="230"/>
                  </a:lnTo>
                  <a:lnTo>
                    <a:pt x="67" y="230"/>
                  </a:lnTo>
                  <a:lnTo>
                    <a:pt x="63" y="230"/>
                  </a:lnTo>
                  <a:lnTo>
                    <a:pt x="61" y="229"/>
                  </a:lnTo>
                  <a:lnTo>
                    <a:pt x="57" y="228"/>
                  </a:lnTo>
                  <a:lnTo>
                    <a:pt x="54" y="227"/>
                  </a:lnTo>
                  <a:lnTo>
                    <a:pt x="48" y="225"/>
                  </a:lnTo>
                  <a:lnTo>
                    <a:pt x="42" y="223"/>
                  </a:lnTo>
                  <a:lnTo>
                    <a:pt x="36" y="219"/>
                  </a:lnTo>
                  <a:lnTo>
                    <a:pt x="30" y="216"/>
                  </a:lnTo>
                  <a:lnTo>
                    <a:pt x="24" y="212"/>
                  </a:lnTo>
                  <a:lnTo>
                    <a:pt x="17" y="208"/>
                  </a:lnTo>
                  <a:lnTo>
                    <a:pt x="9" y="204"/>
                  </a:lnTo>
                  <a:lnTo>
                    <a:pt x="0" y="200"/>
                  </a:lnTo>
                  <a:lnTo>
                    <a:pt x="5" y="198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2"/>
                  </a:lnTo>
                  <a:lnTo>
                    <a:pt x="30" y="189"/>
                  </a:lnTo>
                  <a:lnTo>
                    <a:pt x="36" y="184"/>
                  </a:lnTo>
                  <a:lnTo>
                    <a:pt x="42" y="179"/>
                  </a:lnTo>
                  <a:lnTo>
                    <a:pt x="45" y="172"/>
                  </a:lnTo>
                  <a:lnTo>
                    <a:pt x="49" y="163"/>
                  </a:lnTo>
                  <a:lnTo>
                    <a:pt x="56" y="152"/>
                  </a:lnTo>
                  <a:lnTo>
                    <a:pt x="64" y="142"/>
                  </a:lnTo>
                  <a:lnTo>
                    <a:pt x="74" y="131"/>
                  </a:lnTo>
                  <a:lnTo>
                    <a:pt x="85" y="123"/>
                  </a:lnTo>
                  <a:lnTo>
                    <a:pt x="96" y="117"/>
                  </a:lnTo>
                  <a:lnTo>
                    <a:pt x="108" y="114"/>
                  </a:lnTo>
                  <a:lnTo>
                    <a:pt x="121" y="116"/>
                  </a:lnTo>
                  <a:lnTo>
                    <a:pt x="126" y="119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2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1"/>
                  </a:lnTo>
                  <a:lnTo>
                    <a:pt x="140" y="142"/>
                  </a:lnTo>
                  <a:lnTo>
                    <a:pt x="141" y="142"/>
                  </a:lnTo>
                  <a:lnTo>
                    <a:pt x="142" y="142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3" y="144"/>
                  </a:lnTo>
                  <a:lnTo>
                    <a:pt x="158" y="142"/>
                  </a:lnTo>
                  <a:lnTo>
                    <a:pt x="160" y="139"/>
                  </a:lnTo>
                  <a:lnTo>
                    <a:pt x="163" y="134"/>
                  </a:lnTo>
                  <a:lnTo>
                    <a:pt x="163" y="128"/>
                  </a:lnTo>
                  <a:lnTo>
                    <a:pt x="162" y="122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4"/>
                  </a:lnTo>
                  <a:lnTo>
                    <a:pt x="159" y="113"/>
                  </a:lnTo>
                  <a:lnTo>
                    <a:pt x="161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5" y="117"/>
                  </a:lnTo>
                  <a:lnTo>
                    <a:pt x="165" y="120"/>
                  </a:lnTo>
                  <a:lnTo>
                    <a:pt x="166" y="124"/>
                  </a:lnTo>
                  <a:lnTo>
                    <a:pt x="170" y="128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8"/>
                  </a:lnTo>
                  <a:lnTo>
                    <a:pt x="207" y="124"/>
                  </a:lnTo>
                  <a:lnTo>
                    <a:pt x="209" y="117"/>
                  </a:lnTo>
                  <a:lnTo>
                    <a:pt x="212" y="116"/>
                  </a:lnTo>
                  <a:lnTo>
                    <a:pt x="214" y="115"/>
                  </a:lnTo>
                  <a:lnTo>
                    <a:pt x="218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0" y="111"/>
                  </a:lnTo>
                  <a:lnTo>
                    <a:pt x="234" y="110"/>
                  </a:lnTo>
                  <a:lnTo>
                    <a:pt x="238" y="109"/>
                  </a:lnTo>
                  <a:lnTo>
                    <a:pt x="245" y="104"/>
                  </a:lnTo>
                  <a:lnTo>
                    <a:pt x="251" y="94"/>
                  </a:lnTo>
                  <a:lnTo>
                    <a:pt x="256" y="79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2"/>
                  </a:lnTo>
                  <a:lnTo>
                    <a:pt x="299" y="11"/>
                  </a:lnTo>
                  <a:lnTo>
                    <a:pt x="313" y="5"/>
                  </a:lnTo>
                  <a:lnTo>
                    <a:pt x="327" y="1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3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0"/>
                  </a:lnTo>
                  <a:lnTo>
                    <a:pt x="409" y="14"/>
                  </a:lnTo>
                  <a:lnTo>
                    <a:pt x="416" y="18"/>
                  </a:lnTo>
                  <a:lnTo>
                    <a:pt x="424" y="21"/>
                  </a:lnTo>
                  <a:lnTo>
                    <a:pt x="433" y="23"/>
                  </a:lnTo>
                  <a:lnTo>
                    <a:pt x="440" y="25"/>
                  </a:lnTo>
                  <a:lnTo>
                    <a:pt x="449" y="26"/>
                  </a:lnTo>
                  <a:lnTo>
                    <a:pt x="457" y="26"/>
                  </a:lnTo>
                  <a:lnTo>
                    <a:pt x="464" y="26"/>
                  </a:lnTo>
                  <a:lnTo>
                    <a:pt x="470" y="25"/>
                  </a:lnTo>
                  <a:lnTo>
                    <a:pt x="478" y="25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5"/>
                  </a:lnTo>
                  <a:lnTo>
                    <a:pt x="435" y="89"/>
                  </a:lnTo>
                  <a:lnTo>
                    <a:pt x="424" y="104"/>
                  </a:lnTo>
                  <a:lnTo>
                    <a:pt x="413" y="116"/>
                  </a:lnTo>
                  <a:lnTo>
                    <a:pt x="402" y="126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7"/>
                  </a:lnTo>
                  <a:lnTo>
                    <a:pt x="366" y="141"/>
                  </a:lnTo>
                  <a:lnTo>
                    <a:pt x="356" y="143"/>
                  </a:lnTo>
                  <a:lnTo>
                    <a:pt x="346" y="147"/>
                  </a:lnTo>
                  <a:lnTo>
                    <a:pt x="336" y="150"/>
                  </a:lnTo>
                  <a:lnTo>
                    <a:pt x="326" y="152"/>
                  </a:lnTo>
                  <a:lnTo>
                    <a:pt x="317" y="153"/>
                  </a:lnTo>
                  <a:lnTo>
                    <a:pt x="310" y="152"/>
                  </a:lnTo>
                  <a:lnTo>
                    <a:pt x="300" y="150"/>
                  </a:lnTo>
                  <a:lnTo>
                    <a:pt x="290" y="147"/>
                  </a:lnTo>
                  <a:lnTo>
                    <a:pt x="281" y="143"/>
                  </a:lnTo>
                  <a:lnTo>
                    <a:pt x="272" y="141"/>
                  </a:lnTo>
                  <a:lnTo>
                    <a:pt x="264" y="137"/>
                  </a:lnTo>
                  <a:lnTo>
                    <a:pt x="258" y="134"/>
                  </a:lnTo>
                  <a:lnTo>
                    <a:pt x="255" y="132"/>
                  </a:lnTo>
                  <a:lnTo>
                    <a:pt x="251" y="129"/>
                  </a:lnTo>
                  <a:lnTo>
                    <a:pt x="248" y="126"/>
                  </a:lnTo>
                  <a:lnTo>
                    <a:pt x="244" y="123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0" y="120"/>
                  </a:lnTo>
                  <a:lnTo>
                    <a:pt x="226" y="121"/>
                  </a:lnTo>
                  <a:lnTo>
                    <a:pt x="221" y="122"/>
                  </a:lnTo>
                  <a:lnTo>
                    <a:pt x="218" y="123"/>
                  </a:lnTo>
                  <a:lnTo>
                    <a:pt x="214" y="125"/>
                  </a:lnTo>
                  <a:lnTo>
                    <a:pt x="212" y="126"/>
                  </a:lnTo>
                  <a:lnTo>
                    <a:pt x="208" y="129"/>
                  </a:lnTo>
                  <a:lnTo>
                    <a:pt x="207" y="132"/>
                  </a:lnTo>
                  <a:lnTo>
                    <a:pt x="208" y="134"/>
                  </a:lnTo>
                  <a:lnTo>
                    <a:pt x="211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6"/>
                  </a:lnTo>
                  <a:lnTo>
                    <a:pt x="225" y="136"/>
                  </a:lnTo>
                  <a:lnTo>
                    <a:pt x="229" y="135"/>
                  </a:lnTo>
                  <a:lnTo>
                    <a:pt x="234" y="135"/>
                  </a:lnTo>
                  <a:lnTo>
                    <a:pt x="239" y="134"/>
                  </a:lnTo>
                  <a:lnTo>
                    <a:pt x="244" y="133"/>
                  </a:lnTo>
                  <a:lnTo>
                    <a:pt x="249" y="132"/>
                  </a:lnTo>
                  <a:lnTo>
                    <a:pt x="253" y="132"/>
                  </a:lnTo>
                  <a:lnTo>
                    <a:pt x="259" y="133"/>
                  </a:lnTo>
                  <a:lnTo>
                    <a:pt x="265" y="134"/>
                  </a:lnTo>
                  <a:lnTo>
                    <a:pt x="273" y="137"/>
                  </a:lnTo>
                  <a:lnTo>
                    <a:pt x="281" y="141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4" y="169"/>
                  </a:lnTo>
                  <a:lnTo>
                    <a:pt x="333" y="180"/>
                  </a:lnTo>
                  <a:lnTo>
                    <a:pt x="340" y="193"/>
                  </a:lnTo>
                  <a:lnTo>
                    <a:pt x="347" y="207"/>
                  </a:lnTo>
                  <a:lnTo>
                    <a:pt x="351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4"/>
                  </a:lnTo>
                  <a:lnTo>
                    <a:pt x="359" y="283"/>
                  </a:lnTo>
                  <a:lnTo>
                    <a:pt x="358" y="293"/>
                  </a:lnTo>
                  <a:lnTo>
                    <a:pt x="353" y="286"/>
                  </a:lnTo>
                  <a:lnTo>
                    <a:pt x="344" y="279"/>
                  </a:lnTo>
                  <a:lnTo>
                    <a:pt x="335" y="274"/>
                  </a:lnTo>
                  <a:lnTo>
                    <a:pt x="324" y="268"/>
                  </a:lnTo>
                  <a:lnTo>
                    <a:pt x="311" y="264"/>
                  </a:lnTo>
                  <a:lnTo>
                    <a:pt x="299" y="260"/>
                  </a:lnTo>
                  <a:lnTo>
                    <a:pt x="288" y="257"/>
                  </a:lnTo>
                  <a:lnTo>
                    <a:pt x="278" y="255"/>
                  </a:lnTo>
                  <a:lnTo>
                    <a:pt x="272" y="254"/>
                  </a:lnTo>
                  <a:lnTo>
                    <a:pt x="265" y="252"/>
                  </a:lnTo>
                  <a:lnTo>
                    <a:pt x="257" y="251"/>
                  </a:lnTo>
                  <a:lnTo>
                    <a:pt x="250" y="248"/>
                  </a:lnTo>
                  <a:lnTo>
                    <a:pt x="244" y="244"/>
                  </a:lnTo>
                  <a:lnTo>
                    <a:pt x="237" y="237"/>
                  </a:lnTo>
                  <a:lnTo>
                    <a:pt x="232" y="229"/>
                  </a:lnTo>
                  <a:lnTo>
                    <a:pt x="227" y="220"/>
                  </a:lnTo>
                  <a:lnTo>
                    <a:pt x="221" y="206"/>
                  </a:lnTo>
                  <a:lnTo>
                    <a:pt x="216" y="196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5"/>
                  </a:lnTo>
                  <a:lnTo>
                    <a:pt x="207" y="151"/>
                  </a:lnTo>
                  <a:lnTo>
                    <a:pt x="203" y="146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79" y="132"/>
                  </a:lnTo>
                  <a:lnTo>
                    <a:pt x="177" y="133"/>
                  </a:lnTo>
                  <a:lnTo>
                    <a:pt x="176" y="135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7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7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5" name="Freeform 310"/>
            <p:cNvSpPr>
              <a:spLocks/>
            </p:cNvSpPr>
            <p:nvPr/>
          </p:nvSpPr>
          <p:spPr bwMode="auto">
            <a:xfrm>
              <a:off x="50" y="418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9 h 164"/>
                <a:gd name="T4" fmla="*/ 122 w 144"/>
                <a:gd name="T5" fmla="*/ 146 h 164"/>
                <a:gd name="T6" fmla="*/ 129 w 144"/>
                <a:gd name="T7" fmla="*/ 149 h 164"/>
                <a:gd name="T8" fmla="*/ 131 w 144"/>
                <a:gd name="T9" fmla="*/ 153 h 164"/>
                <a:gd name="T10" fmla="*/ 135 w 144"/>
                <a:gd name="T11" fmla="*/ 154 h 164"/>
                <a:gd name="T12" fmla="*/ 142 w 144"/>
                <a:gd name="T13" fmla="*/ 156 h 164"/>
                <a:gd name="T14" fmla="*/ 144 w 144"/>
                <a:gd name="T15" fmla="*/ 155 h 164"/>
                <a:gd name="T16" fmla="*/ 141 w 144"/>
                <a:gd name="T17" fmla="*/ 149 h 164"/>
                <a:gd name="T18" fmla="*/ 136 w 144"/>
                <a:gd name="T19" fmla="*/ 144 h 164"/>
                <a:gd name="T20" fmla="*/ 131 w 144"/>
                <a:gd name="T21" fmla="*/ 144 h 164"/>
                <a:gd name="T22" fmla="*/ 124 w 144"/>
                <a:gd name="T23" fmla="*/ 144 h 164"/>
                <a:gd name="T24" fmla="*/ 119 w 144"/>
                <a:gd name="T25" fmla="*/ 139 h 164"/>
                <a:gd name="T26" fmla="*/ 117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0 w 144"/>
                <a:gd name="T35" fmla="*/ 115 h 164"/>
                <a:gd name="T36" fmla="*/ 136 w 144"/>
                <a:gd name="T37" fmla="*/ 98 h 164"/>
                <a:gd name="T38" fmla="*/ 132 w 144"/>
                <a:gd name="T39" fmla="*/ 67 h 164"/>
                <a:gd name="T40" fmla="*/ 113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7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0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7 h 164"/>
                <a:gd name="T64" fmla="*/ 58 w 144"/>
                <a:gd name="T65" fmla="*/ 144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3"/>
                  </a:lnTo>
                  <a:lnTo>
                    <a:pt x="114" y="149"/>
                  </a:lnTo>
                  <a:lnTo>
                    <a:pt x="118" y="147"/>
                  </a:lnTo>
                  <a:lnTo>
                    <a:pt x="122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3"/>
                  </a:lnTo>
                  <a:lnTo>
                    <a:pt x="132" y="153"/>
                  </a:lnTo>
                  <a:lnTo>
                    <a:pt x="135" y="154"/>
                  </a:lnTo>
                  <a:lnTo>
                    <a:pt x="138" y="155"/>
                  </a:lnTo>
                  <a:lnTo>
                    <a:pt x="142" y="156"/>
                  </a:lnTo>
                  <a:lnTo>
                    <a:pt x="144" y="156"/>
                  </a:lnTo>
                  <a:lnTo>
                    <a:pt x="144" y="155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7"/>
                  </a:lnTo>
                  <a:lnTo>
                    <a:pt x="136" y="144"/>
                  </a:lnTo>
                  <a:lnTo>
                    <a:pt x="132" y="143"/>
                  </a:lnTo>
                  <a:lnTo>
                    <a:pt x="131" y="144"/>
                  </a:lnTo>
                  <a:lnTo>
                    <a:pt x="127" y="144"/>
                  </a:lnTo>
                  <a:lnTo>
                    <a:pt x="124" y="144"/>
                  </a:lnTo>
                  <a:lnTo>
                    <a:pt x="121" y="143"/>
                  </a:lnTo>
                  <a:lnTo>
                    <a:pt x="119" y="139"/>
                  </a:lnTo>
                  <a:lnTo>
                    <a:pt x="117" y="134"/>
                  </a:lnTo>
                  <a:lnTo>
                    <a:pt x="117" y="130"/>
                  </a:lnTo>
                  <a:lnTo>
                    <a:pt x="117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6"/>
                  </a:lnTo>
                  <a:lnTo>
                    <a:pt x="130" y="115"/>
                  </a:lnTo>
                  <a:lnTo>
                    <a:pt x="132" y="115"/>
                  </a:lnTo>
                  <a:lnTo>
                    <a:pt x="136" y="98"/>
                  </a:lnTo>
                  <a:lnTo>
                    <a:pt x="135" y="83"/>
                  </a:lnTo>
                  <a:lnTo>
                    <a:pt x="132" y="67"/>
                  </a:lnTo>
                  <a:lnTo>
                    <a:pt x="124" y="54"/>
                  </a:lnTo>
                  <a:lnTo>
                    <a:pt x="113" y="41"/>
                  </a:lnTo>
                  <a:lnTo>
                    <a:pt x="98" y="32"/>
                  </a:lnTo>
                  <a:lnTo>
                    <a:pt x="80" y="23"/>
                  </a:lnTo>
                  <a:lnTo>
                    <a:pt x="59" y="18"/>
                  </a:lnTo>
                  <a:lnTo>
                    <a:pt x="50" y="16"/>
                  </a:lnTo>
                  <a:lnTo>
                    <a:pt x="41" y="14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7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7" y="38"/>
                  </a:lnTo>
                  <a:lnTo>
                    <a:pt x="20" y="50"/>
                  </a:lnTo>
                  <a:lnTo>
                    <a:pt x="23" y="62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4"/>
                  </a:lnTo>
                  <a:lnTo>
                    <a:pt x="40" y="117"/>
                  </a:lnTo>
                  <a:lnTo>
                    <a:pt x="47" y="131"/>
                  </a:lnTo>
                  <a:lnTo>
                    <a:pt x="58" y="144"/>
                  </a:lnTo>
                  <a:lnTo>
                    <a:pt x="71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6" name="Freeform 311"/>
            <p:cNvSpPr>
              <a:spLocks/>
            </p:cNvSpPr>
            <p:nvPr/>
          </p:nvSpPr>
          <p:spPr bwMode="auto">
            <a:xfrm>
              <a:off x="205" y="516"/>
              <a:ext cx="14" cy="18"/>
            </a:xfrm>
            <a:custGeom>
              <a:avLst/>
              <a:gdLst>
                <a:gd name="T0" fmla="*/ 0 w 14"/>
                <a:gd name="T1" fmla="*/ 7 h 18"/>
                <a:gd name="T2" fmla="*/ 1 w 14"/>
                <a:gd name="T3" fmla="*/ 3 h 18"/>
                <a:gd name="T4" fmla="*/ 2 w 14"/>
                <a:gd name="T5" fmla="*/ 1 h 18"/>
                <a:gd name="T6" fmla="*/ 5 w 14"/>
                <a:gd name="T7" fmla="*/ 0 h 18"/>
                <a:gd name="T8" fmla="*/ 8 w 14"/>
                <a:gd name="T9" fmla="*/ 0 h 18"/>
                <a:gd name="T10" fmla="*/ 10 w 14"/>
                <a:gd name="T11" fmla="*/ 1 h 18"/>
                <a:gd name="T12" fmla="*/ 13 w 14"/>
                <a:gd name="T13" fmla="*/ 3 h 18"/>
                <a:gd name="T14" fmla="*/ 14 w 14"/>
                <a:gd name="T15" fmla="*/ 5 h 18"/>
                <a:gd name="T16" fmla="*/ 14 w 14"/>
                <a:gd name="T17" fmla="*/ 9 h 18"/>
                <a:gd name="T18" fmla="*/ 14 w 14"/>
                <a:gd name="T19" fmla="*/ 13 h 18"/>
                <a:gd name="T20" fmla="*/ 13 w 14"/>
                <a:gd name="T21" fmla="*/ 15 h 18"/>
                <a:gd name="T22" fmla="*/ 10 w 14"/>
                <a:gd name="T23" fmla="*/ 17 h 18"/>
                <a:gd name="T24" fmla="*/ 8 w 14"/>
                <a:gd name="T25" fmla="*/ 18 h 18"/>
                <a:gd name="T26" fmla="*/ 6 w 14"/>
                <a:gd name="T27" fmla="*/ 17 h 18"/>
                <a:gd name="T28" fmla="*/ 2 w 14"/>
                <a:gd name="T29" fmla="*/ 14 h 18"/>
                <a:gd name="T30" fmla="*/ 1 w 14"/>
                <a:gd name="T31" fmla="*/ 11 h 18"/>
                <a:gd name="T32" fmla="*/ 0 w 14"/>
                <a:gd name="T33" fmla="*/ 7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8"/>
                <a:gd name="T53" fmla="*/ 14 w 14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8">
                  <a:moveTo>
                    <a:pt x="0" y="7"/>
                  </a:moveTo>
                  <a:lnTo>
                    <a:pt x="1" y="3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3" y="3"/>
                  </a:lnTo>
                  <a:lnTo>
                    <a:pt x="14" y="5"/>
                  </a:lnTo>
                  <a:lnTo>
                    <a:pt x="14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6" y="17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7" name="Freeform 312"/>
            <p:cNvSpPr>
              <a:spLocks/>
            </p:cNvSpPr>
            <p:nvPr/>
          </p:nvSpPr>
          <p:spPr bwMode="auto">
            <a:xfrm>
              <a:off x="235" y="539"/>
              <a:ext cx="16" cy="19"/>
            </a:xfrm>
            <a:custGeom>
              <a:avLst/>
              <a:gdLst>
                <a:gd name="T0" fmla="*/ 2 w 16"/>
                <a:gd name="T1" fmla="*/ 2 h 19"/>
                <a:gd name="T2" fmla="*/ 4 w 16"/>
                <a:gd name="T3" fmla="*/ 0 h 19"/>
                <a:gd name="T4" fmla="*/ 8 w 16"/>
                <a:gd name="T5" fmla="*/ 0 h 19"/>
                <a:gd name="T6" fmla="*/ 12 w 16"/>
                <a:gd name="T7" fmla="*/ 1 h 19"/>
                <a:gd name="T8" fmla="*/ 14 w 16"/>
                <a:gd name="T9" fmla="*/ 3 h 19"/>
                <a:gd name="T10" fmla="*/ 16 w 16"/>
                <a:gd name="T11" fmla="*/ 6 h 19"/>
                <a:gd name="T12" fmla="*/ 16 w 16"/>
                <a:gd name="T13" fmla="*/ 10 h 19"/>
                <a:gd name="T14" fmla="*/ 16 w 16"/>
                <a:gd name="T15" fmla="*/ 14 h 19"/>
                <a:gd name="T16" fmla="*/ 15 w 16"/>
                <a:gd name="T17" fmla="*/ 17 h 19"/>
                <a:gd name="T18" fmla="*/ 13 w 16"/>
                <a:gd name="T19" fmla="*/ 19 h 19"/>
                <a:gd name="T20" fmla="*/ 8 w 16"/>
                <a:gd name="T21" fmla="*/ 19 h 19"/>
                <a:gd name="T22" fmla="*/ 5 w 16"/>
                <a:gd name="T23" fmla="*/ 17 h 19"/>
                <a:gd name="T24" fmla="*/ 2 w 16"/>
                <a:gd name="T25" fmla="*/ 15 h 19"/>
                <a:gd name="T26" fmla="*/ 1 w 16"/>
                <a:gd name="T27" fmla="*/ 12 h 19"/>
                <a:gd name="T28" fmla="*/ 0 w 16"/>
                <a:gd name="T29" fmla="*/ 8 h 19"/>
                <a:gd name="T30" fmla="*/ 0 w 16"/>
                <a:gd name="T31" fmla="*/ 5 h 19"/>
                <a:gd name="T32" fmla="*/ 2 w 16"/>
                <a:gd name="T33" fmla="*/ 2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2" y="2"/>
                  </a:moveTo>
                  <a:lnTo>
                    <a:pt x="4" y="0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3"/>
                  </a:lnTo>
                  <a:lnTo>
                    <a:pt x="16" y="6"/>
                  </a:lnTo>
                  <a:lnTo>
                    <a:pt x="16" y="10"/>
                  </a:lnTo>
                  <a:lnTo>
                    <a:pt x="16" y="14"/>
                  </a:lnTo>
                  <a:lnTo>
                    <a:pt x="15" y="17"/>
                  </a:lnTo>
                  <a:lnTo>
                    <a:pt x="13" y="19"/>
                  </a:lnTo>
                  <a:lnTo>
                    <a:pt x="8" y="19"/>
                  </a:lnTo>
                  <a:lnTo>
                    <a:pt x="5" y="17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8"/>
                  </a:lnTo>
                  <a:lnTo>
                    <a:pt x="0" y="5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8" name="Freeform 313"/>
            <p:cNvSpPr>
              <a:spLocks/>
            </p:cNvSpPr>
            <p:nvPr/>
          </p:nvSpPr>
          <p:spPr bwMode="auto">
            <a:xfrm>
              <a:off x="199" y="561"/>
              <a:ext cx="15" cy="18"/>
            </a:xfrm>
            <a:custGeom>
              <a:avLst/>
              <a:gdLst>
                <a:gd name="T0" fmla="*/ 1 w 15"/>
                <a:gd name="T1" fmla="*/ 3 h 18"/>
                <a:gd name="T2" fmla="*/ 3 w 15"/>
                <a:gd name="T3" fmla="*/ 1 h 18"/>
                <a:gd name="T4" fmla="*/ 7 w 15"/>
                <a:gd name="T5" fmla="*/ 0 h 18"/>
                <a:gd name="T6" fmla="*/ 10 w 15"/>
                <a:gd name="T7" fmla="*/ 0 h 18"/>
                <a:gd name="T8" fmla="*/ 14 w 15"/>
                <a:gd name="T9" fmla="*/ 1 h 18"/>
                <a:gd name="T10" fmla="*/ 15 w 15"/>
                <a:gd name="T11" fmla="*/ 5 h 18"/>
                <a:gd name="T12" fmla="*/ 15 w 15"/>
                <a:gd name="T13" fmla="*/ 9 h 18"/>
                <a:gd name="T14" fmla="*/ 14 w 15"/>
                <a:gd name="T15" fmla="*/ 13 h 18"/>
                <a:gd name="T16" fmla="*/ 13 w 15"/>
                <a:gd name="T17" fmla="*/ 16 h 18"/>
                <a:gd name="T18" fmla="*/ 10 w 15"/>
                <a:gd name="T19" fmla="*/ 17 h 18"/>
                <a:gd name="T20" fmla="*/ 8 w 15"/>
                <a:gd name="T21" fmla="*/ 18 h 18"/>
                <a:gd name="T22" fmla="*/ 4 w 15"/>
                <a:gd name="T23" fmla="*/ 18 h 18"/>
                <a:gd name="T24" fmla="*/ 1 w 15"/>
                <a:gd name="T25" fmla="*/ 16 h 18"/>
                <a:gd name="T26" fmla="*/ 0 w 15"/>
                <a:gd name="T27" fmla="*/ 13 h 18"/>
                <a:gd name="T28" fmla="*/ 0 w 15"/>
                <a:gd name="T29" fmla="*/ 9 h 18"/>
                <a:gd name="T30" fmla="*/ 1 w 15"/>
                <a:gd name="T31" fmla="*/ 6 h 18"/>
                <a:gd name="T32" fmla="*/ 1 w 15"/>
                <a:gd name="T33" fmla="*/ 3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8"/>
                <a:gd name="T53" fmla="*/ 15 w 15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8">
                  <a:moveTo>
                    <a:pt x="1" y="3"/>
                  </a:moveTo>
                  <a:lnTo>
                    <a:pt x="3" y="1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6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4" y="18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79" name="Freeform 314"/>
            <p:cNvSpPr>
              <a:spLocks/>
            </p:cNvSpPr>
            <p:nvPr/>
          </p:nvSpPr>
          <p:spPr bwMode="auto">
            <a:xfrm>
              <a:off x="173" y="538"/>
              <a:ext cx="16" cy="19"/>
            </a:xfrm>
            <a:custGeom>
              <a:avLst/>
              <a:gdLst>
                <a:gd name="T0" fmla="*/ 3 w 16"/>
                <a:gd name="T1" fmla="*/ 1 h 19"/>
                <a:gd name="T2" fmla="*/ 1 w 16"/>
                <a:gd name="T3" fmla="*/ 4 h 19"/>
                <a:gd name="T4" fmla="*/ 0 w 16"/>
                <a:gd name="T5" fmla="*/ 8 h 19"/>
                <a:gd name="T6" fmla="*/ 0 w 16"/>
                <a:gd name="T7" fmla="*/ 12 h 19"/>
                <a:gd name="T8" fmla="*/ 1 w 16"/>
                <a:gd name="T9" fmla="*/ 15 h 19"/>
                <a:gd name="T10" fmla="*/ 3 w 16"/>
                <a:gd name="T11" fmla="*/ 17 h 19"/>
                <a:gd name="T12" fmla="*/ 8 w 16"/>
                <a:gd name="T13" fmla="*/ 19 h 19"/>
                <a:gd name="T14" fmla="*/ 11 w 16"/>
                <a:gd name="T15" fmla="*/ 19 h 19"/>
                <a:gd name="T16" fmla="*/ 14 w 16"/>
                <a:gd name="T17" fmla="*/ 17 h 19"/>
                <a:gd name="T18" fmla="*/ 15 w 16"/>
                <a:gd name="T19" fmla="*/ 14 h 19"/>
                <a:gd name="T20" fmla="*/ 16 w 16"/>
                <a:gd name="T21" fmla="*/ 11 h 19"/>
                <a:gd name="T22" fmla="*/ 16 w 16"/>
                <a:gd name="T23" fmla="*/ 8 h 19"/>
                <a:gd name="T24" fmla="*/ 15 w 16"/>
                <a:gd name="T25" fmla="*/ 5 h 19"/>
                <a:gd name="T26" fmla="*/ 13 w 16"/>
                <a:gd name="T27" fmla="*/ 3 h 19"/>
                <a:gd name="T28" fmla="*/ 9 w 16"/>
                <a:gd name="T29" fmla="*/ 1 h 19"/>
                <a:gd name="T30" fmla="*/ 5 w 16"/>
                <a:gd name="T31" fmla="*/ 0 h 19"/>
                <a:gd name="T32" fmla="*/ 3 w 16"/>
                <a:gd name="T33" fmla="*/ 1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3" y="1"/>
                  </a:moveTo>
                  <a:lnTo>
                    <a:pt x="1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" y="15"/>
                  </a:lnTo>
                  <a:lnTo>
                    <a:pt x="3" y="17"/>
                  </a:lnTo>
                  <a:lnTo>
                    <a:pt x="8" y="19"/>
                  </a:lnTo>
                  <a:lnTo>
                    <a:pt x="11" y="19"/>
                  </a:lnTo>
                  <a:lnTo>
                    <a:pt x="14" y="17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3"/>
                  </a:lnTo>
                  <a:lnTo>
                    <a:pt x="9" y="1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0" name="Freeform 315"/>
            <p:cNvSpPr>
              <a:spLocks/>
            </p:cNvSpPr>
            <p:nvPr/>
          </p:nvSpPr>
          <p:spPr bwMode="auto">
            <a:xfrm>
              <a:off x="164" y="572"/>
              <a:ext cx="13" cy="17"/>
            </a:xfrm>
            <a:custGeom>
              <a:avLst/>
              <a:gdLst>
                <a:gd name="T0" fmla="*/ 0 w 13"/>
                <a:gd name="T1" fmla="*/ 11 h 17"/>
                <a:gd name="T2" fmla="*/ 0 w 13"/>
                <a:gd name="T3" fmla="*/ 8 h 17"/>
                <a:gd name="T4" fmla="*/ 0 w 13"/>
                <a:gd name="T5" fmla="*/ 5 h 17"/>
                <a:gd name="T6" fmla="*/ 1 w 13"/>
                <a:gd name="T7" fmla="*/ 3 h 17"/>
                <a:gd name="T8" fmla="*/ 4 w 13"/>
                <a:gd name="T9" fmla="*/ 1 h 17"/>
                <a:gd name="T10" fmla="*/ 8 w 13"/>
                <a:gd name="T11" fmla="*/ 0 h 17"/>
                <a:gd name="T12" fmla="*/ 11 w 13"/>
                <a:gd name="T13" fmla="*/ 1 h 17"/>
                <a:gd name="T14" fmla="*/ 12 w 13"/>
                <a:gd name="T15" fmla="*/ 3 h 17"/>
                <a:gd name="T16" fmla="*/ 13 w 13"/>
                <a:gd name="T17" fmla="*/ 6 h 17"/>
                <a:gd name="T18" fmla="*/ 13 w 13"/>
                <a:gd name="T19" fmla="*/ 9 h 17"/>
                <a:gd name="T20" fmla="*/ 12 w 13"/>
                <a:gd name="T21" fmla="*/ 13 h 17"/>
                <a:gd name="T22" fmla="*/ 10 w 13"/>
                <a:gd name="T23" fmla="*/ 15 h 17"/>
                <a:gd name="T24" fmla="*/ 8 w 13"/>
                <a:gd name="T25" fmla="*/ 17 h 17"/>
                <a:gd name="T26" fmla="*/ 6 w 13"/>
                <a:gd name="T27" fmla="*/ 17 h 17"/>
                <a:gd name="T28" fmla="*/ 3 w 13"/>
                <a:gd name="T29" fmla="*/ 15 h 17"/>
                <a:gd name="T30" fmla="*/ 0 w 13"/>
                <a:gd name="T31" fmla="*/ 13 h 17"/>
                <a:gd name="T32" fmla="*/ 0 w 13"/>
                <a:gd name="T33" fmla="*/ 11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7"/>
                <a:gd name="T53" fmla="*/ 13 w 13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7">
                  <a:moveTo>
                    <a:pt x="0" y="11"/>
                  </a:moveTo>
                  <a:lnTo>
                    <a:pt x="0" y="8"/>
                  </a:lnTo>
                  <a:lnTo>
                    <a:pt x="0" y="5"/>
                  </a:ln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6"/>
                  </a:lnTo>
                  <a:lnTo>
                    <a:pt x="13" y="9"/>
                  </a:lnTo>
                  <a:lnTo>
                    <a:pt x="12" y="13"/>
                  </a:lnTo>
                  <a:lnTo>
                    <a:pt x="10" y="15"/>
                  </a:lnTo>
                  <a:lnTo>
                    <a:pt x="8" y="17"/>
                  </a:lnTo>
                  <a:lnTo>
                    <a:pt x="6" y="17"/>
                  </a:lnTo>
                  <a:lnTo>
                    <a:pt x="3" y="15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1" name="Freeform 316"/>
            <p:cNvSpPr>
              <a:spLocks/>
            </p:cNvSpPr>
            <p:nvPr/>
          </p:nvSpPr>
          <p:spPr bwMode="auto">
            <a:xfrm>
              <a:off x="188" y="597"/>
              <a:ext cx="12" cy="19"/>
            </a:xfrm>
            <a:custGeom>
              <a:avLst/>
              <a:gdLst>
                <a:gd name="T0" fmla="*/ 5 w 12"/>
                <a:gd name="T1" fmla="*/ 19 h 19"/>
                <a:gd name="T2" fmla="*/ 2 w 12"/>
                <a:gd name="T3" fmla="*/ 18 h 19"/>
                <a:gd name="T4" fmla="*/ 0 w 12"/>
                <a:gd name="T5" fmla="*/ 16 h 19"/>
                <a:gd name="T6" fmla="*/ 0 w 12"/>
                <a:gd name="T7" fmla="*/ 13 h 19"/>
                <a:gd name="T8" fmla="*/ 0 w 12"/>
                <a:gd name="T9" fmla="*/ 9 h 19"/>
                <a:gd name="T10" fmla="*/ 1 w 12"/>
                <a:gd name="T11" fmla="*/ 6 h 19"/>
                <a:gd name="T12" fmla="*/ 3 w 12"/>
                <a:gd name="T13" fmla="*/ 3 h 19"/>
                <a:gd name="T14" fmla="*/ 6 w 12"/>
                <a:gd name="T15" fmla="*/ 1 h 19"/>
                <a:gd name="T16" fmla="*/ 8 w 12"/>
                <a:gd name="T17" fmla="*/ 0 h 19"/>
                <a:gd name="T18" fmla="*/ 10 w 12"/>
                <a:gd name="T19" fmla="*/ 1 h 19"/>
                <a:gd name="T20" fmla="*/ 12 w 12"/>
                <a:gd name="T21" fmla="*/ 3 h 19"/>
                <a:gd name="T22" fmla="*/ 12 w 12"/>
                <a:gd name="T23" fmla="*/ 7 h 19"/>
                <a:gd name="T24" fmla="*/ 12 w 12"/>
                <a:gd name="T25" fmla="*/ 10 h 19"/>
                <a:gd name="T26" fmla="*/ 12 w 12"/>
                <a:gd name="T27" fmla="*/ 13 h 19"/>
                <a:gd name="T28" fmla="*/ 10 w 12"/>
                <a:gd name="T29" fmla="*/ 16 h 19"/>
                <a:gd name="T30" fmla="*/ 8 w 12"/>
                <a:gd name="T31" fmla="*/ 18 h 19"/>
                <a:gd name="T32" fmla="*/ 5 w 12"/>
                <a:gd name="T33" fmla="*/ 19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9"/>
                <a:gd name="T53" fmla="*/ 12 w 12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9">
                  <a:moveTo>
                    <a:pt x="5" y="19"/>
                  </a:moveTo>
                  <a:lnTo>
                    <a:pt x="2" y="18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2" name="Freeform 317"/>
            <p:cNvSpPr>
              <a:spLocks/>
            </p:cNvSpPr>
            <p:nvPr/>
          </p:nvSpPr>
          <p:spPr bwMode="auto">
            <a:xfrm>
              <a:off x="210" y="580"/>
              <a:ext cx="15" cy="21"/>
            </a:xfrm>
            <a:custGeom>
              <a:avLst/>
              <a:gdLst>
                <a:gd name="T0" fmla="*/ 1 w 15"/>
                <a:gd name="T1" fmla="*/ 11 h 21"/>
                <a:gd name="T2" fmla="*/ 3 w 15"/>
                <a:gd name="T3" fmla="*/ 8 h 21"/>
                <a:gd name="T4" fmla="*/ 4 w 15"/>
                <a:gd name="T5" fmla="*/ 4 h 21"/>
                <a:gd name="T6" fmla="*/ 6 w 15"/>
                <a:gd name="T7" fmla="*/ 1 h 21"/>
                <a:gd name="T8" fmla="*/ 9 w 15"/>
                <a:gd name="T9" fmla="*/ 0 h 21"/>
                <a:gd name="T10" fmla="*/ 13 w 15"/>
                <a:gd name="T11" fmla="*/ 1 h 21"/>
                <a:gd name="T12" fmla="*/ 15 w 15"/>
                <a:gd name="T13" fmla="*/ 4 h 21"/>
                <a:gd name="T14" fmla="*/ 15 w 15"/>
                <a:gd name="T15" fmla="*/ 7 h 21"/>
                <a:gd name="T16" fmla="*/ 15 w 15"/>
                <a:gd name="T17" fmla="*/ 10 h 21"/>
                <a:gd name="T18" fmla="*/ 13 w 15"/>
                <a:gd name="T19" fmla="*/ 14 h 21"/>
                <a:gd name="T20" fmla="*/ 11 w 15"/>
                <a:gd name="T21" fmla="*/ 17 h 21"/>
                <a:gd name="T22" fmla="*/ 8 w 15"/>
                <a:gd name="T23" fmla="*/ 20 h 21"/>
                <a:gd name="T24" fmla="*/ 5 w 15"/>
                <a:gd name="T25" fmla="*/ 21 h 21"/>
                <a:gd name="T26" fmla="*/ 3 w 15"/>
                <a:gd name="T27" fmla="*/ 20 h 21"/>
                <a:gd name="T28" fmla="*/ 1 w 15"/>
                <a:gd name="T29" fmla="*/ 17 h 21"/>
                <a:gd name="T30" fmla="*/ 0 w 15"/>
                <a:gd name="T31" fmla="*/ 14 h 21"/>
                <a:gd name="T32" fmla="*/ 1 w 15"/>
                <a:gd name="T33" fmla="*/ 11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21"/>
                <a:gd name="T53" fmla="*/ 15 w 15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21">
                  <a:moveTo>
                    <a:pt x="1" y="11"/>
                  </a:moveTo>
                  <a:lnTo>
                    <a:pt x="3" y="8"/>
                  </a:lnTo>
                  <a:lnTo>
                    <a:pt x="4" y="4"/>
                  </a:lnTo>
                  <a:lnTo>
                    <a:pt x="6" y="1"/>
                  </a:lnTo>
                  <a:lnTo>
                    <a:pt x="9" y="0"/>
                  </a:lnTo>
                  <a:lnTo>
                    <a:pt x="13" y="1"/>
                  </a:lnTo>
                  <a:lnTo>
                    <a:pt x="15" y="4"/>
                  </a:lnTo>
                  <a:lnTo>
                    <a:pt x="15" y="7"/>
                  </a:lnTo>
                  <a:lnTo>
                    <a:pt x="15" y="10"/>
                  </a:lnTo>
                  <a:lnTo>
                    <a:pt x="13" y="14"/>
                  </a:lnTo>
                  <a:lnTo>
                    <a:pt x="11" y="17"/>
                  </a:lnTo>
                  <a:lnTo>
                    <a:pt x="8" y="20"/>
                  </a:lnTo>
                  <a:lnTo>
                    <a:pt x="5" y="21"/>
                  </a:lnTo>
                  <a:lnTo>
                    <a:pt x="3" y="20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3" name="Freeform 318"/>
            <p:cNvSpPr>
              <a:spLocks/>
            </p:cNvSpPr>
            <p:nvPr/>
          </p:nvSpPr>
          <p:spPr bwMode="auto">
            <a:xfrm>
              <a:off x="230" y="585"/>
              <a:ext cx="14" cy="16"/>
            </a:xfrm>
            <a:custGeom>
              <a:avLst/>
              <a:gdLst>
                <a:gd name="T0" fmla="*/ 11 w 14"/>
                <a:gd name="T1" fmla="*/ 1 h 16"/>
                <a:gd name="T2" fmla="*/ 13 w 14"/>
                <a:gd name="T3" fmla="*/ 3 h 16"/>
                <a:gd name="T4" fmla="*/ 13 w 14"/>
                <a:gd name="T5" fmla="*/ 5 h 16"/>
                <a:gd name="T6" fmla="*/ 14 w 14"/>
                <a:gd name="T7" fmla="*/ 7 h 16"/>
                <a:gd name="T8" fmla="*/ 13 w 14"/>
                <a:gd name="T9" fmla="*/ 10 h 16"/>
                <a:gd name="T10" fmla="*/ 11 w 14"/>
                <a:gd name="T11" fmla="*/ 13 h 16"/>
                <a:gd name="T12" fmla="*/ 9 w 14"/>
                <a:gd name="T13" fmla="*/ 15 h 16"/>
                <a:gd name="T14" fmla="*/ 7 w 14"/>
                <a:gd name="T15" fmla="*/ 16 h 16"/>
                <a:gd name="T16" fmla="*/ 4 w 14"/>
                <a:gd name="T17" fmla="*/ 16 h 16"/>
                <a:gd name="T18" fmla="*/ 2 w 14"/>
                <a:gd name="T19" fmla="*/ 15 h 16"/>
                <a:gd name="T20" fmla="*/ 1 w 14"/>
                <a:gd name="T21" fmla="*/ 12 h 16"/>
                <a:gd name="T22" fmla="*/ 0 w 14"/>
                <a:gd name="T23" fmla="*/ 9 h 16"/>
                <a:gd name="T24" fmla="*/ 0 w 14"/>
                <a:gd name="T25" fmla="*/ 6 h 16"/>
                <a:gd name="T26" fmla="*/ 1 w 14"/>
                <a:gd name="T27" fmla="*/ 3 h 16"/>
                <a:gd name="T28" fmla="*/ 4 w 14"/>
                <a:gd name="T29" fmla="*/ 1 h 16"/>
                <a:gd name="T30" fmla="*/ 7 w 14"/>
                <a:gd name="T31" fmla="*/ 0 h 16"/>
                <a:gd name="T32" fmla="*/ 11 w 14"/>
                <a:gd name="T33" fmla="*/ 1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6"/>
                <a:gd name="T53" fmla="*/ 14 w 14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6">
                  <a:moveTo>
                    <a:pt x="11" y="1"/>
                  </a:moveTo>
                  <a:lnTo>
                    <a:pt x="13" y="3"/>
                  </a:lnTo>
                  <a:lnTo>
                    <a:pt x="13" y="5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7" y="16"/>
                  </a:lnTo>
                  <a:lnTo>
                    <a:pt x="4" y="16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4" name="Freeform 319"/>
            <p:cNvSpPr>
              <a:spLocks/>
            </p:cNvSpPr>
            <p:nvPr/>
          </p:nvSpPr>
          <p:spPr bwMode="auto">
            <a:xfrm>
              <a:off x="65" y="608"/>
              <a:ext cx="122" cy="94"/>
            </a:xfrm>
            <a:custGeom>
              <a:avLst/>
              <a:gdLst>
                <a:gd name="T0" fmla="*/ 119 w 122"/>
                <a:gd name="T1" fmla="*/ 9 h 94"/>
                <a:gd name="T2" fmla="*/ 117 w 122"/>
                <a:gd name="T3" fmla="*/ 8 h 94"/>
                <a:gd name="T4" fmla="*/ 116 w 122"/>
                <a:gd name="T5" fmla="*/ 4 h 94"/>
                <a:gd name="T6" fmla="*/ 110 w 122"/>
                <a:gd name="T7" fmla="*/ 10 h 94"/>
                <a:gd name="T8" fmla="*/ 98 w 122"/>
                <a:gd name="T9" fmla="*/ 8 h 94"/>
                <a:gd name="T10" fmla="*/ 72 w 122"/>
                <a:gd name="T11" fmla="*/ 2 h 94"/>
                <a:gd name="T12" fmla="*/ 52 w 122"/>
                <a:gd name="T13" fmla="*/ 1 h 94"/>
                <a:gd name="T14" fmla="*/ 49 w 122"/>
                <a:gd name="T15" fmla="*/ 5 h 94"/>
                <a:gd name="T16" fmla="*/ 66 w 122"/>
                <a:gd name="T17" fmla="*/ 4 h 94"/>
                <a:gd name="T18" fmla="*/ 87 w 122"/>
                <a:gd name="T19" fmla="*/ 9 h 94"/>
                <a:gd name="T20" fmla="*/ 102 w 122"/>
                <a:gd name="T21" fmla="*/ 17 h 94"/>
                <a:gd name="T22" fmla="*/ 100 w 122"/>
                <a:gd name="T23" fmla="*/ 21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3 h 94"/>
                <a:gd name="T30" fmla="*/ 41 w 122"/>
                <a:gd name="T31" fmla="*/ 21 h 94"/>
                <a:gd name="T32" fmla="*/ 31 w 122"/>
                <a:gd name="T33" fmla="*/ 26 h 94"/>
                <a:gd name="T34" fmla="*/ 38 w 122"/>
                <a:gd name="T35" fmla="*/ 26 h 94"/>
                <a:gd name="T36" fmla="*/ 48 w 122"/>
                <a:gd name="T37" fmla="*/ 26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1 w 122"/>
                <a:gd name="T47" fmla="*/ 42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3 h 94"/>
                <a:gd name="T58" fmla="*/ 0 w 122"/>
                <a:gd name="T59" fmla="*/ 66 h 94"/>
                <a:gd name="T60" fmla="*/ 6 w 122"/>
                <a:gd name="T61" fmla="*/ 67 h 94"/>
                <a:gd name="T62" fmla="*/ 22 w 122"/>
                <a:gd name="T63" fmla="*/ 65 h 94"/>
                <a:gd name="T64" fmla="*/ 42 w 122"/>
                <a:gd name="T65" fmla="*/ 60 h 94"/>
                <a:gd name="T66" fmla="*/ 50 w 122"/>
                <a:gd name="T67" fmla="*/ 64 h 94"/>
                <a:gd name="T68" fmla="*/ 42 w 122"/>
                <a:gd name="T69" fmla="*/ 91 h 94"/>
                <a:gd name="T70" fmla="*/ 43 w 122"/>
                <a:gd name="T71" fmla="*/ 94 h 94"/>
                <a:gd name="T72" fmla="*/ 53 w 122"/>
                <a:gd name="T73" fmla="*/ 74 h 94"/>
                <a:gd name="T74" fmla="*/ 62 w 122"/>
                <a:gd name="T75" fmla="*/ 55 h 94"/>
                <a:gd name="T76" fmla="*/ 74 w 122"/>
                <a:gd name="T77" fmla="*/ 49 h 94"/>
                <a:gd name="T78" fmla="*/ 85 w 122"/>
                <a:gd name="T79" fmla="*/ 43 h 94"/>
                <a:gd name="T80" fmla="*/ 86 w 122"/>
                <a:gd name="T81" fmla="*/ 63 h 94"/>
                <a:gd name="T82" fmla="*/ 80 w 122"/>
                <a:gd name="T83" fmla="*/ 87 h 94"/>
                <a:gd name="T84" fmla="*/ 85 w 122"/>
                <a:gd name="T85" fmla="*/ 82 h 94"/>
                <a:gd name="T86" fmla="*/ 94 w 122"/>
                <a:gd name="T87" fmla="*/ 51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7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1"/>
                  </a:moveTo>
                  <a:lnTo>
                    <a:pt x="121" y="10"/>
                  </a:lnTo>
                  <a:lnTo>
                    <a:pt x="119" y="9"/>
                  </a:lnTo>
                  <a:lnTo>
                    <a:pt x="118" y="9"/>
                  </a:lnTo>
                  <a:lnTo>
                    <a:pt x="117" y="9"/>
                  </a:lnTo>
                  <a:lnTo>
                    <a:pt x="117" y="8"/>
                  </a:lnTo>
                  <a:lnTo>
                    <a:pt x="117" y="6"/>
                  </a:lnTo>
                  <a:lnTo>
                    <a:pt x="116" y="5"/>
                  </a:lnTo>
                  <a:lnTo>
                    <a:pt x="116" y="4"/>
                  </a:lnTo>
                  <a:lnTo>
                    <a:pt x="114" y="7"/>
                  </a:lnTo>
                  <a:lnTo>
                    <a:pt x="112" y="9"/>
                  </a:lnTo>
                  <a:lnTo>
                    <a:pt x="110" y="10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8"/>
                  </a:lnTo>
                  <a:lnTo>
                    <a:pt x="89" y="6"/>
                  </a:lnTo>
                  <a:lnTo>
                    <a:pt x="80" y="3"/>
                  </a:lnTo>
                  <a:lnTo>
                    <a:pt x="72" y="2"/>
                  </a:lnTo>
                  <a:lnTo>
                    <a:pt x="63" y="1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4"/>
                  </a:lnTo>
                  <a:lnTo>
                    <a:pt x="49" y="5"/>
                  </a:lnTo>
                  <a:lnTo>
                    <a:pt x="52" y="4"/>
                  </a:lnTo>
                  <a:lnTo>
                    <a:pt x="59" y="3"/>
                  </a:lnTo>
                  <a:lnTo>
                    <a:pt x="66" y="4"/>
                  </a:lnTo>
                  <a:lnTo>
                    <a:pt x="73" y="5"/>
                  </a:lnTo>
                  <a:lnTo>
                    <a:pt x="80" y="7"/>
                  </a:lnTo>
                  <a:lnTo>
                    <a:pt x="87" y="9"/>
                  </a:lnTo>
                  <a:lnTo>
                    <a:pt x="93" y="11"/>
                  </a:lnTo>
                  <a:lnTo>
                    <a:pt x="99" y="14"/>
                  </a:lnTo>
                  <a:lnTo>
                    <a:pt x="102" y="17"/>
                  </a:lnTo>
                  <a:lnTo>
                    <a:pt x="104" y="19"/>
                  </a:lnTo>
                  <a:lnTo>
                    <a:pt x="103" y="20"/>
                  </a:lnTo>
                  <a:lnTo>
                    <a:pt x="100" y="21"/>
                  </a:lnTo>
                  <a:lnTo>
                    <a:pt x="98" y="23"/>
                  </a:lnTo>
                  <a:lnTo>
                    <a:pt x="94" y="25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5"/>
                  </a:lnTo>
                  <a:lnTo>
                    <a:pt x="62" y="23"/>
                  </a:lnTo>
                  <a:lnTo>
                    <a:pt x="54" y="22"/>
                  </a:lnTo>
                  <a:lnTo>
                    <a:pt x="47" y="21"/>
                  </a:lnTo>
                  <a:lnTo>
                    <a:pt x="41" y="21"/>
                  </a:lnTo>
                  <a:lnTo>
                    <a:pt x="36" y="23"/>
                  </a:lnTo>
                  <a:lnTo>
                    <a:pt x="32" y="25"/>
                  </a:lnTo>
                  <a:lnTo>
                    <a:pt x="31" y="26"/>
                  </a:lnTo>
                  <a:lnTo>
                    <a:pt x="31" y="27"/>
                  </a:lnTo>
                  <a:lnTo>
                    <a:pt x="35" y="26"/>
                  </a:lnTo>
                  <a:lnTo>
                    <a:pt x="38" y="26"/>
                  </a:lnTo>
                  <a:lnTo>
                    <a:pt x="41" y="26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8" y="34"/>
                  </a:lnTo>
                  <a:lnTo>
                    <a:pt x="80" y="36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6"/>
                  </a:lnTo>
                  <a:lnTo>
                    <a:pt x="48" y="44"/>
                  </a:lnTo>
                  <a:lnTo>
                    <a:pt x="41" y="42"/>
                  </a:lnTo>
                  <a:lnTo>
                    <a:pt x="36" y="40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4" y="39"/>
                  </a:lnTo>
                  <a:lnTo>
                    <a:pt x="26" y="41"/>
                  </a:lnTo>
                  <a:lnTo>
                    <a:pt x="31" y="43"/>
                  </a:lnTo>
                  <a:lnTo>
                    <a:pt x="38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3"/>
                  </a:lnTo>
                  <a:lnTo>
                    <a:pt x="5" y="64"/>
                  </a:lnTo>
                  <a:lnTo>
                    <a:pt x="2" y="65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2" y="65"/>
                  </a:lnTo>
                  <a:lnTo>
                    <a:pt x="30" y="64"/>
                  </a:lnTo>
                  <a:lnTo>
                    <a:pt x="36" y="62"/>
                  </a:lnTo>
                  <a:lnTo>
                    <a:pt x="42" y="60"/>
                  </a:lnTo>
                  <a:lnTo>
                    <a:pt x="47" y="58"/>
                  </a:lnTo>
                  <a:lnTo>
                    <a:pt x="50" y="56"/>
                  </a:lnTo>
                  <a:lnTo>
                    <a:pt x="50" y="64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1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4" y="91"/>
                  </a:lnTo>
                  <a:lnTo>
                    <a:pt x="48" y="85"/>
                  </a:lnTo>
                  <a:lnTo>
                    <a:pt x="53" y="74"/>
                  </a:lnTo>
                  <a:lnTo>
                    <a:pt x="57" y="64"/>
                  </a:lnTo>
                  <a:lnTo>
                    <a:pt x="59" y="56"/>
                  </a:lnTo>
                  <a:lnTo>
                    <a:pt x="62" y="55"/>
                  </a:lnTo>
                  <a:lnTo>
                    <a:pt x="66" y="53"/>
                  </a:lnTo>
                  <a:lnTo>
                    <a:pt x="69" y="51"/>
                  </a:lnTo>
                  <a:lnTo>
                    <a:pt x="74" y="49"/>
                  </a:lnTo>
                  <a:lnTo>
                    <a:pt x="78" y="47"/>
                  </a:lnTo>
                  <a:lnTo>
                    <a:pt x="81" y="45"/>
                  </a:lnTo>
                  <a:lnTo>
                    <a:pt x="85" y="43"/>
                  </a:lnTo>
                  <a:lnTo>
                    <a:pt x="86" y="42"/>
                  </a:lnTo>
                  <a:lnTo>
                    <a:pt x="86" y="51"/>
                  </a:lnTo>
                  <a:lnTo>
                    <a:pt x="86" y="63"/>
                  </a:lnTo>
                  <a:lnTo>
                    <a:pt x="84" y="74"/>
                  </a:lnTo>
                  <a:lnTo>
                    <a:pt x="82" y="82"/>
                  </a:lnTo>
                  <a:lnTo>
                    <a:pt x="80" y="87"/>
                  </a:lnTo>
                  <a:lnTo>
                    <a:pt x="80" y="88"/>
                  </a:lnTo>
                  <a:lnTo>
                    <a:pt x="82" y="87"/>
                  </a:lnTo>
                  <a:lnTo>
                    <a:pt x="85" y="82"/>
                  </a:lnTo>
                  <a:lnTo>
                    <a:pt x="88" y="74"/>
                  </a:lnTo>
                  <a:lnTo>
                    <a:pt x="92" y="63"/>
                  </a:lnTo>
                  <a:lnTo>
                    <a:pt x="94" y="51"/>
                  </a:lnTo>
                  <a:lnTo>
                    <a:pt x="94" y="39"/>
                  </a:lnTo>
                  <a:lnTo>
                    <a:pt x="99" y="35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1"/>
                  </a:lnTo>
                  <a:lnTo>
                    <a:pt x="113" y="23"/>
                  </a:lnTo>
                  <a:lnTo>
                    <a:pt x="113" y="26"/>
                  </a:lnTo>
                  <a:lnTo>
                    <a:pt x="112" y="35"/>
                  </a:lnTo>
                  <a:lnTo>
                    <a:pt x="111" y="46"/>
                  </a:lnTo>
                  <a:lnTo>
                    <a:pt x="111" y="58"/>
                  </a:lnTo>
                  <a:lnTo>
                    <a:pt x="110" y="66"/>
                  </a:lnTo>
                  <a:lnTo>
                    <a:pt x="114" y="57"/>
                  </a:lnTo>
                  <a:lnTo>
                    <a:pt x="117" y="40"/>
                  </a:lnTo>
                  <a:lnTo>
                    <a:pt x="120" y="24"/>
                  </a:lnTo>
                  <a:lnTo>
                    <a:pt x="122" y="1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5" name="Freeform 320"/>
            <p:cNvSpPr>
              <a:spLocks/>
            </p:cNvSpPr>
            <p:nvPr/>
          </p:nvSpPr>
          <p:spPr bwMode="auto">
            <a:xfrm>
              <a:off x="72" y="441"/>
              <a:ext cx="99" cy="104"/>
            </a:xfrm>
            <a:custGeom>
              <a:avLst/>
              <a:gdLst>
                <a:gd name="T0" fmla="*/ 96 w 99"/>
                <a:gd name="T1" fmla="*/ 102 h 104"/>
                <a:gd name="T2" fmla="*/ 98 w 99"/>
                <a:gd name="T3" fmla="*/ 99 h 104"/>
                <a:gd name="T4" fmla="*/ 95 w 99"/>
                <a:gd name="T5" fmla="*/ 94 h 104"/>
                <a:gd name="T6" fmla="*/ 89 w 99"/>
                <a:gd name="T7" fmla="*/ 85 h 104"/>
                <a:gd name="T8" fmla="*/ 87 w 99"/>
                <a:gd name="T9" fmla="*/ 73 h 104"/>
                <a:gd name="T10" fmla="*/ 85 w 99"/>
                <a:gd name="T11" fmla="*/ 48 h 104"/>
                <a:gd name="T12" fmla="*/ 80 w 99"/>
                <a:gd name="T13" fmla="*/ 36 h 104"/>
                <a:gd name="T14" fmla="*/ 78 w 99"/>
                <a:gd name="T15" fmla="*/ 36 h 104"/>
                <a:gd name="T16" fmla="*/ 79 w 99"/>
                <a:gd name="T17" fmla="*/ 47 h 104"/>
                <a:gd name="T18" fmla="*/ 80 w 99"/>
                <a:gd name="T19" fmla="*/ 68 h 104"/>
                <a:gd name="T20" fmla="*/ 74 w 99"/>
                <a:gd name="T21" fmla="*/ 71 h 104"/>
                <a:gd name="T22" fmla="*/ 64 w 99"/>
                <a:gd name="T23" fmla="*/ 63 h 104"/>
                <a:gd name="T24" fmla="*/ 58 w 99"/>
                <a:gd name="T25" fmla="*/ 53 h 104"/>
                <a:gd name="T26" fmla="*/ 54 w 99"/>
                <a:gd name="T27" fmla="*/ 33 h 104"/>
                <a:gd name="T28" fmla="*/ 53 w 99"/>
                <a:gd name="T29" fmla="*/ 19 h 104"/>
                <a:gd name="T30" fmla="*/ 52 w 99"/>
                <a:gd name="T31" fmla="*/ 8 h 104"/>
                <a:gd name="T32" fmla="*/ 49 w 99"/>
                <a:gd name="T33" fmla="*/ 2 h 104"/>
                <a:gd name="T34" fmla="*/ 49 w 99"/>
                <a:gd name="T35" fmla="*/ 6 h 104"/>
                <a:gd name="T36" fmla="*/ 49 w 99"/>
                <a:gd name="T37" fmla="*/ 15 h 104"/>
                <a:gd name="T38" fmla="*/ 48 w 99"/>
                <a:gd name="T39" fmla="*/ 24 h 104"/>
                <a:gd name="T40" fmla="*/ 48 w 99"/>
                <a:gd name="T41" fmla="*/ 33 h 104"/>
                <a:gd name="T42" fmla="*/ 49 w 99"/>
                <a:gd name="T43" fmla="*/ 47 h 104"/>
                <a:gd name="T44" fmla="*/ 43 w 99"/>
                <a:gd name="T45" fmla="*/ 46 h 104"/>
                <a:gd name="T46" fmla="*/ 30 w 99"/>
                <a:gd name="T47" fmla="*/ 30 h 104"/>
                <a:gd name="T48" fmla="*/ 16 w 99"/>
                <a:gd name="T49" fmla="*/ 13 h 104"/>
                <a:gd name="T50" fmla="*/ 5 w 99"/>
                <a:gd name="T51" fmla="*/ 2 h 104"/>
                <a:gd name="T52" fmla="*/ 6 w 99"/>
                <a:gd name="T53" fmla="*/ 10 h 104"/>
                <a:gd name="T54" fmla="*/ 20 w 99"/>
                <a:gd name="T55" fmla="*/ 30 h 104"/>
                <a:gd name="T56" fmla="*/ 28 w 99"/>
                <a:gd name="T57" fmla="*/ 42 h 104"/>
                <a:gd name="T58" fmla="*/ 41 w 99"/>
                <a:gd name="T59" fmla="*/ 55 h 104"/>
                <a:gd name="T60" fmla="*/ 41 w 99"/>
                <a:gd name="T61" fmla="*/ 59 h 104"/>
                <a:gd name="T62" fmla="*/ 28 w 99"/>
                <a:gd name="T63" fmla="*/ 56 h 104"/>
                <a:gd name="T64" fmla="*/ 21 w 99"/>
                <a:gd name="T65" fmla="*/ 51 h 104"/>
                <a:gd name="T66" fmla="*/ 18 w 99"/>
                <a:gd name="T67" fmla="*/ 52 h 104"/>
                <a:gd name="T68" fmla="*/ 22 w 99"/>
                <a:gd name="T69" fmla="*/ 57 h 104"/>
                <a:gd name="T70" fmla="*/ 31 w 99"/>
                <a:gd name="T71" fmla="*/ 63 h 104"/>
                <a:gd name="T72" fmla="*/ 42 w 99"/>
                <a:gd name="T73" fmla="*/ 67 h 104"/>
                <a:gd name="T74" fmla="*/ 53 w 99"/>
                <a:gd name="T75" fmla="*/ 70 h 104"/>
                <a:gd name="T76" fmla="*/ 62 w 99"/>
                <a:gd name="T77" fmla="*/ 72 h 104"/>
                <a:gd name="T78" fmla="*/ 73 w 99"/>
                <a:gd name="T79" fmla="*/ 81 h 104"/>
                <a:gd name="T80" fmla="*/ 74 w 99"/>
                <a:gd name="T81" fmla="*/ 87 h 104"/>
                <a:gd name="T82" fmla="*/ 67 w 99"/>
                <a:gd name="T83" fmla="*/ 90 h 104"/>
                <a:gd name="T84" fmla="*/ 58 w 99"/>
                <a:gd name="T85" fmla="*/ 91 h 104"/>
                <a:gd name="T86" fmla="*/ 50 w 99"/>
                <a:gd name="T87" fmla="*/ 91 h 104"/>
                <a:gd name="T88" fmla="*/ 43 w 99"/>
                <a:gd name="T89" fmla="*/ 90 h 104"/>
                <a:gd name="T90" fmla="*/ 42 w 99"/>
                <a:gd name="T91" fmla="*/ 93 h 104"/>
                <a:gd name="T92" fmla="*/ 52 w 99"/>
                <a:gd name="T93" fmla="*/ 95 h 104"/>
                <a:gd name="T94" fmla="*/ 63 w 99"/>
                <a:gd name="T95" fmla="*/ 95 h 104"/>
                <a:gd name="T96" fmla="*/ 73 w 99"/>
                <a:gd name="T97" fmla="*/ 95 h 104"/>
                <a:gd name="T98" fmla="*/ 82 w 99"/>
                <a:gd name="T99" fmla="*/ 94 h 104"/>
                <a:gd name="T100" fmla="*/ 89 w 99"/>
                <a:gd name="T101" fmla="*/ 95 h 104"/>
                <a:gd name="T102" fmla="*/ 93 w 99"/>
                <a:gd name="T103" fmla="*/ 101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9"/>
                <a:gd name="T157" fmla="*/ 0 h 104"/>
                <a:gd name="T158" fmla="*/ 99 w 99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9" h="104">
                  <a:moveTo>
                    <a:pt x="95" y="104"/>
                  </a:moveTo>
                  <a:lnTo>
                    <a:pt x="96" y="102"/>
                  </a:lnTo>
                  <a:lnTo>
                    <a:pt x="97" y="100"/>
                  </a:lnTo>
                  <a:lnTo>
                    <a:pt x="98" y="99"/>
                  </a:lnTo>
                  <a:lnTo>
                    <a:pt x="99" y="97"/>
                  </a:lnTo>
                  <a:lnTo>
                    <a:pt x="95" y="94"/>
                  </a:lnTo>
                  <a:lnTo>
                    <a:pt x="92" y="90"/>
                  </a:lnTo>
                  <a:lnTo>
                    <a:pt x="89" y="85"/>
                  </a:lnTo>
                  <a:lnTo>
                    <a:pt x="88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5" y="48"/>
                  </a:lnTo>
                  <a:lnTo>
                    <a:pt x="83" y="39"/>
                  </a:lnTo>
                  <a:lnTo>
                    <a:pt x="80" y="36"/>
                  </a:lnTo>
                  <a:lnTo>
                    <a:pt x="79" y="35"/>
                  </a:lnTo>
                  <a:lnTo>
                    <a:pt x="78" y="36"/>
                  </a:lnTo>
                  <a:lnTo>
                    <a:pt x="79" y="39"/>
                  </a:lnTo>
                  <a:lnTo>
                    <a:pt x="79" y="47"/>
                  </a:lnTo>
                  <a:lnTo>
                    <a:pt x="80" y="58"/>
                  </a:lnTo>
                  <a:lnTo>
                    <a:pt x="80" y="68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9" y="67"/>
                  </a:lnTo>
                  <a:lnTo>
                    <a:pt x="64" y="63"/>
                  </a:lnTo>
                  <a:lnTo>
                    <a:pt x="61" y="59"/>
                  </a:lnTo>
                  <a:lnTo>
                    <a:pt x="58" y="53"/>
                  </a:lnTo>
                  <a:lnTo>
                    <a:pt x="55" y="43"/>
                  </a:lnTo>
                  <a:lnTo>
                    <a:pt x="54" y="33"/>
                  </a:lnTo>
                  <a:lnTo>
                    <a:pt x="53" y="25"/>
                  </a:lnTo>
                  <a:lnTo>
                    <a:pt x="53" y="19"/>
                  </a:lnTo>
                  <a:lnTo>
                    <a:pt x="53" y="13"/>
                  </a:lnTo>
                  <a:lnTo>
                    <a:pt x="52" y="8"/>
                  </a:lnTo>
                  <a:lnTo>
                    <a:pt x="50" y="4"/>
                  </a:lnTo>
                  <a:lnTo>
                    <a:pt x="49" y="2"/>
                  </a:lnTo>
                  <a:lnTo>
                    <a:pt x="49" y="3"/>
                  </a:lnTo>
                  <a:lnTo>
                    <a:pt x="49" y="6"/>
                  </a:lnTo>
                  <a:lnTo>
                    <a:pt x="49" y="11"/>
                  </a:lnTo>
                  <a:lnTo>
                    <a:pt x="49" y="15"/>
                  </a:lnTo>
                  <a:lnTo>
                    <a:pt x="49" y="20"/>
                  </a:lnTo>
                  <a:lnTo>
                    <a:pt x="48" y="24"/>
                  </a:lnTo>
                  <a:lnTo>
                    <a:pt x="48" y="28"/>
                  </a:lnTo>
                  <a:lnTo>
                    <a:pt x="48" y="33"/>
                  </a:lnTo>
                  <a:lnTo>
                    <a:pt x="49" y="40"/>
                  </a:lnTo>
                  <a:lnTo>
                    <a:pt x="49" y="47"/>
                  </a:lnTo>
                  <a:lnTo>
                    <a:pt x="50" y="53"/>
                  </a:lnTo>
                  <a:lnTo>
                    <a:pt x="43" y="46"/>
                  </a:lnTo>
                  <a:lnTo>
                    <a:pt x="37" y="39"/>
                  </a:lnTo>
                  <a:lnTo>
                    <a:pt x="30" y="30"/>
                  </a:lnTo>
                  <a:lnTo>
                    <a:pt x="23" y="21"/>
                  </a:lnTo>
                  <a:lnTo>
                    <a:pt x="16" y="13"/>
                  </a:lnTo>
                  <a:lnTo>
                    <a:pt x="10" y="7"/>
                  </a:lnTo>
                  <a:lnTo>
                    <a:pt x="5" y="2"/>
                  </a:lnTo>
                  <a:lnTo>
                    <a:pt x="0" y="0"/>
                  </a:lnTo>
                  <a:lnTo>
                    <a:pt x="6" y="10"/>
                  </a:lnTo>
                  <a:lnTo>
                    <a:pt x="14" y="20"/>
                  </a:lnTo>
                  <a:lnTo>
                    <a:pt x="20" y="30"/>
                  </a:lnTo>
                  <a:lnTo>
                    <a:pt x="24" y="37"/>
                  </a:lnTo>
                  <a:lnTo>
                    <a:pt x="28" y="42"/>
                  </a:lnTo>
                  <a:lnTo>
                    <a:pt x="35" y="49"/>
                  </a:lnTo>
                  <a:lnTo>
                    <a:pt x="41" y="55"/>
                  </a:lnTo>
                  <a:lnTo>
                    <a:pt x="46" y="59"/>
                  </a:lnTo>
                  <a:lnTo>
                    <a:pt x="41" y="59"/>
                  </a:lnTo>
                  <a:lnTo>
                    <a:pt x="34" y="58"/>
                  </a:lnTo>
                  <a:lnTo>
                    <a:pt x="28" y="56"/>
                  </a:lnTo>
                  <a:lnTo>
                    <a:pt x="24" y="53"/>
                  </a:lnTo>
                  <a:lnTo>
                    <a:pt x="21" y="51"/>
                  </a:lnTo>
                  <a:lnTo>
                    <a:pt x="18" y="51"/>
                  </a:lnTo>
                  <a:lnTo>
                    <a:pt x="18" y="52"/>
                  </a:lnTo>
                  <a:lnTo>
                    <a:pt x="19" y="55"/>
                  </a:lnTo>
                  <a:lnTo>
                    <a:pt x="22" y="57"/>
                  </a:lnTo>
                  <a:lnTo>
                    <a:pt x="26" y="60"/>
                  </a:lnTo>
                  <a:lnTo>
                    <a:pt x="31" y="63"/>
                  </a:lnTo>
                  <a:lnTo>
                    <a:pt x="36" y="65"/>
                  </a:lnTo>
                  <a:lnTo>
                    <a:pt x="42" y="67"/>
                  </a:lnTo>
                  <a:lnTo>
                    <a:pt x="47" y="68"/>
                  </a:lnTo>
                  <a:lnTo>
                    <a:pt x="53" y="70"/>
                  </a:lnTo>
                  <a:lnTo>
                    <a:pt x="57" y="70"/>
                  </a:lnTo>
                  <a:lnTo>
                    <a:pt x="62" y="72"/>
                  </a:lnTo>
                  <a:lnTo>
                    <a:pt x="68" y="76"/>
                  </a:lnTo>
                  <a:lnTo>
                    <a:pt x="73" y="81"/>
                  </a:lnTo>
                  <a:lnTo>
                    <a:pt x="77" y="86"/>
                  </a:lnTo>
                  <a:lnTo>
                    <a:pt x="74" y="87"/>
                  </a:lnTo>
                  <a:lnTo>
                    <a:pt x="71" y="89"/>
                  </a:lnTo>
                  <a:lnTo>
                    <a:pt x="67" y="90"/>
                  </a:lnTo>
                  <a:lnTo>
                    <a:pt x="62" y="90"/>
                  </a:lnTo>
                  <a:lnTo>
                    <a:pt x="58" y="91"/>
                  </a:lnTo>
                  <a:lnTo>
                    <a:pt x="54" y="91"/>
                  </a:lnTo>
                  <a:lnTo>
                    <a:pt x="50" y="91"/>
                  </a:lnTo>
                  <a:lnTo>
                    <a:pt x="47" y="91"/>
                  </a:lnTo>
                  <a:lnTo>
                    <a:pt x="43" y="90"/>
                  </a:lnTo>
                  <a:lnTo>
                    <a:pt x="40" y="91"/>
                  </a:lnTo>
                  <a:lnTo>
                    <a:pt x="42" y="93"/>
                  </a:lnTo>
                  <a:lnTo>
                    <a:pt x="48" y="94"/>
                  </a:lnTo>
                  <a:lnTo>
                    <a:pt x="52" y="95"/>
                  </a:lnTo>
                  <a:lnTo>
                    <a:pt x="57" y="95"/>
                  </a:lnTo>
                  <a:lnTo>
                    <a:pt x="63" y="95"/>
                  </a:lnTo>
                  <a:lnTo>
                    <a:pt x="68" y="95"/>
                  </a:lnTo>
                  <a:lnTo>
                    <a:pt x="73" y="95"/>
                  </a:lnTo>
                  <a:lnTo>
                    <a:pt x="79" y="94"/>
                  </a:lnTo>
                  <a:lnTo>
                    <a:pt x="82" y="94"/>
                  </a:lnTo>
                  <a:lnTo>
                    <a:pt x="85" y="94"/>
                  </a:lnTo>
                  <a:lnTo>
                    <a:pt x="89" y="95"/>
                  </a:lnTo>
                  <a:lnTo>
                    <a:pt x="92" y="97"/>
                  </a:lnTo>
                  <a:lnTo>
                    <a:pt x="93" y="101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6" name="Freeform 321"/>
            <p:cNvSpPr>
              <a:spLocks/>
            </p:cNvSpPr>
            <p:nvPr/>
          </p:nvSpPr>
          <p:spPr bwMode="auto">
            <a:xfrm>
              <a:off x="219" y="401"/>
              <a:ext cx="60" cy="159"/>
            </a:xfrm>
            <a:custGeom>
              <a:avLst/>
              <a:gdLst>
                <a:gd name="T0" fmla="*/ 6 w 60"/>
                <a:gd name="T1" fmla="*/ 132 h 159"/>
                <a:gd name="T2" fmla="*/ 10 w 60"/>
                <a:gd name="T3" fmla="*/ 125 h 159"/>
                <a:gd name="T4" fmla="*/ 13 w 60"/>
                <a:gd name="T5" fmla="*/ 127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5 h 159"/>
                <a:gd name="T12" fmla="*/ 2 w 60"/>
                <a:gd name="T13" fmla="*/ 66 h 159"/>
                <a:gd name="T14" fmla="*/ 12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1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4 w 60"/>
                <a:gd name="T29" fmla="*/ 2 h 159"/>
                <a:gd name="T30" fmla="*/ 48 w 60"/>
                <a:gd name="T31" fmla="*/ 2 h 159"/>
                <a:gd name="T32" fmla="*/ 38 w 60"/>
                <a:gd name="T33" fmla="*/ 24 h 159"/>
                <a:gd name="T34" fmla="*/ 37 w 60"/>
                <a:gd name="T35" fmla="*/ 44 h 159"/>
                <a:gd name="T36" fmla="*/ 50 w 60"/>
                <a:gd name="T37" fmla="*/ 37 h 159"/>
                <a:gd name="T38" fmla="*/ 53 w 60"/>
                <a:gd name="T39" fmla="*/ 37 h 159"/>
                <a:gd name="T40" fmla="*/ 42 w 60"/>
                <a:gd name="T41" fmla="*/ 48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3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1 h 159"/>
                <a:gd name="T60" fmla="*/ 20 w 60"/>
                <a:gd name="T61" fmla="*/ 128 h 159"/>
                <a:gd name="T62" fmla="*/ 29 w 60"/>
                <a:gd name="T63" fmla="*/ 131 h 159"/>
                <a:gd name="T64" fmla="*/ 46 w 60"/>
                <a:gd name="T65" fmla="*/ 122 h 159"/>
                <a:gd name="T66" fmla="*/ 58 w 60"/>
                <a:gd name="T67" fmla="*/ 113 h 159"/>
                <a:gd name="T68" fmla="*/ 58 w 60"/>
                <a:gd name="T69" fmla="*/ 117 h 159"/>
                <a:gd name="T70" fmla="*/ 43 w 60"/>
                <a:gd name="T71" fmla="*/ 138 h 159"/>
                <a:gd name="T72" fmla="*/ 36 w 60"/>
                <a:gd name="T73" fmla="*/ 139 h 159"/>
                <a:gd name="T74" fmla="*/ 30 w 60"/>
                <a:gd name="T75" fmla="*/ 133 h 159"/>
                <a:gd name="T76" fmla="*/ 15 w 60"/>
                <a:gd name="T77" fmla="*/ 134 h 159"/>
                <a:gd name="T78" fmla="*/ 12 w 60"/>
                <a:gd name="T79" fmla="*/ 144 h 159"/>
                <a:gd name="T80" fmla="*/ 6 w 60"/>
                <a:gd name="T81" fmla="*/ 154 h 159"/>
                <a:gd name="T82" fmla="*/ 4 w 60"/>
                <a:gd name="T83" fmla="*/ 154 h 159"/>
                <a:gd name="T84" fmla="*/ 9 w 60"/>
                <a:gd name="T85" fmla="*/ 141 h 159"/>
                <a:gd name="T86" fmla="*/ 2 w 60"/>
                <a:gd name="T87" fmla="*/ 135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2"/>
                  </a:lnTo>
                  <a:lnTo>
                    <a:pt x="8" y="127"/>
                  </a:lnTo>
                  <a:lnTo>
                    <a:pt x="9" y="123"/>
                  </a:lnTo>
                  <a:lnTo>
                    <a:pt x="10" y="125"/>
                  </a:lnTo>
                  <a:lnTo>
                    <a:pt x="12" y="126"/>
                  </a:lnTo>
                  <a:lnTo>
                    <a:pt x="12" y="127"/>
                  </a:lnTo>
                  <a:lnTo>
                    <a:pt x="13" y="127"/>
                  </a:lnTo>
                  <a:lnTo>
                    <a:pt x="14" y="124"/>
                  </a:lnTo>
                  <a:lnTo>
                    <a:pt x="15" y="119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8"/>
                  </a:lnTo>
                  <a:lnTo>
                    <a:pt x="0" y="70"/>
                  </a:lnTo>
                  <a:lnTo>
                    <a:pt x="0" y="65"/>
                  </a:lnTo>
                  <a:lnTo>
                    <a:pt x="1" y="63"/>
                  </a:lnTo>
                  <a:lnTo>
                    <a:pt x="2" y="63"/>
                  </a:lnTo>
                  <a:lnTo>
                    <a:pt x="2" y="66"/>
                  </a:lnTo>
                  <a:lnTo>
                    <a:pt x="4" y="73"/>
                  </a:lnTo>
                  <a:lnTo>
                    <a:pt x="7" y="82"/>
                  </a:lnTo>
                  <a:lnTo>
                    <a:pt x="12" y="92"/>
                  </a:lnTo>
                  <a:lnTo>
                    <a:pt x="18" y="97"/>
                  </a:lnTo>
                  <a:lnTo>
                    <a:pt x="20" y="87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2"/>
                  </a:lnTo>
                  <a:lnTo>
                    <a:pt x="22" y="45"/>
                  </a:lnTo>
                  <a:lnTo>
                    <a:pt x="21" y="34"/>
                  </a:lnTo>
                  <a:lnTo>
                    <a:pt x="20" y="24"/>
                  </a:lnTo>
                  <a:lnTo>
                    <a:pt x="21" y="19"/>
                  </a:lnTo>
                  <a:lnTo>
                    <a:pt x="23" y="17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4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5" y="41"/>
                  </a:lnTo>
                  <a:lnTo>
                    <a:pt x="27" y="45"/>
                  </a:lnTo>
                  <a:lnTo>
                    <a:pt x="30" y="35"/>
                  </a:lnTo>
                  <a:lnTo>
                    <a:pt x="34" y="22"/>
                  </a:lnTo>
                  <a:lnTo>
                    <a:pt x="38" y="10"/>
                  </a:lnTo>
                  <a:lnTo>
                    <a:pt x="44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3" y="12"/>
                  </a:lnTo>
                  <a:lnTo>
                    <a:pt x="38" y="24"/>
                  </a:lnTo>
                  <a:lnTo>
                    <a:pt x="35" y="37"/>
                  </a:lnTo>
                  <a:lnTo>
                    <a:pt x="33" y="45"/>
                  </a:lnTo>
                  <a:lnTo>
                    <a:pt x="37" y="44"/>
                  </a:lnTo>
                  <a:lnTo>
                    <a:pt x="43" y="42"/>
                  </a:lnTo>
                  <a:lnTo>
                    <a:pt x="47" y="40"/>
                  </a:lnTo>
                  <a:lnTo>
                    <a:pt x="50" y="37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7"/>
                  </a:lnTo>
                  <a:lnTo>
                    <a:pt x="51" y="40"/>
                  </a:lnTo>
                  <a:lnTo>
                    <a:pt x="47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32" y="54"/>
                  </a:lnTo>
                  <a:lnTo>
                    <a:pt x="30" y="66"/>
                  </a:lnTo>
                  <a:lnTo>
                    <a:pt x="28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3" y="96"/>
                  </a:lnTo>
                  <a:lnTo>
                    <a:pt x="46" y="95"/>
                  </a:lnTo>
                  <a:lnTo>
                    <a:pt x="50" y="93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7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5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1"/>
                  </a:lnTo>
                  <a:lnTo>
                    <a:pt x="21" y="117"/>
                  </a:lnTo>
                  <a:lnTo>
                    <a:pt x="20" y="124"/>
                  </a:lnTo>
                  <a:lnTo>
                    <a:pt x="20" y="128"/>
                  </a:lnTo>
                  <a:lnTo>
                    <a:pt x="22" y="130"/>
                  </a:lnTo>
                  <a:lnTo>
                    <a:pt x="24" y="131"/>
                  </a:lnTo>
                  <a:lnTo>
                    <a:pt x="29" y="131"/>
                  </a:lnTo>
                  <a:lnTo>
                    <a:pt x="31" y="130"/>
                  </a:lnTo>
                  <a:lnTo>
                    <a:pt x="39" y="126"/>
                  </a:lnTo>
                  <a:lnTo>
                    <a:pt x="46" y="122"/>
                  </a:lnTo>
                  <a:lnTo>
                    <a:pt x="52" y="118"/>
                  </a:lnTo>
                  <a:lnTo>
                    <a:pt x="55" y="115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8" y="132"/>
                  </a:lnTo>
                  <a:lnTo>
                    <a:pt x="43" y="138"/>
                  </a:lnTo>
                  <a:lnTo>
                    <a:pt x="37" y="143"/>
                  </a:lnTo>
                  <a:lnTo>
                    <a:pt x="37" y="141"/>
                  </a:lnTo>
                  <a:lnTo>
                    <a:pt x="36" y="139"/>
                  </a:lnTo>
                  <a:lnTo>
                    <a:pt x="35" y="137"/>
                  </a:lnTo>
                  <a:lnTo>
                    <a:pt x="34" y="135"/>
                  </a:lnTo>
                  <a:lnTo>
                    <a:pt x="30" y="133"/>
                  </a:lnTo>
                  <a:lnTo>
                    <a:pt x="25" y="132"/>
                  </a:lnTo>
                  <a:lnTo>
                    <a:pt x="19" y="133"/>
                  </a:lnTo>
                  <a:lnTo>
                    <a:pt x="15" y="134"/>
                  </a:lnTo>
                  <a:lnTo>
                    <a:pt x="12" y="137"/>
                  </a:lnTo>
                  <a:lnTo>
                    <a:pt x="12" y="140"/>
                  </a:lnTo>
                  <a:lnTo>
                    <a:pt x="12" y="144"/>
                  </a:lnTo>
                  <a:lnTo>
                    <a:pt x="12" y="147"/>
                  </a:lnTo>
                  <a:lnTo>
                    <a:pt x="9" y="151"/>
                  </a:lnTo>
                  <a:lnTo>
                    <a:pt x="6" y="154"/>
                  </a:lnTo>
                  <a:lnTo>
                    <a:pt x="2" y="157"/>
                  </a:lnTo>
                  <a:lnTo>
                    <a:pt x="0" y="159"/>
                  </a:lnTo>
                  <a:lnTo>
                    <a:pt x="4" y="154"/>
                  </a:lnTo>
                  <a:lnTo>
                    <a:pt x="7" y="149"/>
                  </a:lnTo>
                  <a:lnTo>
                    <a:pt x="9" y="144"/>
                  </a:lnTo>
                  <a:lnTo>
                    <a:pt x="9" y="141"/>
                  </a:lnTo>
                  <a:lnTo>
                    <a:pt x="7" y="138"/>
                  </a:lnTo>
                  <a:lnTo>
                    <a:pt x="5" y="136"/>
                  </a:lnTo>
                  <a:lnTo>
                    <a:pt x="2" y="135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7" name="Freeform 322"/>
            <p:cNvSpPr>
              <a:spLocks/>
            </p:cNvSpPr>
            <p:nvPr/>
          </p:nvSpPr>
          <p:spPr bwMode="auto">
            <a:xfrm>
              <a:off x="206" y="489"/>
              <a:ext cx="10" cy="20"/>
            </a:xfrm>
            <a:custGeom>
              <a:avLst/>
              <a:gdLst>
                <a:gd name="T0" fmla="*/ 10 w 10"/>
                <a:gd name="T1" fmla="*/ 19 h 20"/>
                <a:gd name="T2" fmla="*/ 7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1 w 10"/>
                <a:gd name="T11" fmla="*/ 16 h 20"/>
                <a:gd name="T12" fmla="*/ 0 w 10"/>
                <a:gd name="T13" fmla="*/ 11 h 20"/>
                <a:gd name="T14" fmla="*/ 0 w 10"/>
                <a:gd name="T15" fmla="*/ 7 h 20"/>
                <a:gd name="T16" fmla="*/ 0 w 10"/>
                <a:gd name="T17" fmla="*/ 2 h 20"/>
                <a:gd name="T18" fmla="*/ 0 w 10"/>
                <a:gd name="T19" fmla="*/ 0 h 20"/>
                <a:gd name="T20" fmla="*/ 1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7 h 20"/>
                <a:gd name="T28" fmla="*/ 5 w 10"/>
                <a:gd name="T29" fmla="*/ 11 h 20"/>
                <a:gd name="T30" fmla="*/ 7 w 10"/>
                <a:gd name="T31" fmla="*/ 16 h 20"/>
                <a:gd name="T32" fmla="*/ 10 w 10"/>
                <a:gd name="T33" fmla="*/ 19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9"/>
                  </a:moveTo>
                  <a:lnTo>
                    <a:pt x="7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7"/>
                  </a:lnTo>
                  <a:lnTo>
                    <a:pt x="5" y="11"/>
                  </a:lnTo>
                  <a:lnTo>
                    <a:pt x="7" y="16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8" name="Freeform 323"/>
            <p:cNvSpPr>
              <a:spLocks/>
            </p:cNvSpPr>
            <p:nvPr/>
          </p:nvSpPr>
          <p:spPr bwMode="auto">
            <a:xfrm>
              <a:off x="287" y="484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8 w 193"/>
                <a:gd name="T5" fmla="*/ 49 h 132"/>
                <a:gd name="T6" fmla="*/ 63 w 193"/>
                <a:gd name="T7" fmla="*/ 24 h 132"/>
                <a:gd name="T8" fmla="*/ 81 w 193"/>
                <a:gd name="T9" fmla="*/ 3 h 132"/>
                <a:gd name="T10" fmla="*/ 87 w 193"/>
                <a:gd name="T11" fmla="*/ 1 h 132"/>
                <a:gd name="T12" fmla="*/ 75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1 h 132"/>
                <a:gd name="T20" fmla="*/ 65 w 193"/>
                <a:gd name="T21" fmla="*/ 62 h 132"/>
                <a:gd name="T22" fmla="*/ 79 w 193"/>
                <a:gd name="T23" fmla="*/ 51 h 132"/>
                <a:gd name="T24" fmla="*/ 97 w 193"/>
                <a:gd name="T25" fmla="*/ 26 h 132"/>
                <a:gd name="T26" fmla="*/ 125 w 193"/>
                <a:gd name="T27" fmla="*/ 4 h 132"/>
                <a:gd name="T28" fmla="*/ 136 w 193"/>
                <a:gd name="T29" fmla="*/ 2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9 h 132"/>
                <a:gd name="T38" fmla="*/ 139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29 h 132"/>
                <a:gd name="T46" fmla="*/ 134 w 193"/>
                <a:gd name="T47" fmla="*/ 46 h 132"/>
                <a:gd name="T48" fmla="*/ 154 w 193"/>
                <a:gd name="T49" fmla="*/ 49 h 132"/>
                <a:gd name="T50" fmla="*/ 182 w 193"/>
                <a:gd name="T51" fmla="*/ 41 h 132"/>
                <a:gd name="T52" fmla="*/ 193 w 193"/>
                <a:gd name="T53" fmla="*/ 37 h 132"/>
                <a:gd name="T54" fmla="*/ 176 w 193"/>
                <a:gd name="T55" fmla="*/ 49 h 132"/>
                <a:gd name="T56" fmla="*/ 144 w 193"/>
                <a:gd name="T57" fmla="*/ 58 h 132"/>
                <a:gd name="T58" fmla="*/ 147 w 193"/>
                <a:gd name="T59" fmla="*/ 69 h 132"/>
                <a:gd name="T60" fmla="*/ 168 w 193"/>
                <a:gd name="T61" fmla="*/ 81 h 132"/>
                <a:gd name="T62" fmla="*/ 176 w 193"/>
                <a:gd name="T63" fmla="*/ 88 h 132"/>
                <a:gd name="T64" fmla="*/ 154 w 193"/>
                <a:gd name="T65" fmla="*/ 80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8 w 193"/>
                <a:gd name="T75" fmla="*/ 92 h 132"/>
                <a:gd name="T76" fmla="*/ 136 w 193"/>
                <a:gd name="T77" fmla="*/ 104 h 132"/>
                <a:gd name="T78" fmla="*/ 143 w 193"/>
                <a:gd name="T79" fmla="*/ 113 h 132"/>
                <a:gd name="T80" fmla="*/ 117 w 193"/>
                <a:gd name="T81" fmla="*/ 96 h 132"/>
                <a:gd name="T82" fmla="*/ 92 w 193"/>
                <a:gd name="T83" fmla="*/ 78 h 132"/>
                <a:gd name="T84" fmla="*/ 79 w 193"/>
                <a:gd name="T85" fmla="*/ 72 h 132"/>
                <a:gd name="T86" fmla="*/ 56 w 193"/>
                <a:gd name="T87" fmla="*/ 81 h 132"/>
                <a:gd name="T88" fmla="*/ 52 w 193"/>
                <a:gd name="T89" fmla="*/ 89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4 h 132"/>
                <a:gd name="T98" fmla="*/ 47 w 193"/>
                <a:gd name="T99" fmla="*/ 96 h 132"/>
                <a:gd name="T100" fmla="*/ 30 w 193"/>
                <a:gd name="T101" fmla="*/ 99 h 132"/>
                <a:gd name="T102" fmla="*/ 5 w 193"/>
                <a:gd name="T103" fmla="*/ 107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89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4" y="61"/>
                  </a:lnTo>
                  <a:lnTo>
                    <a:pt x="48" y="49"/>
                  </a:lnTo>
                  <a:lnTo>
                    <a:pt x="53" y="40"/>
                  </a:lnTo>
                  <a:lnTo>
                    <a:pt x="55" y="36"/>
                  </a:lnTo>
                  <a:lnTo>
                    <a:pt x="59" y="30"/>
                  </a:lnTo>
                  <a:lnTo>
                    <a:pt x="63" y="24"/>
                  </a:lnTo>
                  <a:lnTo>
                    <a:pt x="67" y="18"/>
                  </a:lnTo>
                  <a:lnTo>
                    <a:pt x="72" y="12"/>
                  </a:lnTo>
                  <a:lnTo>
                    <a:pt x="77" y="7"/>
                  </a:lnTo>
                  <a:lnTo>
                    <a:pt x="81" y="3"/>
                  </a:lnTo>
                  <a:lnTo>
                    <a:pt x="84" y="1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7" y="1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5" y="17"/>
                  </a:lnTo>
                  <a:lnTo>
                    <a:pt x="71" y="23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5" y="45"/>
                  </a:lnTo>
                  <a:lnTo>
                    <a:pt x="53" y="51"/>
                  </a:lnTo>
                  <a:lnTo>
                    <a:pt x="51" y="58"/>
                  </a:lnTo>
                  <a:lnTo>
                    <a:pt x="50" y="65"/>
                  </a:lnTo>
                  <a:lnTo>
                    <a:pt x="49" y="69"/>
                  </a:lnTo>
                  <a:lnTo>
                    <a:pt x="49" y="72"/>
                  </a:lnTo>
                  <a:lnTo>
                    <a:pt x="50" y="72"/>
                  </a:lnTo>
                  <a:lnTo>
                    <a:pt x="52" y="71"/>
                  </a:lnTo>
                  <a:lnTo>
                    <a:pt x="55" y="69"/>
                  </a:lnTo>
                  <a:lnTo>
                    <a:pt x="58" y="67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3"/>
                  </a:lnTo>
                  <a:lnTo>
                    <a:pt x="79" y="51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4"/>
                  </a:lnTo>
                  <a:lnTo>
                    <a:pt x="97" y="26"/>
                  </a:lnTo>
                  <a:lnTo>
                    <a:pt x="105" y="19"/>
                  </a:lnTo>
                  <a:lnTo>
                    <a:pt x="113" y="13"/>
                  </a:lnTo>
                  <a:lnTo>
                    <a:pt x="120" y="8"/>
                  </a:lnTo>
                  <a:lnTo>
                    <a:pt x="125" y="4"/>
                  </a:lnTo>
                  <a:lnTo>
                    <a:pt x="129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6" y="2"/>
                  </a:lnTo>
                  <a:lnTo>
                    <a:pt x="133" y="4"/>
                  </a:lnTo>
                  <a:lnTo>
                    <a:pt x="127" y="8"/>
                  </a:lnTo>
                  <a:lnTo>
                    <a:pt x="120" y="14"/>
                  </a:lnTo>
                  <a:lnTo>
                    <a:pt x="113" y="21"/>
                  </a:lnTo>
                  <a:lnTo>
                    <a:pt x="106" y="27"/>
                  </a:lnTo>
                  <a:lnTo>
                    <a:pt x="100" y="35"/>
                  </a:lnTo>
                  <a:lnTo>
                    <a:pt x="95" y="42"/>
                  </a:lnTo>
                  <a:lnTo>
                    <a:pt x="91" y="48"/>
                  </a:lnTo>
                  <a:lnTo>
                    <a:pt x="90" y="51"/>
                  </a:lnTo>
                  <a:lnTo>
                    <a:pt x="90" y="53"/>
                  </a:lnTo>
                  <a:lnTo>
                    <a:pt x="91" y="53"/>
                  </a:lnTo>
                  <a:lnTo>
                    <a:pt x="93" y="53"/>
                  </a:lnTo>
                  <a:lnTo>
                    <a:pt x="97" y="52"/>
                  </a:lnTo>
                  <a:lnTo>
                    <a:pt x="103" y="51"/>
                  </a:lnTo>
                  <a:lnTo>
                    <a:pt x="109" y="50"/>
                  </a:lnTo>
                  <a:lnTo>
                    <a:pt x="115" y="49"/>
                  </a:lnTo>
                  <a:lnTo>
                    <a:pt x="120" y="48"/>
                  </a:lnTo>
                  <a:lnTo>
                    <a:pt x="125" y="43"/>
                  </a:lnTo>
                  <a:lnTo>
                    <a:pt x="131" y="38"/>
                  </a:lnTo>
                  <a:lnTo>
                    <a:pt x="139" y="33"/>
                  </a:lnTo>
                  <a:lnTo>
                    <a:pt x="147" y="28"/>
                  </a:lnTo>
                  <a:lnTo>
                    <a:pt x="155" y="24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29"/>
                  </a:lnTo>
                  <a:lnTo>
                    <a:pt x="147" y="33"/>
                  </a:lnTo>
                  <a:lnTo>
                    <a:pt x="142" y="38"/>
                  </a:lnTo>
                  <a:lnTo>
                    <a:pt x="138" y="42"/>
                  </a:lnTo>
                  <a:lnTo>
                    <a:pt x="134" y="46"/>
                  </a:lnTo>
                  <a:lnTo>
                    <a:pt x="133" y="50"/>
                  </a:lnTo>
                  <a:lnTo>
                    <a:pt x="139" y="51"/>
                  </a:lnTo>
                  <a:lnTo>
                    <a:pt x="146" y="50"/>
                  </a:lnTo>
                  <a:lnTo>
                    <a:pt x="154" y="49"/>
                  </a:lnTo>
                  <a:lnTo>
                    <a:pt x="162" y="47"/>
                  </a:lnTo>
                  <a:lnTo>
                    <a:pt x="170" y="45"/>
                  </a:lnTo>
                  <a:lnTo>
                    <a:pt x="176" y="43"/>
                  </a:lnTo>
                  <a:lnTo>
                    <a:pt x="182" y="41"/>
                  </a:lnTo>
                  <a:lnTo>
                    <a:pt x="185" y="40"/>
                  </a:lnTo>
                  <a:lnTo>
                    <a:pt x="189" y="37"/>
                  </a:lnTo>
                  <a:lnTo>
                    <a:pt x="193" y="36"/>
                  </a:lnTo>
                  <a:lnTo>
                    <a:pt x="193" y="37"/>
                  </a:lnTo>
                  <a:lnTo>
                    <a:pt x="190" y="40"/>
                  </a:lnTo>
                  <a:lnTo>
                    <a:pt x="187" y="43"/>
                  </a:lnTo>
                  <a:lnTo>
                    <a:pt x="183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7"/>
                  </a:lnTo>
                  <a:lnTo>
                    <a:pt x="144" y="58"/>
                  </a:lnTo>
                  <a:lnTo>
                    <a:pt x="135" y="58"/>
                  </a:lnTo>
                  <a:lnTo>
                    <a:pt x="138" y="62"/>
                  </a:lnTo>
                  <a:lnTo>
                    <a:pt x="142" y="65"/>
                  </a:lnTo>
                  <a:lnTo>
                    <a:pt x="147" y="69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7"/>
                  </a:lnTo>
                  <a:lnTo>
                    <a:pt x="176" y="88"/>
                  </a:lnTo>
                  <a:lnTo>
                    <a:pt x="172" y="87"/>
                  </a:lnTo>
                  <a:lnTo>
                    <a:pt x="168" y="86"/>
                  </a:lnTo>
                  <a:lnTo>
                    <a:pt x="162" y="83"/>
                  </a:lnTo>
                  <a:lnTo>
                    <a:pt x="154" y="80"/>
                  </a:lnTo>
                  <a:lnTo>
                    <a:pt x="146" y="77"/>
                  </a:lnTo>
                  <a:lnTo>
                    <a:pt x="139" y="73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4"/>
                  </a:lnTo>
                  <a:lnTo>
                    <a:pt x="103" y="65"/>
                  </a:lnTo>
                  <a:lnTo>
                    <a:pt x="100" y="65"/>
                  </a:lnTo>
                  <a:lnTo>
                    <a:pt x="97" y="66"/>
                  </a:lnTo>
                  <a:lnTo>
                    <a:pt x="94" y="66"/>
                  </a:lnTo>
                  <a:lnTo>
                    <a:pt x="96" y="70"/>
                  </a:lnTo>
                  <a:lnTo>
                    <a:pt x="99" y="74"/>
                  </a:lnTo>
                  <a:lnTo>
                    <a:pt x="103" y="78"/>
                  </a:lnTo>
                  <a:lnTo>
                    <a:pt x="107" y="81"/>
                  </a:lnTo>
                  <a:lnTo>
                    <a:pt x="110" y="85"/>
                  </a:lnTo>
                  <a:lnTo>
                    <a:pt x="115" y="89"/>
                  </a:lnTo>
                  <a:lnTo>
                    <a:pt x="118" y="92"/>
                  </a:lnTo>
                  <a:lnTo>
                    <a:pt x="121" y="94"/>
                  </a:lnTo>
                  <a:lnTo>
                    <a:pt x="126" y="98"/>
                  </a:lnTo>
                  <a:lnTo>
                    <a:pt x="132" y="101"/>
                  </a:lnTo>
                  <a:lnTo>
                    <a:pt x="136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6" y="109"/>
                  </a:lnTo>
                  <a:lnTo>
                    <a:pt x="131" y="105"/>
                  </a:lnTo>
                  <a:lnTo>
                    <a:pt x="124" y="101"/>
                  </a:lnTo>
                  <a:lnTo>
                    <a:pt x="117" y="96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1"/>
                  </a:lnTo>
                  <a:lnTo>
                    <a:pt x="92" y="78"/>
                  </a:lnTo>
                  <a:lnTo>
                    <a:pt x="89" y="75"/>
                  </a:lnTo>
                  <a:lnTo>
                    <a:pt x="85" y="72"/>
                  </a:lnTo>
                  <a:lnTo>
                    <a:pt x="82" y="71"/>
                  </a:lnTo>
                  <a:lnTo>
                    <a:pt x="79" y="72"/>
                  </a:lnTo>
                  <a:lnTo>
                    <a:pt x="76" y="74"/>
                  </a:lnTo>
                  <a:lnTo>
                    <a:pt x="71" y="76"/>
                  </a:lnTo>
                  <a:lnTo>
                    <a:pt x="63" y="78"/>
                  </a:lnTo>
                  <a:lnTo>
                    <a:pt x="56" y="81"/>
                  </a:lnTo>
                  <a:lnTo>
                    <a:pt x="52" y="83"/>
                  </a:lnTo>
                  <a:lnTo>
                    <a:pt x="51" y="85"/>
                  </a:lnTo>
                  <a:lnTo>
                    <a:pt x="51" y="87"/>
                  </a:lnTo>
                  <a:lnTo>
                    <a:pt x="52" y="89"/>
                  </a:lnTo>
                  <a:lnTo>
                    <a:pt x="55" y="93"/>
                  </a:lnTo>
                  <a:lnTo>
                    <a:pt x="59" y="96"/>
                  </a:lnTo>
                  <a:lnTo>
                    <a:pt x="64" y="100"/>
                  </a:lnTo>
                  <a:lnTo>
                    <a:pt x="70" y="105"/>
                  </a:lnTo>
                  <a:lnTo>
                    <a:pt x="77" y="110"/>
                  </a:lnTo>
                  <a:lnTo>
                    <a:pt x="84" y="116"/>
                  </a:lnTo>
                  <a:lnTo>
                    <a:pt x="91" y="121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3" y="131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2" y="128"/>
                  </a:lnTo>
                  <a:lnTo>
                    <a:pt x="88" y="124"/>
                  </a:lnTo>
                  <a:lnTo>
                    <a:pt x="81" y="119"/>
                  </a:lnTo>
                  <a:lnTo>
                    <a:pt x="74" y="114"/>
                  </a:lnTo>
                  <a:lnTo>
                    <a:pt x="66" y="108"/>
                  </a:lnTo>
                  <a:lnTo>
                    <a:pt x="59" y="104"/>
                  </a:lnTo>
                  <a:lnTo>
                    <a:pt x="52" y="100"/>
                  </a:lnTo>
                  <a:lnTo>
                    <a:pt x="47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36" y="97"/>
                  </a:lnTo>
                  <a:lnTo>
                    <a:pt x="30" y="99"/>
                  </a:lnTo>
                  <a:lnTo>
                    <a:pt x="24" y="102"/>
                  </a:lnTo>
                  <a:lnTo>
                    <a:pt x="17" y="104"/>
                  </a:lnTo>
                  <a:lnTo>
                    <a:pt x="11" y="106"/>
                  </a:lnTo>
                  <a:lnTo>
                    <a:pt x="5" y="107"/>
                  </a:lnTo>
                  <a:lnTo>
                    <a:pt x="2" y="108"/>
                  </a:lnTo>
                  <a:lnTo>
                    <a:pt x="0" y="108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89" name="Freeform 324"/>
            <p:cNvSpPr>
              <a:spLocks/>
            </p:cNvSpPr>
            <p:nvPr/>
          </p:nvSpPr>
          <p:spPr bwMode="auto">
            <a:xfrm>
              <a:off x="249" y="617"/>
              <a:ext cx="139" cy="131"/>
            </a:xfrm>
            <a:custGeom>
              <a:avLst/>
              <a:gdLst>
                <a:gd name="T0" fmla="*/ 15 w 139"/>
                <a:gd name="T1" fmla="*/ 11 h 131"/>
                <a:gd name="T2" fmla="*/ 33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1 w 139"/>
                <a:gd name="T11" fmla="*/ 13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6 h 131"/>
                <a:gd name="T18" fmla="*/ 53 w 139"/>
                <a:gd name="T19" fmla="*/ 31 h 131"/>
                <a:gd name="T20" fmla="*/ 61 w 139"/>
                <a:gd name="T21" fmla="*/ 35 h 131"/>
                <a:gd name="T22" fmla="*/ 86 w 139"/>
                <a:gd name="T23" fmla="*/ 34 h 131"/>
                <a:gd name="T24" fmla="*/ 115 w 139"/>
                <a:gd name="T25" fmla="*/ 39 h 131"/>
                <a:gd name="T26" fmla="*/ 129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0 w 139"/>
                <a:gd name="T33" fmla="*/ 41 h 131"/>
                <a:gd name="T34" fmla="*/ 76 w 139"/>
                <a:gd name="T35" fmla="*/ 48 h 131"/>
                <a:gd name="T36" fmla="*/ 88 w 139"/>
                <a:gd name="T37" fmla="*/ 58 h 131"/>
                <a:gd name="T38" fmla="*/ 107 w 139"/>
                <a:gd name="T39" fmla="*/ 60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2 h 131"/>
                <a:gd name="T46" fmla="*/ 103 w 139"/>
                <a:gd name="T47" fmla="*/ 67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7 h 131"/>
                <a:gd name="T60" fmla="*/ 93 w 139"/>
                <a:gd name="T61" fmla="*/ 71 h 131"/>
                <a:gd name="T62" fmla="*/ 89 w 139"/>
                <a:gd name="T63" fmla="*/ 76 h 131"/>
                <a:gd name="T64" fmla="*/ 95 w 139"/>
                <a:gd name="T65" fmla="*/ 97 h 131"/>
                <a:gd name="T66" fmla="*/ 103 w 139"/>
                <a:gd name="T67" fmla="*/ 118 h 131"/>
                <a:gd name="T68" fmla="*/ 98 w 139"/>
                <a:gd name="T69" fmla="*/ 113 h 131"/>
                <a:gd name="T70" fmla="*/ 83 w 139"/>
                <a:gd name="T71" fmla="*/ 76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0 h 131"/>
                <a:gd name="T78" fmla="*/ 62 w 139"/>
                <a:gd name="T79" fmla="*/ 87 h 131"/>
                <a:gd name="T80" fmla="*/ 72 w 139"/>
                <a:gd name="T81" fmla="*/ 107 h 131"/>
                <a:gd name="T82" fmla="*/ 62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4 h 131"/>
                <a:gd name="T94" fmla="*/ 32 w 139"/>
                <a:gd name="T95" fmla="*/ 91 h 131"/>
                <a:gd name="T96" fmla="*/ 25 w 139"/>
                <a:gd name="T97" fmla="*/ 54 h 131"/>
                <a:gd name="T98" fmla="*/ 13 w 139"/>
                <a:gd name="T99" fmla="*/ 17 h 131"/>
                <a:gd name="T100" fmla="*/ 0 w 139"/>
                <a:gd name="T101" fmla="*/ 1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4" y="1"/>
                  </a:moveTo>
                  <a:lnTo>
                    <a:pt x="9" y="6"/>
                  </a:lnTo>
                  <a:lnTo>
                    <a:pt x="15" y="11"/>
                  </a:lnTo>
                  <a:lnTo>
                    <a:pt x="21" y="14"/>
                  </a:lnTo>
                  <a:lnTo>
                    <a:pt x="26" y="15"/>
                  </a:lnTo>
                  <a:lnTo>
                    <a:pt x="33" y="13"/>
                  </a:lnTo>
                  <a:lnTo>
                    <a:pt x="42" y="11"/>
                  </a:lnTo>
                  <a:lnTo>
                    <a:pt x="52" y="9"/>
                  </a:lnTo>
                  <a:lnTo>
                    <a:pt x="62" y="8"/>
                  </a:lnTo>
                  <a:lnTo>
                    <a:pt x="72" y="7"/>
                  </a:lnTo>
                  <a:lnTo>
                    <a:pt x="80" y="7"/>
                  </a:lnTo>
                  <a:lnTo>
                    <a:pt x="88" y="8"/>
                  </a:lnTo>
                  <a:lnTo>
                    <a:pt x="92" y="9"/>
                  </a:lnTo>
                  <a:lnTo>
                    <a:pt x="97" y="12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6" y="13"/>
                  </a:lnTo>
                  <a:lnTo>
                    <a:pt x="81" y="13"/>
                  </a:lnTo>
                  <a:lnTo>
                    <a:pt x="75" y="13"/>
                  </a:lnTo>
                  <a:lnTo>
                    <a:pt x="67" y="14"/>
                  </a:lnTo>
                  <a:lnTo>
                    <a:pt x="59" y="15"/>
                  </a:lnTo>
                  <a:lnTo>
                    <a:pt x="50" y="16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6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2"/>
                  </a:lnTo>
                  <a:lnTo>
                    <a:pt x="59" y="34"/>
                  </a:lnTo>
                  <a:lnTo>
                    <a:pt x="61" y="35"/>
                  </a:lnTo>
                  <a:lnTo>
                    <a:pt x="68" y="34"/>
                  </a:lnTo>
                  <a:lnTo>
                    <a:pt x="77" y="33"/>
                  </a:lnTo>
                  <a:lnTo>
                    <a:pt x="86" y="34"/>
                  </a:lnTo>
                  <a:lnTo>
                    <a:pt x="97" y="35"/>
                  </a:lnTo>
                  <a:lnTo>
                    <a:pt x="106" y="37"/>
                  </a:lnTo>
                  <a:lnTo>
                    <a:pt x="115" y="39"/>
                  </a:lnTo>
                  <a:lnTo>
                    <a:pt x="122" y="42"/>
                  </a:lnTo>
                  <a:lnTo>
                    <a:pt x="126" y="45"/>
                  </a:lnTo>
                  <a:lnTo>
                    <a:pt x="129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5"/>
                  </a:lnTo>
                  <a:lnTo>
                    <a:pt x="104" y="44"/>
                  </a:lnTo>
                  <a:lnTo>
                    <a:pt x="97" y="42"/>
                  </a:lnTo>
                  <a:lnTo>
                    <a:pt x="88" y="41"/>
                  </a:lnTo>
                  <a:lnTo>
                    <a:pt x="80" y="41"/>
                  </a:lnTo>
                  <a:lnTo>
                    <a:pt x="74" y="41"/>
                  </a:lnTo>
                  <a:lnTo>
                    <a:pt x="70" y="42"/>
                  </a:lnTo>
                  <a:lnTo>
                    <a:pt x="76" y="48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8"/>
                  </a:lnTo>
                  <a:lnTo>
                    <a:pt x="99" y="59"/>
                  </a:lnTo>
                  <a:lnTo>
                    <a:pt x="107" y="60"/>
                  </a:lnTo>
                  <a:lnTo>
                    <a:pt x="115" y="62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2"/>
                  </a:lnTo>
                  <a:lnTo>
                    <a:pt x="114" y="70"/>
                  </a:lnTo>
                  <a:lnTo>
                    <a:pt x="108" y="68"/>
                  </a:lnTo>
                  <a:lnTo>
                    <a:pt x="103" y="67"/>
                  </a:lnTo>
                  <a:lnTo>
                    <a:pt x="98" y="67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5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4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5" y="97"/>
                  </a:lnTo>
                  <a:lnTo>
                    <a:pt x="108" y="87"/>
                  </a:lnTo>
                  <a:lnTo>
                    <a:pt x="102" y="80"/>
                  </a:lnTo>
                  <a:lnTo>
                    <a:pt x="97" y="74"/>
                  </a:lnTo>
                  <a:lnTo>
                    <a:pt x="93" y="71"/>
                  </a:lnTo>
                  <a:lnTo>
                    <a:pt x="90" y="70"/>
                  </a:lnTo>
                  <a:lnTo>
                    <a:pt x="89" y="72"/>
                  </a:lnTo>
                  <a:lnTo>
                    <a:pt x="89" y="76"/>
                  </a:lnTo>
                  <a:lnTo>
                    <a:pt x="90" y="80"/>
                  </a:lnTo>
                  <a:lnTo>
                    <a:pt x="92" y="86"/>
                  </a:lnTo>
                  <a:lnTo>
                    <a:pt x="95" y="97"/>
                  </a:lnTo>
                  <a:lnTo>
                    <a:pt x="99" y="109"/>
                  </a:lnTo>
                  <a:lnTo>
                    <a:pt x="102" y="115"/>
                  </a:lnTo>
                  <a:lnTo>
                    <a:pt x="103" y="118"/>
                  </a:lnTo>
                  <a:lnTo>
                    <a:pt x="102" y="118"/>
                  </a:lnTo>
                  <a:lnTo>
                    <a:pt x="99" y="117"/>
                  </a:lnTo>
                  <a:lnTo>
                    <a:pt x="98" y="113"/>
                  </a:lnTo>
                  <a:lnTo>
                    <a:pt x="93" y="105"/>
                  </a:lnTo>
                  <a:lnTo>
                    <a:pt x="87" y="90"/>
                  </a:lnTo>
                  <a:lnTo>
                    <a:pt x="83" y="76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49"/>
                  </a:lnTo>
                  <a:lnTo>
                    <a:pt x="60" y="47"/>
                  </a:lnTo>
                  <a:lnTo>
                    <a:pt x="58" y="46"/>
                  </a:lnTo>
                  <a:lnTo>
                    <a:pt x="56" y="45"/>
                  </a:lnTo>
                  <a:lnTo>
                    <a:pt x="55" y="46"/>
                  </a:lnTo>
                  <a:lnTo>
                    <a:pt x="55" y="50"/>
                  </a:lnTo>
                  <a:lnTo>
                    <a:pt x="55" y="58"/>
                  </a:lnTo>
                  <a:lnTo>
                    <a:pt x="58" y="73"/>
                  </a:lnTo>
                  <a:lnTo>
                    <a:pt x="62" y="87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2" y="107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2" y="95"/>
                  </a:lnTo>
                  <a:lnTo>
                    <a:pt x="55" y="81"/>
                  </a:lnTo>
                  <a:lnTo>
                    <a:pt x="49" y="61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8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8"/>
                  </a:lnTo>
                  <a:lnTo>
                    <a:pt x="35" y="88"/>
                  </a:lnTo>
                  <a:lnTo>
                    <a:pt x="37" y="94"/>
                  </a:lnTo>
                  <a:lnTo>
                    <a:pt x="37" y="96"/>
                  </a:lnTo>
                  <a:lnTo>
                    <a:pt x="35" y="95"/>
                  </a:lnTo>
                  <a:lnTo>
                    <a:pt x="32" y="91"/>
                  </a:lnTo>
                  <a:lnTo>
                    <a:pt x="30" y="84"/>
                  </a:lnTo>
                  <a:lnTo>
                    <a:pt x="28" y="72"/>
                  </a:lnTo>
                  <a:lnTo>
                    <a:pt x="25" y="54"/>
                  </a:lnTo>
                  <a:lnTo>
                    <a:pt x="22" y="36"/>
                  </a:lnTo>
                  <a:lnTo>
                    <a:pt x="20" y="26"/>
                  </a:lnTo>
                  <a:lnTo>
                    <a:pt x="13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90" name="Freeform 325"/>
            <p:cNvSpPr>
              <a:spLocks/>
            </p:cNvSpPr>
            <p:nvPr/>
          </p:nvSpPr>
          <p:spPr bwMode="auto">
            <a:xfrm>
              <a:off x="176" y="632"/>
              <a:ext cx="97" cy="179"/>
            </a:xfrm>
            <a:custGeom>
              <a:avLst/>
              <a:gdLst>
                <a:gd name="T0" fmla="*/ 43 w 97"/>
                <a:gd name="T1" fmla="*/ 2 h 179"/>
                <a:gd name="T2" fmla="*/ 46 w 97"/>
                <a:gd name="T3" fmla="*/ 21 h 179"/>
                <a:gd name="T4" fmla="*/ 49 w 97"/>
                <a:gd name="T5" fmla="*/ 29 h 179"/>
                <a:gd name="T6" fmla="*/ 55 w 97"/>
                <a:gd name="T7" fmla="*/ 35 h 179"/>
                <a:gd name="T8" fmla="*/ 65 w 97"/>
                <a:gd name="T9" fmla="*/ 44 h 179"/>
                <a:gd name="T10" fmla="*/ 74 w 97"/>
                <a:gd name="T11" fmla="*/ 58 h 179"/>
                <a:gd name="T12" fmla="*/ 86 w 97"/>
                <a:gd name="T13" fmla="*/ 80 h 179"/>
                <a:gd name="T14" fmla="*/ 95 w 97"/>
                <a:gd name="T15" fmla="*/ 96 h 179"/>
                <a:gd name="T16" fmla="*/ 97 w 97"/>
                <a:gd name="T17" fmla="*/ 104 h 179"/>
                <a:gd name="T18" fmla="*/ 94 w 97"/>
                <a:gd name="T19" fmla="*/ 104 h 179"/>
                <a:gd name="T20" fmla="*/ 90 w 97"/>
                <a:gd name="T21" fmla="*/ 95 h 179"/>
                <a:gd name="T22" fmla="*/ 84 w 97"/>
                <a:gd name="T23" fmla="*/ 83 h 179"/>
                <a:gd name="T24" fmla="*/ 75 w 97"/>
                <a:gd name="T25" fmla="*/ 68 h 179"/>
                <a:gd name="T26" fmla="*/ 67 w 97"/>
                <a:gd name="T27" fmla="*/ 56 h 179"/>
                <a:gd name="T28" fmla="*/ 61 w 97"/>
                <a:gd name="T29" fmla="*/ 49 h 179"/>
                <a:gd name="T30" fmla="*/ 55 w 97"/>
                <a:gd name="T31" fmla="*/ 44 h 179"/>
                <a:gd name="T32" fmla="*/ 51 w 97"/>
                <a:gd name="T33" fmla="*/ 53 h 179"/>
                <a:gd name="T34" fmla="*/ 52 w 97"/>
                <a:gd name="T35" fmla="*/ 73 h 179"/>
                <a:gd name="T36" fmla="*/ 57 w 97"/>
                <a:gd name="T37" fmla="*/ 84 h 179"/>
                <a:gd name="T38" fmla="*/ 68 w 97"/>
                <a:gd name="T39" fmla="*/ 95 h 179"/>
                <a:gd name="T40" fmla="*/ 80 w 97"/>
                <a:gd name="T41" fmla="*/ 112 h 179"/>
                <a:gd name="T42" fmla="*/ 89 w 97"/>
                <a:gd name="T43" fmla="*/ 132 h 179"/>
                <a:gd name="T44" fmla="*/ 91 w 97"/>
                <a:gd name="T45" fmla="*/ 148 h 179"/>
                <a:gd name="T46" fmla="*/ 86 w 97"/>
                <a:gd name="T47" fmla="*/ 140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2 h 179"/>
                <a:gd name="T54" fmla="*/ 57 w 97"/>
                <a:gd name="T55" fmla="*/ 95 h 179"/>
                <a:gd name="T56" fmla="*/ 59 w 97"/>
                <a:gd name="T57" fmla="*/ 110 h 179"/>
                <a:gd name="T58" fmla="*/ 64 w 97"/>
                <a:gd name="T59" fmla="*/ 155 h 179"/>
                <a:gd name="T60" fmla="*/ 62 w 97"/>
                <a:gd name="T61" fmla="*/ 179 h 179"/>
                <a:gd name="T62" fmla="*/ 61 w 97"/>
                <a:gd name="T63" fmla="*/ 176 h 179"/>
                <a:gd name="T64" fmla="*/ 59 w 97"/>
                <a:gd name="T65" fmla="*/ 158 h 179"/>
                <a:gd name="T66" fmla="*/ 50 w 97"/>
                <a:gd name="T67" fmla="*/ 115 h 179"/>
                <a:gd name="T68" fmla="*/ 40 w 97"/>
                <a:gd name="T69" fmla="*/ 108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4 h 179"/>
                <a:gd name="T78" fmla="*/ 37 w 97"/>
                <a:gd name="T79" fmla="*/ 96 h 179"/>
                <a:gd name="T80" fmla="*/ 43 w 97"/>
                <a:gd name="T81" fmla="*/ 76 h 179"/>
                <a:gd name="T82" fmla="*/ 43 w 97"/>
                <a:gd name="T83" fmla="*/ 52 h 179"/>
                <a:gd name="T84" fmla="*/ 38 w 97"/>
                <a:gd name="T85" fmla="*/ 49 h 179"/>
                <a:gd name="T86" fmla="*/ 26 w 97"/>
                <a:gd name="T87" fmla="*/ 62 h 179"/>
                <a:gd name="T88" fmla="*/ 15 w 97"/>
                <a:gd name="T89" fmla="*/ 77 h 179"/>
                <a:gd name="T90" fmla="*/ 6 w 97"/>
                <a:gd name="T91" fmla="*/ 94 h 179"/>
                <a:gd name="T92" fmla="*/ 2 w 97"/>
                <a:gd name="T93" fmla="*/ 105 h 179"/>
                <a:gd name="T94" fmla="*/ 0 w 97"/>
                <a:gd name="T95" fmla="*/ 103 h 179"/>
                <a:gd name="T96" fmla="*/ 3 w 97"/>
                <a:gd name="T97" fmla="*/ 93 h 179"/>
                <a:gd name="T98" fmla="*/ 12 w 97"/>
                <a:gd name="T99" fmla="*/ 75 h 179"/>
                <a:gd name="T100" fmla="*/ 23 w 97"/>
                <a:gd name="T101" fmla="*/ 56 h 179"/>
                <a:gd name="T102" fmla="*/ 35 w 97"/>
                <a:gd name="T103" fmla="*/ 39 h 179"/>
                <a:gd name="T104" fmla="*/ 43 w 97"/>
                <a:gd name="T105" fmla="*/ 28 h 179"/>
                <a:gd name="T106" fmla="*/ 41 w 97"/>
                <a:gd name="T107" fmla="*/ 12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2"/>
                  </a:lnTo>
                  <a:lnTo>
                    <a:pt x="44" y="11"/>
                  </a:lnTo>
                  <a:lnTo>
                    <a:pt x="46" y="21"/>
                  </a:lnTo>
                  <a:lnTo>
                    <a:pt x="47" y="27"/>
                  </a:lnTo>
                  <a:lnTo>
                    <a:pt x="49" y="29"/>
                  </a:lnTo>
                  <a:lnTo>
                    <a:pt x="51" y="31"/>
                  </a:lnTo>
                  <a:lnTo>
                    <a:pt x="55" y="35"/>
                  </a:lnTo>
                  <a:lnTo>
                    <a:pt x="60" y="39"/>
                  </a:lnTo>
                  <a:lnTo>
                    <a:pt x="65" y="44"/>
                  </a:lnTo>
                  <a:lnTo>
                    <a:pt x="70" y="50"/>
                  </a:lnTo>
                  <a:lnTo>
                    <a:pt x="74" y="58"/>
                  </a:lnTo>
                  <a:lnTo>
                    <a:pt x="79" y="66"/>
                  </a:lnTo>
                  <a:lnTo>
                    <a:pt x="86" y="80"/>
                  </a:lnTo>
                  <a:lnTo>
                    <a:pt x="92" y="90"/>
                  </a:lnTo>
                  <a:lnTo>
                    <a:pt x="95" y="96"/>
                  </a:lnTo>
                  <a:lnTo>
                    <a:pt x="97" y="101"/>
                  </a:lnTo>
                  <a:lnTo>
                    <a:pt x="97" y="104"/>
                  </a:lnTo>
                  <a:lnTo>
                    <a:pt x="96" y="105"/>
                  </a:lnTo>
                  <a:lnTo>
                    <a:pt x="94" y="104"/>
                  </a:lnTo>
                  <a:lnTo>
                    <a:pt x="92" y="99"/>
                  </a:lnTo>
                  <a:lnTo>
                    <a:pt x="90" y="95"/>
                  </a:lnTo>
                  <a:lnTo>
                    <a:pt x="87" y="90"/>
                  </a:lnTo>
                  <a:lnTo>
                    <a:pt x="84" y="83"/>
                  </a:lnTo>
                  <a:lnTo>
                    <a:pt x="79" y="75"/>
                  </a:lnTo>
                  <a:lnTo>
                    <a:pt x="75" y="68"/>
                  </a:lnTo>
                  <a:lnTo>
                    <a:pt x="71" y="62"/>
                  </a:lnTo>
                  <a:lnTo>
                    <a:pt x="67" y="56"/>
                  </a:lnTo>
                  <a:lnTo>
                    <a:pt x="65" y="53"/>
                  </a:lnTo>
                  <a:lnTo>
                    <a:pt x="61" y="49"/>
                  </a:lnTo>
                  <a:lnTo>
                    <a:pt x="57" y="46"/>
                  </a:lnTo>
                  <a:lnTo>
                    <a:pt x="55" y="44"/>
                  </a:lnTo>
                  <a:lnTo>
                    <a:pt x="52" y="43"/>
                  </a:lnTo>
                  <a:lnTo>
                    <a:pt x="51" y="53"/>
                  </a:lnTo>
                  <a:lnTo>
                    <a:pt x="51" y="63"/>
                  </a:lnTo>
                  <a:lnTo>
                    <a:pt x="52" y="73"/>
                  </a:lnTo>
                  <a:lnTo>
                    <a:pt x="53" y="80"/>
                  </a:lnTo>
                  <a:lnTo>
                    <a:pt x="57" y="84"/>
                  </a:lnTo>
                  <a:lnTo>
                    <a:pt x="62" y="89"/>
                  </a:lnTo>
                  <a:lnTo>
                    <a:pt x="68" y="95"/>
                  </a:lnTo>
                  <a:lnTo>
                    <a:pt x="74" y="103"/>
                  </a:lnTo>
                  <a:lnTo>
                    <a:pt x="80" y="112"/>
                  </a:lnTo>
                  <a:lnTo>
                    <a:pt x="86" y="122"/>
                  </a:lnTo>
                  <a:lnTo>
                    <a:pt x="89" y="132"/>
                  </a:lnTo>
                  <a:lnTo>
                    <a:pt x="91" y="144"/>
                  </a:lnTo>
                  <a:lnTo>
                    <a:pt x="91" y="148"/>
                  </a:lnTo>
                  <a:lnTo>
                    <a:pt x="89" y="147"/>
                  </a:lnTo>
                  <a:lnTo>
                    <a:pt x="86" y="140"/>
                  </a:lnTo>
                  <a:lnTo>
                    <a:pt x="82" y="129"/>
                  </a:lnTo>
                  <a:lnTo>
                    <a:pt x="79" y="122"/>
                  </a:lnTo>
                  <a:lnTo>
                    <a:pt x="77" y="117"/>
                  </a:lnTo>
                  <a:lnTo>
                    <a:pt x="73" y="111"/>
                  </a:lnTo>
                  <a:lnTo>
                    <a:pt x="69" y="106"/>
                  </a:lnTo>
                  <a:lnTo>
                    <a:pt x="65" y="102"/>
                  </a:lnTo>
                  <a:lnTo>
                    <a:pt x="61" y="98"/>
                  </a:lnTo>
                  <a:lnTo>
                    <a:pt x="57" y="95"/>
                  </a:lnTo>
                  <a:lnTo>
                    <a:pt x="54" y="94"/>
                  </a:lnTo>
                  <a:lnTo>
                    <a:pt x="59" y="110"/>
                  </a:lnTo>
                  <a:lnTo>
                    <a:pt x="62" y="131"/>
                  </a:lnTo>
                  <a:lnTo>
                    <a:pt x="64" y="155"/>
                  </a:lnTo>
                  <a:lnTo>
                    <a:pt x="63" y="175"/>
                  </a:lnTo>
                  <a:lnTo>
                    <a:pt x="62" y="179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2"/>
                  </a:lnTo>
                  <a:lnTo>
                    <a:pt x="59" y="158"/>
                  </a:lnTo>
                  <a:lnTo>
                    <a:pt x="55" y="136"/>
                  </a:lnTo>
                  <a:lnTo>
                    <a:pt x="50" y="115"/>
                  </a:lnTo>
                  <a:lnTo>
                    <a:pt x="47" y="102"/>
                  </a:lnTo>
                  <a:lnTo>
                    <a:pt x="40" y="108"/>
                  </a:lnTo>
                  <a:lnTo>
                    <a:pt x="32" y="118"/>
                  </a:lnTo>
                  <a:lnTo>
                    <a:pt x="26" y="129"/>
                  </a:lnTo>
                  <a:lnTo>
                    <a:pt x="23" y="142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19" y="135"/>
                  </a:lnTo>
                  <a:lnTo>
                    <a:pt x="24" y="124"/>
                  </a:lnTo>
                  <a:lnTo>
                    <a:pt x="31" y="110"/>
                  </a:lnTo>
                  <a:lnTo>
                    <a:pt x="37" y="96"/>
                  </a:lnTo>
                  <a:lnTo>
                    <a:pt x="43" y="88"/>
                  </a:lnTo>
                  <a:lnTo>
                    <a:pt x="43" y="76"/>
                  </a:lnTo>
                  <a:lnTo>
                    <a:pt x="44" y="64"/>
                  </a:lnTo>
                  <a:lnTo>
                    <a:pt x="43" y="52"/>
                  </a:lnTo>
                  <a:lnTo>
                    <a:pt x="43" y="45"/>
                  </a:lnTo>
                  <a:lnTo>
                    <a:pt x="38" y="49"/>
                  </a:lnTo>
                  <a:lnTo>
                    <a:pt x="32" y="55"/>
                  </a:lnTo>
                  <a:lnTo>
                    <a:pt x="26" y="62"/>
                  </a:lnTo>
                  <a:lnTo>
                    <a:pt x="20" y="69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4"/>
                  </a:lnTo>
                  <a:lnTo>
                    <a:pt x="4" y="101"/>
                  </a:lnTo>
                  <a:lnTo>
                    <a:pt x="2" y="105"/>
                  </a:lnTo>
                  <a:lnTo>
                    <a:pt x="1" y="105"/>
                  </a:lnTo>
                  <a:lnTo>
                    <a:pt x="0" y="103"/>
                  </a:lnTo>
                  <a:lnTo>
                    <a:pt x="1" y="97"/>
                  </a:lnTo>
                  <a:lnTo>
                    <a:pt x="3" y="93"/>
                  </a:lnTo>
                  <a:lnTo>
                    <a:pt x="6" y="85"/>
                  </a:lnTo>
                  <a:lnTo>
                    <a:pt x="12" y="75"/>
                  </a:lnTo>
                  <a:lnTo>
                    <a:pt x="17" y="66"/>
                  </a:lnTo>
                  <a:lnTo>
                    <a:pt x="23" y="56"/>
                  </a:lnTo>
                  <a:lnTo>
                    <a:pt x="29" y="46"/>
                  </a:lnTo>
                  <a:lnTo>
                    <a:pt x="35" y="39"/>
                  </a:lnTo>
                  <a:lnTo>
                    <a:pt x="40" y="34"/>
                  </a:lnTo>
                  <a:lnTo>
                    <a:pt x="43" y="28"/>
                  </a:lnTo>
                  <a:lnTo>
                    <a:pt x="43" y="19"/>
                  </a:lnTo>
                  <a:lnTo>
                    <a:pt x="41" y="12"/>
                  </a:lnTo>
                  <a:lnTo>
                    <a:pt x="40" y="8"/>
                  </a:lnTo>
                  <a:lnTo>
                    <a:pt x="40" y="5"/>
                  </a:lnTo>
                  <a:lnTo>
                    <a:pt x="40" y="4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91" name="Freeform 326"/>
            <p:cNvSpPr>
              <a:spLocks/>
            </p:cNvSpPr>
            <p:nvPr/>
          </p:nvSpPr>
          <p:spPr bwMode="auto">
            <a:xfrm>
              <a:off x="274" y="399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2 w 116"/>
                <a:gd name="T3" fmla="*/ 153 h 187"/>
                <a:gd name="T4" fmla="*/ 19 w 116"/>
                <a:gd name="T5" fmla="*/ 136 h 187"/>
                <a:gd name="T6" fmla="*/ 29 w 116"/>
                <a:gd name="T7" fmla="*/ 111 h 187"/>
                <a:gd name="T8" fmla="*/ 27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1 h 187"/>
                <a:gd name="T16" fmla="*/ 26 w 116"/>
                <a:gd name="T17" fmla="*/ 88 h 187"/>
                <a:gd name="T18" fmla="*/ 33 w 116"/>
                <a:gd name="T19" fmla="*/ 93 h 187"/>
                <a:gd name="T20" fmla="*/ 39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2 w 116"/>
                <a:gd name="T27" fmla="*/ 56 h 187"/>
                <a:gd name="T28" fmla="*/ 64 w 116"/>
                <a:gd name="T29" fmla="*/ 47 h 187"/>
                <a:gd name="T30" fmla="*/ 59 w 116"/>
                <a:gd name="T31" fmla="*/ 25 h 187"/>
                <a:gd name="T32" fmla="*/ 53 w 116"/>
                <a:gd name="T33" fmla="*/ 12 h 187"/>
                <a:gd name="T34" fmla="*/ 52 w 116"/>
                <a:gd name="T35" fmla="*/ 9 h 187"/>
                <a:gd name="T36" fmla="*/ 59 w 116"/>
                <a:gd name="T37" fmla="*/ 17 h 187"/>
                <a:gd name="T38" fmla="*/ 67 w 116"/>
                <a:gd name="T39" fmla="*/ 38 h 187"/>
                <a:gd name="T40" fmla="*/ 74 w 116"/>
                <a:gd name="T41" fmla="*/ 35 h 187"/>
                <a:gd name="T42" fmla="*/ 87 w 116"/>
                <a:gd name="T43" fmla="*/ 9 h 187"/>
                <a:gd name="T44" fmla="*/ 97 w 116"/>
                <a:gd name="T45" fmla="*/ 0 h 187"/>
                <a:gd name="T46" fmla="*/ 97 w 116"/>
                <a:gd name="T47" fmla="*/ 3 h 187"/>
                <a:gd name="T48" fmla="*/ 90 w 116"/>
                <a:gd name="T49" fmla="*/ 16 h 187"/>
                <a:gd name="T50" fmla="*/ 77 w 116"/>
                <a:gd name="T51" fmla="*/ 46 h 187"/>
                <a:gd name="T52" fmla="*/ 78 w 116"/>
                <a:gd name="T53" fmla="*/ 52 h 187"/>
                <a:gd name="T54" fmla="*/ 89 w 116"/>
                <a:gd name="T55" fmla="*/ 48 h 187"/>
                <a:gd name="T56" fmla="*/ 98 w 116"/>
                <a:gd name="T57" fmla="*/ 45 h 187"/>
                <a:gd name="T58" fmla="*/ 104 w 116"/>
                <a:gd name="T59" fmla="*/ 41 h 187"/>
                <a:gd name="T60" fmla="*/ 111 w 116"/>
                <a:gd name="T61" fmla="*/ 36 h 187"/>
                <a:gd name="T62" fmla="*/ 116 w 116"/>
                <a:gd name="T63" fmla="*/ 36 h 187"/>
                <a:gd name="T64" fmla="*/ 110 w 116"/>
                <a:gd name="T65" fmla="*/ 42 h 187"/>
                <a:gd name="T66" fmla="*/ 99 w 116"/>
                <a:gd name="T67" fmla="*/ 50 h 187"/>
                <a:gd name="T68" fmla="*/ 85 w 116"/>
                <a:gd name="T69" fmla="*/ 57 h 187"/>
                <a:gd name="T70" fmla="*/ 73 w 116"/>
                <a:gd name="T71" fmla="*/ 62 h 187"/>
                <a:gd name="T72" fmla="*/ 65 w 116"/>
                <a:gd name="T73" fmla="*/ 67 h 187"/>
                <a:gd name="T74" fmla="*/ 55 w 116"/>
                <a:gd name="T75" fmla="*/ 81 h 187"/>
                <a:gd name="T76" fmla="*/ 55 w 116"/>
                <a:gd name="T77" fmla="*/ 88 h 187"/>
                <a:gd name="T78" fmla="*/ 59 w 116"/>
                <a:gd name="T79" fmla="*/ 91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4 h 187"/>
                <a:gd name="T90" fmla="*/ 36 w 116"/>
                <a:gd name="T91" fmla="*/ 120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5 w 116"/>
                <a:gd name="T99" fmla="*/ 179 h 187"/>
                <a:gd name="T100" fmla="*/ 11 w 116"/>
                <a:gd name="T101" fmla="*/ 183 h 187"/>
                <a:gd name="T102" fmla="*/ 2 w 116"/>
                <a:gd name="T103" fmla="*/ 186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2" y="153"/>
                  </a:lnTo>
                  <a:lnTo>
                    <a:pt x="16" y="144"/>
                  </a:lnTo>
                  <a:lnTo>
                    <a:pt x="19" y="136"/>
                  </a:lnTo>
                  <a:lnTo>
                    <a:pt x="24" y="123"/>
                  </a:lnTo>
                  <a:lnTo>
                    <a:pt x="29" y="111"/>
                  </a:lnTo>
                  <a:lnTo>
                    <a:pt x="31" y="105"/>
                  </a:lnTo>
                  <a:lnTo>
                    <a:pt x="27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1"/>
                  </a:lnTo>
                  <a:lnTo>
                    <a:pt x="24" y="85"/>
                  </a:lnTo>
                  <a:lnTo>
                    <a:pt x="26" y="88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39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2" y="56"/>
                  </a:lnTo>
                  <a:lnTo>
                    <a:pt x="64" y="54"/>
                  </a:lnTo>
                  <a:lnTo>
                    <a:pt x="64" y="47"/>
                  </a:lnTo>
                  <a:lnTo>
                    <a:pt x="62" y="35"/>
                  </a:lnTo>
                  <a:lnTo>
                    <a:pt x="59" y="25"/>
                  </a:lnTo>
                  <a:lnTo>
                    <a:pt x="55" y="17"/>
                  </a:lnTo>
                  <a:lnTo>
                    <a:pt x="53" y="12"/>
                  </a:lnTo>
                  <a:lnTo>
                    <a:pt x="51" y="9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7" y="38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9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0"/>
                  </a:lnTo>
                  <a:lnTo>
                    <a:pt x="97" y="3"/>
                  </a:lnTo>
                  <a:lnTo>
                    <a:pt x="94" y="6"/>
                  </a:lnTo>
                  <a:lnTo>
                    <a:pt x="90" y="16"/>
                  </a:lnTo>
                  <a:lnTo>
                    <a:pt x="84" y="31"/>
                  </a:lnTo>
                  <a:lnTo>
                    <a:pt x="77" y="46"/>
                  </a:lnTo>
                  <a:lnTo>
                    <a:pt x="73" y="54"/>
                  </a:lnTo>
                  <a:lnTo>
                    <a:pt x="78" y="52"/>
                  </a:lnTo>
                  <a:lnTo>
                    <a:pt x="84" y="50"/>
                  </a:lnTo>
                  <a:lnTo>
                    <a:pt x="89" y="48"/>
                  </a:lnTo>
                  <a:lnTo>
                    <a:pt x="93" y="46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4" y="41"/>
                  </a:lnTo>
                  <a:lnTo>
                    <a:pt x="107" y="39"/>
                  </a:lnTo>
                  <a:lnTo>
                    <a:pt x="111" y="36"/>
                  </a:lnTo>
                  <a:lnTo>
                    <a:pt x="115" y="35"/>
                  </a:lnTo>
                  <a:lnTo>
                    <a:pt x="116" y="36"/>
                  </a:lnTo>
                  <a:lnTo>
                    <a:pt x="113" y="39"/>
                  </a:lnTo>
                  <a:lnTo>
                    <a:pt x="110" y="42"/>
                  </a:lnTo>
                  <a:lnTo>
                    <a:pt x="105" y="45"/>
                  </a:lnTo>
                  <a:lnTo>
                    <a:pt x="99" y="50"/>
                  </a:lnTo>
                  <a:lnTo>
                    <a:pt x="92" y="54"/>
                  </a:lnTo>
                  <a:lnTo>
                    <a:pt x="85" y="57"/>
                  </a:lnTo>
                  <a:lnTo>
                    <a:pt x="79" y="60"/>
                  </a:lnTo>
                  <a:lnTo>
                    <a:pt x="73" y="62"/>
                  </a:lnTo>
                  <a:lnTo>
                    <a:pt x="70" y="63"/>
                  </a:lnTo>
                  <a:lnTo>
                    <a:pt x="65" y="67"/>
                  </a:lnTo>
                  <a:lnTo>
                    <a:pt x="59" y="74"/>
                  </a:lnTo>
                  <a:lnTo>
                    <a:pt x="55" y="81"/>
                  </a:lnTo>
                  <a:lnTo>
                    <a:pt x="53" y="86"/>
                  </a:lnTo>
                  <a:lnTo>
                    <a:pt x="55" y="88"/>
                  </a:lnTo>
                  <a:lnTo>
                    <a:pt x="56" y="90"/>
                  </a:lnTo>
                  <a:lnTo>
                    <a:pt x="59" y="91"/>
                  </a:lnTo>
                  <a:lnTo>
                    <a:pt x="61" y="91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4"/>
                  </a:lnTo>
                  <a:lnTo>
                    <a:pt x="40" y="111"/>
                  </a:lnTo>
                  <a:lnTo>
                    <a:pt x="36" y="120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1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7" y="175"/>
                  </a:lnTo>
                  <a:lnTo>
                    <a:pt x="15" y="179"/>
                  </a:lnTo>
                  <a:lnTo>
                    <a:pt x="13" y="181"/>
                  </a:lnTo>
                  <a:lnTo>
                    <a:pt x="11" y="183"/>
                  </a:lnTo>
                  <a:lnTo>
                    <a:pt x="6" y="185"/>
                  </a:lnTo>
                  <a:lnTo>
                    <a:pt x="2" y="186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92" name="Freeform 327"/>
            <p:cNvSpPr>
              <a:spLocks/>
            </p:cNvSpPr>
            <p:nvPr/>
          </p:nvSpPr>
          <p:spPr bwMode="auto">
            <a:xfrm>
              <a:off x="104" y="696"/>
              <a:ext cx="75" cy="143"/>
            </a:xfrm>
            <a:custGeom>
              <a:avLst/>
              <a:gdLst>
                <a:gd name="T0" fmla="*/ 49 w 75"/>
                <a:gd name="T1" fmla="*/ 8 h 143"/>
                <a:gd name="T2" fmla="*/ 41 w 75"/>
                <a:gd name="T3" fmla="*/ 25 h 143"/>
                <a:gd name="T4" fmla="*/ 35 w 75"/>
                <a:gd name="T5" fmla="*/ 30 h 143"/>
                <a:gd name="T6" fmla="*/ 23 w 75"/>
                <a:gd name="T7" fmla="*/ 34 h 143"/>
                <a:gd name="T8" fmla="*/ 11 w 75"/>
                <a:gd name="T9" fmla="*/ 42 h 143"/>
                <a:gd name="T10" fmla="*/ 3 w 75"/>
                <a:gd name="T11" fmla="*/ 49 h 143"/>
                <a:gd name="T12" fmla="*/ 0 w 75"/>
                <a:gd name="T13" fmla="*/ 55 h 143"/>
                <a:gd name="T14" fmla="*/ 1 w 75"/>
                <a:gd name="T15" fmla="*/ 56 h 143"/>
                <a:gd name="T16" fmla="*/ 6 w 75"/>
                <a:gd name="T17" fmla="*/ 53 h 143"/>
                <a:gd name="T18" fmla="*/ 14 w 75"/>
                <a:gd name="T19" fmla="*/ 47 h 143"/>
                <a:gd name="T20" fmla="*/ 24 w 75"/>
                <a:gd name="T21" fmla="*/ 41 h 143"/>
                <a:gd name="T22" fmla="*/ 34 w 75"/>
                <a:gd name="T23" fmla="*/ 36 h 143"/>
                <a:gd name="T24" fmla="*/ 35 w 75"/>
                <a:gd name="T25" fmla="*/ 42 h 143"/>
                <a:gd name="T26" fmla="*/ 32 w 75"/>
                <a:gd name="T27" fmla="*/ 61 h 143"/>
                <a:gd name="T28" fmla="*/ 28 w 75"/>
                <a:gd name="T29" fmla="*/ 71 h 143"/>
                <a:gd name="T30" fmla="*/ 20 w 75"/>
                <a:gd name="T31" fmla="*/ 81 h 143"/>
                <a:gd name="T32" fmla="*/ 11 w 75"/>
                <a:gd name="T33" fmla="*/ 91 h 143"/>
                <a:gd name="T34" fmla="*/ 5 w 75"/>
                <a:gd name="T35" fmla="*/ 99 h 143"/>
                <a:gd name="T36" fmla="*/ 3 w 75"/>
                <a:gd name="T37" fmla="*/ 105 h 143"/>
                <a:gd name="T38" fmla="*/ 5 w 75"/>
                <a:gd name="T39" fmla="*/ 107 h 143"/>
                <a:gd name="T40" fmla="*/ 11 w 75"/>
                <a:gd name="T41" fmla="*/ 98 h 143"/>
                <a:gd name="T42" fmla="*/ 26 w 75"/>
                <a:gd name="T43" fmla="*/ 83 h 143"/>
                <a:gd name="T44" fmla="*/ 32 w 75"/>
                <a:gd name="T45" fmla="*/ 89 h 143"/>
                <a:gd name="T46" fmla="*/ 35 w 75"/>
                <a:gd name="T47" fmla="*/ 128 h 143"/>
                <a:gd name="T48" fmla="*/ 37 w 75"/>
                <a:gd name="T49" fmla="*/ 142 h 143"/>
                <a:gd name="T50" fmla="*/ 38 w 75"/>
                <a:gd name="T51" fmla="*/ 142 h 143"/>
                <a:gd name="T52" fmla="*/ 38 w 75"/>
                <a:gd name="T53" fmla="*/ 125 h 143"/>
                <a:gd name="T54" fmla="*/ 37 w 75"/>
                <a:gd name="T55" fmla="*/ 84 h 143"/>
                <a:gd name="T56" fmla="*/ 40 w 75"/>
                <a:gd name="T57" fmla="*/ 70 h 143"/>
                <a:gd name="T58" fmla="*/ 41 w 75"/>
                <a:gd name="T59" fmla="*/ 71 h 143"/>
                <a:gd name="T60" fmla="*/ 46 w 75"/>
                <a:gd name="T61" fmla="*/ 83 h 143"/>
                <a:gd name="T62" fmla="*/ 61 w 75"/>
                <a:gd name="T63" fmla="*/ 103 h 143"/>
                <a:gd name="T64" fmla="*/ 70 w 75"/>
                <a:gd name="T65" fmla="*/ 108 h 143"/>
                <a:gd name="T66" fmla="*/ 66 w 75"/>
                <a:gd name="T67" fmla="*/ 102 h 143"/>
                <a:gd name="T68" fmla="*/ 59 w 75"/>
                <a:gd name="T69" fmla="*/ 90 h 143"/>
                <a:gd name="T70" fmla="*/ 47 w 75"/>
                <a:gd name="T71" fmla="*/ 73 h 143"/>
                <a:gd name="T72" fmla="*/ 44 w 75"/>
                <a:gd name="T73" fmla="*/ 59 h 143"/>
                <a:gd name="T74" fmla="*/ 45 w 75"/>
                <a:gd name="T75" fmla="*/ 42 h 143"/>
                <a:gd name="T76" fmla="*/ 47 w 75"/>
                <a:gd name="T77" fmla="*/ 35 h 143"/>
                <a:gd name="T78" fmla="*/ 49 w 75"/>
                <a:gd name="T79" fmla="*/ 37 h 143"/>
                <a:gd name="T80" fmla="*/ 57 w 75"/>
                <a:gd name="T81" fmla="*/ 46 h 143"/>
                <a:gd name="T82" fmla="*/ 70 w 75"/>
                <a:gd name="T83" fmla="*/ 59 h 143"/>
                <a:gd name="T84" fmla="*/ 75 w 75"/>
                <a:gd name="T85" fmla="*/ 63 h 143"/>
                <a:gd name="T86" fmla="*/ 70 w 75"/>
                <a:gd name="T87" fmla="*/ 56 h 143"/>
                <a:gd name="T88" fmla="*/ 63 w 75"/>
                <a:gd name="T89" fmla="*/ 46 h 143"/>
                <a:gd name="T90" fmla="*/ 55 w 75"/>
                <a:gd name="T91" fmla="*/ 35 h 143"/>
                <a:gd name="T92" fmla="*/ 53 w 75"/>
                <a:gd name="T93" fmla="*/ 29 h 143"/>
                <a:gd name="T94" fmla="*/ 53 w 75"/>
                <a:gd name="T95" fmla="*/ 14 h 143"/>
                <a:gd name="T96" fmla="*/ 57 w 75"/>
                <a:gd name="T97" fmla="*/ 2 h 143"/>
                <a:gd name="T98" fmla="*/ 55 w 75"/>
                <a:gd name="T99" fmla="*/ 0 h 14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3"/>
                <a:gd name="T152" fmla="*/ 75 w 75"/>
                <a:gd name="T153" fmla="*/ 143 h 14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3">
                  <a:moveTo>
                    <a:pt x="53" y="3"/>
                  </a:moveTo>
                  <a:lnTo>
                    <a:pt x="49" y="8"/>
                  </a:lnTo>
                  <a:lnTo>
                    <a:pt x="45" y="17"/>
                  </a:lnTo>
                  <a:lnTo>
                    <a:pt x="41" y="25"/>
                  </a:lnTo>
                  <a:lnTo>
                    <a:pt x="40" y="30"/>
                  </a:lnTo>
                  <a:lnTo>
                    <a:pt x="35" y="30"/>
                  </a:lnTo>
                  <a:lnTo>
                    <a:pt x="30" y="31"/>
                  </a:lnTo>
                  <a:lnTo>
                    <a:pt x="23" y="34"/>
                  </a:lnTo>
                  <a:lnTo>
                    <a:pt x="17" y="38"/>
                  </a:lnTo>
                  <a:lnTo>
                    <a:pt x="11" y="42"/>
                  </a:lnTo>
                  <a:lnTo>
                    <a:pt x="6" y="46"/>
                  </a:lnTo>
                  <a:lnTo>
                    <a:pt x="3" y="49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1" y="56"/>
                  </a:lnTo>
                  <a:lnTo>
                    <a:pt x="4" y="54"/>
                  </a:lnTo>
                  <a:lnTo>
                    <a:pt x="6" y="53"/>
                  </a:lnTo>
                  <a:lnTo>
                    <a:pt x="10" y="50"/>
                  </a:lnTo>
                  <a:lnTo>
                    <a:pt x="14" y="47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8"/>
                  </a:lnTo>
                  <a:lnTo>
                    <a:pt x="34" y="36"/>
                  </a:lnTo>
                  <a:lnTo>
                    <a:pt x="37" y="35"/>
                  </a:lnTo>
                  <a:lnTo>
                    <a:pt x="35" y="42"/>
                  </a:lnTo>
                  <a:lnTo>
                    <a:pt x="34" y="52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8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5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3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8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2"/>
                  </a:lnTo>
                  <a:lnTo>
                    <a:pt x="38" y="143"/>
                  </a:lnTo>
                  <a:lnTo>
                    <a:pt x="38" y="142"/>
                  </a:lnTo>
                  <a:lnTo>
                    <a:pt x="39" y="138"/>
                  </a:lnTo>
                  <a:lnTo>
                    <a:pt x="38" y="125"/>
                  </a:lnTo>
                  <a:lnTo>
                    <a:pt x="38" y="104"/>
                  </a:lnTo>
                  <a:lnTo>
                    <a:pt x="37" y="84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1"/>
                  </a:lnTo>
                  <a:lnTo>
                    <a:pt x="42" y="75"/>
                  </a:lnTo>
                  <a:lnTo>
                    <a:pt x="46" y="83"/>
                  </a:lnTo>
                  <a:lnTo>
                    <a:pt x="54" y="92"/>
                  </a:lnTo>
                  <a:lnTo>
                    <a:pt x="61" y="103"/>
                  </a:lnTo>
                  <a:lnTo>
                    <a:pt x="67" y="108"/>
                  </a:lnTo>
                  <a:lnTo>
                    <a:pt x="70" y="108"/>
                  </a:lnTo>
                  <a:lnTo>
                    <a:pt x="69" y="106"/>
                  </a:lnTo>
                  <a:lnTo>
                    <a:pt x="66" y="102"/>
                  </a:lnTo>
                  <a:lnTo>
                    <a:pt x="63" y="97"/>
                  </a:lnTo>
                  <a:lnTo>
                    <a:pt x="59" y="90"/>
                  </a:lnTo>
                  <a:lnTo>
                    <a:pt x="53" y="82"/>
                  </a:lnTo>
                  <a:lnTo>
                    <a:pt x="47" y="73"/>
                  </a:lnTo>
                  <a:lnTo>
                    <a:pt x="44" y="66"/>
                  </a:lnTo>
                  <a:lnTo>
                    <a:pt x="44" y="59"/>
                  </a:lnTo>
                  <a:lnTo>
                    <a:pt x="44" y="51"/>
                  </a:lnTo>
                  <a:lnTo>
                    <a:pt x="45" y="42"/>
                  </a:lnTo>
                  <a:lnTo>
                    <a:pt x="46" y="37"/>
                  </a:lnTo>
                  <a:lnTo>
                    <a:pt x="47" y="35"/>
                  </a:lnTo>
                  <a:lnTo>
                    <a:pt x="49" y="37"/>
                  </a:lnTo>
                  <a:lnTo>
                    <a:pt x="52" y="40"/>
                  </a:lnTo>
                  <a:lnTo>
                    <a:pt x="57" y="46"/>
                  </a:lnTo>
                  <a:lnTo>
                    <a:pt x="63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59"/>
                  </a:lnTo>
                  <a:lnTo>
                    <a:pt x="70" y="56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59" y="40"/>
                  </a:lnTo>
                  <a:lnTo>
                    <a:pt x="55" y="35"/>
                  </a:lnTo>
                  <a:lnTo>
                    <a:pt x="54" y="32"/>
                  </a:lnTo>
                  <a:lnTo>
                    <a:pt x="53" y="29"/>
                  </a:lnTo>
                  <a:lnTo>
                    <a:pt x="52" y="22"/>
                  </a:lnTo>
                  <a:lnTo>
                    <a:pt x="53" y="14"/>
                  </a:lnTo>
                  <a:lnTo>
                    <a:pt x="55" y="6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3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6293" name="Freeform 328"/>
            <p:cNvSpPr>
              <a:spLocks/>
            </p:cNvSpPr>
            <p:nvPr/>
          </p:nvSpPr>
          <p:spPr bwMode="auto">
            <a:xfrm>
              <a:off x="368" y="631"/>
              <a:ext cx="149" cy="132"/>
            </a:xfrm>
            <a:custGeom>
              <a:avLst/>
              <a:gdLst>
                <a:gd name="T0" fmla="*/ 3 w 149"/>
                <a:gd name="T1" fmla="*/ 13 h 132"/>
                <a:gd name="T2" fmla="*/ 11 w 149"/>
                <a:gd name="T3" fmla="*/ 21 h 132"/>
                <a:gd name="T4" fmla="*/ 17 w 149"/>
                <a:gd name="T5" fmla="*/ 26 h 132"/>
                <a:gd name="T6" fmla="*/ 29 w 149"/>
                <a:gd name="T7" fmla="*/ 32 h 132"/>
                <a:gd name="T8" fmla="*/ 33 w 149"/>
                <a:gd name="T9" fmla="*/ 48 h 132"/>
                <a:gd name="T10" fmla="*/ 34 w 149"/>
                <a:gd name="T11" fmla="*/ 74 h 132"/>
                <a:gd name="T12" fmla="*/ 36 w 149"/>
                <a:gd name="T13" fmla="*/ 88 h 132"/>
                <a:gd name="T14" fmla="*/ 38 w 149"/>
                <a:gd name="T15" fmla="*/ 84 h 132"/>
                <a:gd name="T16" fmla="*/ 37 w 149"/>
                <a:gd name="T17" fmla="*/ 70 h 132"/>
                <a:gd name="T18" fmla="*/ 40 w 149"/>
                <a:gd name="T19" fmla="*/ 43 h 132"/>
                <a:gd name="T20" fmla="*/ 43 w 149"/>
                <a:gd name="T21" fmla="*/ 38 h 132"/>
                <a:gd name="T22" fmla="*/ 50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7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79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4 h 132"/>
                <a:gd name="T44" fmla="*/ 125 w 149"/>
                <a:gd name="T45" fmla="*/ 98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2 h 132"/>
                <a:gd name="T54" fmla="*/ 121 w 149"/>
                <a:gd name="T55" fmla="*/ 90 h 132"/>
                <a:gd name="T56" fmla="*/ 101 w 149"/>
                <a:gd name="T57" fmla="*/ 75 h 132"/>
                <a:gd name="T58" fmla="*/ 83 w 149"/>
                <a:gd name="T59" fmla="*/ 65 h 132"/>
                <a:gd name="T60" fmla="*/ 75 w 149"/>
                <a:gd name="T61" fmla="*/ 60 h 132"/>
                <a:gd name="T62" fmla="*/ 80 w 149"/>
                <a:gd name="T63" fmla="*/ 59 h 132"/>
                <a:gd name="T64" fmla="*/ 90 w 149"/>
                <a:gd name="T65" fmla="*/ 55 h 132"/>
                <a:gd name="T66" fmla="*/ 106 w 149"/>
                <a:gd name="T67" fmla="*/ 52 h 132"/>
                <a:gd name="T68" fmla="*/ 124 w 149"/>
                <a:gd name="T69" fmla="*/ 51 h 132"/>
                <a:gd name="T70" fmla="*/ 138 w 149"/>
                <a:gd name="T71" fmla="*/ 53 h 132"/>
                <a:gd name="T72" fmla="*/ 149 w 149"/>
                <a:gd name="T73" fmla="*/ 57 h 132"/>
                <a:gd name="T74" fmla="*/ 146 w 149"/>
                <a:gd name="T75" fmla="*/ 52 h 132"/>
                <a:gd name="T76" fmla="*/ 138 w 149"/>
                <a:gd name="T77" fmla="*/ 48 h 132"/>
                <a:gd name="T78" fmla="*/ 120 w 149"/>
                <a:gd name="T79" fmla="*/ 47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8 h 132"/>
                <a:gd name="T86" fmla="*/ 67 w 149"/>
                <a:gd name="T87" fmla="*/ 43 h 132"/>
                <a:gd name="T88" fmla="*/ 58 w 149"/>
                <a:gd name="T89" fmla="*/ 37 h 132"/>
                <a:gd name="T90" fmla="*/ 51 w 149"/>
                <a:gd name="T91" fmla="*/ 30 h 132"/>
                <a:gd name="T92" fmla="*/ 53 w 149"/>
                <a:gd name="T93" fmla="*/ 25 h 132"/>
                <a:gd name="T94" fmla="*/ 65 w 149"/>
                <a:gd name="T95" fmla="*/ 18 h 132"/>
                <a:gd name="T96" fmla="*/ 77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0 w 149"/>
                <a:gd name="T103" fmla="*/ 0 h 132"/>
                <a:gd name="T104" fmla="*/ 80 w 149"/>
                <a:gd name="T105" fmla="*/ 4 h 132"/>
                <a:gd name="T106" fmla="*/ 69 w 149"/>
                <a:gd name="T107" fmla="*/ 9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3 w 149"/>
                <a:gd name="T117" fmla="*/ 19 h 132"/>
                <a:gd name="T118" fmla="*/ 16 w 149"/>
                <a:gd name="T119" fmla="*/ 15 h 132"/>
                <a:gd name="T120" fmla="*/ 8 w 149"/>
                <a:gd name="T121" fmla="*/ 13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3" y="13"/>
                  </a:lnTo>
                  <a:lnTo>
                    <a:pt x="7" y="17"/>
                  </a:lnTo>
                  <a:lnTo>
                    <a:pt x="11" y="21"/>
                  </a:lnTo>
                  <a:lnTo>
                    <a:pt x="14" y="24"/>
                  </a:lnTo>
                  <a:lnTo>
                    <a:pt x="17" y="26"/>
                  </a:lnTo>
                  <a:lnTo>
                    <a:pt x="23" y="29"/>
                  </a:lnTo>
                  <a:lnTo>
                    <a:pt x="29" y="32"/>
                  </a:lnTo>
                  <a:lnTo>
                    <a:pt x="33" y="36"/>
                  </a:lnTo>
                  <a:lnTo>
                    <a:pt x="33" y="48"/>
                  </a:lnTo>
                  <a:lnTo>
                    <a:pt x="33" y="62"/>
                  </a:lnTo>
                  <a:lnTo>
                    <a:pt x="34" y="74"/>
                  </a:lnTo>
                  <a:lnTo>
                    <a:pt x="34" y="84"/>
                  </a:lnTo>
                  <a:lnTo>
                    <a:pt x="36" y="88"/>
                  </a:lnTo>
                  <a:lnTo>
                    <a:pt x="37" y="87"/>
                  </a:lnTo>
                  <a:lnTo>
                    <a:pt x="38" y="84"/>
                  </a:lnTo>
                  <a:lnTo>
                    <a:pt x="37" y="79"/>
                  </a:lnTo>
                  <a:lnTo>
                    <a:pt x="37" y="70"/>
                  </a:lnTo>
                  <a:lnTo>
                    <a:pt x="38" y="57"/>
                  </a:lnTo>
                  <a:lnTo>
                    <a:pt x="40" y="43"/>
                  </a:lnTo>
                  <a:lnTo>
                    <a:pt x="40" y="36"/>
                  </a:lnTo>
                  <a:lnTo>
                    <a:pt x="43" y="38"/>
                  </a:lnTo>
                  <a:lnTo>
                    <a:pt x="47" y="41"/>
                  </a:lnTo>
                  <a:lnTo>
                    <a:pt x="50" y="45"/>
                  </a:lnTo>
                  <a:lnTo>
                    <a:pt x="54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2"/>
                  </a:lnTo>
                  <a:lnTo>
                    <a:pt x="70" y="77"/>
                  </a:lnTo>
                  <a:lnTo>
                    <a:pt x="72" y="97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79" y="109"/>
                  </a:lnTo>
                  <a:lnTo>
                    <a:pt x="77" y="94"/>
                  </a:lnTo>
                  <a:lnTo>
                    <a:pt x="75" y="78"/>
                  </a:lnTo>
                  <a:lnTo>
                    <a:pt x="75" y="68"/>
                  </a:lnTo>
                  <a:lnTo>
                    <a:pt x="82" y="71"/>
                  </a:lnTo>
                  <a:lnTo>
                    <a:pt x="91" y="77"/>
                  </a:lnTo>
                  <a:lnTo>
                    <a:pt x="102" y="84"/>
                  </a:lnTo>
                  <a:lnTo>
                    <a:pt x="114" y="92"/>
                  </a:lnTo>
                  <a:lnTo>
                    <a:pt x="125" y="98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6"/>
                  </a:lnTo>
                  <a:lnTo>
                    <a:pt x="138" y="102"/>
                  </a:lnTo>
                  <a:lnTo>
                    <a:pt x="131" y="96"/>
                  </a:lnTo>
                  <a:lnTo>
                    <a:pt x="121" y="90"/>
                  </a:lnTo>
                  <a:lnTo>
                    <a:pt x="111" y="83"/>
                  </a:lnTo>
                  <a:lnTo>
                    <a:pt x="101" y="75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8" y="62"/>
                  </a:lnTo>
                  <a:lnTo>
                    <a:pt x="75" y="60"/>
                  </a:lnTo>
                  <a:lnTo>
                    <a:pt x="76" y="59"/>
                  </a:lnTo>
                  <a:lnTo>
                    <a:pt x="80" y="59"/>
                  </a:lnTo>
                  <a:lnTo>
                    <a:pt x="85" y="57"/>
                  </a:lnTo>
                  <a:lnTo>
                    <a:pt x="90" y="55"/>
                  </a:lnTo>
                  <a:lnTo>
                    <a:pt x="98" y="53"/>
                  </a:lnTo>
                  <a:lnTo>
                    <a:pt x="106" y="52"/>
                  </a:lnTo>
                  <a:lnTo>
                    <a:pt x="115" y="51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8" y="53"/>
                  </a:lnTo>
                  <a:lnTo>
                    <a:pt x="144" y="55"/>
                  </a:lnTo>
                  <a:lnTo>
                    <a:pt x="149" y="57"/>
                  </a:lnTo>
                  <a:lnTo>
                    <a:pt x="149" y="56"/>
                  </a:lnTo>
                  <a:lnTo>
                    <a:pt x="146" y="52"/>
                  </a:lnTo>
                  <a:lnTo>
                    <a:pt x="142" y="49"/>
                  </a:lnTo>
                  <a:lnTo>
                    <a:pt x="138" y="48"/>
                  </a:lnTo>
                  <a:lnTo>
                    <a:pt x="130" y="48"/>
                  </a:lnTo>
                  <a:lnTo>
                    <a:pt x="120" y="47"/>
                  </a:lnTo>
                  <a:lnTo>
                    <a:pt x="110" y="47"/>
                  </a:lnTo>
                  <a:lnTo>
                    <a:pt x="99" y="48"/>
                  </a:lnTo>
                  <a:lnTo>
                    <a:pt x="89" y="48"/>
                  </a:lnTo>
                  <a:lnTo>
                    <a:pt x="82" y="49"/>
                  </a:lnTo>
                  <a:lnTo>
                    <a:pt x="77" y="49"/>
                  </a:lnTo>
                  <a:lnTo>
                    <a:pt x="75" y="48"/>
                  </a:lnTo>
                  <a:lnTo>
                    <a:pt x="71" y="46"/>
                  </a:lnTo>
                  <a:lnTo>
                    <a:pt x="67" y="43"/>
                  </a:lnTo>
                  <a:lnTo>
                    <a:pt x="62" y="40"/>
                  </a:lnTo>
                  <a:lnTo>
                    <a:pt x="58" y="37"/>
                  </a:lnTo>
                  <a:lnTo>
                    <a:pt x="54" y="33"/>
                  </a:lnTo>
                  <a:lnTo>
                    <a:pt x="51" y="30"/>
                  </a:lnTo>
                  <a:lnTo>
                    <a:pt x="49" y="28"/>
                  </a:lnTo>
                  <a:lnTo>
                    <a:pt x="53" y="25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1" y="14"/>
                  </a:lnTo>
                  <a:lnTo>
                    <a:pt x="77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0" y="0"/>
                  </a:lnTo>
                  <a:lnTo>
                    <a:pt x="84" y="2"/>
                  </a:lnTo>
                  <a:lnTo>
                    <a:pt x="80" y="4"/>
                  </a:lnTo>
                  <a:lnTo>
                    <a:pt x="75" y="6"/>
                  </a:lnTo>
                  <a:lnTo>
                    <a:pt x="69" y="9"/>
                  </a:lnTo>
                  <a:lnTo>
                    <a:pt x="62" y="13"/>
                  </a:lnTo>
                  <a:lnTo>
                    <a:pt x="56" y="16"/>
                  </a:lnTo>
                  <a:lnTo>
                    <a:pt x="50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7" y="21"/>
                  </a:lnTo>
                  <a:lnTo>
                    <a:pt x="23" y="19"/>
                  </a:lnTo>
                  <a:lnTo>
                    <a:pt x="20" y="17"/>
                  </a:lnTo>
                  <a:lnTo>
                    <a:pt x="16" y="15"/>
                  </a:lnTo>
                  <a:lnTo>
                    <a:pt x="12" y="13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6151" name="Text Box 329"/>
          <p:cNvSpPr txBox="1">
            <a:spLocks noChangeArrowheads="1"/>
          </p:cNvSpPr>
          <p:nvPr/>
        </p:nvSpPr>
        <p:spPr bwMode="auto">
          <a:xfrm>
            <a:off x="3962400" y="16002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7066" name="Rectangle 330"/>
          <p:cNvSpPr>
            <a:spLocks noChangeArrowheads="1"/>
          </p:cNvSpPr>
          <p:nvPr/>
        </p:nvSpPr>
        <p:spPr bwMode="auto">
          <a:xfrm>
            <a:off x="304800" y="5410200"/>
            <a:ext cx="3490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1">
                <a:solidFill>
                  <a:srgbClr val="FF0066"/>
                </a:solidFill>
                <a:latin typeface="Arial" charset="0"/>
              </a:rPr>
              <a:t>Vậy:  8,4 : 4 = 2,1 (dm)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6153" name="Rectangle 331"/>
          <p:cNvSpPr>
            <a:spLocks noChangeArrowheads="1"/>
          </p:cNvSpPr>
          <p:nvPr/>
        </p:nvSpPr>
        <p:spPr bwMode="auto">
          <a:xfrm>
            <a:off x="6400800" y="3048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u="sng">
                <a:solidFill>
                  <a:srgbClr val="FF0066"/>
                </a:solidFill>
                <a:latin typeface="Arial" charset="0"/>
              </a:rPr>
              <a:t> </a:t>
            </a:r>
          </a:p>
        </p:txBody>
      </p:sp>
      <p:sp>
        <p:nvSpPr>
          <p:cNvPr id="6155" name="Rectangle 338"/>
          <p:cNvSpPr>
            <a:spLocks noChangeArrowheads="1"/>
          </p:cNvSpPr>
          <p:nvPr/>
        </p:nvSpPr>
        <p:spPr bwMode="auto">
          <a:xfrm>
            <a:off x="228600" y="2438400"/>
            <a:ext cx="701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Thông thường ta đặt tính rồi làm như sau : </a:t>
            </a:r>
          </a:p>
        </p:txBody>
      </p:sp>
      <p:sp>
        <p:nvSpPr>
          <p:cNvPr id="117075" name="Text Box 339"/>
          <p:cNvSpPr txBox="1">
            <a:spLocks noChangeArrowheads="1"/>
          </p:cNvSpPr>
          <p:nvPr/>
        </p:nvSpPr>
        <p:spPr bwMode="auto">
          <a:xfrm>
            <a:off x="2514600" y="2971800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• Phần thập phân của số 6,2 có một chữ số.</a:t>
            </a:r>
          </a:p>
        </p:txBody>
      </p:sp>
      <p:sp>
        <p:nvSpPr>
          <p:cNvPr id="117076" name="Text Box 340"/>
          <p:cNvSpPr txBox="1">
            <a:spLocks noChangeArrowheads="1"/>
          </p:cNvSpPr>
          <p:nvPr/>
        </p:nvSpPr>
        <p:spPr bwMode="auto">
          <a:xfrm>
            <a:off x="2514600" y="3352800"/>
            <a:ext cx="6477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• Chuyển  dấu  phẩy  của số  23,56  sang          bên phải một chữ  số được 235,6 </a:t>
            </a:r>
          </a:p>
        </p:txBody>
      </p:sp>
      <p:sp>
        <p:nvSpPr>
          <p:cNvPr id="117077" name="Text Box 341"/>
          <p:cNvSpPr txBox="1">
            <a:spLocks noChangeArrowheads="1"/>
          </p:cNvSpPr>
          <p:nvPr/>
        </p:nvSpPr>
        <p:spPr bwMode="auto">
          <a:xfrm>
            <a:off x="2209800" y="4267200"/>
            <a:ext cx="533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• bỏ dấu phẩy ở số 6,2 được 62.</a:t>
            </a:r>
          </a:p>
        </p:txBody>
      </p:sp>
      <p:sp>
        <p:nvSpPr>
          <p:cNvPr id="117078" name="Text Box 342"/>
          <p:cNvSpPr txBox="1">
            <a:spLocks noChangeArrowheads="1"/>
          </p:cNvSpPr>
          <p:nvPr/>
        </p:nvSpPr>
        <p:spPr bwMode="auto">
          <a:xfrm>
            <a:off x="2514600" y="4800600"/>
            <a:ext cx="51816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• Thực hiện phép chia 235,6 : 62.</a:t>
            </a:r>
          </a:p>
        </p:txBody>
      </p:sp>
      <p:sp>
        <p:nvSpPr>
          <p:cNvPr id="117079" name="Text Box 343"/>
          <p:cNvSpPr txBox="1">
            <a:spLocks noChangeArrowheads="1"/>
          </p:cNvSpPr>
          <p:nvPr/>
        </p:nvSpPr>
        <p:spPr bwMode="auto">
          <a:xfrm>
            <a:off x="0" y="32004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23,56  6,2 </a:t>
            </a:r>
          </a:p>
        </p:txBody>
      </p:sp>
      <p:grpSp>
        <p:nvGrpSpPr>
          <p:cNvPr id="4" name="Group 346"/>
          <p:cNvGrpSpPr>
            <a:grpSpLocks/>
          </p:cNvGrpSpPr>
          <p:nvPr/>
        </p:nvGrpSpPr>
        <p:grpSpPr bwMode="auto">
          <a:xfrm>
            <a:off x="1295400" y="3352800"/>
            <a:ext cx="838200" cy="838200"/>
            <a:chOff x="816" y="2112"/>
            <a:chExt cx="528" cy="528"/>
          </a:xfrm>
        </p:grpSpPr>
        <p:sp>
          <p:nvSpPr>
            <p:cNvPr id="6171" name="Line 344"/>
            <p:cNvSpPr>
              <a:spLocks noChangeShapeType="1"/>
            </p:cNvSpPr>
            <p:nvPr/>
          </p:nvSpPr>
          <p:spPr bwMode="auto">
            <a:xfrm>
              <a:off x="816" y="2112"/>
              <a:ext cx="0" cy="52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Line 345"/>
            <p:cNvSpPr>
              <a:spLocks noChangeShapeType="1"/>
            </p:cNvSpPr>
            <p:nvPr/>
          </p:nvSpPr>
          <p:spPr bwMode="auto">
            <a:xfrm>
              <a:off x="816" y="2352"/>
              <a:ext cx="52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7083" name="Line 347"/>
          <p:cNvSpPr>
            <a:spLocks noChangeShapeType="1"/>
          </p:cNvSpPr>
          <p:nvPr/>
        </p:nvSpPr>
        <p:spPr bwMode="auto">
          <a:xfrm>
            <a:off x="685800" y="3581400"/>
            <a:ext cx="152400" cy="762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084" name="Line 348"/>
          <p:cNvSpPr>
            <a:spLocks noChangeShapeType="1"/>
          </p:cNvSpPr>
          <p:nvPr/>
        </p:nvSpPr>
        <p:spPr bwMode="auto">
          <a:xfrm>
            <a:off x="1524000" y="3505200"/>
            <a:ext cx="76200" cy="1524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7087" name="Text Box 351"/>
          <p:cNvSpPr txBox="1">
            <a:spLocks noChangeArrowheads="1"/>
          </p:cNvSpPr>
          <p:nvPr/>
        </p:nvSpPr>
        <p:spPr bwMode="auto">
          <a:xfrm>
            <a:off x="838200" y="31242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Arial" charset="0"/>
              </a:rPr>
              <a:t>,</a:t>
            </a:r>
          </a:p>
        </p:txBody>
      </p:sp>
      <p:sp>
        <p:nvSpPr>
          <p:cNvPr id="117089" name="Text Box 353"/>
          <p:cNvSpPr txBox="1">
            <a:spLocks noChangeArrowheads="1"/>
          </p:cNvSpPr>
          <p:nvPr/>
        </p:nvSpPr>
        <p:spPr bwMode="auto">
          <a:xfrm>
            <a:off x="1371600" y="3733800"/>
            <a:ext cx="30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117090" name="Text Box 354"/>
          <p:cNvSpPr txBox="1">
            <a:spLocks noChangeArrowheads="1"/>
          </p:cNvSpPr>
          <p:nvPr/>
        </p:nvSpPr>
        <p:spPr bwMode="auto">
          <a:xfrm>
            <a:off x="1524000" y="3733800"/>
            <a:ext cx="30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,</a:t>
            </a:r>
          </a:p>
        </p:txBody>
      </p:sp>
      <p:sp>
        <p:nvSpPr>
          <p:cNvPr id="117091" name="Text Box 355"/>
          <p:cNvSpPr txBox="1">
            <a:spLocks noChangeArrowheads="1"/>
          </p:cNvSpPr>
          <p:nvPr/>
        </p:nvSpPr>
        <p:spPr bwMode="auto">
          <a:xfrm>
            <a:off x="1600200" y="37338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8</a:t>
            </a:r>
          </a:p>
        </p:txBody>
      </p:sp>
      <p:sp>
        <p:nvSpPr>
          <p:cNvPr id="117092" name="Text Box 356"/>
          <p:cNvSpPr txBox="1">
            <a:spLocks noChangeArrowheads="1"/>
          </p:cNvSpPr>
          <p:nvPr/>
        </p:nvSpPr>
        <p:spPr bwMode="auto">
          <a:xfrm>
            <a:off x="457200" y="36576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4 9</a:t>
            </a:r>
          </a:p>
        </p:txBody>
      </p:sp>
      <p:sp>
        <p:nvSpPr>
          <p:cNvPr id="117093" name="Text Box 357"/>
          <p:cNvSpPr txBox="1">
            <a:spLocks noChangeArrowheads="1"/>
          </p:cNvSpPr>
          <p:nvPr/>
        </p:nvSpPr>
        <p:spPr bwMode="auto">
          <a:xfrm>
            <a:off x="914400" y="36576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6</a:t>
            </a:r>
          </a:p>
        </p:txBody>
      </p:sp>
      <p:sp>
        <p:nvSpPr>
          <p:cNvPr id="117094" name="Text Box 358"/>
          <p:cNvSpPr txBox="1">
            <a:spLocks noChangeArrowheads="1"/>
          </p:cNvSpPr>
          <p:nvPr/>
        </p:nvSpPr>
        <p:spPr bwMode="auto">
          <a:xfrm>
            <a:off x="914400" y="41148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7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7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7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7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7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7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7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7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7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17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7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7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7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7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7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7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7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7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7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7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7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7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117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117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117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7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7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117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7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7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7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117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170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17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17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7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7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7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17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70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1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17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17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17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17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1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7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17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117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066" grpId="0"/>
      <p:bldP spid="117076" grpId="0"/>
      <p:bldP spid="117077" grpId="0"/>
      <p:bldP spid="117078" grpId="0" animBg="1"/>
      <p:bldP spid="117079" grpId="0"/>
      <p:bldP spid="117083" grpId="0" animBg="1"/>
      <p:bldP spid="117084" grpId="0" animBg="1"/>
      <p:bldP spid="117087" grpId="0"/>
      <p:bldP spid="117089" grpId="0"/>
      <p:bldP spid="117090" grpId="0"/>
      <p:bldP spid="117091" grpId="0"/>
      <p:bldP spid="117092" grpId="0"/>
      <p:bldP spid="117093" grpId="0"/>
      <p:bldP spid="1170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228600" y="14859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b,</a:t>
            </a:r>
            <a:r>
              <a:rPr lang="en-US" sz="2400" b="1" i="1" u="sng">
                <a:solidFill>
                  <a:srgbClr val="0000FF"/>
                </a:solidFill>
                <a:latin typeface="Arial" charset="0"/>
              </a:rPr>
              <a:t> Ví dụ2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: 82,55 : 1,27 = ?</a:t>
            </a:r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7286625" y="1495425"/>
            <a:ext cx="269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charset="0"/>
              </a:rPr>
              <a:t> </a:t>
            </a:r>
          </a:p>
        </p:txBody>
      </p:sp>
      <p:grpSp>
        <p:nvGrpSpPr>
          <p:cNvPr id="7174" name="Group 7"/>
          <p:cNvGrpSpPr>
            <a:grpSpLocks/>
          </p:cNvGrpSpPr>
          <p:nvPr/>
        </p:nvGrpSpPr>
        <p:grpSpPr bwMode="auto">
          <a:xfrm rot="4530518" flipH="1">
            <a:off x="7081838" y="4841875"/>
            <a:ext cx="1976437" cy="1579563"/>
            <a:chOff x="35" y="0"/>
            <a:chExt cx="1198" cy="1344"/>
          </a:xfrm>
        </p:grpSpPr>
        <p:grpSp>
          <p:nvGrpSpPr>
            <p:cNvPr id="7193" name="Group 8"/>
            <p:cNvGrpSpPr>
              <a:grpSpLocks/>
            </p:cNvGrpSpPr>
            <p:nvPr/>
          </p:nvGrpSpPr>
          <p:grpSpPr bwMode="auto">
            <a:xfrm>
              <a:off x="47" y="6"/>
              <a:ext cx="1186" cy="1113"/>
              <a:chOff x="47" y="6"/>
              <a:chExt cx="1186" cy="1113"/>
            </a:xfrm>
          </p:grpSpPr>
          <p:sp>
            <p:nvSpPr>
              <p:cNvPr id="7314" name="Freeform 9"/>
              <p:cNvSpPr>
                <a:spLocks/>
              </p:cNvSpPr>
              <p:nvPr/>
            </p:nvSpPr>
            <p:spPr bwMode="auto">
              <a:xfrm>
                <a:off x="684" y="36"/>
                <a:ext cx="166" cy="82"/>
              </a:xfrm>
              <a:custGeom>
                <a:avLst/>
                <a:gdLst>
                  <a:gd name="T0" fmla="*/ 0 w 166"/>
                  <a:gd name="T1" fmla="*/ 71 h 82"/>
                  <a:gd name="T2" fmla="*/ 0 w 166"/>
                  <a:gd name="T3" fmla="*/ 70 h 82"/>
                  <a:gd name="T4" fmla="*/ 2 w 166"/>
                  <a:gd name="T5" fmla="*/ 69 h 82"/>
                  <a:gd name="T6" fmla="*/ 4 w 166"/>
                  <a:gd name="T7" fmla="*/ 68 h 82"/>
                  <a:gd name="T8" fmla="*/ 4 w 166"/>
                  <a:gd name="T9" fmla="*/ 67 h 82"/>
                  <a:gd name="T10" fmla="*/ 18 w 166"/>
                  <a:gd name="T11" fmla="*/ 71 h 82"/>
                  <a:gd name="T12" fmla="*/ 31 w 166"/>
                  <a:gd name="T13" fmla="*/ 73 h 82"/>
                  <a:gd name="T14" fmla="*/ 44 w 166"/>
                  <a:gd name="T15" fmla="*/ 74 h 82"/>
                  <a:gd name="T16" fmla="*/ 56 w 166"/>
                  <a:gd name="T17" fmla="*/ 72 h 82"/>
                  <a:gd name="T18" fmla="*/ 68 w 166"/>
                  <a:gd name="T19" fmla="*/ 69 h 82"/>
                  <a:gd name="T20" fmla="*/ 80 w 166"/>
                  <a:gd name="T21" fmla="*/ 65 h 82"/>
                  <a:gd name="T22" fmla="*/ 91 w 166"/>
                  <a:gd name="T23" fmla="*/ 61 h 82"/>
                  <a:gd name="T24" fmla="*/ 102 w 166"/>
                  <a:gd name="T25" fmla="*/ 55 h 82"/>
                  <a:gd name="T26" fmla="*/ 112 w 166"/>
                  <a:gd name="T27" fmla="*/ 48 h 82"/>
                  <a:gd name="T28" fmla="*/ 122 w 166"/>
                  <a:gd name="T29" fmla="*/ 41 h 82"/>
                  <a:gd name="T30" fmla="*/ 130 w 166"/>
                  <a:gd name="T31" fmla="*/ 34 h 82"/>
                  <a:gd name="T32" fmla="*/ 139 w 166"/>
                  <a:gd name="T33" fmla="*/ 27 h 82"/>
                  <a:gd name="T34" fmla="*/ 147 w 166"/>
                  <a:gd name="T35" fmla="*/ 19 h 82"/>
                  <a:gd name="T36" fmla="*/ 153 w 166"/>
                  <a:gd name="T37" fmla="*/ 12 h 82"/>
                  <a:gd name="T38" fmla="*/ 160 w 166"/>
                  <a:gd name="T39" fmla="*/ 6 h 82"/>
                  <a:gd name="T40" fmla="*/ 166 w 166"/>
                  <a:gd name="T41" fmla="*/ 0 h 82"/>
                  <a:gd name="T42" fmla="*/ 165 w 166"/>
                  <a:gd name="T43" fmla="*/ 7 h 82"/>
                  <a:gd name="T44" fmla="*/ 160 w 166"/>
                  <a:gd name="T45" fmla="*/ 15 h 82"/>
                  <a:gd name="T46" fmla="*/ 154 w 166"/>
                  <a:gd name="T47" fmla="*/ 23 h 82"/>
                  <a:gd name="T48" fmla="*/ 146 w 166"/>
                  <a:gd name="T49" fmla="*/ 32 h 82"/>
                  <a:gd name="T50" fmla="*/ 136 w 166"/>
                  <a:gd name="T51" fmla="*/ 40 h 82"/>
                  <a:gd name="T52" fmla="*/ 126 w 166"/>
                  <a:gd name="T53" fmla="*/ 49 h 82"/>
                  <a:gd name="T54" fmla="*/ 114 w 166"/>
                  <a:gd name="T55" fmla="*/ 57 h 82"/>
                  <a:gd name="T56" fmla="*/ 101 w 166"/>
                  <a:gd name="T57" fmla="*/ 63 h 82"/>
                  <a:gd name="T58" fmla="*/ 88 w 166"/>
                  <a:gd name="T59" fmla="*/ 70 h 82"/>
                  <a:gd name="T60" fmla="*/ 74 w 166"/>
                  <a:gd name="T61" fmla="*/ 75 h 82"/>
                  <a:gd name="T62" fmla="*/ 61 w 166"/>
                  <a:gd name="T63" fmla="*/ 79 h 82"/>
                  <a:gd name="T64" fmla="*/ 48 w 166"/>
                  <a:gd name="T65" fmla="*/ 82 h 82"/>
                  <a:gd name="T66" fmla="*/ 34 w 166"/>
                  <a:gd name="T67" fmla="*/ 82 h 82"/>
                  <a:gd name="T68" fmla="*/ 22 w 166"/>
                  <a:gd name="T69" fmla="*/ 81 h 82"/>
                  <a:gd name="T70" fmla="*/ 10 w 166"/>
                  <a:gd name="T71" fmla="*/ 77 h 82"/>
                  <a:gd name="T72" fmla="*/ 0 w 166"/>
                  <a:gd name="T73" fmla="*/ 71 h 8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66"/>
                  <a:gd name="T112" fmla="*/ 0 h 82"/>
                  <a:gd name="T113" fmla="*/ 166 w 166"/>
                  <a:gd name="T114" fmla="*/ 82 h 82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66" h="82">
                    <a:moveTo>
                      <a:pt x="0" y="71"/>
                    </a:moveTo>
                    <a:lnTo>
                      <a:pt x="0" y="70"/>
                    </a:lnTo>
                    <a:lnTo>
                      <a:pt x="2" y="69"/>
                    </a:lnTo>
                    <a:lnTo>
                      <a:pt x="4" y="68"/>
                    </a:lnTo>
                    <a:lnTo>
                      <a:pt x="4" y="67"/>
                    </a:lnTo>
                    <a:lnTo>
                      <a:pt x="18" y="71"/>
                    </a:lnTo>
                    <a:lnTo>
                      <a:pt x="31" y="73"/>
                    </a:lnTo>
                    <a:lnTo>
                      <a:pt x="44" y="74"/>
                    </a:lnTo>
                    <a:lnTo>
                      <a:pt x="56" y="72"/>
                    </a:lnTo>
                    <a:lnTo>
                      <a:pt x="68" y="69"/>
                    </a:lnTo>
                    <a:lnTo>
                      <a:pt x="80" y="65"/>
                    </a:lnTo>
                    <a:lnTo>
                      <a:pt x="91" y="61"/>
                    </a:lnTo>
                    <a:lnTo>
                      <a:pt x="102" y="55"/>
                    </a:lnTo>
                    <a:lnTo>
                      <a:pt x="112" y="48"/>
                    </a:lnTo>
                    <a:lnTo>
                      <a:pt x="122" y="41"/>
                    </a:lnTo>
                    <a:lnTo>
                      <a:pt x="130" y="34"/>
                    </a:lnTo>
                    <a:lnTo>
                      <a:pt x="139" y="27"/>
                    </a:lnTo>
                    <a:lnTo>
                      <a:pt x="147" y="19"/>
                    </a:lnTo>
                    <a:lnTo>
                      <a:pt x="153" y="12"/>
                    </a:lnTo>
                    <a:lnTo>
                      <a:pt x="160" y="6"/>
                    </a:lnTo>
                    <a:lnTo>
                      <a:pt x="166" y="0"/>
                    </a:lnTo>
                    <a:lnTo>
                      <a:pt x="165" y="7"/>
                    </a:lnTo>
                    <a:lnTo>
                      <a:pt x="160" y="15"/>
                    </a:lnTo>
                    <a:lnTo>
                      <a:pt x="154" y="23"/>
                    </a:lnTo>
                    <a:lnTo>
                      <a:pt x="146" y="32"/>
                    </a:lnTo>
                    <a:lnTo>
                      <a:pt x="136" y="40"/>
                    </a:lnTo>
                    <a:lnTo>
                      <a:pt x="126" y="49"/>
                    </a:lnTo>
                    <a:lnTo>
                      <a:pt x="114" y="57"/>
                    </a:lnTo>
                    <a:lnTo>
                      <a:pt x="101" y="63"/>
                    </a:lnTo>
                    <a:lnTo>
                      <a:pt x="88" y="70"/>
                    </a:lnTo>
                    <a:lnTo>
                      <a:pt x="74" y="75"/>
                    </a:lnTo>
                    <a:lnTo>
                      <a:pt x="61" y="79"/>
                    </a:lnTo>
                    <a:lnTo>
                      <a:pt x="48" y="82"/>
                    </a:lnTo>
                    <a:lnTo>
                      <a:pt x="34" y="82"/>
                    </a:lnTo>
                    <a:lnTo>
                      <a:pt x="22" y="81"/>
                    </a:lnTo>
                    <a:lnTo>
                      <a:pt x="10" y="77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15" name="Freeform 10"/>
              <p:cNvSpPr>
                <a:spLocks/>
              </p:cNvSpPr>
              <p:nvPr/>
            </p:nvSpPr>
            <p:spPr bwMode="auto">
              <a:xfrm>
                <a:off x="814" y="12"/>
                <a:ext cx="10" cy="63"/>
              </a:xfrm>
              <a:custGeom>
                <a:avLst/>
                <a:gdLst>
                  <a:gd name="T0" fmla="*/ 7 w 10"/>
                  <a:gd name="T1" fmla="*/ 0 h 63"/>
                  <a:gd name="T2" fmla="*/ 10 w 10"/>
                  <a:gd name="T3" fmla="*/ 7 h 63"/>
                  <a:gd name="T4" fmla="*/ 10 w 10"/>
                  <a:gd name="T5" fmla="*/ 26 h 63"/>
                  <a:gd name="T6" fmla="*/ 7 w 10"/>
                  <a:gd name="T7" fmla="*/ 47 h 63"/>
                  <a:gd name="T8" fmla="*/ 0 w 10"/>
                  <a:gd name="T9" fmla="*/ 63 h 63"/>
                  <a:gd name="T10" fmla="*/ 2 w 10"/>
                  <a:gd name="T11" fmla="*/ 47 h 63"/>
                  <a:gd name="T12" fmla="*/ 4 w 10"/>
                  <a:gd name="T13" fmla="*/ 26 h 63"/>
                  <a:gd name="T14" fmla="*/ 5 w 10"/>
                  <a:gd name="T15" fmla="*/ 7 h 63"/>
                  <a:gd name="T16" fmla="*/ 7 w 10"/>
                  <a:gd name="T17" fmla="*/ 0 h 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63"/>
                  <a:gd name="T29" fmla="*/ 10 w 10"/>
                  <a:gd name="T30" fmla="*/ 63 h 6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63">
                    <a:moveTo>
                      <a:pt x="7" y="0"/>
                    </a:moveTo>
                    <a:lnTo>
                      <a:pt x="10" y="7"/>
                    </a:lnTo>
                    <a:lnTo>
                      <a:pt x="10" y="26"/>
                    </a:lnTo>
                    <a:lnTo>
                      <a:pt x="7" y="47"/>
                    </a:lnTo>
                    <a:lnTo>
                      <a:pt x="0" y="63"/>
                    </a:lnTo>
                    <a:lnTo>
                      <a:pt x="2" y="47"/>
                    </a:lnTo>
                    <a:lnTo>
                      <a:pt x="4" y="26"/>
                    </a:lnTo>
                    <a:lnTo>
                      <a:pt x="5" y="7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16" name="Freeform 11"/>
              <p:cNvSpPr>
                <a:spLocks/>
              </p:cNvSpPr>
              <p:nvPr/>
            </p:nvSpPr>
            <p:spPr bwMode="auto">
              <a:xfrm>
                <a:off x="800" y="11"/>
                <a:ext cx="12" cy="76"/>
              </a:xfrm>
              <a:custGeom>
                <a:avLst/>
                <a:gdLst>
                  <a:gd name="T0" fmla="*/ 10 w 12"/>
                  <a:gd name="T1" fmla="*/ 0 h 76"/>
                  <a:gd name="T2" fmla="*/ 12 w 12"/>
                  <a:gd name="T3" fmla="*/ 9 h 76"/>
                  <a:gd name="T4" fmla="*/ 12 w 12"/>
                  <a:gd name="T5" fmla="*/ 31 h 76"/>
                  <a:gd name="T6" fmla="*/ 8 w 12"/>
                  <a:gd name="T7" fmla="*/ 57 h 76"/>
                  <a:gd name="T8" fmla="*/ 0 w 12"/>
                  <a:gd name="T9" fmla="*/ 76 h 76"/>
                  <a:gd name="T10" fmla="*/ 2 w 12"/>
                  <a:gd name="T11" fmla="*/ 60 h 76"/>
                  <a:gd name="T12" fmla="*/ 4 w 12"/>
                  <a:gd name="T13" fmla="*/ 34 h 76"/>
                  <a:gd name="T14" fmla="*/ 6 w 12"/>
                  <a:gd name="T15" fmla="*/ 10 h 76"/>
                  <a:gd name="T16" fmla="*/ 10 w 12"/>
                  <a:gd name="T17" fmla="*/ 0 h 7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76"/>
                  <a:gd name="T29" fmla="*/ 12 w 12"/>
                  <a:gd name="T30" fmla="*/ 76 h 7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76">
                    <a:moveTo>
                      <a:pt x="10" y="0"/>
                    </a:moveTo>
                    <a:lnTo>
                      <a:pt x="12" y="9"/>
                    </a:lnTo>
                    <a:lnTo>
                      <a:pt x="12" y="31"/>
                    </a:lnTo>
                    <a:lnTo>
                      <a:pt x="8" y="57"/>
                    </a:lnTo>
                    <a:lnTo>
                      <a:pt x="0" y="76"/>
                    </a:lnTo>
                    <a:lnTo>
                      <a:pt x="2" y="60"/>
                    </a:lnTo>
                    <a:lnTo>
                      <a:pt x="4" y="34"/>
                    </a:lnTo>
                    <a:lnTo>
                      <a:pt x="6" y="1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17" name="Freeform 12"/>
              <p:cNvSpPr>
                <a:spLocks/>
              </p:cNvSpPr>
              <p:nvPr/>
            </p:nvSpPr>
            <p:spPr bwMode="auto">
              <a:xfrm>
                <a:off x="776" y="22"/>
                <a:ext cx="10" cy="80"/>
              </a:xfrm>
              <a:custGeom>
                <a:avLst/>
                <a:gdLst>
                  <a:gd name="T0" fmla="*/ 6 w 10"/>
                  <a:gd name="T1" fmla="*/ 0 h 80"/>
                  <a:gd name="T2" fmla="*/ 9 w 10"/>
                  <a:gd name="T3" fmla="*/ 11 h 80"/>
                  <a:gd name="T4" fmla="*/ 10 w 10"/>
                  <a:gd name="T5" fmla="*/ 35 h 80"/>
                  <a:gd name="T6" fmla="*/ 7 w 10"/>
                  <a:gd name="T7" fmla="*/ 62 h 80"/>
                  <a:gd name="T8" fmla="*/ 0 w 10"/>
                  <a:gd name="T9" fmla="*/ 80 h 80"/>
                  <a:gd name="T10" fmla="*/ 0 w 10"/>
                  <a:gd name="T11" fmla="*/ 64 h 80"/>
                  <a:gd name="T12" fmla="*/ 1 w 10"/>
                  <a:gd name="T13" fmla="*/ 37 h 80"/>
                  <a:gd name="T14" fmla="*/ 3 w 10"/>
                  <a:gd name="T15" fmla="*/ 12 h 80"/>
                  <a:gd name="T16" fmla="*/ 6 w 10"/>
                  <a:gd name="T17" fmla="*/ 0 h 8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80"/>
                  <a:gd name="T29" fmla="*/ 10 w 10"/>
                  <a:gd name="T30" fmla="*/ 80 h 8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80">
                    <a:moveTo>
                      <a:pt x="6" y="0"/>
                    </a:moveTo>
                    <a:lnTo>
                      <a:pt x="9" y="11"/>
                    </a:lnTo>
                    <a:lnTo>
                      <a:pt x="10" y="35"/>
                    </a:lnTo>
                    <a:lnTo>
                      <a:pt x="7" y="62"/>
                    </a:lnTo>
                    <a:lnTo>
                      <a:pt x="0" y="80"/>
                    </a:lnTo>
                    <a:lnTo>
                      <a:pt x="0" y="64"/>
                    </a:lnTo>
                    <a:lnTo>
                      <a:pt x="1" y="37"/>
                    </a:lnTo>
                    <a:lnTo>
                      <a:pt x="3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18" name="Freeform 13"/>
              <p:cNvSpPr>
                <a:spLocks/>
              </p:cNvSpPr>
              <p:nvPr/>
            </p:nvSpPr>
            <p:spPr bwMode="auto">
              <a:xfrm>
                <a:off x="761" y="37"/>
                <a:ext cx="8" cy="71"/>
              </a:xfrm>
              <a:custGeom>
                <a:avLst/>
                <a:gdLst>
                  <a:gd name="T0" fmla="*/ 4 w 8"/>
                  <a:gd name="T1" fmla="*/ 0 h 71"/>
                  <a:gd name="T2" fmla="*/ 7 w 8"/>
                  <a:gd name="T3" fmla="*/ 9 h 71"/>
                  <a:gd name="T4" fmla="*/ 8 w 8"/>
                  <a:gd name="T5" fmla="*/ 32 h 71"/>
                  <a:gd name="T6" fmla="*/ 6 w 8"/>
                  <a:gd name="T7" fmla="*/ 56 h 71"/>
                  <a:gd name="T8" fmla="*/ 1 w 8"/>
                  <a:gd name="T9" fmla="*/ 71 h 71"/>
                  <a:gd name="T10" fmla="*/ 1 w 8"/>
                  <a:gd name="T11" fmla="*/ 55 h 71"/>
                  <a:gd name="T12" fmla="*/ 0 w 8"/>
                  <a:gd name="T13" fmla="*/ 31 h 71"/>
                  <a:gd name="T14" fmla="*/ 1 w 8"/>
                  <a:gd name="T15" fmla="*/ 9 h 71"/>
                  <a:gd name="T16" fmla="*/ 4 w 8"/>
                  <a:gd name="T17" fmla="*/ 0 h 7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71"/>
                  <a:gd name="T29" fmla="*/ 8 w 8"/>
                  <a:gd name="T30" fmla="*/ 71 h 7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71">
                    <a:moveTo>
                      <a:pt x="4" y="0"/>
                    </a:moveTo>
                    <a:lnTo>
                      <a:pt x="7" y="9"/>
                    </a:lnTo>
                    <a:lnTo>
                      <a:pt x="8" y="32"/>
                    </a:lnTo>
                    <a:lnTo>
                      <a:pt x="6" y="56"/>
                    </a:lnTo>
                    <a:lnTo>
                      <a:pt x="1" y="71"/>
                    </a:lnTo>
                    <a:lnTo>
                      <a:pt x="1" y="55"/>
                    </a:lnTo>
                    <a:lnTo>
                      <a:pt x="0" y="31"/>
                    </a:lnTo>
                    <a:lnTo>
                      <a:pt x="1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19" name="Freeform 14"/>
              <p:cNvSpPr>
                <a:spLocks/>
              </p:cNvSpPr>
              <p:nvPr/>
            </p:nvSpPr>
            <p:spPr bwMode="auto">
              <a:xfrm>
                <a:off x="731" y="55"/>
                <a:ext cx="9" cy="60"/>
              </a:xfrm>
              <a:custGeom>
                <a:avLst/>
                <a:gdLst>
                  <a:gd name="T0" fmla="*/ 2 w 9"/>
                  <a:gd name="T1" fmla="*/ 0 h 60"/>
                  <a:gd name="T2" fmla="*/ 6 w 9"/>
                  <a:gd name="T3" fmla="*/ 7 h 60"/>
                  <a:gd name="T4" fmla="*/ 9 w 9"/>
                  <a:gd name="T5" fmla="*/ 24 h 60"/>
                  <a:gd name="T6" fmla="*/ 8 w 9"/>
                  <a:gd name="T7" fmla="*/ 43 h 60"/>
                  <a:gd name="T8" fmla="*/ 3 w 9"/>
                  <a:gd name="T9" fmla="*/ 60 h 60"/>
                  <a:gd name="T10" fmla="*/ 2 w 9"/>
                  <a:gd name="T11" fmla="*/ 45 h 60"/>
                  <a:gd name="T12" fmla="*/ 1 w 9"/>
                  <a:gd name="T13" fmla="*/ 25 h 60"/>
                  <a:gd name="T14" fmla="*/ 0 w 9"/>
                  <a:gd name="T15" fmla="*/ 8 h 60"/>
                  <a:gd name="T16" fmla="*/ 2 w 9"/>
                  <a:gd name="T17" fmla="*/ 0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0"/>
                  <a:gd name="T29" fmla="*/ 9 w 9"/>
                  <a:gd name="T30" fmla="*/ 60 h 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0">
                    <a:moveTo>
                      <a:pt x="2" y="0"/>
                    </a:moveTo>
                    <a:lnTo>
                      <a:pt x="6" y="7"/>
                    </a:lnTo>
                    <a:lnTo>
                      <a:pt x="9" y="24"/>
                    </a:lnTo>
                    <a:lnTo>
                      <a:pt x="8" y="43"/>
                    </a:lnTo>
                    <a:lnTo>
                      <a:pt x="3" y="60"/>
                    </a:lnTo>
                    <a:lnTo>
                      <a:pt x="2" y="45"/>
                    </a:lnTo>
                    <a:lnTo>
                      <a:pt x="1" y="25"/>
                    </a:lnTo>
                    <a:lnTo>
                      <a:pt x="0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0" name="Freeform 15"/>
              <p:cNvSpPr>
                <a:spLocks/>
              </p:cNvSpPr>
              <p:nvPr/>
            </p:nvSpPr>
            <p:spPr bwMode="auto">
              <a:xfrm>
                <a:off x="687" y="82"/>
                <a:ext cx="11" cy="29"/>
              </a:xfrm>
              <a:custGeom>
                <a:avLst/>
                <a:gdLst>
                  <a:gd name="T0" fmla="*/ 2 w 11"/>
                  <a:gd name="T1" fmla="*/ 0 h 29"/>
                  <a:gd name="T2" fmla="*/ 5 w 11"/>
                  <a:gd name="T3" fmla="*/ 3 h 29"/>
                  <a:gd name="T4" fmla="*/ 9 w 11"/>
                  <a:gd name="T5" fmla="*/ 12 h 29"/>
                  <a:gd name="T6" fmla="*/ 11 w 11"/>
                  <a:gd name="T7" fmla="*/ 22 h 29"/>
                  <a:gd name="T8" fmla="*/ 9 w 11"/>
                  <a:gd name="T9" fmla="*/ 29 h 29"/>
                  <a:gd name="T10" fmla="*/ 9 w 11"/>
                  <a:gd name="T11" fmla="*/ 19 h 29"/>
                  <a:gd name="T12" fmla="*/ 4 w 11"/>
                  <a:gd name="T13" fmla="*/ 10 h 29"/>
                  <a:gd name="T14" fmla="*/ 0 w 11"/>
                  <a:gd name="T15" fmla="*/ 3 h 29"/>
                  <a:gd name="T16" fmla="*/ 2 w 11"/>
                  <a:gd name="T17" fmla="*/ 0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29"/>
                  <a:gd name="T29" fmla="*/ 11 w 11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29">
                    <a:moveTo>
                      <a:pt x="2" y="0"/>
                    </a:moveTo>
                    <a:lnTo>
                      <a:pt x="5" y="3"/>
                    </a:lnTo>
                    <a:lnTo>
                      <a:pt x="9" y="12"/>
                    </a:lnTo>
                    <a:lnTo>
                      <a:pt x="11" y="22"/>
                    </a:lnTo>
                    <a:lnTo>
                      <a:pt x="9" y="29"/>
                    </a:lnTo>
                    <a:lnTo>
                      <a:pt x="9" y="19"/>
                    </a:lnTo>
                    <a:lnTo>
                      <a:pt x="4" y="10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1" name="Freeform 16"/>
              <p:cNvSpPr>
                <a:spLocks/>
              </p:cNvSpPr>
              <p:nvPr/>
            </p:nvSpPr>
            <p:spPr bwMode="auto">
              <a:xfrm>
                <a:off x="831" y="6"/>
                <a:ext cx="9" cy="55"/>
              </a:xfrm>
              <a:custGeom>
                <a:avLst/>
                <a:gdLst>
                  <a:gd name="T0" fmla="*/ 6 w 9"/>
                  <a:gd name="T1" fmla="*/ 0 h 55"/>
                  <a:gd name="T2" fmla="*/ 9 w 9"/>
                  <a:gd name="T3" fmla="*/ 6 h 55"/>
                  <a:gd name="T4" fmla="*/ 9 w 9"/>
                  <a:gd name="T5" fmla="*/ 21 h 55"/>
                  <a:gd name="T6" fmla="*/ 6 w 9"/>
                  <a:gd name="T7" fmla="*/ 38 h 55"/>
                  <a:gd name="T8" fmla="*/ 0 w 9"/>
                  <a:gd name="T9" fmla="*/ 55 h 55"/>
                  <a:gd name="T10" fmla="*/ 1 w 9"/>
                  <a:gd name="T11" fmla="*/ 39 h 55"/>
                  <a:gd name="T12" fmla="*/ 2 w 9"/>
                  <a:gd name="T13" fmla="*/ 21 h 55"/>
                  <a:gd name="T14" fmla="*/ 4 w 9"/>
                  <a:gd name="T15" fmla="*/ 7 h 55"/>
                  <a:gd name="T16" fmla="*/ 6 w 9"/>
                  <a:gd name="T17" fmla="*/ 0 h 5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55"/>
                  <a:gd name="T29" fmla="*/ 9 w 9"/>
                  <a:gd name="T30" fmla="*/ 55 h 5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55">
                    <a:moveTo>
                      <a:pt x="6" y="0"/>
                    </a:moveTo>
                    <a:lnTo>
                      <a:pt x="9" y="6"/>
                    </a:lnTo>
                    <a:lnTo>
                      <a:pt x="9" y="21"/>
                    </a:lnTo>
                    <a:lnTo>
                      <a:pt x="6" y="38"/>
                    </a:lnTo>
                    <a:lnTo>
                      <a:pt x="0" y="55"/>
                    </a:lnTo>
                    <a:lnTo>
                      <a:pt x="1" y="39"/>
                    </a:lnTo>
                    <a:lnTo>
                      <a:pt x="2" y="21"/>
                    </a:lnTo>
                    <a:lnTo>
                      <a:pt x="4" y="7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2" name="Freeform 17"/>
              <p:cNvSpPr>
                <a:spLocks/>
              </p:cNvSpPr>
              <p:nvPr/>
            </p:nvSpPr>
            <p:spPr bwMode="auto">
              <a:xfrm>
                <a:off x="790" y="16"/>
                <a:ext cx="10" cy="79"/>
              </a:xfrm>
              <a:custGeom>
                <a:avLst/>
                <a:gdLst>
                  <a:gd name="T0" fmla="*/ 5 w 10"/>
                  <a:gd name="T1" fmla="*/ 0 h 79"/>
                  <a:gd name="T2" fmla="*/ 9 w 10"/>
                  <a:gd name="T3" fmla="*/ 11 h 79"/>
                  <a:gd name="T4" fmla="*/ 10 w 10"/>
                  <a:gd name="T5" fmla="*/ 34 h 79"/>
                  <a:gd name="T6" fmla="*/ 7 w 10"/>
                  <a:gd name="T7" fmla="*/ 60 h 79"/>
                  <a:gd name="T8" fmla="*/ 0 w 10"/>
                  <a:gd name="T9" fmla="*/ 79 h 79"/>
                  <a:gd name="T10" fmla="*/ 0 w 10"/>
                  <a:gd name="T11" fmla="*/ 63 h 79"/>
                  <a:gd name="T12" fmla="*/ 1 w 10"/>
                  <a:gd name="T13" fmla="*/ 36 h 79"/>
                  <a:gd name="T14" fmla="*/ 3 w 10"/>
                  <a:gd name="T15" fmla="*/ 11 h 79"/>
                  <a:gd name="T16" fmla="*/ 5 w 10"/>
                  <a:gd name="T17" fmla="*/ 0 h 7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79"/>
                  <a:gd name="T29" fmla="*/ 10 w 10"/>
                  <a:gd name="T30" fmla="*/ 79 h 7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79">
                    <a:moveTo>
                      <a:pt x="5" y="0"/>
                    </a:moveTo>
                    <a:lnTo>
                      <a:pt x="9" y="11"/>
                    </a:lnTo>
                    <a:lnTo>
                      <a:pt x="10" y="34"/>
                    </a:lnTo>
                    <a:lnTo>
                      <a:pt x="7" y="60"/>
                    </a:lnTo>
                    <a:lnTo>
                      <a:pt x="0" y="79"/>
                    </a:lnTo>
                    <a:lnTo>
                      <a:pt x="0" y="63"/>
                    </a:lnTo>
                    <a:lnTo>
                      <a:pt x="1" y="36"/>
                    </a:lnTo>
                    <a:lnTo>
                      <a:pt x="3" y="1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3" name="Freeform 18"/>
              <p:cNvSpPr>
                <a:spLocks/>
              </p:cNvSpPr>
              <p:nvPr/>
            </p:nvSpPr>
            <p:spPr bwMode="auto">
              <a:xfrm>
                <a:off x="743" y="43"/>
                <a:ext cx="9" cy="69"/>
              </a:xfrm>
              <a:custGeom>
                <a:avLst/>
                <a:gdLst>
                  <a:gd name="T0" fmla="*/ 2 w 9"/>
                  <a:gd name="T1" fmla="*/ 0 h 69"/>
                  <a:gd name="T2" fmla="*/ 6 w 9"/>
                  <a:gd name="T3" fmla="*/ 9 h 69"/>
                  <a:gd name="T4" fmla="*/ 9 w 9"/>
                  <a:gd name="T5" fmla="*/ 28 h 69"/>
                  <a:gd name="T6" fmla="*/ 9 w 9"/>
                  <a:gd name="T7" fmla="*/ 52 h 69"/>
                  <a:gd name="T8" fmla="*/ 4 w 9"/>
                  <a:gd name="T9" fmla="*/ 69 h 69"/>
                  <a:gd name="T10" fmla="*/ 3 w 9"/>
                  <a:gd name="T11" fmla="*/ 53 h 69"/>
                  <a:gd name="T12" fmla="*/ 2 w 9"/>
                  <a:gd name="T13" fmla="*/ 30 h 69"/>
                  <a:gd name="T14" fmla="*/ 0 w 9"/>
                  <a:gd name="T15" fmla="*/ 9 h 69"/>
                  <a:gd name="T16" fmla="*/ 2 w 9"/>
                  <a:gd name="T17" fmla="*/ 0 h 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69"/>
                  <a:gd name="T29" fmla="*/ 9 w 9"/>
                  <a:gd name="T30" fmla="*/ 69 h 6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69">
                    <a:moveTo>
                      <a:pt x="2" y="0"/>
                    </a:moveTo>
                    <a:lnTo>
                      <a:pt x="6" y="9"/>
                    </a:lnTo>
                    <a:lnTo>
                      <a:pt x="9" y="28"/>
                    </a:lnTo>
                    <a:lnTo>
                      <a:pt x="9" y="52"/>
                    </a:lnTo>
                    <a:lnTo>
                      <a:pt x="4" y="69"/>
                    </a:lnTo>
                    <a:lnTo>
                      <a:pt x="3" y="53"/>
                    </a:lnTo>
                    <a:lnTo>
                      <a:pt x="2" y="30"/>
                    </a:lnTo>
                    <a:lnTo>
                      <a:pt x="0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4" name="Freeform 19"/>
              <p:cNvSpPr>
                <a:spLocks/>
              </p:cNvSpPr>
              <p:nvPr/>
            </p:nvSpPr>
            <p:spPr bwMode="auto">
              <a:xfrm>
                <a:off x="720" y="58"/>
                <a:ext cx="6" cy="57"/>
              </a:xfrm>
              <a:custGeom>
                <a:avLst/>
                <a:gdLst>
                  <a:gd name="T0" fmla="*/ 2 w 6"/>
                  <a:gd name="T1" fmla="*/ 0 h 57"/>
                  <a:gd name="T2" fmla="*/ 5 w 6"/>
                  <a:gd name="T3" fmla="*/ 9 h 57"/>
                  <a:gd name="T4" fmla="*/ 6 w 6"/>
                  <a:gd name="T5" fmla="*/ 27 h 57"/>
                  <a:gd name="T6" fmla="*/ 5 w 6"/>
                  <a:gd name="T7" fmla="*/ 46 h 57"/>
                  <a:gd name="T8" fmla="*/ 1 w 6"/>
                  <a:gd name="T9" fmla="*/ 57 h 57"/>
                  <a:gd name="T10" fmla="*/ 1 w 6"/>
                  <a:gd name="T11" fmla="*/ 44 h 57"/>
                  <a:gd name="T12" fmla="*/ 0 w 6"/>
                  <a:gd name="T13" fmla="*/ 27 h 57"/>
                  <a:gd name="T14" fmla="*/ 0 w 6"/>
                  <a:gd name="T15" fmla="*/ 10 h 57"/>
                  <a:gd name="T16" fmla="*/ 2 w 6"/>
                  <a:gd name="T17" fmla="*/ 0 h 5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57"/>
                  <a:gd name="T29" fmla="*/ 6 w 6"/>
                  <a:gd name="T30" fmla="*/ 57 h 5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57">
                    <a:moveTo>
                      <a:pt x="2" y="0"/>
                    </a:moveTo>
                    <a:lnTo>
                      <a:pt x="5" y="9"/>
                    </a:lnTo>
                    <a:lnTo>
                      <a:pt x="6" y="27"/>
                    </a:lnTo>
                    <a:lnTo>
                      <a:pt x="5" y="46"/>
                    </a:lnTo>
                    <a:lnTo>
                      <a:pt x="1" y="57"/>
                    </a:lnTo>
                    <a:lnTo>
                      <a:pt x="1" y="44"/>
                    </a:lnTo>
                    <a:lnTo>
                      <a:pt x="0" y="27"/>
                    </a:lnTo>
                    <a:lnTo>
                      <a:pt x="0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5" name="Freeform 20"/>
              <p:cNvSpPr>
                <a:spLocks/>
              </p:cNvSpPr>
              <p:nvPr/>
            </p:nvSpPr>
            <p:spPr bwMode="auto">
              <a:xfrm>
                <a:off x="702" y="79"/>
                <a:ext cx="11" cy="35"/>
              </a:xfrm>
              <a:custGeom>
                <a:avLst/>
                <a:gdLst>
                  <a:gd name="T0" fmla="*/ 2 w 11"/>
                  <a:gd name="T1" fmla="*/ 0 h 35"/>
                  <a:gd name="T2" fmla="*/ 6 w 11"/>
                  <a:gd name="T3" fmla="*/ 4 h 35"/>
                  <a:gd name="T4" fmla="*/ 9 w 11"/>
                  <a:gd name="T5" fmla="*/ 15 h 35"/>
                  <a:gd name="T6" fmla="*/ 11 w 11"/>
                  <a:gd name="T7" fmla="*/ 27 h 35"/>
                  <a:gd name="T8" fmla="*/ 7 w 11"/>
                  <a:gd name="T9" fmla="*/ 35 h 35"/>
                  <a:gd name="T10" fmla="*/ 7 w 11"/>
                  <a:gd name="T11" fmla="*/ 25 h 35"/>
                  <a:gd name="T12" fmla="*/ 4 w 11"/>
                  <a:gd name="T13" fmla="*/ 14 h 35"/>
                  <a:gd name="T14" fmla="*/ 0 w 11"/>
                  <a:gd name="T15" fmla="*/ 4 h 35"/>
                  <a:gd name="T16" fmla="*/ 2 w 11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2" y="0"/>
                    </a:moveTo>
                    <a:lnTo>
                      <a:pt x="6" y="4"/>
                    </a:lnTo>
                    <a:lnTo>
                      <a:pt x="9" y="15"/>
                    </a:lnTo>
                    <a:lnTo>
                      <a:pt x="11" y="27"/>
                    </a:lnTo>
                    <a:lnTo>
                      <a:pt x="7" y="35"/>
                    </a:lnTo>
                    <a:lnTo>
                      <a:pt x="7" y="25"/>
                    </a:lnTo>
                    <a:lnTo>
                      <a:pt x="4" y="14"/>
                    </a:lnTo>
                    <a:lnTo>
                      <a:pt x="0" y="4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6" name="Freeform 21"/>
              <p:cNvSpPr>
                <a:spLocks/>
              </p:cNvSpPr>
              <p:nvPr/>
            </p:nvSpPr>
            <p:spPr bwMode="auto">
              <a:xfrm>
                <a:off x="843" y="13"/>
                <a:ext cx="11" cy="35"/>
              </a:xfrm>
              <a:custGeom>
                <a:avLst/>
                <a:gdLst>
                  <a:gd name="T0" fmla="*/ 0 w 11"/>
                  <a:gd name="T1" fmla="*/ 35 h 35"/>
                  <a:gd name="T2" fmla="*/ 0 w 11"/>
                  <a:gd name="T3" fmla="*/ 28 h 35"/>
                  <a:gd name="T4" fmla="*/ 1 w 11"/>
                  <a:gd name="T5" fmla="*/ 14 h 35"/>
                  <a:gd name="T6" fmla="*/ 4 w 11"/>
                  <a:gd name="T7" fmla="*/ 3 h 35"/>
                  <a:gd name="T8" fmla="*/ 8 w 11"/>
                  <a:gd name="T9" fmla="*/ 0 h 35"/>
                  <a:gd name="T10" fmla="*/ 11 w 11"/>
                  <a:gd name="T11" fmla="*/ 5 h 35"/>
                  <a:gd name="T12" fmla="*/ 8 w 11"/>
                  <a:gd name="T13" fmla="*/ 16 h 35"/>
                  <a:gd name="T14" fmla="*/ 4 w 11"/>
                  <a:gd name="T15" fmla="*/ 28 h 35"/>
                  <a:gd name="T16" fmla="*/ 0 w 11"/>
                  <a:gd name="T17" fmla="*/ 35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5"/>
                  <a:gd name="T29" fmla="*/ 11 w 11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5">
                    <a:moveTo>
                      <a:pt x="0" y="35"/>
                    </a:moveTo>
                    <a:lnTo>
                      <a:pt x="0" y="28"/>
                    </a:lnTo>
                    <a:lnTo>
                      <a:pt x="1" y="14"/>
                    </a:lnTo>
                    <a:lnTo>
                      <a:pt x="4" y="3"/>
                    </a:lnTo>
                    <a:lnTo>
                      <a:pt x="8" y="0"/>
                    </a:lnTo>
                    <a:lnTo>
                      <a:pt x="11" y="5"/>
                    </a:lnTo>
                    <a:lnTo>
                      <a:pt x="8" y="16"/>
                    </a:lnTo>
                    <a:lnTo>
                      <a:pt x="4" y="28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7" name="Freeform 22"/>
              <p:cNvSpPr>
                <a:spLocks/>
              </p:cNvSpPr>
              <p:nvPr/>
            </p:nvSpPr>
            <p:spPr bwMode="auto">
              <a:xfrm>
                <a:off x="842" y="42"/>
                <a:ext cx="29" cy="8"/>
              </a:xfrm>
              <a:custGeom>
                <a:avLst/>
                <a:gdLst>
                  <a:gd name="T0" fmla="*/ 0 w 29"/>
                  <a:gd name="T1" fmla="*/ 7 h 8"/>
                  <a:gd name="T2" fmla="*/ 1 w 29"/>
                  <a:gd name="T3" fmla="*/ 7 h 8"/>
                  <a:gd name="T4" fmla="*/ 5 w 29"/>
                  <a:gd name="T5" fmla="*/ 7 h 8"/>
                  <a:gd name="T6" fmla="*/ 10 w 29"/>
                  <a:gd name="T7" fmla="*/ 7 h 8"/>
                  <a:gd name="T8" fmla="*/ 15 w 29"/>
                  <a:gd name="T9" fmla="*/ 8 h 8"/>
                  <a:gd name="T10" fmla="*/ 20 w 29"/>
                  <a:gd name="T11" fmla="*/ 8 h 8"/>
                  <a:gd name="T12" fmla="*/ 25 w 29"/>
                  <a:gd name="T13" fmla="*/ 7 h 8"/>
                  <a:gd name="T14" fmla="*/ 27 w 29"/>
                  <a:gd name="T15" fmla="*/ 5 h 8"/>
                  <a:gd name="T16" fmla="*/ 29 w 29"/>
                  <a:gd name="T17" fmla="*/ 3 h 8"/>
                  <a:gd name="T18" fmla="*/ 28 w 29"/>
                  <a:gd name="T19" fmla="*/ 1 h 8"/>
                  <a:gd name="T20" fmla="*/ 25 w 29"/>
                  <a:gd name="T21" fmla="*/ 0 h 8"/>
                  <a:gd name="T22" fmla="*/ 22 w 29"/>
                  <a:gd name="T23" fmla="*/ 0 h 8"/>
                  <a:gd name="T24" fmla="*/ 17 w 29"/>
                  <a:gd name="T25" fmla="*/ 1 h 8"/>
                  <a:gd name="T26" fmla="*/ 12 w 29"/>
                  <a:gd name="T27" fmla="*/ 3 h 8"/>
                  <a:gd name="T28" fmla="*/ 7 w 29"/>
                  <a:gd name="T29" fmla="*/ 4 h 8"/>
                  <a:gd name="T30" fmla="*/ 3 w 29"/>
                  <a:gd name="T31" fmla="*/ 6 h 8"/>
                  <a:gd name="T32" fmla="*/ 0 w 29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8"/>
                  <a:gd name="T53" fmla="*/ 29 w 29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8">
                    <a:moveTo>
                      <a:pt x="0" y="7"/>
                    </a:moveTo>
                    <a:lnTo>
                      <a:pt x="1" y="7"/>
                    </a:lnTo>
                    <a:lnTo>
                      <a:pt x="5" y="7"/>
                    </a:lnTo>
                    <a:lnTo>
                      <a:pt x="10" y="7"/>
                    </a:lnTo>
                    <a:lnTo>
                      <a:pt x="15" y="8"/>
                    </a:lnTo>
                    <a:lnTo>
                      <a:pt x="20" y="8"/>
                    </a:lnTo>
                    <a:lnTo>
                      <a:pt x="25" y="7"/>
                    </a:lnTo>
                    <a:lnTo>
                      <a:pt x="27" y="5"/>
                    </a:lnTo>
                    <a:lnTo>
                      <a:pt x="29" y="3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1"/>
                    </a:lnTo>
                    <a:lnTo>
                      <a:pt x="12" y="3"/>
                    </a:lnTo>
                    <a:lnTo>
                      <a:pt x="7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8" name="Freeform 23"/>
              <p:cNvSpPr>
                <a:spLocks/>
              </p:cNvSpPr>
              <p:nvPr/>
            </p:nvSpPr>
            <p:spPr bwMode="auto">
              <a:xfrm>
                <a:off x="849" y="16"/>
                <a:ext cx="24" cy="21"/>
              </a:xfrm>
              <a:custGeom>
                <a:avLst/>
                <a:gdLst>
                  <a:gd name="T0" fmla="*/ 0 w 24"/>
                  <a:gd name="T1" fmla="*/ 21 h 21"/>
                  <a:gd name="T2" fmla="*/ 2 w 24"/>
                  <a:gd name="T3" fmla="*/ 20 h 21"/>
                  <a:gd name="T4" fmla="*/ 6 w 24"/>
                  <a:gd name="T5" fmla="*/ 18 h 21"/>
                  <a:gd name="T6" fmla="*/ 10 w 24"/>
                  <a:gd name="T7" fmla="*/ 15 h 21"/>
                  <a:gd name="T8" fmla="*/ 14 w 24"/>
                  <a:gd name="T9" fmla="*/ 12 h 21"/>
                  <a:gd name="T10" fmla="*/ 18 w 24"/>
                  <a:gd name="T11" fmla="*/ 9 h 21"/>
                  <a:gd name="T12" fmla="*/ 23 w 24"/>
                  <a:gd name="T13" fmla="*/ 6 h 21"/>
                  <a:gd name="T14" fmla="*/ 24 w 24"/>
                  <a:gd name="T15" fmla="*/ 3 h 21"/>
                  <a:gd name="T16" fmla="*/ 24 w 24"/>
                  <a:gd name="T17" fmla="*/ 0 h 21"/>
                  <a:gd name="T18" fmla="*/ 20 w 24"/>
                  <a:gd name="T19" fmla="*/ 0 h 21"/>
                  <a:gd name="T20" fmla="*/ 13 w 24"/>
                  <a:gd name="T21" fmla="*/ 6 h 21"/>
                  <a:gd name="T22" fmla="*/ 6 w 24"/>
                  <a:gd name="T23" fmla="*/ 15 h 21"/>
                  <a:gd name="T24" fmla="*/ 0 w 24"/>
                  <a:gd name="T25" fmla="*/ 21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21"/>
                    </a:moveTo>
                    <a:lnTo>
                      <a:pt x="2" y="20"/>
                    </a:lnTo>
                    <a:lnTo>
                      <a:pt x="6" y="18"/>
                    </a:lnTo>
                    <a:lnTo>
                      <a:pt x="10" y="15"/>
                    </a:lnTo>
                    <a:lnTo>
                      <a:pt x="14" y="12"/>
                    </a:lnTo>
                    <a:lnTo>
                      <a:pt x="18" y="9"/>
                    </a:lnTo>
                    <a:lnTo>
                      <a:pt x="23" y="6"/>
                    </a:lnTo>
                    <a:lnTo>
                      <a:pt x="24" y="3"/>
                    </a:lnTo>
                    <a:lnTo>
                      <a:pt x="24" y="0"/>
                    </a:lnTo>
                    <a:lnTo>
                      <a:pt x="20" y="0"/>
                    </a:lnTo>
                    <a:lnTo>
                      <a:pt x="13" y="6"/>
                    </a:lnTo>
                    <a:lnTo>
                      <a:pt x="6" y="15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29" name="Freeform 24"/>
              <p:cNvSpPr>
                <a:spLocks/>
              </p:cNvSpPr>
              <p:nvPr/>
            </p:nvSpPr>
            <p:spPr bwMode="auto">
              <a:xfrm>
                <a:off x="708" y="110"/>
                <a:ext cx="9" cy="43"/>
              </a:xfrm>
              <a:custGeom>
                <a:avLst/>
                <a:gdLst>
                  <a:gd name="T0" fmla="*/ 1 w 9"/>
                  <a:gd name="T1" fmla="*/ 0 h 43"/>
                  <a:gd name="T2" fmla="*/ 6 w 9"/>
                  <a:gd name="T3" fmla="*/ 11 h 43"/>
                  <a:gd name="T4" fmla="*/ 9 w 9"/>
                  <a:gd name="T5" fmla="*/ 24 h 43"/>
                  <a:gd name="T6" fmla="*/ 8 w 9"/>
                  <a:gd name="T7" fmla="*/ 37 h 43"/>
                  <a:gd name="T8" fmla="*/ 5 w 9"/>
                  <a:gd name="T9" fmla="*/ 43 h 43"/>
                  <a:gd name="T10" fmla="*/ 1 w 9"/>
                  <a:gd name="T11" fmla="*/ 40 h 43"/>
                  <a:gd name="T12" fmla="*/ 0 w 9"/>
                  <a:gd name="T13" fmla="*/ 27 h 43"/>
                  <a:gd name="T14" fmla="*/ 1 w 9"/>
                  <a:gd name="T15" fmla="*/ 13 h 43"/>
                  <a:gd name="T16" fmla="*/ 1 w 9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43"/>
                  <a:gd name="T29" fmla="*/ 9 w 9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43">
                    <a:moveTo>
                      <a:pt x="1" y="0"/>
                    </a:moveTo>
                    <a:lnTo>
                      <a:pt x="6" y="11"/>
                    </a:lnTo>
                    <a:lnTo>
                      <a:pt x="9" y="24"/>
                    </a:lnTo>
                    <a:lnTo>
                      <a:pt x="8" y="37"/>
                    </a:lnTo>
                    <a:lnTo>
                      <a:pt x="5" y="43"/>
                    </a:lnTo>
                    <a:lnTo>
                      <a:pt x="1" y="40"/>
                    </a:lnTo>
                    <a:lnTo>
                      <a:pt x="0" y="27"/>
                    </a:lnTo>
                    <a:lnTo>
                      <a:pt x="1" y="1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0" name="Freeform 25"/>
              <p:cNvSpPr>
                <a:spLocks/>
              </p:cNvSpPr>
              <p:nvPr/>
            </p:nvSpPr>
            <p:spPr bwMode="auto">
              <a:xfrm>
                <a:off x="680" y="104"/>
                <a:ext cx="13" cy="42"/>
              </a:xfrm>
              <a:custGeom>
                <a:avLst/>
                <a:gdLst>
                  <a:gd name="T0" fmla="*/ 13 w 13"/>
                  <a:gd name="T1" fmla="*/ 0 h 42"/>
                  <a:gd name="T2" fmla="*/ 12 w 13"/>
                  <a:gd name="T3" fmla="*/ 10 h 42"/>
                  <a:gd name="T4" fmla="*/ 10 w 13"/>
                  <a:gd name="T5" fmla="*/ 23 h 42"/>
                  <a:gd name="T6" fmla="*/ 7 w 13"/>
                  <a:gd name="T7" fmla="*/ 36 h 42"/>
                  <a:gd name="T8" fmla="*/ 2 w 13"/>
                  <a:gd name="T9" fmla="*/ 42 h 42"/>
                  <a:gd name="T10" fmla="*/ 0 w 13"/>
                  <a:gd name="T11" fmla="*/ 36 h 42"/>
                  <a:gd name="T12" fmla="*/ 4 w 13"/>
                  <a:gd name="T13" fmla="*/ 23 h 42"/>
                  <a:gd name="T14" fmla="*/ 10 w 13"/>
                  <a:gd name="T15" fmla="*/ 9 h 42"/>
                  <a:gd name="T16" fmla="*/ 13 w 13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2"/>
                  <a:gd name="T29" fmla="*/ 13 w 13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2">
                    <a:moveTo>
                      <a:pt x="13" y="0"/>
                    </a:moveTo>
                    <a:lnTo>
                      <a:pt x="12" y="10"/>
                    </a:lnTo>
                    <a:lnTo>
                      <a:pt x="10" y="23"/>
                    </a:lnTo>
                    <a:lnTo>
                      <a:pt x="7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4" y="23"/>
                    </a:lnTo>
                    <a:lnTo>
                      <a:pt x="10" y="9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1" name="Freeform 26"/>
              <p:cNvSpPr>
                <a:spLocks/>
              </p:cNvSpPr>
              <p:nvPr/>
            </p:nvSpPr>
            <p:spPr bwMode="auto">
              <a:xfrm>
                <a:off x="721" y="113"/>
                <a:ext cx="10" cy="39"/>
              </a:xfrm>
              <a:custGeom>
                <a:avLst/>
                <a:gdLst>
                  <a:gd name="T0" fmla="*/ 0 w 10"/>
                  <a:gd name="T1" fmla="*/ 0 h 39"/>
                  <a:gd name="T2" fmla="*/ 6 w 10"/>
                  <a:gd name="T3" fmla="*/ 6 h 39"/>
                  <a:gd name="T4" fmla="*/ 9 w 10"/>
                  <a:gd name="T5" fmla="*/ 17 h 39"/>
                  <a:gd name="T6" fmla="*/ 10 w 10"/>
                  <a:gd name="T7" fmla="*/ 31 h 39"/>
                  <a:gd name="T8" fmla="*/ 7 w 10"/>
                  <a:gd name="T9" fmla="*/ 39 h 39"/>
                  <a:gd name="T10" fmla="*/ 4 w 10"/>
                  <a:gd name="T11" fmla="*/ 38 h 39"/>
                  <a:gd name="T12" fmla="*/ 3 w 10"/>
                  <a:gd name="T13" fmla="*/ 26 h 39"/>
                  <a:gd name="T14" fmla="*/ 2 w 10"/>
                  <a:gd name="T15" fmla="*/ 11 h 39"/>
                  <a:gd name="T16" fmla="*/ 0 w 10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"/>
                  <a:gd name="T28" fmla="*/ 0 h 39"/>
                  <a:gd name="T29" fmla="*/ 10 w 10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" h="39">
                    <a:moveTo>
                      <a:pt x="0" y="0"/>
                    </a:moveTo>
                    <a:lnTo>
                      <a:pt x="6" y="6"/>
                    </a:lnTo>
                    <a:lnTo>
                      <a:pt x="9" y="17"/>
                    </a:lnTo>
                    <a:lnTo>
                      <a:pt x="10" y="31"/>
                    </a:lnTo>
                    <a:lnTo>
                      <a:pt x="7" y="39"/>
                    </a:lnTo>
                    <a:lnTo>
                      <a:pt x="4" y="38"/>
                    </a:lnTo>
                    <a:lnTo>
                      <a:pt x="3" y="26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2" name="Freeform 27"/>
              <p:cNvSpPr>
                <a:spLocks/>
              </p:cNvSpPr>
              <p:nvPr/>
            </p:nvSpPr>
            <p:spPr bwMode="auto">
              <a:xfrm>
                <a:off x="734" y="113"/>
                <a:ext cx="14" cy="41"/>
              </a:xfrm>
              <a:custGeom>
                <a:avLst/>
                <a:gdLst>
                  <a:gd name="T0" fmla="*/ 0 w 14"/>
                  <a:gd name="T1" fmla="*/ 0 h 41"/>
                  <a:gd name="T2" fmla="*/ 7 w 14"/>
                  <a:gd name="T3" fmla="*/ 7 h 41"/>
                  <a:gd name="T4" fmla="*/ 11 w 14"/>
                  <a:gd name="T5" fmla="*/ 20 h 41"/>
                  <a:gd name="T6" fmla="*/ 14 w 14"/>
                  <a:gd name="T7" fmla="*/ 34 h 41"/>
                  <a:gd name="T8" fmla="*/ 12 w 14"/>
                  <a:gd name="T9" fmla="*/ 41 h 41"/>
                  <a:gd name="T10" fmla="*/ 9 w 14"/>
                  <a:gd name="T11" fmla="*/ 38 h 41"/>
                  <a:gd name="T12" fmla="*/ 6 w 14"/>
                  <a:gd name="T13" fmla="*/ 28 h 41"/>
                  <a:gd name="T14" fmla="*/ 4 w 14"/>
                  <a:gd name="T15" fmla="*/ 13 h 41"/>
                  <a:gd name="T16" fmla="*/ 0 w 14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1"/>
                  <a:gd name="T29" fmla="*/ 14 w 14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1">
                    <a:moveTo>
                      <a:pt x="0" y="0"/>
                    </a:moveTo>
                    <a:lnTo>
                      <a:pt x="7" y="7"/>
                    </a:lnTo>
                    <a:lnTo>
                      <a:pt x="11" y="20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9" y="38"/>
                    </a:lnTo>
                    <a:lnTo>
                      <a:pt x="6" y="28"/>
                    </a:lnTo>
                    <a:lnTo>
                      <a:pt x="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3" name="Freeform 28"/>
              <p:cNvSpPr>
                <a:spLocks/>
              </p:cNvSpPr>
              <p:nvPr/>
            </p:nvSpPr>
            <p:spPr bwMode="auto">
              <a:xfrm>
                <a:off x="745" y="111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8 w 18"/>
                  <a:gd name="T3" fmla="*/ 8 h 39"/>
                  <a:gd name="T4" fmla="*/ 14 w 18"/>
                  <a:gd name="T5" fmla="*/ 20 h 39"/>
                  <a:gd name="T6" fmla="*/ 18 w 18"/>
                  <a:gd name="T7" fmla="*/ 33 h 39"/>
                  <a:gd name="T8" fmla="*/ 16 w 18"/>
                  <a:gd name="T9" fmla="*/ 39 h 39"/>
                  <a:gd name="T10" fmla="*/ 12 w 18"/>
                  <a:gd name="T11" fmla="*/ 36 h 39"/>
                  <a:gd name="T12" fmla="*/ 8 w 18"/>
                  <a:gd name="T13" fmla="*/ 24 h 39"/>
                  <a:gd name="T14" fmla="*/ 5 w 18"/>
                  <a:gd name="T15" fmla="*/ 11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8" y="8"/>
                    </a:lnTo>
                    <a:lnTo>
                      <a:pt x="14" y="20"/>
                    </a:lnTo>
                    <a:lnTo>
                      <a:pt x="18" y="33"/>
                    </a:lnTo>
                    <a:lnTo>
                      <a:pt x="16" y="39"/>
                    </a:lnTo>
                    <a:lnTo>
                      <a:pt x="12" y="36"/>
                    </a:lnTo>
                    <a:lnTo>
                      <a:pt x="8" y="24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4" name="Freeform 29"/>
              <p:cNvSpPr>
                <a:spLocks/>
              </p:cNvSpPr>
              <p:nvPr/>
            </p:nvSpPr>
            <p:spPr bwMode="auto">
              <a:xfrm>
                <a:off x="758" y="106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5 w 26"/>
                  <a:gd name="T3" fmla="*/ 4 h 41"/>
                  <a:gd name="T4" fmla="*/ 9 w 26"/>
                  <a:gd name="T5" fmla="*/ 10 h 41"/>
                  <a:gd name="T6" fmla="*/ 14 w 26"/>
                  <a:gd name="T7" fmla="*/ 16 h 41"/>
                  <a:gd name="T8" fmla="*/ 19 w 26"/>
                  <a:gd name="T9" fmla="*/ 21 h 41"/>
                  <a:gd name="T10" fmla="*/ 23 w 26"/>
                  <a:gd name="T11" fmla="*/ 28 h 41"/>
                  <a:gd name="T12" fmla="*/ 25 w 26"/>
                  <a:gd name="T13" fmla="*/ 34 h 41"/>
                  <a:gd name="T14" fmla="*/ 26 w 26"/>
                  <a:gd name="T15" fmla="*/ 38 h 41"/>
                  <a:gd name="T16" fmla="*/ 24 w 26"/>
                  <a:gd name="T17" fmla="*/ 41 h 41"/>
                  <a:gd name="T18" fmla="*/ 18 w 26"/>
                  <a:gd name="T19" fmla="*/ 38 h 41"/>
                  <a:gd name="T20" fmla="*/ 11 w 26"/>
                  <a:gd name="T21" fmla="*/ 25 h 41"/>
                  <a:gd name="T22" fmla="*/ 5 w 26"/>
                  <a:gd name="T23" fmla="*/ 11 h 41"/>
                  <a:gd name="T24" fmla="*/ 0 w 26"/>
                  <a:gd name="T25" fmla="*/ 0 h 4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6"/>
                  <a:gd name="T40" fmla="*/ 0 h 41"/>
                  <a:gd name="T41" fmla="*/ 26 w 26"/>
                  <a:gd name="T42" fmla="*/ 41 h 4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6" h="41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4" y="16"/>
                    </a:lnTo>
                    <a:lnTo>
                      <a:pt x="19" y="21"/>
                    </a:lnTo>
                    <a:lnTo>
                      <a:pt x="23" y="28"/>
                    </a:lnTo>
                    <a:lnTo>
                      <a:pt x="25" y="34"/>
                    </a:lnTo>
                    <a:lnTo>
                      <a:pt x="26" y="38"/>
                    </a:lnTo>
                    <a:lnTo>
                      <a:pt x="24" y="41"/>
                    </a:lnTo>
                    <a:lnTo>
                      <a:pt x="18" y="38"/>
                    </a:lnTo>
                    <a:lnTo>
                      <a:pt x="11" y="25"/>
                    </a:lnTo>
                    <a:lnTo>
                      <a:pt x="5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5" name="Freeform 30"/>
              <p:cNvSpPr>
                <a:spLocks/>
              </p:cNvSpPr>
              <p:nvPr/>
            </p:nvSpPr>
            <p:spPr bwMode="auto">
              <a:xfrm>
                <a:off x="774" y="98"/>
                <a:ext cx="33" cy="39"/>
              </a:xfrm>
              <a:custGeom>
                <a:avLst/>
                <a:gdLst>
                  <a:gd name="T0" fmla="*/ 0 w 33"/>
                  <a:gd name="T1" fmla="*/ 0 h 39"/>
                  <a:gd name="T2" fmla="*/ 4 w 33"/>
                  <a:gd name="T3" fmla="*/ 3 h 39"/>
                  <a:gd name="T4" fmla="*/ 9 w 33"/>
                  <a:gd name="T5" fmla="*/ 8 h 39"/>
                  <a:gd name="T6" fmla="*/ 15 w 33"/>
                  <a:gd name="T7" fmla="*/ 15 h 39"/>
                  <a:gd name="T8" fmla="*/ 22 w 33"/>
                  <a:gd name="T9" fmla="*/ 21 h 39"/>
                  <a:gd name="T10" fmla="*/ 27 w 33"/>
                  <a:gd name="T11" fmla="*/ 27 h 39"/>
                  <a:gd name="T12" fmla="*/ 32 w 33"/>
                  <a:gd name="T13" fmla="*/ 32 h 39"/>
                  <a:gd name="T14" fmla="*/ 33 w 33"/>
                  <a:gd name="T15" fmla="*/ 37 h 39"/>
                  <a:gd name="T16" fmla="*/ 32 w 33"/>
                  <a:gd name="T17" fmla="*/ 39 h 39"/>
                  <a:gd name="T18" fmla="*/ 29 w 33"/>
                  <a:gd name="T19" fmla="*/ 39 h 39"/>
                  <a:gd name="T20" fmla="*/ 25 w 33"/>
                  <a:gd name="T21" fmla="*/ 35 h 39"/>
                  <a:gd name="T22" fmla="*/ 20 w 33"/>
                  <a:gd name="T23" fmla="*/ 29 h 39"/>
                  <a:gd name="T24" fmla="*/ 14 w 33"/>
                  <a:gd name="T25" fmla="*/ 23 h 39"/>
                  <a:gd name="T26" fmla="*/ 10 w 33"/>
                  <a:gd name="T27" fmla="*/ 15 h 39"/>
                  <a:gd name="T28" fmla="*/ 6 w 33"/>
                  <a:gd name="T29" fmla="*/ 8 h 39"/>
                  <a:gd name="T30" fmla="*/ 2 w 33"/>
                  <a:gd name="T31" fmla="*/ 3 h 39"/>
                  <a:gd name="T32" fmla="*/ 0 w 33"/>
                  <a:gd name="T33" fmla="*/ 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9"/>
                  <a:gd name="T53" fmla="*/ 33 w 33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9">
                    <a:moveTo>
                      <a:pt x="0" y="0"/>
                    </a:moveTo>
                    <a:lnTo>
                      <a:pt x="4" y="3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1"/>
                    </a:lnTo>
                    <a:lnTo>
                      <a:pt x="27" y="27"/>
                    </a:lnTo>
                    <a:lnTo>
                      <a:pt x="32" y="32"/>
                    </a:lnTo>
                    <a:lnTo>
                      <a:pt x="33" y="37"/>
                    </a:lnTo>
                    <a:lnTo>
                      <a:pt x="32" y="39"/>
                    </a:lnTo>
                    <a:lnTo>
                      <a:pt x="29" y="39"/>
                    </a:lnTo>
                    <a:lnTo>
                      <a:pt x="25" y="35"/>
                    </a:lnTo>
                    <a:lnTo>
                      <a:pt x="20" y="29"/>
                    </a:lnTo>
                    <a:lnTo>
                      <a:pt x="14" y="23"/>
                    </a:lnTo>
                    <a:lnTo>
                      <a:pt x="10" y="15"/>
                    </a:lnTo>
                    <a:lnTo>
                      <a:pt x="6" y="8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6" name="Freeform 31"/>
              <p:cNvSpPr>
                <a:spLocks/>
              </p:cNvSpPr>
              <p:nvPr/>
            </p:nvSpPr>
            <p:spPr bwMode="auto">
              <a:xfrm>
                <a:off x="792" y="90"/>
                <a:ext cx="38" cy="40"/>
              </a:xfrm>
              <a:custGeom>
                <a:avLst/>
                <a:gdLst>
                  <a:gd name="T0" fmla="*/ 0 w 38"/>
                  <a:gd name="T1" fmla="*/ 0 h 40"/>
                  <a:gd name="T2" fmla="*/ 4 w 38"/>
                  <a:gd name="T3" fmla="*/ 3 h 40"/>
                  <a:gd name="T4" fmla="*/ 10 w 38"/>
                  <a:gd name="T5" fmla="*/ 7 h 40"/>
                  <a:gd name="T6" fmla="*/ 17 w 38"/>
                  <a:gd name="T7" fmla="*/ 12 h 40"/>
                  <a:gd name="T8" fmla="*/ 24 w 38"/>
                  <a:gd name="T9" fmla="*/ 19 h 40"/>
                  <a:gd name="T10" fmla="*/ 31 w 38"/>
                  <a:gd name="T11" fmla="*/ 26 h 40"/>
                  <a:gd name="T12" fmla="*/ 35 w 38"/>
                  <a:gd name="T13" fmla="*/ 32 h 40"/>
                  <a:gd name="T14" fmla="*/ 38 w 38"/>
                  <a:gd name="T15" fmla="*/ 36 h 40"/>
                  <a:gd name="T16" fmla="*/ 37 w 38"/>
                  <a:gd name="T17" fmla="*/ 40 h 40"/>
                  <a:gd name="T18" fmla="*/ 33 w 38"/>
                  <a:gd name="T19" fmla="*/ 40 h 40"/>
                  <a:gd name="T20" fmla="*/ 29 w 38"/>
                  <a:gd name="T21" fmla="*/ 37 h 40"/>
                  <a:gd name="T22" fmla="*/ 24 w 38"/>
                  <a:gd name="T23" fmla="*/ 32 h 40"/>
                  <a:gd name="T24" fmla="*/ 19 w 38"/>
                  <a:gd name="T25" fmla="*/ 24 h 40"/>
                  <a:gd name="T26" fmla="*/ 13 w 38"/>
                  <a:gd name="T27" fmla="*/ 16 h 40"/>
                  <a:gd name="T28" fmla="*/ 8 w 38"/>
                  <a:gd name="T29" fmla="*/ 9 h 40"/>
                  <a:gd name="T30" fmla="*/ 3 w 38"/>
                  <a:gd name="T31" fmla="*/ 4 h 40"/>
                  <a:gd name="T32" fmla="*/ 0 w 3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0"/>
                  <a:gd name="T53" fmla="*/ 38 w 3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0">
                    <a:moveTo>
                      <a:pt x="0" y="0"/>
                    </a:moveTo>
                    <a:lnTo>
                      <a:pt x="4" y="3"/>
                    </a:lnTo>
                    <a:lnTo>
                      <a:pt x="10" y="7"/>
                    </a:lnTo>
                    <a:lnTo>
                      <a:pt x="17" y="12"/>
                    </a:lnTo>
                    <a:lnTo>
                      <a:pt x="24" y="19"/>
                    </a:lnTo>
                    <a:lnTo>
                      <a:pt x="31" y="26"/>
                    </a:lnTo>
                    <a:lnTo>
                      <a:pt x="35" y="32"/>
                    </a:lnTo>
                    <a:lnTo>
                      <a:pt x="38" y="36"/>
                    </a:lnTo>
                    <a:lnTo>
                      <a:pt x="37" y="40"/>
                    </a:lnTo>
                    <a:lnTo>
                      <a:pt x="33" y="40"/>
                    </a:lnTo>
                    <a:lnTo>
                      <a:pt x="29" y="37"/>
                    </a:lnTo>
                    <a:lnTo>
                      <a:pt x="24" y="32"/>
                    </a:lnTo>
                    <a:lnTo>
                      <a:pt x="19" y="24"/>
                    </a:lnTo>
                    <a:lnTo>
                      <a:pt x="13" y="16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7" name="Freeform 32"/>
              <p:cNvSpPr>
                <a:spLocks/>
              </p:cNvSpPr>
              <p:nvPr/>
            </p:nvSpPr>
            <p:spPr bwMode="auto">
              <a:xfrm>
                <a:off x="805" y="80"/>
                <a:ext cx="43" cy="37"/>
              </a:xfrm>
              <a:custGeom>
                <a:avLst/>
                <a:gdLst>
                  <a:gd name="T0" fmla="*/ 0 w 43"/>
                  <a:gd name="T1" fmla="*/ 0 h 37"/>
                  <a:gd name="T2" fmla="*/ 5 w 43"/>
                  <a:gd name="T3" fmla="*/ 2 h 37"/>
                  <a:gd name="T4" fmla="*/ 12 w 43"/>
                  <a:gd name="T5" fmla="*/ 5 h 37"/>
                  <a:gd name="T6" fmla="*/ 19 w 43"/>
                  <a:gd name="T7" fmla="*/ 9 h 37"/>
                  <a:gd name="T8" fmla="*/ 26 w 43"/>
                  <a:gd name="T9" fmla="*/ 13 h 37"/>
                  <a:gd name="T10" fmla="*/ 32 w 43"/>
                  <a:gd name="T11" fmla="*/ 18 h 37"/>
                  <a:gd name="T12" fmla="*/ 38 w 43"/>
                  <a:gd name="T13" fmla="*/ 23 h 37"/>
                  <a:gd name="T14" fmla="*/ 41 w 43"/>
                  <a:gd name="T15" fmla="*/ 30 h 37"/>
                  <a:gd name="T16" fmla="*/ 43 w 43"/>
                  <a:gd name="T17" fmla="*/ 36 h 37"/>
                  <a:gd name="T18" fmla="*/ 41 w 43"/>
                  <a:gd name="T19" fmla="*/ 37 h 37"/>
                  <a:gd name="T20" fmla="*/ 38 w 43"/>
                  <a:gd name="T21" fmla="*/ 35 h 37"/>
                  <a:gd name="T22" fmla="*/ 31 w 43"/>
                  <a:gd name="T23" fmla="*/ 30 h 37"/>
                  <a:gd name="T24" fmla="*/ 24 w 43"/>
                  <a:gd name="T25" fmla="*/ 23 h 37"/>
                  <a:gd name="T26" fmla="*/ 16 w 43"/>
                  <a:gd name="T27" fmla="*/ 17 h 37"/>
                  <a:gd name="T28" fmla="*/ 9 w 43"/>
                  <a:gd name="T29" fmla="*/ 10 h 37"/>
                  <a:gd name="T30" fmla="*/ 3 w 43"/>
                  <a:gd name="T31" fmla="*/ 4 h 37"/>
                  <a:gd name="T32" fmla="*/ 0 w 43"/>
                  <a:gd name="T33" fmla="*/ 0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37"/>
                  <a:gd name="T53" fmla="*/ 43 w 4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37">
                    <a:moveTo>
                      <a:pt x="0" y="0"/>
                    </a:moveTo>
                    <a:lnTo>
                      <a:pt x="5" y="2"/>
                    </a:lnTo>
                    <a:lnTo>
                      <a:pt x="12" y="5"/>
                    </a:lnTo>
                    <a:lnTo>
                      <a:pt x="19" y="9"/>
                    </a:lnTo>
                    <a:lnTo>
                      <a:pt x="26" y="13"/>
                    </a:lnTo>
                    <a:lnTo>
                      <a:pt x="32" y="18"/>
                    </a:lnTo>
                    <a:lnTo>
                      <a:pt x="38" y="23"/>
                    </a:lnTo>
                    <a:lnTo>
                      <a:pt x="41" y="30"/>
                    </a:lnTo>
                    <a:lnTo>
                      <a:pt x="43" y="36"/>
                    </a:lnTo>
                    <a:lnTo>
                      <a:pt x="41" y="37"/>
                    </a:lnTo>
                    <a:lnTo>
                      <a:pt x="38" y="35"/>
                    </a:lnTo>
                    <a:lnTo>
                      <a:pt x="31" y="30"/>
                    </a:lnTo>
                    <a:lnTo>
                      <a:pt x="24" y="23"/>
                    </a:lnTo>
                    <a:lnTo>
                      <a:pt x="16" y="17"/>
                    </a:lnTo>
                    <a:lnTo>
                      <a:pt x="9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8" name="Freeform 33"/>
              <p:cNvSpPr>
                <a:spLocks/>
              </p:cNvSpPr>
              <p:nvPr/>
            </p:nvSpPr>
            <p:spPr bwMode="auto">
              <a:xfrm>
                <a:off x="815" y="73"/>
                <a:ext cx="46" cy="18"/>
              </a:xfrm>
              <a:custGeom>
                <a:avLst/>
                <a:gdLst>
                  <a:gd name="T0" fmla="*/ 46 w 46"/>
                  <a:gd name="T1" fmla="*/ 17 h 18"/>
                  <a:gd name="T2" fmla="*/ 44 w 46"/>
                  <a:gd name="T3" fmla="*/ 18 h 18"/>
                  <a:gd name="T4" fmla="*/ 39 w 46"/>
                  <a:gd name="T5" fmla="*/ 17 h 18"/>
                  <a:gd name="T6" fmla="*/ 33 w 46"/>
                  <a:gd name="T7" fmla="*/ 15 h 18"/>
                  <a:gd name="T8" fmla="*/ 26 w 46"/>
                  <a:gd name="T9" fmla="*/ 12 h 18"/>
                  <a:gd name="T10" fmla="*/ 18 w 46"/>
                  <a:gd name="T11" fmla="*/ 9 h 18"/>
                  <a:gd name="T12" fmla="*/ 11 w 46"/>
                  <a:gd name="T13" fmla="*/ 6 h 18"/>
                  <a:gd name="T14" fmla="*/ 4 w 46"/>
                  <a:gd name="T15" fmla="*/ 3 h 18"/>
                  <a:gd name="T16" fmla="*/ 0 w 46"/>
                  <a:gd name="T17" fmla="*/ 2 h 18"/>
                  <a:gd name="T18" fmla="*/ 6 w 46"/>
                  <a:gd name="T19" fmla="*/ 0 h 18"/>
                  <a:gd name="T20" fmla="*/ 13 w 46"/>
                  <a:gd name="T21" fmla="*/ 0 h 18"/>
                  <a:gd name="T22" fmla="*/ 22 w 46"/>
                  <a:gd name="T23" fmla="*/ 1 h 18"/>
                  <a:gd name="T24" fmla="*/ 29 w 46"/>
                  <a:gd name="T25" fmla="*/ 3 h 18"/>
                  <a:gd name="T26" fmla="*/ 37 w 46"/>
                  <a:gd name="T27" fmla="*/ 5 h 18"/>
                  <a:gd name="T28" fmla="*/ 42 w 46"/>
                  <a:gd name="T29" fmla="*/ 9 h 18"/>
                  <a:gd name="T30" fmla="*/ 46 w 46"/>
                  <a:gd name="T31" fmla="*/ 13 h 18"/>
                  <a:gd name="T32" fmla="*/ 46 w 46"/>
                  <a:gd name="T33" fmla="*/ 17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18"/>
                  <a:gd name="T53" fmla="*/ 46 w 46"/>
                  <a:gd name="T54" fmla="*/ 18 h 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18">
                    <a:moveTo>
                      <a:pt x="46" y="17"/>
                    </a:moveTo>
                    <a:lnTo>
                      <a:pt x="44" y="18"/>
                    </a:lnTo>
                    <a:lnTo>
                      <a:pt x="39" y="17"/>
                    </a:lnTo>
                    <a:lnTo>
                      <a:pt x="33" y="15"/>
                    </a:lnTo>
                    <a:lnTo>
                      <a:pt x="26" y="12"/>
                    </a:lnTo>
                    <a:lnTo>
                      <a:pt x="18" y="9"/>
                    </a:lnTo>
                    <a:lnTo>
                      <a:pt x="11" y="6"/>
                    </a:lnTo>
                    <a:lnTo>
                      <a:pt x="4" y="3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2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6" y="13"/>
                    </a:lnTo>
                    <a:lnTo>
                      <a:pt x="46" y="1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39" name="Freeform 34"/>
              <p:cNvSpPr>
                <a:spLocks/>
              </p:cNvSpPr>
              <p:nvPr/>
            </p:nvSpPr>
            <p:spPr bwMode="auto">
              <a:xfrm>
                <a:off x="829" y="58"/>
                <a:ext cx="45" cy="16"/>
              </a:xfrm>
              <a:custGeom>
                <a:avLst/>
                <a:gdLst>
                  <a:gd name="T0" fmla="*/ 45 w 45"/>
                  <a:gd name="T1" fmla="*/ 16 h 16"/>
                  <a:gd name="T2" fmla="*/ 43 w 45"/>
                  <a:gd name="T3" fmla="*/ 16 h 16"/>
                  <a:gd name="T4" fmla="*/ 38 w 45"/>
                  <a:gd name="T5" fmla="*/ 15 h 16"/>
                  <a:gd name="T6" fmla="*/ 32 w 45"/>
                  <a:gd name="T7" fmla="*/ 13 h 16"/>
                  <a:gd name="T8" fmla="*/ 25 w 45"/>
                  <a:gd name="T9" fmla="*/ 11 h 16"/>
                  <a:gd name="T10" fmla="*/ 17 w 45"/>
                  <a:gd name="T11" fmla="*/ 9 h 16"/>
                  <a:gd name="T12" fmla="*/ 10 w 45"/>
                  <a:gd name="T13" fmla="*/ 6 h 16"/>
                  <a:gd name="T14" fmla="*/ 4 w 45"/>
                  <a:gd name="T15" fmla="*/ 4 h 16"/>
                  <a:gd name="T16" fmla="*/ 0 w 45"/>
                  <a:gd name="T17" fmla="*/ 2 h 16"/>
                  <a:gd name="T18" fmla="*/ 6 w 45"/>
                  <a:gd name="T19" fmla="*/ 0 h 16"/>
                  <a:gd name="T20" fmla="*/ 14 w 45"/>
                  <a:gd name="T21" fmla="*/ 0 h 16"/>
                  <a:gd name="T22" fmla="*/ 21 w 45"/>
                  <a:gd name="T23" fmla="*/ 1 h 16"/>
                  <a:gd name="T24" fmla="*/ 29 w 45"/>
                  <a:gd name="T25" fmla="*/ 3 h 16"/>
                  <a:gd name="T26" fmla="*/ 37 w 45"/>
                  <a:gd name="T27" fmla="*/ 5 h 16"/>
                  <a:gd name="T28" fmla="*/ 42 w 45"/>
                  <a:gd name="T29" fmla="*/ 9 h 16"/>
                  <a:gd name="T30" fmla="*/ 45 w 45"/>
                  <a:gd name="T31" fmla="*/ 12 h 16"/>
                  <a:gd name="T32" fmla="*/ 45 w 45"/>
                  <a:gd name="T33" fmla="*/ 16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5"/>
                  <a:gd name="T52" fmla="*/ 0 h 16"/>
                  <a:gd name="T53" fmla="*/ 45 w 4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5" h="16">
                    <a:moveTo>
                      <a:pt x="45" y="16"/>
                    </a:moveTo>
                    <a:lnTo>
                      <a:pt x="43" y="16"/>
                    </a:lnTo>
                    <a:lnTo>
                      <a:pt x="38" y="15"/>
                    </a:lnTo>
                    <a:lnTo>
                      <a:pt x="32" y="13"/>
                    </a:lnTo>
                    <a:lnTo>
                      <a:pt x="25" y="11"/>
                    </a:lnTo>
                    <a:lnTo>
                      <a:pt x="17" y="9"/>
                    </a:lnTo>
                    <a:lnTo>
                      <a:pt x="10" y="6"/>
                    </a:lnTo>
                    <a:lnTo>
                      <a:pt x="4" y="4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14" y="0"/>
                    </a:lnTo>
                    <a:lnTo>
                      <a:pt x="21" y="1"/>
                    </a:lnTo>
                    <a:lnTo>
                      <a:pt x="29" y="3"/>
                    </a:lnTo>
                    <a:lnTo>
                      <a:pt x="37" y="5"/>
                    </a:lnTo>
                    <a:lnTo>
                      <a:pt x="42" y="9"/>
                    </a:lnTo>
                    <a:lnTo>
                      <a:pt x="45" y="12"/>
                    </a:lnTo>
                    <a:lnTo>
                      <a:pt x="45" y="1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0" name="Freeform 35"/>
              <p:cNvSpPr>
                <a:spLocks/>
              </p:cNvSpPr>
              <p:nvPr/>
            </p:nvSpPr>
            <p:spPr bwMode="auto">
              <a:xfrm>
                <a:off x="790" y="90"/>
                <a:ext cx="219" cy="67"/>
              </a:xfrm>
              <a:custGeom>
                <a:avLst/>
                <a:gdLst>
                  <a:gd name="T0" fmla="*/ 3 w 219"/>
                  <a:gd name="T1" fmla="*/ 59 h 67"/>
                  <a:gd name="T2" fmla="*/ 2 w 219"/>
                  <a:gd name="T3" fmla="*/ 61 h 67"/>
                  <a:gd name="T4" fmla="*/ 1 w 219"/>
                  <a:gd name="T5" fmla="*/ 62 h 67"/>
                  <a:gd name="T6" fmla="*/ 1 w 219"/>
                  <a:gd name="T7" fmla="*/ 65 h 67"/>
                  <a:gd name="T8" fmla="*/ 0 w 219"/>
                  <a:gd name="T9" fmla="*/ 67 h 67"/>
                  <a:gd name="T10" fmla="*/ 16 w 219"/>
                  <a:gd name="T11" fmla="*/ 56 h 67"/>
                  <a:gd name="T12" fmla="*/ 32 w 219"/>
                  <a:gd name="T13" fmla="*/ 46 h 67"/>
                  <a:gd name="T14" fmla="*/ 47 w 219"/>
                  <a:gd name="T15" fmla="*/ 38 h 67"/>
                  <a:gd name="T16" fmla="*/ 63 w 219"/>
                  <a:gd name="T17" fmla="*/ 31 h 67"/>
                  <a:gd name="T18" fmla="*/ 78 w 219"/>
                  <a:gd name="T19" fmla="*/ 25 h 67"/>
                  <a:gd name="T20" fmla="*/ 93 w 219"/>
                  <a:gd name="T21" fmla="*/ 20 h 67"/>
                  <a:gd name="T22" fmla="*/ 108 w 219"/>
                  <a:gd name="T23" fmla="*/ 16 h 67"/>
                  <a:gd name="T24" fmla="*/ 121 w 219"/>
                  <a:gd name="T25" fmla="*/ 12 h 67"/>
                  <a:gd name="T26" fmla="*/ 136 w 219"/>
                  <a:gd name="T27" fmla="*/ 10 h 67"/>
                  <a:gd name="T28" fmla="*/ 149 w 219"/>
                  <a:gd name="T29" fmla="*/ 8 h 67"/>
                  <a:gd name="T30" fmla="*/ 162 w 219"/>
                  <a:gd name="T31" fmla="*/ 7 h 67"/>
                  <a:gd name="T32" fmla="*/ 175 w 219"/>
                  <a:gd name="T33" fmla="*/ 6 h 67"/>
                  <a:gd name="T34" fmla="*/ 187 w 219"/>
                  <a:gd name="T35" fmla="*/ 6 h 67"/>
                  <a:gd name="T36" fmla="*/ 198 w 219"/>
                  <a:gd name="T37" fmla="*/ 5 h 67"/>
                  <a:gd name="T38" fmla="*/ 209 w 219"/>
                  <a:gd name="T39" fmla="*/ 5 h 67"/>
                  <a:gd name="T40" fmla="*/ 219 w 219"/>
                  <a:gd name="T41" fmla="*/ 4 h 67"/>
                  <a:gd name="T42" fmla="*/ 212 w 219"/>
                  <a:gd name="T43" fmla="*/ 2 h 67"/>
                  <a:gd name="T44" fmla="*/ 203 w 219"/>
                  <a:gd name="T45" fmla="*/ 1 h 67"/>
                  <a:gd name="T46" fmla="*/ 193 w 219"/>
                  <a:gd name="T47" fmla="*/ 0 h 67"/>
                  <a:gd name="T48" fmla="*/ 180 w 219"/>
                  <a:gd name="T49" fmla="*/ 0 h 67"/>
                  <a:gd name="T50" fmla="*/ 165 w 219"/>
                  <a:gd name="T51" fmla="*/ 0 h 67"/>
                  <a:gd name="T52" fmla="*/ 151 w 219"/>
                  <a:gd name="T53" fmla="*/ 2 h 67"/>
                  <a:gd name="T54" fmla="*/ 134 w 219"/>
                  <a:gd name="T55" fmla="*/ 4 h 67"/>
                  <a:gd name="T56" fmla="*/ 118 w 219"/>
                  <a:gd name="T57" fmla="*/ 7 h 67"/>
                  <a:gd name="T58" fmla="*/ 101 w 219"/>
                  <a:gd name="T59" fmla="*/ 9 h 67"/>
                  <a:gd name="T60" fmla="*/ 84 w 219"/>
                  <a:gd name="T61" fmla="*/ 14 h 67"/>
                  <a:gd name="T62" fmla="*/ 68 w 219"/>
                  <a:gd name="T63" fmla="*/ 19 h 67"/>
                  <a:gd name="T64" fmla="*/ 53 w 219"/>
                  <a:gd name="T65" fmla="*/ 25 h 67"/>
                  <a:gd name="T66" fmla="*/ 38 w 219"/>
                  <a:gd name="T67" fmla="*/ 33 h 67"/>
                  <a:gd name="T68" fmla="*/ 24 w 219"/>
                  <a:gd name="T69" fmla="*/ 40 h 67"/>
                  <a:gd name="T70" fmla="*/ 13 w 219"/>
                  <a:gd name="T71" fmla="*/ 49 h 67"/>
                  <a:gd name="T72" fmla="*/ 3 w 219"/>
                  <a:gd name="T73" fmla="*/ 59 h 6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19"/>
                  <a:gd name="T112" fmla="*/ 0 h 67"/>
                  <a:gd name="T113" fmla="*/ 219 w 219"/>
                  <a:gd name="T114" fmla="*/ 67 h 67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19" h="67">
                    <a:moveTo>
                      <a:pt x="3" y="59"/>
                    </a:moveTo>
                    <a:lnTo>
                      <a:pt x="2" y="61"/>
                    </a:lnTo>
                    <a:lnTo>
                      <a:pt x="1" y="62"/>
                    </a:lnTo>
                    <a:lnTo>
                      <a:pt x="1" y="65"/>
                    </a:lnTo>
                    <a:lnTo>
                      <a:pt x="0" y="67"/>
                    </a:lnTo>
                    <a:lnTo>
                      <a:pt x="16" y="56"/>
                    </a:lnTo>
                    <a:lnTo>
                      <a:pt x="32" y="46"/>
                    </a:lnTo>
                    <a:lnTo>
                      <a:pt x="47" y="38"/>
                    </a:lnTo>
                    <a:lnTo>
                      <a:pt x="63" y="31"/>
                    </a:lnTo>
                    <a:lnTo>
                      <a:pt x="78" y="25"/>
                    </a:lnTo>
                    <a:lnTo>
                      <a:pt x="93" y="20"/>
                    </a:lnTo>
                    <a:lnTo>
                      <a:pt x="108" y="16"/>
                    </a:lnTo>
                    <a:lnTo>
                      <a:pt x="121" y="12"/>
                    </a:lnTo>
                    <a:lnTo>
                      <a:pt x="136" y="10"/>
                    </a:lnTo>
                    <a:lnTo>
                      <a:pt x="149" y="8"/>
                    </a:lnTo>
                    <a:lnTo>
                      <a:pt x="162" y="7"/>
                    </a:lnTo>
                    <a:lnTo>
                      <a:pt x="175" y="6"/>
                    </a:lnTo>
                    <a:lnTo>
                      <a:pt x="187" y="6"/>
                    </a:lnTo>
                    <a:lnTo>
                      <a:pt x="198" y="5"/>
                    </a:lnTo>
                    <a:lnTo>
                      <a:pt x="209" y="5"/>
                    </a:lnTo>
                    <a:lnTo>
                      <a:pt x="219" y="4"/>
                    </a:lnTo>
                    <a:lnTo>
                      <a:pt x="212" y="2"/>
                    </a:lnTo>
                    <a:lnTo>
                      <a:pt x="203" y="1"/>
                    </a:lnTo>
                    <a:lnTo>
                      <a:pt x="193" y="0"/>
                    </a:lnTo>
                    <a:lnTo>
                      <a:pt x="180" y="0"/>
                    </a:lnTo>
                    <a:lnTo>
                      <a:pt x="165" y="0"/>
                    </a:lnTo>
                    <a:lnTo>
                      <a:pt x="151" y="2"/>
                    </a:lnTo>
                    <a:lnTo>
                      <a:pt x="134" y="4"/>
                    </a:lnTo>
                    <a:lnTo>
                      <a:pt x="118" y="7"/>
                    </a:lnTo>
                    <a:lnTo>
                      <a:pt x="101" y="9"/>
                    </a:lnTo>
                    <a:lnTo>
                      <a:pt x="84" y="14"/>
                    </a:lnTo>
                    <a:lnTo>
                      <a:pt x="68" y="19"/>
                    </a:lnTo>
                    <a:lnTo>
                      <a:pt x="53" y="25"/>
                    </a:lnTo>
                    <a:lnTo>
                      <a:pt x="38" y="33"/>
                    </a:lnTo>
                    <a:lnTo>
                      <a:pt x="24" y="40"/>
                    </a:lnTo>
                    <a:lnTo>
                      <a:pt x="13" y="49"/>
                    </a:lnTo>
                    <a:lnTo>
                      <a:pt x="3" y="5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1" name="Freeform 36"/>
              <p:cNvSpPr>
                <a:spLocks/>
              </p:cNvSpPr>
              <p:nvPr/>
            </p:nvSpPr>
            <p:spPr bwMode="auto">
              <a:xfrm>
                <a:off x="964" y="94"/>
                <a:ext cx="33" cy="34"/>
              </a:xfrm>
              <a:custGeom>
                <a:avLst/>
                <a:gdLst>
                  <a:gd name="T0" fmla="*/ 32 w 33"/>
                  <a:gd name="T1" fmla="*/ 34 h 34"/>
                  <a:gd name="T2" fmla="*/ 33 w 33"/>
                  <a:gd name="T3" fmla="*/ 32 h 34"/>
                  <a:gd name="T4" fmla="*/ 32 w 33"/>
                  <a:gd name="T5" fmla="*/ 29 h 34"/>
                  <a:gd name="T6" fmla="*/ 30 w 33"/>
                  <a:gd name="T7" fmla="*/ 23 h 34"/>
                  <a:gd name="T8" fmla="*/ 26 w 33"/>
                  <a:gd name="T9" fmla="*/ 17 h 34"/>
                  <a:gd name="T10" fmla="*/ 20 w 33"/>
                  <a:gd name="T11" fmla="*/ 11 h 34"/>
                  <a:gd name="T12" fmla="*/ 14 w 33"/>
                  <a:gd name="T13" fmla="*/ 5 h 34"/>
                  <a:gd name="T14" fmla="*/ 7 w 33"/>
                  <a:gd name="T15" fmla="*/ 2 h 34"/>
                  <a:gd name="T16" fmla="*/ 0 w 33"/>
                  <a:gd name="T17" fmla="*/ 0 h 34"/>
                  <a:gd name="T18" fmla="*/ 4 w 33"/>
                  <a:gd name="T19" fmla="*/ 3 h 34"/>
                  <a:gd name="T20" fmla="*/ 8 w 33"/>
                  <a:gd name="T21" fmla="*/ 8 h 34"/>
                  <a:gd name="T22" fmla="*/ 13 w 33"/>
                  <a:gd name="T23" fmla="*/ 14 h 34"/>
                  <a:gd name="T24" fmla="*/ 18 w 33"/>
                  <a:gd name="T25" fmla="*/ 21 h 34"/>
                  <a:gd name="T26" fmla="*/ 23 w 33"/>
                  <a:gd name="T27" fmla="*/ 27 h 34"/>
                  <a:gd name="T28" fmla="*/ 27 w 33"/>
                  <a:gd name="T29" fmla="*/ 31 h 34"/>
                  <a:gd name="T30" fmla="*/ 30 w 33"/>
                  <a:gd name="T31" fmla="*/ 34 h 34"/>
                  <a:gd name="T32" fmla="*/ 32 w 33"/>
                  <a:gd name="T33" fmla="*/ 34 h 3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4"/>
                  <a:gd name="T53" fmla="*/ 33 w 33"/>
                  <a:gd name="T54" fmla="*/ 34 h 3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4">
                    <a:moveTo>
                      <a:pt x="32" y="34"/>
                    </a:moveTo>
                    <a:lnTo>
                      <a:pt x="33" y="32"/>
                    </a:lnTo>
                    <a:lnTo>
                      <a:pt x="32" y="29"/>
                    </a:lnTo>
                    <a:lnTo>
                      <a:pt x="30" y="23"/>
                    </a:lnTo>
                    <a:lnTo>
                      <a:pt x="26" y="17"/>
                    </a:lnTo>
                    <a:lnTo>
                      <a:pt x="20" y="11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8"/>
                    </a:lnTo>
                    <a:lnTo>
                      <a:pt x="13" y="14"/>
                    </a:lnTo>
                    <a:lnTo>
                      <a:pt x="18" y="21"/>
                    </a:lnTo>
                    <a:lnTo>
                      <a:pt x="23" y="27"/>
                    </a:lnTo>
                    <a:lnTo>
                      <a:pt x="27" y="31"/>
                    </a:lnTo>
                    <a:lnTo>
                      <a:pt x="30" y="34"/>
                    </a:lnTo>
                    <a:lnTo>
                      <a:pt x="32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2" name="Freeform 37"/>
              <p:cNvSpPr>
                <a:spLocks/>
              </p:cNvSpPr>
              <p:nvPr/>
            </p:nvSpPr>
            <p:spPr bwMode="auto">
              <a:xfrm>
                <a:off x="923" y="95"/>
                <a:ext cx="44" cy="39"/>
              </a:xfrm>
              <a:custGeom>
                <a:avLst/>
                <a:gdLst>
                  <a:gd name="T0" fmla="*/ 43 w 44"/>
                  <a:gd name="T1" fmla="*/ 39 h 39"/>
                  <a:gd name="T2" fmla="*/ 44 w 44"/>
                  <a:gd name="T3" fmla="*/ 36 h 39"/>
                  <a:gd name="T4" fmla="*/ 42 w 44"/>
                  <a:gd name="T5" fmla="*/ 32 h 39"/>
                  <a:gd name="T6" fmla="*/ 38 w 44"/>
                  <a:gd name="T7" fmla="*/ 26 h 39"/>
                  <a:gd name="T8" fmla="*/ 32 w 44"/>
                  <a:gd name="T9" fmla="*/ 19 h 39"/>
                  <a:gd name="T10" fmla="*/ 25 w 44"/>
                  <a:gd name="T11" fmla="*/ 12 h 39"/>
                  <a:gd name="T12" fmla="*/ 17 w 44"/>
                  <a:gd name="T13" fmla="*/ 6 h 39"/>
                  <a:gd name="T14" fmla="*/ 9 w 44"/>
                  <a:gd name="T15" fmla="*/ 2 h 39"/>
                  <a:gd name="T16" fmla="*/ 0 w 44"/>
                  <a:gd name="T17" fmla="*/ 0 h 39"/>
                  <a:gd name="T18" fmla="*/ 4 w 44"/>
                  <a:gd name="T19" fmla="*/ 2 h 39"/>
                  <a:gd name="T20" fmla="*/ 9 w 44"/>
                  <a:gd name="T21" fmla="*/ 8 h 39"/>
                  <a:gd name="T22" fmla="*/ 15 w 44"/>
                  <a:gd name="T23" fmla="*/ 15 h 39"/>
                  <a:gd name="T24" fmla="*/ 22 w 44"/>
                  <a:gd name="T25" fmla="*/ 22 h 39"/>
                  <a:gd name="T26" fmla="*/ 28 w 44"/>
                  <a:gd name="T27" fmla="*/ 29 h 39"/>
                  <a:gd name="T28" fmla="*/ 35 w 44"/>
                  <a:gd name="T29" fmla="*/ 35 h 39"/>
                  <a:gd name="T30" fmla="*/ 40 w 44"/>
                  <a:gd name="T31" fmla="*/ 39 h 39"/>
                  <a:gd name="T32" fmla="*/ 43 w 44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9"/>
                  <a:gd name="T53" fmla="*/ 44 w 44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9">
                    <a:moveTo>
                      <a:pt x="43" y="39"/>
                    </a:moveTo>
                    <a:lnTo>
                      <a:pt x="44" y="36"/>
                    </a:lnTo>
                    <a:lnTo>
                      <a:pt x="42" y="32"/>
                    </a:lnTo>
                    <a:lnTo>
                      <a:pt x="38" y="26"/>
                    </a:lnTo>
                    <a:lnTo>
                      <a:pt x="32" y="19"/>
                    </a:lnTo>
                    <a:lnTo>
                      <a:pt x="25" y="12"/>
                    </a:lnTo>
                    <a:lnTo>
                      <a:pt x="17" y="6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9" y="8"/>
                    </a:lnTo>
                    <a:lnTo>
                      <a:pt x="15" y="15"/>
                    </a:lnTo>
                    <a:lnTo>
                      <a:pt x="22" y="22"/>
                    </a:lnTo>
                    <a:lnTo>
                      <a:pt x="28" y="29"/>
                    </a:lnTo>
                    <a:lnTo>
                      <a:pt x="35" y="35"/>
                    </a:lnTo>
                    <a:lnTo>
                      <a:pt x="40" y="39"/>
                    </a:lnTo>
                    <a:lnTo>
                      <a:pt x="43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3" name="Freeform 38"/>
              <p:cNvSpPr>
                <a:spLocks/>
              </p:cNvSpPr>
              <p:nvPr/>
            </p:nvSpPr>
            <p:spPr bwMode="auto">
              <a:xfrm>
                <a:off x="904" y="99"/>
                <a:ext cx="38" cy="46"/>
              </a:xfrm>
              <a:custGeom>
                <a:avLst/>
                <a:gdLst>
                  <a:gd name="T0" fmla="*/ 37 w 38"/>
                  <a:gd name="T1" fmla="*/ 46 h 46"/>
                  <a:gd name="T2" fmla="*/ 38 w 38"/>
                  <a:gd name="T3" fmla="*/ 43 h 46"/>
                  <a:gd name="T4" fmla="*/ 37 w 38"/>
                  <a:gd name="T5" fmla="*/ 37 h 46"/>
                  <a:gd name="T6" fmla="*/ 33 w 38"/>
                  <a:gd name="T7" fmla="*/ 29 h 46"/>
                  <a:gd name="T8" fmla="*/ 28 w 38"/>
                  <a:gd name="T9" fmla="*/ 22 h 46"/>
                  <a:gd name="T10" fmla="*/ 22 w 38"/>
                  <a:gd name="T11" fmla="*/ 14 h 46"/>
                  <a:gd name="T12" fmla="*/ 14 w 38"/>
                  <a:gd name="T13" fmla="*/ 7 h 46"/>
                  <a:gd name="T14" fmla="*/ 7 w 38"/>
                  <a:gd name="T15" fmla="*/ 2 h 46"/>
                  <a:gd name="T16" fmla="*/ 0 w 38"/>
                  <a:gd name="T17" fmla="*/ 0 h 46"/>
                  <a:gd name="T18" fmla="*/ 2 w 38"/>
                  <a:gd name="T19" fmla="*/ 4 h 46"/>
                  <a:gd name="T20" fmla="*/ 6 w 38"/>
                  <a:gd name="T21" fmla="*/ 10 h 46"/>
                  <a:gd name="T22" fmla="*/ 12 w 38"/>
                  <a:gd name="T23" fmla="*/ 18 h 46"/>
                  <a:gd name="T24" fmla="*/ 18 w 38"/>
                  <a:gd name="T25" fmla="*/ 25 h 46"/>
                  <a:gd name="T26" fmla="*/ 24 w 38"/>
                  <a:gd name="T27" fmla="*/ 34 h 46"/>
                  <a:gd name="T28" fmla="*/ 30 w 38"/>
                  <a:gd name="T29" fmla="*/ 41 h 46"/>
                  <a:gd name="T30" fmla="*/ 35 w 38"/>
                  <a:gd name="T31" fmla="*/ 45 h 46"/>
                  <a:gd name="T32" fmla="*/ 37 w 38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6"/>
                  <a:gd name="T53" fmla="*/ 38 w 38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6">
                    <a:moveTo>
                      <a:pt x="37" y="46"/>
                    </a:moveTo>
                    <a:lnTo>
                      <a:pt x="38" y="43"/>
                    </a:lnTo>
                    <a:lnTo>
                      <a:pt x="37" y="37"/>
                    </a:lnTo>
                    <a:lnTo>
                      <a:pt x="33" y="29"/>
                    </a:lnTo>
                    <a:lnTo>
                      <a:pt x="28" y="22"/>
                    </a:lnTo>
                    <a:lnTo>
                      <a:pt x="22" y="14"/>
                    </a:lnTo>
                    <a:lnTo>
                      <a:pt x="14" y="7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2" y="18"/>
                    </a:lnTo>
                    <a:lnTo>
                      <a:pt x="18" y="25"/>
                    </a:lnTo>
                    <a:lnTo>
                      <a:pt x="24" y="34"/>
                    </a:lnTo>
                    <a:lnTo>
                      <a:pt x="30" y="41"/>
                    </a:lnTo>
                    <a:lnTo>
                      <a:pt x="35" y="45"/>
                    </a:lnTo>
                    <a:lnTo>
                      <a:pt x="37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4" name="Freeform 39"/>
              <p:cNvSpPr>
                <a:spLocks/>
              </p:cNvSpPr>
              <p:nvPr/>
            </p:nvSpPr>
            <p:spPr bwMode="auto">
              <a:xfrm>
                <a:off x="867" y="107"/>
                <a:ext cx="33" cy="43"/>
              </a:xfrm>
              <a:custGeom>
                <a:avLst/>
                <a:gdLst>
                  <a:gd name="T0" fmla="*/ 32 w 33"/>
                  <a:gd name="T1" fmla="*/ 43 h 43"/>
                  <a:gd name="T2" fmla="*/ 33 w 33"/>
                  <a:gd name="T3" fmla="*/ 40 h 43"/>
                  <a:gd name="T4" fmla="*/ 31 w 33"/>
                  <a:gd name="T5" fmla="*/ 35 h 43"/>
                  <a:gd name="T6" fmla="*/ 28 w 33"/>
                  <a:gd name="T7" fmla="*/ 28 h 43"/>
                  <a:gd name="T8" fmla="*/ 23 w 33"/>
                  <a:gd name="T9" fmla="*/ 20 h 43"/>
                  <a:gd name="T10" fmla="*/ 18 w 33"/>
                  <a:gd name="T11" fmla="*/ 13 h 43"/>
                  <a:gd name="T12" fmla="*/ 12 w 33"/>
                  <a:gd name="T13" fmla="*/ 6 h 43"/>
                  <a:gd name="T14" fmla="*/ 5 w 33"/>
                  <a:gd name="T15" fmla="*/ 2 h 43"/>
                  <a:gd name="T16" fmla="*/ 0 w 33"/>
                  <a:gd name="T17" fmla="*/ 0 h 43"/>
                  <a:gd name="T18" fmla="*/ 2 w 33"/>
                  <a:gd name="T19" fmla="*/ 4 h 43"/>
                  <a:gd name="T20" fmla="*/ 6 w 33"/>
                  <a:gd name="T21" fmla="*/ 10 h 43"/>
                  <a:gd name="T22" fmla="*/ 10 w 33"/>
                  <a:gd name="T23" fmla="*/ 17 h 43"/>
                  <a:gd name="T24" fmla="*/ 15 w 33"/>
                  <a:gd name="T25" fmla="*/ 25 h 43"/>
                  <a:gd name="T26" fmla="*/ 19 w 33"/>
                  <a:gd name="T27" fmla="*/ 33 h 43"/>
                  <a:gd name="T28" fmla="*/ 25 w 33"/>
                  <a:gd name="T29" fmla="*/ 39 h 43"/>
                  <a:gd name="T30" fmla="*/ 29 w 33"/>
                  <a:gd name="T31" fmla="*/ 43 h 43"/>
                  <a:gd name="T32" fmla="*/ 32 w 33"/>
                  <a:gd name="T33" fmla="*/ 43 h 4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3"/>
                  <a:gd name="T53" fmla="*/ 33 w 33"/>
                  <a:gd name="T54" fmla="*/ 43 h 4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3">
                    <a:moveTo>
                      <a:pt x="32" y="43"/>
                    </a:moveTo>
                    <a:lnTo>
                      <a:pt x="33" y="40"/>
                    </a:lnTo>
                    <a:lnTo>
                      <a:pt x="31" y="35"/>
                    </a:lnTo>
                    <a:lnTo>
                      <a:pt x="28" y="28"/>
                    </a:lnTo>
                    <a:lnTo>
                      <a:pt x="23" y="20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2" y="4"/>
                    </a:lnTo>
                    <a:lnTo>
                      <a:pt x="6" y="10"/>
                    </a:lnTo>
                    <a:lnTo>
                      <a:pt x="10" y="17"/>
                    </a:lnTo>
                    <a:lnTo>
                      <a:pt x="15" y="25"/>
                    </a:lnTo>
                    <a:lnTo>
                      <a:pt x="19" y="33"/>
                    </a:lnTo>
                    <a:lnTo>
                      <a:pt x="25" y="39"/>
                    </a:lnTo>
                    <a:lnTo>
                      <a:pt x="29" y="43"/>
                    </a:lnTo>
                    <a:lnTo>
                      <a:pt x="32" y="4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5" name="Freeform 40"/>
              <p:cNvSpPr>
                <a:spLocks/>
              </p:cNvSpPr>
              <p:nvPr/>
            </p:nvSpPr>
            <p:spPr bwMode="auto">
              <a:xfrm>
                <a:off x="851" y="114"/>
                <a:ext cx="24" cy="38"/>
              </a:xfrm>
              <a:custGeom>
                <a:avLst/>
                <a:gdLst>
                  <a:gd name="T0" fmla="*/ 22 w 24"/>
                  <a:gd name="T1" fmla="*/ 38 h 38"/>
                  <a:gd name="T2" fmla="*/ 24 w 24"/>
                  <a:gd name="T3" fmla="*/ 37 h 38"/>
                  <a:gd name="T4" fmla="*/ 24 w 24"/>
                  <a:gd name="T5" fmla="*/ 32 h 38"/>
                  <a:gd name="T6" fmla="*/ 23 w 24"/>
                  <a:gd name="T7" fmla="*/ 26 h 38"/>
                  <a:gd name="T8" fmla="*/ 21 w 24"/>
                  <a:gd name="T9" fmla="*/ 19 h 38"/>
                  <a:gd name="T10" fmla="*/ 17 w 24"/>
                  <a:gd name="T11" fmla="*/ 13 h 38"/>
                  <a:gd name="T12" fmla="*/ 13 w 24"/>
                  <a:gd name="T13" fmla="*/ 8 h 38"/>
                  <a:gd name="T14" fmla="*/ 7 w 24"/>
                  <a:gd name="T15" fmla="*/ 3 h 38"/>
                  <a:gd name="T16" fmla="*/ 0 w 24"/>
                  <a:gd name="T17" fmla="*/ 0 h 38"/>
                  <a:gd name="T18" fmla="*/ 5 w 24"/>
                  <a:gd name="T19" fmla="*/ 10 h 38"/>
                  <a:gd name="T20" fmla="*/ 11 w 24"/>
                  <a:gd name="T21" fmla="*/ 23 h 38"/>
                  <a:gd name="T22" fmla="*/ 17 w 24"/>
                  <a:gd name="T23" fmla="*/ 35 h 38"/>
                  <a:gd name="T24" fmla="*/ 22 w 24"/>
                  <a:gd name="T25" fmla="*/ 38 h 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38"/>
                  <a:gd name="T41" fmla="*/ 24 w 24"/>
                  <a:gd name="T42" fmla="*/ 38 h 3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38">
                    <a:moveTo>
                      <a:pt x="22" y="38"/>
                    </a:moveTo>
                    <a:lnTo>
                      <a:pt x="24" y="37"/>
                    </a:lnTo>
                    <a:lnTo>
                      <a:pt x="24" y="32"/>
                    </a:lnTo>
                    <a:lnTo>
                      <a:pt x="23" y="26"/>
                    </a:lnTo>
                    <a:lnTo>
                      <a:pt x="21" y="19"/>
                    </a:lnTo>
                    <a:lnTo>
                      <a:pt x="17" y="13"/>
                    </a:lnTo>
                    <a:lnTo>
                      <a:pt x="13" y="8"/>
                    </a:lnTo>
                    <a:lnTo>
                      <a:pt x="7" y="3"/>
                    </a:lnTo>
                    <a:lnTo>
                      <a:pt x="0" y="0"/>
                    </a:lnTo>
                    <a:lnTo>
                      <a:pt x="5" y="10"/>
                    </a:lnTo>
                    <a:lnTo>
                      <a:pt x="11" y="23"/>
                    </a:lnTo>
                    <a:lnTo>
                      <a:pt x="17" y="35"/>
                    </a:lnTo>
                    <a:lnTo>
                      <a:pt x="22" y="38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6" name="Freeform 41"/>
              <p:cNvSpPr>
                <a:spLocks/>
              </p:cNvSpPr>
              <p:nvPr/>
            </p:nvSpPr>
            <p:spPr bwMode="auto">
              <a:xfrm>
                <a:off x="818" y="132"/>
                <a:ext cx="19" cy="29"/>
              </a:xfrm>
              <a:custGeom>
                <a:avLst/>
                <a:gdLst>
                  <a:gd name="T0" fmla="*/ 17 w 19"/>
                  <a:gd name="T1" fmla="*/ 29 h 29"/>
                  <a:gd name="T2" fmla="*/ 19 w 19"/>
                  <a:gd name="T3" fmla="*/ 23 h 29"/>
                  <a:gd name="T4" fmla="*/ 14 w 19"/>
                  <a:gd name="T5" fmla="*/ 13 h 29"/>
                  <a:gd name="T6" fmla="*/ 6 w 19"/>
                  <a:gd name="T7" fmla="*/ 4 h 29"/>
                  <a:gd name="T8" fmla="*/ 0 w 19"/>
                  <a:gd name="T9" fmla="*/ 0 h 29"/>
                  <a:gd name="T10" fmla="*/ 3 w 19"/>
                  <a:gd name="T11" fmla="*/ 7 h 29"/>
                  <a:gd name="T12" fmla="*/ 7 w 19"/>
                  <a:gd name="T13" fmla="*/ 17 h 29"/>
                  <a:gd name="T14" fmla="*/ 13 w 19"/>
                  <a:gd name="T15" fmla="*/ 25 h 29"/>
                  <a:gd name="T16" fmla="*/ 17 w 19"/>
                  <a:gd name="T17" fmla="*/ 29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9"/>
                  <a:gd name="T29" fmla="*/ 19 w 19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9">
                    <a:moveTo>
                      <a:pt x="17" y="29"/>
                    </a:moveTo>
                    <a:lnTo>
                      <a:pt x="19" y="23"/>
                    </a:lnTo>
                    <a:lnTo>
                      <a:pt x="14" y="13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3" y="7"/>
                    </a:lnTo>
                    <a:lnTo>
                      <a:pt x="7" y="17"/>
                    </a:lnTo>
                    <a:lnTo>
                      <a:pt x="13" y="25"/>
                    </a:lnTo>
                    <a:lnTo>
                      <a:pt x="17" y="2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7" name="Freeform 42"/>
              <p:cNvSpPr>
                <a:spLocks/>
              </p:cNvSpPr>
              <p:nvPr/>
            </p:nvSpPr>
            <p:spPr bwMode="auto">
              <a:xfrm>
                <a:off x="803" y="140"/>
                <a:ext cx="14" cy="20"/>
              </a:xfrm>
              <a:custGeom>
                <a:avLst/>
                <a:gdLst>
                  <a:gd name="T0" fmla="*/ 13 w 14"/>
                  <a:gd name="T1" fmla="*/ 19 h 20"/>
                  <a:gd name="T2" fmla="*/ 14 w 14"/>
                  <a:gd name="T3" fmla="*/ 13 h 20"/>
                  <a:gd name="T4" fmla="*/ 11 w 14"/>
                  <a:gd name="T5" fmla="*/ 6 h 20"/>
                  <a:gd name="T6" fmla="*/ 7 w 14"/>
                  <a:gd name="T7" fmla="*/ 0 h 20"/>
                  <a:gd name="T8" fmla="*/ 0 w 14"/>
                  <a:gd name="T9" fmla="*/ 1 h 20"/>
                  <a:gd name="T10" fmla="*/ 5 w 14"/>
                  <a:gd name="T11" fmla="*/ 5 h 20"/>
                  <a:gd name="T12" fmla="*/ 8 w 14"/>
                  <a:gd name="T13" fmla="*/ 12 h 20"/>
                  <a:gd name="T14" fmla="*/ 10 w 14"/>
                  <a:gd name="T15" fmla="*/ 20 h 20"/>
                  <a:gd name="T16" fmla="*/ 13 w 14"/>
                  <a:gd name="T17" fmla="*/ 19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20"/>
                  <a:gd name="T29" fmla="*/ 14 w 14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20">
                    <a:moveTo>
                      <a:pt x="13" y="19"/>
                    </a:moveTo>
                    <a:lnTo>
                      <a:pt x="14" y="13"/>
                    </a:lnTo>
                    <a:lnTo>
                      <a:pt x="11" y="6"/>
                    </a:lnTo>
                    <a:lnTo>
                      <a:pt x="7" y="0"/>
                    </a:lnTo>
                    <a:lnTo>
                      <a:pt x="0" y="1"/>
                    </a:lnTo>
                    <a:lnTo>
                      <a:pt x="5" y="5"/>
                    </a:lnTo>
                    <a:lnTo>
                      <a:pt x="8" y="12"/>
                    </a:lnTo>
                    <a:lnTo>
                      <a:pt x="10" y="20"/>
                    </a:lnTo>
                    <a:lnTo>
                      <a:pt x="13" y="1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8" name="Freeform 43"/>
              <p:cNvSpPr>
                <a:spLocks/>
              </p:cNvSpPr>
              <p:nvPr/>
            </p:nvSpPr>
            <p:spPr bwMode="auto">
              <a:xfrm>
                <a:off x="942" y="94"/>
                <a:ext cx="39" cy="37"/>
              </a:xfrm>
              <a:custGeom>
                <a:avLst/>
                <a:gdLst>
                  <a:gd name="T0" fmla="*/ 38 w 39"/>
                  <a:gd name="T1" fmla="*/ 37 h 37"/>
                  <a:gd name="T2" fmla="*/ 39 w 39"/>
                  <a:gd name="T3" fmla="*/ 34 h 37"/>
                  <a:gd name="T4" fmla="*/ 38 w 39"/>
                  <a:gd name="T5" fmla="*/ 30 h 37"/>
                  <a:gd name="T6" fmla="*/ 35 w 39"/>
                  <a:gd name="T7" fmla="*/ 25 h 37"/>
                  <a:gd name="T8" fmla="*/ 29 w 39"/>
                  <a:gd name="T9" fmla="*/ 18 h 37"/>
                  <a:gd name="T10" fmla="*/ 23 w 39"/>
                  <a:gd name="T11" fmla="*/ 12 h 37"/>
                  <a:gd name="T12" fmla="*/ 17 w 39"/>
                  <a:gd name="T13" fmla="*/ 6 h 37"/>
                  <a:gd name="T14" fmla="*/ 8 w 39"/>
                  <a:gd name="T15" fmla="*/ 2 h 37"/>
                  <a:gd name="T16" fmla="*/ 0 w 39"/>
                  <a:gd name="T17" fmla="*/ 0 h 37"/>
                  <a:gd name="T18" fmla="*/ 4 w 39"/>
                  <a:gd name="T19" fmla="*/ 3 h 37"/>
                  <a:gd name="T20" fmla="*/ 8 w 39"/>
                  <a:gd name="T21" fmla="*/ 7 h 37"/>
                  <a:gd name="T22" fmla="*/ 13 w 39"/>
                  <a:gd name="T23" fmla="*/ 14 h 37"/>
                  <a:gd name="T24" fmla="*/ 19 w 39"/>
                  <a:gd name="T25" fmla="*/ 21 h 37"/>
                  <a:gd name="T26" fmla="*/ 25 w 39"/>
                  <a:gd name="T27" fmla="*/ 28 h 37"/>
                  <a:gd name="T28" fmla="*/ 30 w 39"/>
                  <a:gd name="T29" fmla="*/ 33 h 37"/>
                  <a:gd name="T30" fmla="*/ 35 w 39"/>
                  <a:gd name="T31" fmla="*/ 37 h 37"/>
                  <a:gd name="T32" fmla="*/ 38 w 39"/>
                  <a:gd name="T33" fmla="*/ 37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8" y="37"/>
                    </a:moveTo>
                    <a:lnTo>
                      <a:pt x="39" y="34"/>
                    </a:lnTo>
                    <a:lnTo>
                      <a:pt x="38" y="30"/>
                    </a:lnTo>
                    <a:lnTo>
                      <a:pt x="35" y="25"/>
                    </a:lnTo>
                    <a:lnTo>
                      <a:pt x="29" y="18"/>
                    </a:lnTo>
                    <a:lnTo>
                      <a:pt x="23" y="12"/>
                    </a:lnTo>
                    <a:lnTo>
                      <a:pt x="17" y="6"/>
                    </a:lnTo>
                    <a:lnTo>
                      <a:pt x="8" y="2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7"/>
                    </a:lnTo>
                    <a:lnTo>
                      <a:pt x="13" y="14"/>
                    </a:lnTo>
                    <a:lnTo>
                      <a:pt x="19" y="21"/>
                    </a:lnTo>
                    <a:lnTo>
                      <a:pt x="25" y="28"/>
                    </a:lnTo>
                    <a:lnTo>
                      <a:pt x="30" y="33"/>
                    </a:lnTo>
                    <a:lnTo>
                      <a:pt x="35" y="37"/>
                    </a:lnTo>
                    <a:lnTo>
                      <a:pt x="38" y="3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49" name="Freeform 44"/>
              <p:cNvSpPr>
                <a:spLocks/>
              </p:cNvSpPr>
              <p:nvPr/>
            </p:nvSpPr>
            <p:spPr bwMode="auto">
              <a:xfrm>
                <a:off x="983" y="92"/>
                <a:ext cx="30" cy="30"/>
              </a:xfrm>
              <a:custGeom>
                <a:avLst/>
                <a:gdLst>
                  <a:gd name="T0" fmla="*/ 29 w 30"/>
                  <a:gd name="T1" fmla="*/ 30 h 30"/>
                  <a:gd name="T2" fmla="*/ 30 w 30"/>
                  <a:gd name="T3" fmla="*/ 28 h 30"/>
                  <a:gd name="T4" fmla="*/ 30 w 30"/>
                  <a:gd name="T5" fmla="*/ 25 h 30"/>
                  <a:gd name="T6" fmla="*/ 27 w 30"/>
                  <a:gd name="T7" fmla="*/ 20 h 30"/>
                  <a:gd name="T8" fmla="*/ 25 w 30"/>
                  <a:gd name="T9" fmla="*/ 15 h 30"/>
                  <a:gd name="T10" fmla="*/ 19 w 30"/>
                  <a:gd name="T11" fmla="*/ 10 h 30"/>
                  <a:gd name="T12" fmla="*/ 14 w 30"/>
                  <a:gd name="T13" fmla="*/ 5 h 30"/>
                  <a:gd name="T14" fmla="*/ 7 w 30"/>
                  <a:gd name="T15" fmla="*/ 2 h 30"/>
                  <a:gd name="T16" fmla="*/ 0 w 30"/>
                  <a:gd name="T17" fmla="*/ 0 h 30"/>
                  <a:gd name="T18" fmla="*/ 3 w 30"/>
                  <a:gd name="T19" fmla="*/ 4 h 30"/>
                  <a:gd name="T20" fmla="*/ 7 w 30"/>
                  <a:gd name="T21" fmla="*/ 8 h 30"/>
                  <a:gd name="T22" fmla="*/ 12 w 30"/>
                  <a:gd name="T23" fmla="*/ 13 h 30"/>
                  <a:gd name="T24" fmla="*/ 16 w 30"/>
                  <a:gd name="T25" fmla="*/ 19 h 30"/>
                  <a:gd name="T26" fmla="*/ 20 w 30"/>
                  <a:gd name="T27" fmla="*/ 24 h 30"/>
                  <a:gd name="T28" fmla="*/ 24 w 30"/>
                  <a:gd name="T29" fmla="*/ 28 h 30"/>
                  <a:gd name="T30" fmla="*/ 27 w 30"/>
                  <a:gd name="T31" fmla="*/ 30 h 30"/>
                  <a:gd name="T32" fmla="*/ 29 w 30"/>
                  <a:gd name="T33" fmla="*/ 3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30"/>
                  <a:gd name="T53" fmla="*/ 30 w 30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30">
                    <a:moveTo>
                      <a:pt x="29" y="30"/>
                    </a:moveTo>
                    <a:lnTo>
                      <a:pt x="30" y="28"/>
                    </a:lnTo>
                    <a:lnTo>
                      <a:pt x="30" y="25"/>
                    </a:lnTo>
                    <a:lnTo>
                      <a:pt x="27" y="20"/>
                    </a:lnTo>
                    <a:lnTo>
                      <a:pt x="25" y="15"/>
                    </a:lnTo>
                    <a:lnTo>
                      <a:pt x="19" y="10"/>
                    </a:lnTo>
                    <a:lnTo>
                      <a:pt x="14" y="5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7" y="8"/>
                    </a:lnTo>
                    <a:lnTo>
                      <a:pt x="12" y="13"/>
                    </a:lnTo>
                    <a:lnTo>
                      <a:pt x="16" y="19"/>
                    </a:lnTo>
                    <a:lnTo>
                      <a:pt x="20" y="24"/>
                    </a:lnTo>
                    <a:lnTo>
                      <a:pt x="24" y="28"/>
                    </a:lnTo>
                    <a:lnTo>
                      <a:pt x="27" y="30"/>
                    </a:ln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0" name="Freeform 45"/>
              <p:cNvSpPr>
                <a:spLocks/>
              </p:cNvSpPr>
              <p:nvPr/>
            </p:nvSpPr>
            <p:spPr bwMode="auto">
              <a:xfrm>
                <a:off x="882" y="101"/>
                <a:ext cx="34" cy="42"/>
              </a:xfrm>
              <a:custGeom>
                <a:avLst/>
                <a:gdLst>
                  <a:gd name="T0" fmla="*/ 33 w 34"/>
                  <a:gd name="T1" fmla="*/ 42 h 42"/>
                  <a:gd name="T2" fmla="*/ 34 w 34"/>
                  <a:gd name="T3" fmla="*/ 40 h 42"/>
                  <a:gd name="T4" fmla="*/ 32 w 34"/>
                  <a:gd name="T5" fmla="*/ 34 h 42"/>
                  <a:gd name="T6" fmla="*/ 28 w 34"/>
                  <a:gd name="T7" fmla="*/ 28 h 42"/>
                  <a:gd name="T8" fmla="*/ 23 w 34"/>
                  <a:gd name="T9" fmla="*/ 21 h 42"/>
                  <a:gd name="T10" fmla="*/ 18 w 34"/>
                  <a:gd name="T11" fmla="*/ 13 h 42"/>
                  <a:gd name="T12" fmla="*/ 12 w 34"/>
                  <a:gd name="T13" fmla="*/ 6 h 42"/>
                  <a:gd name="T14" fmla="*/ 5 w 34"/>
                  <a:gd name="T15" fmla="*/ 2 h 42"/>
                  <a:gd name="T16" fmla="*/ 0 w 34"/>
                  <a:gd name="T17" fmla="*/ 0 h 42"/>
                  <a:gd name="T18" fmla="*/ 3 w 34"/>
                  <a:gd name="T19" fmla="*/ 4 h 42"/>
                  <a:gd name="T20" fmla="*/ 6 w 34"/>
                  <a:gd name="T21" fmla="*/ 10 h 42"/>
                  <a:gd name="T22" fmla="*/ 10 w 34"/>
                  <a:gd name="T23" fmla="*/ 18 h 42"/>
                  <a:gd name="T24" fmla="*/ 16 w 34"/>
                  <a:gd name="T25" fmla="*/ 25 h 42"/>
                  <a:gd name="T26" fmla="*/ 20 w 34"/>
                  <a:gd name="T27" fmla="*/ 32 h 42"/>
                  <a:gd name="T28" fmla="*/ 25 w 34"/>
                  <a:gd name="T29" fmla="*/ 38 h 42"/>
                  <a:gd name="T30" fmla="*/ 29 w 34"/>
                  <a:gd name="T31" fmla="*/ 42 h 42"/>
                  <a:gd name="T32" fmla="*/ 33 w 34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42"/>
                  <a:gd name="T53" fmla="*/ 34 w 34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42">
                    <a:moveTo>
                      <a:pt x="33" y="42"/>
                    </a:moveTo>
                    <a:lnTo>
                      <a:pt x="34" y="40"/>
                    </a:lnTo>
                    <a:lnTo>
                      <a:pt x="32" y="34"/>
                    </a:lnTo>
                    <a:lnTo>
                      <a:pt x="28" y="28"/>
                    </a:lnTo>
                    <a:lnTo>
                      <a:pt x="23" y="21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3" y="4"/>
                    </a:lnTo>
                    <a:lnTo>
                      <a:pt x="6" y="10"/>
                    </a:lnTo>
                    <a:lnTo>
                      <a:pt x="10" y="18"/>
                    </a:lnTo>
                    <a:lnTo>
                      <a:pt x="16" y="25"/>
                    </a:lnTo>
                    <a:lnTo>
                      <a:pt x="20" y="32"/>
                    </a:lnTo>
                    <a:lnTo>
                      <a:pt x="25" y="38"/>
                    </a:lnTo>
                    <a:lnTo>
                      <a:pt x="29" y="42"/>
                    </a:lnTo>
                    <a:lnTo>
                      <a:pt x="33" y="4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1" name="Freeform 46"/>
              <p:cNvSpPr>
                <a:spLocks/>
              </p:cNvSpPr>
              <p:nvPr/>
            </p:nvSpPr>
            <p:spPr bwMode="auto">
              <a:xfrm>
                <a:off x="834" y="122"/>
                <a:ext cx="25" cy="34"/>
              </a:xfrm>
              <a:custGeom>
                <a:avLst/>
                <a:gdLst>
                  <a:gd name="T0" fmla="*/ 23 w 25"/>
                  <a:gd name="T1" fmla="*/ 34 h 34"/>
                  <a:gd name="T2" fmla="*/ 25 w 25"/>
                  <a:gd name="T3" fmla="*/ 32 h 34"/>
                  <a:gd name="T4" fmla="*/ 24 w 25"/>
                  <a:gd name="T5" fmla="*/ 28 h 34"/>
                  <a:gd name="T6" fmla="*/ 21 w 25"/>
                  <a:gd name="T7" fmla="*/ 22 h 34"/>
                  <a:gd name="T8" fmla="*/ 17 w 25"/>
                  <a:gd name="T9" fmla="*/ 15 h 34"/>
                  <a:gd name="T10" fmla="*/ 13 w 25"/>
                  <a:gd name="T11" fmla="*/ 9 h 34"/>
                  <a:gd name="T12" fmla="*/ 9 w 25"/>
                  <a:gd name="T13" fmla="*/ 4 h 34"/>
                  <a:gd name="T14" fmla="*/ 3 w 25"/>
                  <a:gd name="T15" fmla="*/ 1 h 34"/>
                  <a:gd name="T16" fmla="*/ 0 w 25"/>
                  <a:gd name="T17" fmla="*/ 0 h 34"/>
                  <a:gd name="T18" fmla="*/ 4 w 25"/>
                  <a:gd name="T19" fmla="*/ 7 h 34"/>
                  <a:gd name="T20" fmla="*/ 10 w 25"/>
                  <a:gd name="T21" fmla="*/ 19 h 34"/>
                  <a:gd name="T22" fmla="*/ 17 w 25"/>
                  <a:gd name="T23" fmla="*/ 29 h 34"/>
                  <a:gd name="T24" fmla="*/ 23 w 25"/>
                  <a:gd name="T25" fmla="*/ 34 h 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4"/>
                  <a:gd name="T41" fmla="*/ 25 w 25"/>
                  <a:gd name="T42" fmla="*/ 34 h 3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4">
                    <a:moveTo>
                      <a:pt x="23" y="34"/>
                    </a:moveTo>
                    <a:lnTo>
                      <a:pt x="25" y="32"/>
                    </a:lnTo>
                    <a:lnTo>
                      <a:pt x="24" y="28"/>
                    </a:lnTo>
                    <a:lnTo>
                      <a:pt x="21" y="22"/>
                    </a:lnTo>
                    <a:lnTo>
                      <a:pt x="17" y="15"/>
                    </a:lnTo>
                    <a:lnTo>
                      <a:pt x="13" y="9"/>
                    </a:lnTo>
                    <a:lnTo>
                      <a:pt x="9" y="4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4" y="7"/>
                    </a:lnTo>
                    <a:lnTo>
                      <a:pt x="10" y="19"/>
                    </a:lnTo>
                    <a:lnTo>
                      <a:pt x="17" y="29"/>
                    </a:lnTo>
                    <a:lnTo>
                      <a:pt x="23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2" name="Freeform 47"/>
              <p:cNvSpPr>
                <a:spLocks/>
              </p:cNvSpPr>
              <p:nvPr/>
            </p:nvSpPr>
            <p:spPr bwMode="auto">
              <a:xfrm>
                <a:off x="997" y="89"/>
                <a:ext cx="34" cy="6"/>
              </a:xfrm>
              <a:custGeom>
                <a:avLst/>
                <a:gdLst>
                  <a:gd name="T0" fmla="*/ 0 w 34"/>
                  <a:gd name="T1" fmla="*/ 5 h 6"/>
                  <a:gd name="T2" fmla="*/ 3 w 34"/>
                  <a:gd name="T3" fmla="*/ 5 h 6"/>
                  <a:gd name="T4" fmla="*/ 7 w 34"/>
                  <a:gd name="T5" fmla="*/ 4 h 6"/>
                  <a:gd name="T6" fmla="*/ 12 w 34"/>
                  <a:gd name="T7" fmla="*/ 3 h 6"/>
                  <a:gd name="T8" fmla="*/ 18 w 34"/>
                  <a:gd name="T9" fmla="*/ 2 h 6"/>
                  <a:gd name="T10" fmla="*/ 24 w 34"/>
                  <a:gd name="T11" fmla="*/ 1 h 6"/>
                  <a:gd name="T12" fmla="*/ 29 w 34"/>
                  <a:gd name="T13" fmla="*/ 0 h 6"/>
                  <a:gd name="T14" fmla="*/ 33 w 34"/>
                  <a:gd name="T15" fmla="*/ 0 h 6"/>
                  <a:gd name="T16" fmla="*/ 34 w 34"/>
                  <a:gd name="T17" fmla="*/ 2 h 6"/>
                  <a:gd name="T18" fmla="*/ 33 w 34"/>
                  <a:gd name="T19" fmla="*/ 4 h 6"/>
                  <a:gd name="T20" fmla="*/ 29 w 34"/>
                  <a:gd name="T21" fmla="*/ 6 h 6"/>
                  <a:gd name="T22" fmla="*/ 25 w 34"/>
                  <a:gd name="T23" fmla="*/ 6 h 6"/>
                  <a:gd name="T24" fmla="*/ 20 w 34"/>
                  <a:gd name="T25" fmla="*/ 6 h 6"/>
                  <a:gd name="T26" fmla="*/ 14 w 34"/>
                  <a:gd name="T27" fmla="*/ 6 h 6"/>
                  <a:gd name="T28" fmla="*/ 8 w 34"/>
                  <a:gd name="T29" fmla="*/ 6 h 6"/>
                  <a:gd name="T30" fmla="*/ 4 w 34"/>
                  <a:gd name="T31" fmla="*/ 5 h 6"/>
                  <a:gd name="T32" fmla="*/ 0 w 34"/>
                  <a:gd name="T33" fmla="*/ 5 h 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"/>
                  <a:gd name="T53" fmla="*/ 34 w 34"/>
                  <a:gd name="T54" fmla="*/ 6 h 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">
                    <a:moveTo>
                      <a:pt x="0" y="5"/>
                    </a:moveTo>
                    <a:lnTo>
                      <a:pt x="3" y="5"/>
                    </a:lnTo>
                    <a:lnTo>
                      <a:pt x="7" y="4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1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4" y="2"/>
                    </a:lnTo>
                    <a:lnTo>
                      <a:pt x="33" y="4"/>
                    </a:lnTo>
                    <a:lnTo>
                      <a:pt x="29" y="6"/>
                    </a:lnTo>
                    <a:lnTo>
                      <a:pt x="25" y="6"/>
                    </a:lnTo>
                    <a:lnTo>
                      <a:pt x="20" y="6"/>
                    </a:lnTo>
                    <a:lnTo>
                      <a:pt x="14" y="6"/>
                    </a:lnTo>
                    <a:lnTo>
                      <a:pt x="8" y="6"/>
                    </a:lnTo>
                    <a:lnTo>
                      <a:pt x="4" y="5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3" name="Freeform 48"/>
              <p:cNvSpPr>
                <a:spLocks/>
              </p:cNvSpPr>
              <p:nvPr/>
            </p:nvSpPr>
            <p:spPr bwMode="auto">
              <a:xfrm>
                <a:off x="959" y="47"/>
                <a:ext cx="44" cy="46"/>
              </a:xfrm>
              <a:custGeom>
                <a:avLst/>
                <a:gdLst>
                  <a:gd name="T0" fmla="*/ 0 w 44"/>
                  <a:gd name="T1" fmla="*/ 46 h 46"/>
                  <a:gd name="T2" fmla="*/ 5 w 44"/>
                  <a:gd name="T3" fmla="*/ 43 h 46"/>
                  <a:gd name="T4" fmla="*/ 12 w 44"/>
                  <a:gd name="T5" fmla="*/ 37 h 46"/>
                  <a:gd name="T6" fmla="*/ 20 w 44"/>
                  <a:gd name="T7" fmla="*/ 30 h 46"/>
                  <a:gd name="T8" fmla="*/ 29 w 44"/>
                  <a:gd name="T9" fmla="*/ 22 h 46"/>
                  <a:gd name="T10" fmla="*/ 36 w 44"/>
                  <a:gd name="T11" fmla="*/ 16 h 46"/>
                  <a:gd name="T12" fmla="*/ 42 w 44"/>
                  <a:gd name="T13" fmla="*/ 9 h 46"/>
                  <a:gd name="T14" fmla="*/ 44 w 44"/>
                  <a:gd name="T15" fmla="*/ 3 h 46"/>
                  <a:gd name="T16" fmla="*/ 43 w 44"/>
                  <a:gd name="T17" fmla="*/ 0 h 46"/>
                  <a:gd name="T18" fmla="*/ 40 w 44"/>
                  <a:gd name="T19" fmla="*/ 0 h 46"/>
                  <a:gd name="T20" fmla="*/ 35 w 44"/>
                  <a:gd name="T21" fmla="*/ 4 h 46"/>
                  <a:gd name="T22" fmla="*/ 29 w 44"/>
                  <a:gd name="T23" fmla="*/ 10 h 46"/>
                  <a:gd name="T24" fmla="*/ 23 w 44"/>
                  <a:gd name="T25" fmla="*/ 19 h 46"/>
                  <a:gd name="T26" fmla="*/ 16 w 44"/>
                  <a:gd name="T27" fmla="*/ 26 h 46"/>
                  <a:gd name="T28" fmla="*/ 10 w 44"/>
                  <a:gd name="T29" fmla="*/ 35 h 46"/>
                  <a:gd name="T30" fmla="*/ 4 w 44"/>
                  <a:gd name="T31" fmla="*/ 42 h 46"/>
                  <a:gd name="T32" fmla="*/ 0 w 44"/>
                  <a:gd name="T33" fmla="*/ 46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46"/>
                  <a:gd name="T53" fmla="*/ 44 w 44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46">
                    <a:moveTo>
                      <a:pt x="0" y="46"/>
                    </a:moveTo>
                    <a:lnTo>
                      <a:pt x="5" y="43"/>
                    </a:lnTo>
                    <a:lnTo>
                      <a:pt x="12" y="37"/>
                    </a:lnTo>
                    <a:lnTo>
                      <a:pt x="20" y="30"/>
                    </a:lnTo>
                    <a:lnTo>
                      <a:pt x="29" y="22"/>
                    </a:lnTo>
                    <a:lnTo>
                      <a:pt x="36" y="16"/>
                    </a:lnTo>
                    <a:lnTo>
                      <a:pt x="42" y="9"/>
                    </a:lnTo>
                    <a:lnTo>
                      <a:pt x="44" y="3"/>
                    </a:lnTo>
                    <a:lnTo>
                      <a:pt x="43" y="0"/>
                    </a:lnTo>
                    <a:lnTo>
                      <a:pt x="40" y="0"/>
                    </a:lnTo>
                    <a:lnTo>
                      <a:pt x="35" y="4"/>
                    </a:lnTo>
                    <a:lnTo>
                      <a:pt x="29" y="10"/>
                    </a:lnTo>
                    <a:lnTo>
                      <a:pt x="23" y="19"/>
                    </a:lnTo>
                    <a:lnTo>
                      <a:pt x="16" y="26"/>
                    </a:lnTo>
                    <a:lnTo>
                      <a:pt x="10" y="35"/>
                    </a:lnTo>
                    <a:lnTo>
                      <a:pt x="4" y="4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4" name="Freeform 49"/>
              <p:cNvSpPr>
                <a:spLocks/>
              </p:cNvSpPr>
              <p:nvPr/>
            </p:nvSpPr>
            <p:spPr bwMode="auto">
              <a:xfrm>
                <a:off x="942" y="47"/>
                <a:ext cx="41" cy="48"/>
              </a:xfrm>
              <a:custGeom>
                <a:avLst/>
                <a:gdLst>
                  <a:gd name="T0" fmla="*/ 0 w 41"/>
                  <a:gd name="T1" fmla="*/ 48 h 48"/>
                  <a:gd name="T2" fmla="*/ 5 w 41"/>
                  <a:gd name="T3" fmla="*/ 44 h 48"/>
                  <a:gd name="T4" fmla="*/ 12 w 41"/>
                  <a:gd name="T5" fmla="*/ 37 h 48"/>
                  <a:gd name="T6" fmla="*/ 19 w 41"/>
                  <a:gd name="T7" fmla="*/ 30 h 48"/>
                  <a:gd name="T8" fmla="*/ 27 w 41"/>
                  <a:gd name="T9" fmla="*/ 22 h 48"/>
                  <a:gd name="T10" fmla="*/ 34 w 41"/>
                  <a:gd name="T11" fmla="*/ 14 h 48"/>
                  <a:gd name="T12" fmla="*/ 39 w 41"/>
                  <a:gd name="T13" fmla="*/ 7 h 48"/>
                  <a:gd name="T14" fmla="*/ 41 w 41"/>
                  <a:gd name="T15" fmla="*/ 2 h 48"/>
                  <a:gd name="T16" fmla="*/ 40 w 41"/>
                  <a:gd name="T17" fmla="*/ 0 h 48"/>
                  <a:gd name="T18" fmla="*/ 35 w 41"/>
                  <a:gd name="T19" fmla="*/ 2 h 48"/>
                  <a:gd name="T20" fmla="*/ 30 w 41"/>
                  <a:gd name="T21" fmla="*/ 7 h 48"/>
                  <a:gd name="T22" fmla="*/ 25 w 41"/>
                  <a:gd name="T23" fmla="*/ 14 h 48"/>
                  <a:gd name="T24" fmla="*/ 19 w 41"/>
                  <a:gd name="T25" fmla="*/ 22 h 48"/>
                  <a:gd name="T26" fmla="*/ 13 w 41"/>
                  <a:gd name="T27" fmla="*/ 30 h 48"/>
                  <a:gd name="T28" fmla="*/ 8 w 41"/>
                  <a:gd name="T29" fmla="*/ 39 h 48"/>
                  <a:gd name="T30" fmla="*/ 4 w 41"/>
                  <a:gd name="T31" fmla="*/ 45 h 48"/>
                  <a:gd name="T32" fmla="*/ 0 w 41"/>
                  <a:gd name="T33" fmla="*/ 48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8"/>
                  <a:gd name="T53" fmla="*/ 41 w 4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8">
                    <a:moveTo>
                      <a:pt x="0" y="48"/>
                    </a:moveTo>
                    <a:lnTo>
                      <a:pt x="5" y="44"/>
                    </a:lnTo>
                    <a:lnTo>
                      <a:pt x="12" y="37"/>
                    </a:lnTo>
                    <a:lnTo>
                      <a:pt x="19" y="30"/>
                    </a:lnTo>
                    <a:lnTo>
                      <a:pt x="27" y="22"/>
                    </a:lnTo>
                    <a:lnTo>
                      <a:pt x="34" y="14"/>
                    </a:lnTo>
                    <a:lnTo>
                      <a:pt x="39" y="7"/>
                    </a:lnTo>
                    <a:lnTo>
                      <a:pt x="41" y="2"/>
                    </a:lnTo>
                    <a:lnTo>
                      <a:pt x="40" y="0"/>
                    </a:lnTo>
                    <a:lnTo>
                      <a:pt x="35" y="2"/>
                    </a:lnTo>
                    <a:lnTo>
                      <a:pt x="30" y="7"/>
                    </a:lnTo>
                    <a:lnTo>
                      <a:pt x="25" y="14"/>
                    </a:lnTo>
                    <a:lnTo>
                      <a:pt x="19" y="22"/>
                    </a:lnTo>
                    <a:lnTo>
                      <a:pt x="13" y="30"/>
                    </a:lnTo>
                    <a:lnTo>
                      <a:pt x="8" y="39"/>
                    </a:lnTo>
                    <a:lnTo>
                      <a:pt x="4" y="45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5" name="Freeform 50"/>
              <p:cNvSpPr>
                <a:spLocks/>
              </p:cNvSpPr>
              <p:nvPr/>
            </p:nvSpPr>
            <p:spPr bwMode="auto">
              <a:xfrm>
                <a:off x="923" y="46"/>
                <a:ext cx="36" cy="51"/>
              </a:xfrm>
              <a:custGeom>
                <a:avLst/>
                <a:gdLst>
                  <a:gd name="T0" fmla="*/ 0 w 36"/>
                  <a:gd name="T1" fmla="*/ 51 h 51"/>
                  <a:gd name="T2" fmla="*/ 5 w 36"/>
                  <a:gd name="T3" fmla="*/ 46 h 51"/>
                  <a:gd name="T4" fmla="*/ 12 w 36"/>
                  <a:gd name="T5" fmla="*/ 39 h 51"/>
                  <a:gd name="T6" fmla="*/ 19 w 36"/>
                  <a:gd name="T7" fmla="*/ 30 h 51"/>
                  <a:gd name="T8" fmla="*/ 25 w 36"/>
                  <a:gd name="T9" fmla="*/ 23 h 51"/>
                  <a:gd name="T10" fmla="*/ 30 w 36"/>
                  <a:gd name="T11" fmla="*/ 14 h 51"/>
                  <a:gd name="T12" fmla="*/ 35 w 36"/>
                  <a:gd name="T13" fmla="*/ 7 h 51"/>
                  <a:gd name="T14" fmla="*/ 36 w 36"/>
                  <a:gd name="T15" fmla="*/ 2 h 51"/>
                  <a:gd name="T16" fmla="*/ 35 w 36"/>
                  <a:gd name="T17" fmla="*/ 0 h 51"/>
                  <a:gd name="T18" fmla="*/ 31 w 36"/>
                  <a:gd name="T19" fmla="*/ 2 h 51"/>
                  <a:gd name="T20" fmla="*/ 27 w 36"/>
                  <a:gd name="T21" fmla="*/ 7 h 51"/>
                  <a:gd name="T22" fmla="*/ 23 w 36"/>
                  <a:gd name="T23" fmla="*/ 14 h 51"/>
                  <a:gd name="T24" fmla="*/ 18 w 36"/>
                  <a:gd name="T25" fmla="*/ 23 h 51"/>
                  <a:gd name="T26" fmla="*/ 13 w 36"/>
                  <a:gd name="T27" fmla="*/ 32 h 51"/>
                  <a:gd name="T28" fmla="*/ 8 w 36"/>
                  <a:gd name="T29" fmla="*/ 40 h 51"/>
                  <a:gd name="T30" fmla="*/ 4 w 36"/>
                  <a:gd name="T31" fmla="*/ 47 h 51"/>
                  <a:gd name="T32" fmla="*/ 0 w 36"/>
                  <a:gd name="T33" fmla="*/ 51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51"/>
                  <a:gd name="T53" fmla="*/ 36 w 36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51">
                    <a:moveTo>
                      <a:pt x="0" y="51"/>
                    </a:moveTo>
                    <a:lnTo>
                      <a:pt x="5" y="46"/>
                    </a:lnTo>
                    <a:lnTo>
                      <a:pt x="12" y="39"/>
                    </a:lnTo>
                    <a:lnTo>
                      <a:pt x="19" y="30"/>
                    </a:lnTo>
                    <a:lnTo>
                      <a:pt x="25" y="23"/>
                    </a:lnTo>
                    <a:lnTo>
                      <a:pt x="30" y="14"/>
                    </a:lnTo>
                    <a:lnTo>
                      <a:pt x="35" y="7"/>
                    </a:lnTo>
                    <a:lnTo>
                      <a:pt x="36" y="2"/>
                    </a:lnTo>
                    <a:lnTo>
                      <a:pt x="35" y="0"/>
                    </a:lnTo>
                    <a:lnTo>
                      <a:pt x="31" y="2"/>
                    </a:lnTo>
                    <a:lnTo>
                      <a:pt x="27" y="7"/>
                    </a:lnTo>
                    <a:lnTo>
                      <a:pt x="23" y="14"/>
                    </a:lnTo>
                    <a:lnTo>
                      <a:pt x="18" y="23"/>
                    </a:lnTo>
                    <a:lnTo>
                      <a:pt x="13" y="32"/>
                    </a:lnTo>
                    <a:lnTo>
                      <a:pt x="8" y="40"/>
                    </a:lnTo>
                    <a:lnTo>
                      <a:pt x="4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6" name="Freeform 51"/>
              <p:cNvSpPr>
                <a:spLocks/>
              </p:cNvSpPr>
              <p:nvPr/>
            </p:nvSpPr>
            <p:spPr bwMode="auto">
              <a:xfrm>
                <a:off x="904" y="55"/>
                <a:ext cx="27" cy="46"/>
              </a:xfrm>
              <a:custGeom>
                <a:avLst/>
                <a:gdLst>
                  <a:gd name="T0" fmla="*/ 0 w 27"/>
                  <a:gd name="T1" fmla="*/ 46 h 46"/>
                  <a:gd name="T2" fmla="*/ 5 w 27"/>
                  <a:gd name="T3" fmla="*/ 42 h 46"/>
                  <a:gd name="T4" fmla="*/ 10 w 27"/>
                  <a:gd name="T5" fmla="*/ 36 h 46"/>
                  <a:gd name="T6" fmla="*/ 15 w 27"/>
                  <a:gd name="T7" fmla="*/ 28 h 46"/>
                  <a:gd name="T8" fmla="*/ 20 w 27"/>
                  <a:gd name="T9" fmla="*/ 20 h 46"/>
                  <a:gd name="T10" fmla="*/ 24 w 27"/>
                  <a:gd name="T11" fmla="*/ 13 h 46"/>
                  <a:gd name="T12" fmla="*/ 27 w 27"/>
                  <a:gd name="T13" fmla="*/ 6 h 46"/>
                  <a:gd name="T14" fmla="*/ 27 w 27"/>
                  <a:gd name="T15" fmla="*/ 2 h 46"/>
                  <a:gd name="T16" fmla="*/ 24 w 27"/>
                  <a:gd name="T17" fmla="*/ 0 h 46"/>
                  <a:gd name="T18" fmla="*/ 17 w 27"/>
                  <a:gd name="T19" fmla="*/ 7 h 46"/>
                  <a:gd name="T20" fmla="*/ 12 w 27"/>
                  <a:gd name="T21" fmla="*/ 20 h 46"/>
                  <a:gd name="T22" fmla="*/ 6 w 27"/>
                  <a:gd name="T23" fmla="*/ 36 h 46"/>
                  <a:gd name="T24" fmla="*/ 0 w 27"/>
                  <a:gd name="T25" fmla="*/ 46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"/>
                  <a:gd name="T40" fmla="*/ 0 h 46"/>
                  <a:gd name="T41" fmla="*/ 27 w 27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" h="46">
                    <a:moveTo>
                      <a:pt x="0" y="46"/>
                    </a:moveTo>
                    <a:lnTo>
                      <a:pt x="5" y="42"/>
                    </a:lnTo>
                    <a:lnTo>
                      <a:pt x="10" y="36"/>
                    </a:lnTo>
                    <a:lnTo>
                      <a:pt x="15" y="28"/>
                    </a:lnTo>
                    <a:lnTo>
                      <a:pt x="20" y="20"/>
                    </a:lnTo>
                    <a:lnTo>
                      <a:pt x="24" y="13"/>
                    </a:lnTo>
                    <a:lnTo>
                      <a:pt x="27" y="6"/>
                    </a:lnTo>
                    <a:lnTo>
                      <a:pt x="27" y="2"/>
                    </a:lnTo>
                    <a:lnTo>
                      <a:pt x="24" y="0"/>
                    </a:lnTo>
                    <a:lnTo>
                      <a:pt x="17" y="7"/>
                    </a:lnTo>
                    <a:lnTo>
                      <a:pt x="12" y="20"/>
                    </a:lnTo>
                    <a:lnTo>
                      <a:pt x="6" y="3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7" name="Freeform 52"/>
              <p:cNvSpPr>
                <a:spLocks/>
              </p:cNvSpPr>
              <p:nvPr/>
            </p:nvSpPr>
            <p:spPr bwMode="auto">
              <a:xfrm>
                <a:off x="884" y="61"/>
                <a:ext cx="24" cy="44"/>
              </a:xfrm>
              <a:custGeom>
                <a:avLst/>
                <a:gdLst>
                  <a:gd name="T0" fmla="*/ 0 w 24"/>
                  <a:gd name="T1" fmla="*/ 44 h 44"/>
                  <a:gd name="T2" fmla="*/ 3 w 24"/>
                  <a:gd name="T3" fmla="*/ 40 h 44"/>
                  <a:gd name="T4" fmla="*/ 8 w 24"/>
                  <a:gd name="T5" fmla="*/ 34 h 44"/>
                  <a:gd name="T6" fmla="*/ 12 w 24"/>
                  <a:gd name="T7" fmla="*/ 26 h 44"/>
                  <a:gd name="T8" fmla="*/ 17 w 24"/>
                  <a:gd name="T9" fmla="*/ 17 h 44"/>
                  <a:gd name="T10" fmla="*/ 20 w 24"/>
                  <a:gd name="T11" fmla="*/ 10 h 44"/>
                  <a:gd name="T12" fmla="*/ 23 w 24"/>
                  <a:gd name="T13" fmla="*/ 4 h 44"/>
                  <a:gd name="T14" fmla="*/ 24 w 24"/>
                  <a:gd name="T15" fmla="*/ 0 h 44"/>
                  <a:gd name="T16" fmla="*/ 21 w 24"/>
                  <a:gd name="T17" fmla="*/ 0 h 44"/>
                  <a:gd name="T18" fmla="*/ 14 w 24"/>
                  <a:gd name="T19" fmla="*/ 8 h 44"/>
                  <a:gd name="T20" fmla="*/ 8 w 24"/>
                  <a:gd name="T21" fmla="*/ 21 h 44"/>
                  <a:gd name="T22" fmla="*/ 3 w 24"/>
                  <a:gd name="T23" fmla="*/ 36 h 44"/>
                  <a:gd name="T24" fmla="*/ 0 w 24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4"/>
                  <a:gd name="T41" fmla="*/ 24 w 24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4">
                    <a:moveTo>
                      <a:pt x="0" y="44"/>
                    </a:moveTo>
                    <a:lnTo>
                      <a:pt x="3" y="40"/>
                    </a:lnTo>
                    <a:lnTo>
                      <a:pt x="8" y="34"/>
                    </a:lnTo>
                    <a:lnTo>
                      <a:pt x="12" y="26"/>
                    </a:lnTo>
                    <a:lnTo>
                      <a:pt x="17" y="17"/>
                    </a:lnTo>
                    <a:lnTo>
                      <a:pt x="20" y="10"/>
                    </a:lnTo>
                    <a:lnTo>
                      <a:pt x="23" y="4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4" y="8"/>
                    </a:lnTo>
                    <a:lnTo>
                      <a:pt x="8" y="21"/>
                    </a:lnTo>
                    <a:lnTo>
                      <a:pt x="3" y="36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8" name="Freeform 53"/>
              <p:cNvSpPr>
                <a:spLocks/>
              </p:cNvSpPr>
              <p:nvPr/>
            </p:nvSpPr>
            <p:spPr bwMode="auto">
              <a:xfrm>
                <a:off x="864" y="72"/>
                <a:ext cx="12" cy="39"/>
              </a:xfrm>
              <a:custGeom>
                <a:avLst/>
                <a:gdLst>
                  <a:gd name="T0" fmla="*/ 0 w 12"/>
                  <a:gd name="T1" fmla="*/ 39 h 39"/>
                  <a:gd name="T2" fmla="*/ 6 w 12"/>
                  <a:gd name="T3" fmla="*/ 28 h 39"/>
                  <a:gd name="T4" fmla="*/ 10 w 12"/>
                  <a:gd name="T5" fmla="*/ 15 h 39"/>
                  <a:gd name="T6" fmla="*/ 12 w 12"/>
                  <a:gd name="T7" fmla="*/ 4 h 39"/>
                  <a:gd name="T8" fmla="*/ 8 w 12"/>
                  <a:gd name="T9" fmla="*/ 0 h 39"/>
                  <a:gd name="T10" fmla="*/ 3 w 12"/>
                  <a:gd name="T11" fmla="*/ 6 h 39"/>
                  <a:gd name="T12" fmla="*/ 2 w 12"/>
                  <a:gd name="T13" fmla="*/ 17 h 39"/>
                  <a:gd name="T14" fmla="*/ 2 w 12"/>
                  <a:gd name="T15" fmla="*/ 29 h 39"/>
                  <a:gd name="T16" fmla="*/ 0 w 12"/>
                  <a:gd name="T17" fmla="*/ 39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39"/>
                  <a:gd name="T29" fmla="*/ 12 w 12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39">
                    <a:moveTo>
                      <a:pt x="0" y="39"/>
                    </a:moveTo>
                    <a:lnTo>
                      <a:pt x="6" y="28"/>
                    </a:lnTo>
                    <a:lnTo>
                      <a:pt x="10" y="15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3" y="6"/>
                    </a:lnTo>
                    <a:lnTo>
                      <a:pt x="2" y="17"/>
                    </a:lnTo>
                    <a:lnTo>
                      <a:pt x="2" y="2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59" name="Freeform 54"/>
              <p:cNvSpPr>
                <a:spLocks/>
              </p:cNvSpPr>
              <p:nvPr/>
            </p:nvSpPr>
            <p:spPr bwMode="auto">
              <a:xfrm>
                <a:off x="847" y="83"/>
                <a:ext cx="7" cy="34"/>
              </a:xfrm>
              <a:custGeom>
                <a:avLst/>
                <a:gdLst>
                  <a:gd name="T0" fmla="*/ 2 w 7"/>
                  <a:gd name="T1" fmla="*/ 34 h 34"/>
                  <a:gd name="T2" fmla="*/ 4 w 7"/>
                  <a:gd name="T3" fmla="*/ 25 h 34"/>
                  <a:gd name="T4" fmla="*/ 7 w 7"/>
                  <a:gd name="T5" fmla="*/ 14 h 34"/>
                  <a:gd name="T6" fmla="*/ 7 w 7"/>
                  <a:gd name="T7" fmla="*/ 3 h 34"/>
                  <a:gd name="T8" fmla="*/ 3 w 7"/>
                  <a:gd name="T9" fmla="*/ 0 h 34"/>
                  <a:gd name="T10" fmla="*/ 0 w 7"/>
                  <a:gd name="T11" fmla="*/ 5 h 34"/>
                  <a:gd name="T12" fmla="*/ 1 w 7"/>
                  <a:gd name="T13" fmla="*/ 14 h 34"/>
                  <a:gd name="T14" fmla="*/ 2 w 7"/>
                  <a:gd name="T15" fmla="*/ 24 h 34"/>
                  <a:gd name="T16" fmla="*/ 2 w 7"/>
                  <a:gd name="T17" fmla="*/ 34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4"/>
                  <a:gd name="T29" fmla="*/ 7 w 7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4">
                    <a:moveTo>
                      <a:pt x="2" y="34"/>
                    </a:moveTo>
                    <a:lnTo>
                      <a:pt x="4" y="25"/>
                    </a:lnTo>
                    <a:lnTo>
                      <a:pt x="7" y="14"/>
                    </a:lnTo>
                    <a:lnTo>
                      <a:pt x="7" y="3"/>
                    </a:lnTo>
                    <a:lnTo>
                      <a:pt x="3" y="0"/>
                    </a:lnTo>
                    <a:lnTo>
                      <a:pt x="0" y="5"/>
                    </a:lnTo>
                    <a:lnTo>
                      <a:pt x="1" y="14"/>
                    </a:lnTo>
                    <a:lnTo>
                      <a:pt x="2" y="24"/>
                    </a:lnTo>
                    <a:lnTo>
                      <a:pt x="2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0" name="Freeform 55"/>
              <p:cNvSpPr>
                <a:spLocks/>
              </p:cNvSpPr>
              <p:nvPr/>
            </p:nvSpPr>
            <p:spPr bwMode="auto">
              <a:xfrm>
                <a:off x="829" y="90"/>
                <a:ext cx="8" cy="33"/>
              </a:xfrm>
              <a:custGeom>
                <a:avLst/>
                <a:gdLst>
                  <a:gd name="T0" fmla="*/ 6 w 8"/>
                  <a:gd name="T1" fmla="*/ 33 h 33"/>
                  <a:gd name="T2" fmla="*/ 8 w 8"/>
                  <a:gd name="T3" fmla="*/ 25 h 33"/>
                  <a:gd name="T4" fmla="*/ 8 w 8"/>
                  <a:gd name="T5" fmla="*/ 14 h 33"/>
                  <a:gd name="T6" fmla="*/ 7 w 8"/>
                  <a:gd name="T7" fmla="*/ 4 h 33"/>
                  <a:gd name="T8" fmla="*/ 2 w 8"/>
                  <a:gd name="T9" fmla="*/ 0 h 33"/>
                  <a:gd name="T10" fmla="*/ 0 w 8"/>
                  <a:gd name="T11" fmla="*/ 4 h 33"/>
                  <a:gd name="T12" fmla="*/ 2 w 8"/>
                  <a:gd name="T13" fmla="*/ 11 h 33"/>
                  <a:gd name="T14" fmla="*/ 4 w 8"/>
                  <a:gd name="T15" fmla="*/ 22 h 33"/>
                  <a:gd name="T16" fmla="*/ 6 w 8"/>
                  <a:gd name="T17" fmla="*/ 33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3"/>
                  <a:gd name="T29" fmla="*/ 8 w 8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3">
                    <a:moveTo>
                      <a:pt x="6" y="33"/>
                    </a:moveTo>
                    <a:lnTo>
                      <a:pt x="8" y="25"/>
                    </a:lnTo>
                    <a:lnTo>
                      <a:pt x="8" y="14"/>
                    </a:lnTo>
                    <a:lnTo>
                      <a:pt x="7" y="4"/>
                    </a:lnTo>
                    <a:lnTo>
                      <a:pt x="2" y="0"/>
                    </a:lnTo>
                    <a:lnTo>
                      <a:pt x="0" y="4"/>
                    </a:lnTo>
                    <a:lnTo>
                      <a:pt x="2" y="11"/>
                    </a:lnTo>
                    <a:lnTo>
                      <a:pt x="4" y="22"/>
                    </a:lnTo>
                    <a:lnTo>
                      <a:pt x="6" y="3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1" name="Freeform 56"/>
              <p:cNvSpPr>
                <a:spLocks/>
              </p:cNvSpPr>
              <p:nvPr/>
            </p:nvSpPr>
            <p:spPr bwMode="auto">
              <a:xfrm>
                <a:off x="815" y="101"/>
                <a:ext cx="9" cy="32"/>
              </a:xfrm>
              <a:custGeom>
                <a:avLst/>
                <a:gdLst>
                  <a:gd name="T0" fmla="*/ 1 w 9"/>
                  <a:gd name="T1" fmla="*/ 32 h 32"/>
                  <a:gd name="T2" fmla="*/ 5 w 9"/>
                  <a:gd name="T3" fmla="*/ 27 h 32"/>
                  <a:gd name="T4" fmla="*/ 9 w 9"/>
                  <a:gd name="T5" fmla="*/ 18 h 32"/>
                  <a:gd name="T6" fmla="*/ 9 w 9"/>
                  <a:gd name="T7" fmla="*/ 7 h 32"/>
                  <a:gd name="T8" fmla="*/ 4 w 9"/>
                  <a:gd name="T9" fmla="*/ 0 h 32"/>
                  <a:gd name="T10" fmla="*/ 0 w 9"/>
                  <a:gd name="T11" fmla="*/ 3 h 32"/>
                  <a:gd name="T12" fmla="*/ 0 w 9"/>
                  <a:gd name="T13" fmla="*/ 12 h 32"/>
                  <a:gd name="T14" fmla="*/ 1 w 9"/>
                  <a:gd name="T15" fmla="*/ 23 h 32"/>
                  <a:gd name="T16" fmla="*/ 1 w 9"/>
                  <a:gd name="T17" fmla="*/ 32 h 3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2"/>
                  <a:gd name="T29" fmla="*/ 9 w 9"/>
                  <a:gd name="T30" fmla="*/ 32 h 3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2">
                    <a:moveTo>
                      <a:pt x="1" y="32"/>
                    </a:moveTo>
                    <a:lnTo>
                      <a:pt x="5" y="27"/>
                    </a:lnTo>
                    <a:lnTo>
                      <a:pt x="9" y="18"/>
                    </a:lnTo>
                    <a:lnTo>
                      <a:pt x="9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2"/>
                    </a:lnTo>
                    <a:lnTo>
                      <a:pt x="1" y="23"/>
                    </a:lnTo>
                    <a:lnTo>
                      <a:pt x="1" y="3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2" name="Freeform 57"/>
              <p:cNvSpPr>
                <a:spLocks/>
              </p:cNvSpPr>
              <p:nvPr/>
            </p:nvSpPr>
            <p:spPr bwMode="auto">
              <a:xfrm>
                <a:off x="805" y="105"/>
                <a:ext cx="7" cy="36"/>
              </a:xfrm>
              <a:custGeom>
                <a:avLst/>
                <a:gdLst>
                  <a:gd name="T0" fmla="*/ 2 w 7"/>
                  <a:gd name="T1" fmla="*/ 36 h 36"/>
                  <a:gd name="T2" fmla="*/ 5 w 7"/>
                  <a:gd name="T3" fmla="*/ 28 h 36"/>
                  <a:gd name="T4" fmla="*/ 7 w 7"/>
                  <a:gd name="T5" fmla="*/ 18 h 36"/>
                  <a:gd name="T6" fmla="*/ 7 w 7"/>
                  <a:gd name="T7" fmla="*/ 7 h 36"/>
                  <a:gd name="T8" fmla="*/ 4 w 7"/>
                  <a:gd name="T9" fmla="*/ 0 h 36"/>
                  <a:gd name="T10" fmla="*/ 0 w 7"/>
                  <a:gd name="T11" fmla="*/ 3 h 36"/>
                  <a:gd name="T12" fmla="*/ 0 w 7"/>
                  <a:gd name="T13" fmla="*/ 14 h 36"/>
                  <a:gd name="T14" fmla="*/ 1 w 7"/>
                  <a:gd name="T15" fmla="*/ 27 h 36"/>
                  <a:gd name="T16" fmla="*/ 2 w 7"/>
                  <a:gd name="T17" fmla="*/ 36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2" y="36"/>
                    </a:moveTo>
                    <a:lnTo>
                      <a:pt x="5" y="28"/>
                    </a:lnTo>
                    <a:lnTo>
                      <a:pt x="7" y="18"/>
                    </a:lnTo>
                    <a:lnTo>
                      <a:pt x="7" y="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14"/>
                    </a:lnTo>
                    <a:lnTo>
                      <a:pt x="1" y="27"/>
                    </a:lnTo>
                    <a:lnTo>
                      <a:pt x="2" y="3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3" name="Freeform 58"/>
              <p:cNvSpPr>
                <a:spLocks/>
              </p:cNvSpPr>
              <p:nvPr/>
            </p:nvSpPr>
            <p:spPr bwMode="auto">
              <a:xfrm>
                <a:off x="977" y="55"/>
                <a:ext cx="46" cy="38"/>
              </a:xfrm>
              <a:custGeom>
                <a:avLst/>
                <a:gdLst>
                  <a:gd name="T0" fmla="*/ 44 w 46"/>
                  <a:gd name="T1" fmla="*/ 0 h 38"/>
                  <a:gd name="T2" fmla="*/ 42 w 46"/>
                  <a:gd name="T3" fmla="*/ 1 h 38"/>
                  <a:gd name="T4" fmla="*/ 38 w 46"/>
                  <a:gd name="T5" fmla="*/ 5 h 38"/>
                  <a:gd name="T6" fmla="*/ 32 w 46"/>
                  <a:gd name="T7" fmla="*/ 11 h 38"/>
                  <a:gd name="T8" fmla="*/ 26 w 46"/>
                  <a:gd name="T9" fmla="*/ 17 h 38"/>
                  <a:gd name="T10" fmla="*/ 19 w 46"/>
                  <a:gd name="T11" fmla="*/ 24 h 38"/>
                  <a:gd name="T12" fmla="*/ 13 w 46"/>
                  <a:gd name="T13" fmla="*/ 30 h 38"/>
                  <a:gd name="T14" fmla="*/ 6 w 46"/>
                  <a:gd name="T15" fmla="*/ 35 h 38"/>
                  <a:gd name="T16" fmla="*/ 0 w 46"/>
                  <a:gd name="T17" fmla="*/ 38 h 38"/>
                  <a:gd name="T18" fmla="*/ 7 w 46"/>
                  <a:gd name="T19" fmla="*/ 35 h 38"/>
                  <a:gd name="T20" fmla="*/ 16 w 46"/>
                  <a:gd name="T21" fmla="*/ 30 h 38"/>
                  <a:gd name="T22" fmla="*/ 25 w 46"/>
                  <a:gd name="T23" fmla="*/ 25 h 38"/>
                  <a:gd name="T24" fmla="*/ 32 w 46"/>
                  <a:gd name="T25" fmla="*/ 18 h 38"/>
                  <a:gd name="T26" fmla="*/ 39 w 46"/>
                  <a:gd name="T27" fmla="*/ 13 h 38"/>
                  <a:gd name="T28" fmla="*/ 44 w 46"/>
                  <a:gd name="T29" fmla="*/ 7 h 38"/>
                  <a:gd name="T30" fmla="*/ 46 w 46"/>
                  <a:gd name="T31" fmla="*/ 3 h 38"/>
                  <a:gd name="T32" fmla="*/ 44 w 46"/>
                  <a:gd name="T33" fmla="*/ 0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44" y="0"/>
                    </a:moveTo>
                    <a:lnTo>
                      <a:pt x="42" y="1"/>
                    </a:lnTo>
                    <a:lnTo>
                      <a:pt x="38" y="5"/>
                    </a:lnTo>
                    <a:lnTo>
                      <a:pt x="32" y="11"/>
                    </a:lnTo>
                    <a:lnTo>
                      <a:pt x="26" y="17"/>
                    </a:lnTo>
                    <a:lnTo>
                      <a:pt x="19" y="24"/>
                    </a:lnTo>
                    <a:lnTo>
                      <a:pt x="13" y="30"/>
                    </a:lnTo>
                    <a:lnTo>
                      <a:pt x="6" y="35"/>
                    </a:lnTo>
                    <a:lnTo>
                      <a:pt x="0" y="38"/>
                    </a:lnTo>
                    <a:lnTo>
                      <a:pt x="7" y="35"/>
                    </a:lnTo>
                    <a:lnTo>
                      <a:pt x="16" y="30"/>
                    </a:lnTo>
                    <a:lnTo>
                      <a:pt x="25" y="25"/>
                    </a:lnTo>
                    <a:lnTo>
                      <a:pt x="32" y="18"/>
                    </a:lnTo>
                    <a:lnTo>
                      <a:pt x="39" y="13"/>
                    </a:lnTo>
                    <a:lnTo>
                      <a:pt x="44" y="7"/>
                    </a:lnTo>
                    <a:lnTo>
                      <a:pt x="46" y="3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4" name="Freeform 59"/>
              <p:cNvSpPr>
                <a:spLocks/>
              </p:cNvSpPr>
              <p:nvPr/>
            </p:nvSpPr>
            <p:spPr bwMode="auto">
              <a:xfrm>
                <a:off x="997" y="69"/>
                <a:ext cx="35" cy="25"/>
              </a:xfrm>
              <a:custGeom>
                <a:avLst/>
                <a:gdLst>
                  <a:gd name="T0" fmla="*/ 0 w 35"/>
                  <a:gd name="T1" fmla="*/ 25 h 25"/>
                  <a:gd name="T2" fmla="*/ 5 w 35"/>
                  <a:gd name="T3" fmla="*/ 22 h 25"/>
                  <a:gd name="T4" fmla="*/ 11 w 35"/>
                  <a:gd name="T5" fmla="*/ 19 h 25"/>
                  <a:gd name="T6" fmla="*/ 17 w 35"/>
                  <a:gd name="T7" fmla="*/ 15 h 25"/>
                  <a:gd name="T8" fmla="*/ 23 w 35"/>
                  <a:gd name="T9" fmla="*/ 11 h 25"/>
                  <a:gd name="T10" fmla="*/ 29 w 35"/>
                  <a:gd name="T11" fmla="*/ 8 h 25"/>
                  <a:gd name="T12" fmla="*/ 33 w 35"/>
                  <a:gd name="T13" fmla="*/ 4 h 25"/>
                  <a:gd name="T14" fmla="*/ 35 w 35"/>
                  <a:gd name="T15" fmla="*/ 2 h 25"/>
                  <a:gd name="T16" fmla="*/ 35 w 35"/>
                  <a:gd name="T17" fmla="*/ 0 h 25"/>
                  <a:gd name="T18" fmla="*/ 32 w 35"/>
                  <a:gd name="T19" fmla="*/ 0 h 25"/>
                  <a:gd name="T20" fmla="*/ 28 w 35"/>
                  <a:gd name="T21" fmla="*/ 2 h 25"/>
                  <a:gd name="T22" fmla="*/ 23 w 35"/>
                  <a:gd name="T23" fmla="*/ 6 h 25"/>
                  <a:gd name="T24" fmla="*/ 17 w 35"/>
                  <a:gd name="T25" fmla="*/ 10 h 25"/>
                  <a:gd name="T26" fmla="*/ 12 w 35"/>
                  <a:gd name="T27" fmla="*/ 15 h 25"/>
                  <a:gd name="T28" fmla="*/ 7 w 35"/>
                  <a:gd name="T29" fmla="*/ 19 h 25"/>
                  <a:gd name="T30" fmla="*/ 3 w 35"/>
                  <a:gd name="T31" fmla="*/ 23 h 25"/>
                  <a:gd name="T32" fmla="*/ 0 w 35"/>
                  <a:gd name="T33" fmla="*/ 25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25"/>
                  <a:gd name="T53" fmla="*/ 35 w 35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25">
                    <a:moveTo>
                      <a:pt x="0" y="25"/>
                    </a:moveTo>
                    <a:lnTo>
                      <a:pt x="5" y="22"/>
                    </a:lnTo>
                    <a:lnTo>
                      <a:pt x="11" y="19"/>
                    </a:lnTo>
                    <a:lnTo>
                      <a:pt x="17" y="15"/>
                    </a:lnTo>
                    <a:lnTo>
                      <a:pt x="23" y="11"/>
                    </a:lnTo>
                    <a:lnTo>
                      <a:pt x="29" y="8"/>
                    </a:lnTo>
                    <a:lnTo>
                      <a:pt x="33" y="4"/>
                    </a:lnTo>
                    <a:lnTo>
                      <a:pt x="35" y="2"/>
                    </a:lnTo>
                    <a:lnTo>
                      <a:pt x="35" y="0"/>
                    </a:lnTo>
                    <a:lnTo>
                      <a:pt x="32" y="0"/>
                    </a:lnTo>
                    <a:lnTo>
                      <a:pt x="28" y="2"/>
                    </a:lnTo>
                    <a:lnTo>
                      <a:pt x="23" y="6"/>
                    </a:lnTo>
                    <a:lnTo>
                      <a:pt x="17" y="10"/>
                    </a:lnTo>
                    <a:lnTo>
                      <a:pt x="12" y="15"/>
                    </a:lnTo>
                    <a:lnTo>
                      <a:pt x="7" y="19"/>
                    </a:lnTo>
                    <a:lnTo>
                      <a:pt x="3" y="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5" name="Freeform 60"/>
              <p:cNvSpPr>
                <a:spLocks/>
              </p:cNvSpPr>
              <p:nvPr/>
            </p:nvSpPr>
            <p:spPr bwMode="auto">
              <a:xfrm>
                <a:off x="721" y="211"/>
                <a:ext cx="190" cy="50"/>
              </a:xfrm>
              <a:custGeom>
                <a:avLst/>
                <a:gdLst>
                  <a:gd name="T0" fmla="*/ 1 w 190"/>
                  <a:gd name="T1" fmla="*/ 9 h 50"/>
                  <a:gd name="T2" fmla="*/ 0 w 190"/>
                  <a:gd name="T3" fmla="*/ 7 h 50"/>
                  <a:gd name="T4" fmla="*/ 1 w 190"/>
                  <a:gd name="T5" fmla="*/ 5 h 50"/>
                  <a:gd name="T6" fmla="*/ 2 w 190"/>
                  <a:gd name="T7" fmla="*/ 3 h 50"/>
                  <a:gd name="T8" fmla="*/ 2 w 190"/>
                  <a:gd name="T9" fmla="*/ 0 h 50"/>
                  <a:gd name="T10" fmla="*/ 14 w 190"/>
                  <a:gd name="T11" fmla="*/ 12 h 50"/>
                  <a:gd name="T12" fmla="*/ 26 w 190"/>
                  <a:gd name="T13" fmla="*/ 21 h 50"/>
                  <a:gd name="T14" fmla="*/ 39 w 190"/>
                  <a:gd name="T15" fmla="*/ 28 h 50"/>
                  <a:gd name="T16" fmla="*/ 52 w 190"/>
                  <a:gd name="T17" fmla="*/ 34 h 50"/>
                  <a:gd name="T18" fmla="*/ 65 w 190"/>
                  <a:gd name="T19" fmla="*/ 39 h 50"/>
                  <a:gd name="T20" fmla="*/ 78 w 190"/>
                  <a:gd name="T21" fmla="*/ 42 h 50"/>
                  <a:gd name="T22" fmla="*/ 91 w 190"/>
                  <a:gd name="T23" fmla="*/ 43 h 50"/>
                  <a:gd name="T24" fmla="*/ 103 w 190"/>
                  <a:gd name="T25" fmla="*/ 44 h 50"/>
                  <a:gd name="T26" fmla="*/ 116 w 190"/>
                  <a:gd name="T27" fmla="*/ 44 h 50"/>
                  <a:gd name="T28" fmla="*/ 128 w 190"/>
                  <a:gd name="T29" fmla="*/ 43 h 50"/>
                  <a:gd name="T30" fmla="*/ 140 w 190"/>
                  <a:gd name="T31" fmla="*/ 41 h 50"/>
                  <a:gd name="T32" fmla="*/ 152 w 190"/>
                  <a:gd name="T33" fmla="*/ 39 h 50"/>
                  <a:gd name="T34" fmla="*/ 162 w 190"/>
                  <a:gd name="T35" fmla="*/ 37 h 50"/>
                  <a:gd name="T36" fmla="*/ 172 w 190"/>
                  <a:gd name="T37" fmla="*/ 35 h 50"/>
                  <a:gd name="T38" fmla="*/ 182 w 190"/>
                  <a:gd name="T39" fmla="*/ 32 h 50"/>
                  <a:gd name="T40" fmla="*/ 190 w 190"/>
                  <a:gd name="T41" fmla="*/ 30 h 50"/>
                  <a:gd name="T42" fmla="*/ 184 w 190"/>
                  <a:gd name="T43" fmla="*/ 35 h 50"/>
                  <a:gd name="T44" fmla="*/ 177 w 190"/>
                  <a:gd name="T45" fmla="*/ 39 h 50"/>
                  <a:gd name="T46" fmla="*/ 166 w 190"/>
                  <a:gd name="T47" fmla="*/ 43 h 50"/>
                  <a:gd name="T48" fmla="*/ 155 w 190"/>
                  <a:gd name="T49" fmla="*/ 46 h 50"/>
                  <a:gd name="T50" fmla="*/ 142 w 190"/>
                  <a:gd name="T51" fmla="*/ 49 h 50"/>
                  <a:gd name="T52" fmla="*/ 128 w 190"/>
                  <a:gd name="T53" fmla="*/ 50 h 50"/>
                  <a:gd name="T54" fmla="*/ 114 w 190"/>
                  <a:gd name="T55" fmla="*/ 50 h 50"/>
                  <a:gd name="T56" fmla="*/ 99 w 190"/>
                  <a:gd name="T57" fmla="*/ 50 h 50"/>
                  <a:gd name="T58" fmla="*/ 85 w 190"/>
                  <a:gd name="T59" fmla="*/ 49 h 50"/>
                  <a:gd name="T60" fmla="*/ 70 w 190"/>
                  <a:gd name="T61" fmla="*/ 47 h 50"/>
                  <a:gd name="T62" fmla="*/ 55 w 190"/>
                  <a:gd name="T63" fmla="*/ 44 h 50"/>
                  <a:gd name="T64" fmla="*/ 42 w 190"/>
                  <a:gd name="T65" fmla="*/ 39 h 50"/>
                  <a:gd name="T66" fmla="*/ 30 w 190"/>
                  <a:gd name="T67" fmla="*/ 33 h 50"/>
                  <a:gd name="T68" fmla="*/ 18 w 190"/>
                  <a:gd name="T69" fmla="*/ 26 h 50"/>
                  <a:gd name="T70" fmla="*/ 9 w 190"/>
                  <a:gd name="T71" fmla="*/ 19 h 50"/>
                  <a:gd name="T72" fmla="*/ 1 w 190"/>
                  <a:gd name="T73" fmla="*/ 9 h 5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90"/>
                  <a:gd name="T112" fmla="*/ 0 h 50"/>
                  <a:gd name="T113" fmla="*/ 190 w 190"/>
                  <a:gd name="T114" fmla="*/ 50 h 5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90" h="50">
                    <a:moveTo>
                      <a:pt x="1" y="9"/>
                    </a:moveTo>
                    <a:lnTo>
                      <a:pt x="0" y="7"/>
                    </a:lnTo>
                    <a:lnTo>
                      <a:pt x="1" y="5"/>
                    </a:lnTo>
                    <a:lnTo>
                      <a:pt x="2" y="3"/>
                    </a:lnTo>
                    <a:lnTo>
                      <a:pt x="2" y="0"/>
                    </a:lnTo>
                    <a:lnTo>
                      <a:pt x="14" y="12"/>
                    </a:lnTo>
                    <a:lnTo>
                      <a:pt x="26" y="21"/>
                    </a:lnTo>
                    <a:lnTo>
                      <a:pt x="39" y="28"/>
                    </a:lnTo>
                    <a:lnTo>
                      <a:pt x="52" y="34"/>
                    </a:lnTo>
                    <a:lnTo>
                      <a:pt x="65" y="39"/>
                    </a:lnTo>
                    <a:lnTo>
                      <a:pt x="78" y="42"/>
                    </a:lnTo>
                    <a:lnTo>
                      <a:pt x="91" y="43"/>
                    </a:lnTo>
                    <a:lnTo>
                      <a:pt x="103" y="44"/>
                    </a:lnTo>
                    <a:lnTo>
                      <a:pt x="116" y="44"/>
                    </a:lnTo>
                    <a:lnTo>
                      <a:pt x="128" y="43"/>
                    </a:lnTo>
                    <a:lnTo>
                      <a:pt x="140" y="41"/>
                    </a:lnTo>
                    <a:lnTo>
                      <a:pt x="152" y="39"/>
                    </a:lnTo>
                    <a:lnTo>
                      <a:pt x="162" y="37"/>
                    </a:lnTo>
                    <a:lnTo>
                      <a:pt x="172" y="35"/>
                    </a:lnTo>
                    <a:lnTo>
                      <a:pt x="182" y="32"/>
                    </a:lnTo>
                    <a:lnTo>
                      <a:pt x="190" y="30"/>
                    </a:lnTo>
                    <a:lnTo>
                      <a:pt x="184" y="35"/>
                    </a:lnTo>
                    <a:lnTo>
                      <a:pt x="177" y="39"/>
                    </a:lnTo>
                    <a:lnTo>
                      <a:pt x="166" y="43"/>
                    </a:lnTo>
                    <a:lnTo>
                      <a:pt x="155" y="46"/>
                    </a:lnTo>
                    <a:lnTo>
                      <a:pt x="142" y="49"/>
                    </a:lnTo>
                    <a:lnTo>
                      <a:pt x="128" y="50"/>
                    </a:lnTo>
                    <a:lnTo>
                      <a:pt x="114" y="50"/>
                    </a:lnTo>
                    <a:lnTo>
                      <a:pt x="99" y="50"/>
                    </a:lnTo>
                    <a:lnTo>
                      <a:pt x="85" y="49"/>
                    </a:lnTo>
                    <a:lnTo>
                      <a:pt x="70" y="47"/>
                    </a:lnTo>
                    <a:lnTo>
                      <a:pt x="55" y="44"/>
                    </a:lnTo>
                    <a:lnTo>
                      <a:pt x="42" y="39"/>
                    </a:lnTo>
                    <a:lnTo>
                      <a:pt x="30" y="33"/>
                    </a:lnTo>
                    <a:lnTo>
                      <a:pt x="18" y="26"/>
                    </a:lnTo>
                    <a:lnTo>
                      <a:pt x="9" y="19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6" name="Freeform 61"/>
              <p:cNvSpPr>
                <a:spLocks/>
              </p:cNvSpPr>
              <p:nvPr/>
            </p:nvSpPr>
            <p:spPr bwMode="auto">
              <a:xfrm>
                <a:off x="881" y="208"/>
                <a:ext cx="23" cy="44"/>
              </a:xfrm>
              <a:custGeom>
                <a:avLst/>
                <a:gdLst>
                  <a:gd name="T0" fmla="*/ 0 w 23"/>
                  <a:gd name="T1" fmla="*/ 44 h 44"/>
                  <a:gd name="T2" fmla="*/ 5 w 23"/>
                  <a:gd name="T3" fmla="*/ 40 h 44"/>
                  <a:gd name="T4" fmla="*/ 10 w 23"/>
                  <a:gd name="T5" fmla="*/ 34 h 44"/>
                  <a:gd name="T6" fmla="*/ 14 w 23"/>
                  <a:gd name="T7" fmla="*/ 27 h 44"/>
                  <a:gd name="T8" fmla="*/ 18 w 23"/>
                  <a:gd name="T9" fmla="*/ 20 h 44"/>
                  <a:gd name="T10" fmla="*/ 21 w 23"/>
                  <a:gd name="T11" fmla="*/ 13 h 44"/>
                  <a:gd name="T12" fmla="*/ 23 w 23"/>
                  <a:gd name="T13" fmla="*/ 7 h 44"/>
                  <a:gd name="T14" fmla="*/ 23 w 23"/>
                  <a:gd name="T15" fmla="*/ 2 h 44"/>
                  <a:gd name="T16" fmla="*/ 23 w 23"/>
                  <a:gd name="T17" fmla="*/ 0 h 44"/>
                  <a:gd name="T18" fmla="*/ 18 w 23"/>
                  <a:gd name="T19" fmla="*/ 4 h 44"/>
                  <a:gd name="T20" fmla="*/ 14 w 23"/>
                  <a:gd name="T21" fmla="*/ 16 h 44"/>
                  <a:gd name="T22" fmla="*/ 8 w 23"/>
                  <a:gd name="T23" fmla="*/ 31 h 44"/>
                  <a:gd name="T24" fmla="*/ 0 w 23"/>
                  <a:gd name="T25" fmla="*/ 44 h 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44"/>
                  <a:gd name="T41" fmla="*/ 23 w 23"/>
                  <a:gd name="T42" fmla="*/ 44 h 4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44">
                    <a:moveTo>
                      <a:pt x="0" y="44"/>
                    </a:moveTo>
                    <a:lnTo>
                      <a:pt x="5" y="40"/>
                    </a:lnTo>
                    <a:lnTo>
                      <a:pt x="10" y="34"/>
                    </a:lnTo>
                    <a:lnTo>
                      <a:pt x="14" y="27"/>
                    </a:lnTo>
                    <a:lnTo>
                      <a:pt x="18" y="20"/>
                    </a:lnTo>
                    <a:lnTo>
                      <a:pt x="21" y="13"/>
                    </a:lnTo>
                    <a:lnTo>
                      <a:pt x="23" y="7"/>
                    </a:lnTo>
                    <a:lnTo>
                      <a:pt x="23" y="2"/>
                    </a:lnTo>
                    <a:lnTo>
                      <a:pt x="23" y="0"/>
                    </a:lnTo>
                    <a:lnTo>
                      <a:pt x="18" y="4"/>
                    </a:lnTo>
                    <a:lnTo>
                      <a:pt x="14" y="16"/>
                    </a:lnTo>
                    <a:lnTo>
                      <a:pt x="8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7" name="Freeform 62"/>
              <p:cNvSpPr>
                <a:spLocks/>
              </p:cNvSpPr>
              <p:nvPr/>
            </p:nvSpPr>
            <p:spPr bwMode="auto">
              <a:xfrm>
                <a:off x="863" y="203"/>
                <a:ext cx="35" cy="53"/>
              </a:xfrm>
              <a:custGeom>
                <a:avLst/>
                <a:gdLst>
                  <a:gd name="T0" fmla="*/ 35 w 35"/>
                  <a:gd name="T1" fmla="*/ 0 h 53"/>
                  <a:gd name="T2" fmla="*/ 35 w 35"/>
                  <a:gd name="T3" fmla="*/ 3 h 53"/>
                  <a:gd name="T4" fmla="*/ 34 w 35"/>
                  <a:gd name="T5" fmla="*/ 7 h 53"/>
                  <a:gd name="T6" fmla="*/ 30 w 35"/>
                  <a:gd name="T7" fmla="*/ 15 h 53"/>
                  <a:gd name="T8" fmla="*/ 26 w 35"/>
                  <a:gd name="T9" fmla="*/ 24 h 53"/>
                  <a:gd name="T10" fmla="*/ 21 w 35"/>
                  <a:gd name="T11" fmla="*/ 33 h 53"/>
                  <a:gd name="T12" fmla="*/ 15 w 35"/>
                  <a:gd name="T13" fmla="*/ 41 h 53"/>
                  <a:gd name="T14" fmla="*/ 7 w 35"/>
                  <a:gd name="T15" fmla="*/ 48 h 53"/>
                  <a:gd name="T16" fmla="*/ 0 w 35"/>
                  <a:gd name="T17" fmla="*/ 53 h 53"/>
                  <a:gd name="T18" fmla="*/ 4 w 35"/>
                  <a:gd name="T19" fmla="*/ 47 h 53"/>
                  <a:gd name="T20" fmla="*/ 9 w 35"/>
                  <a:gd name="T21" fmla="*/ 39 h 53"/>
                  <a:gd name="T22" fmla="*/ 14 w 35"/>
                  <a:gd name="T23" fmla="*/ 31 h 53"/>
                  <a:gd name="T24" fmla="*/ 19 w 35"/>
                  <a:gd name="T25" fmla="*/ 21 h 53"/>
                  <a:gd name="T26" fmla="*/ 24 w 35"/>
                  <a:gd name="T27" fmla="*/ 12 h 53"/>
                  <a:gd name="T28" fmla="*/ 29 w 35"/>
                  <a:gd name="T29" fmla="*/ 5 h 53"/>
                  <a:gd name="T30" fmla="*/ 32 w 35"/>
                  <a:gd name="T31" fmla="*/ 1 h 53"/>
                  <a:gd name="T32" fmla="*/ 35 w 35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3"/>
                  <a:gd name="T53" fmla="*/ 35 w 35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3">
                    <a:moveTo>
                      <a:pt x="35" y="0"/>
                    </a:moveTo>
                    <a:lnTo>
                      <a:pt x="35" y="3"/>
                    </a:lnTo>
                    <a:lnTo>
                      <a:pt x="34" y="7"/>
                    </a:lnTo>
                    <a:lnTo>
                      <a:pt x="30" y="15"/>
                    </a:lnTo>
                    <a:lnTo>
                      <a:pt x="26" y="24"/>
                    </a:lnTo>
                    <a:lnTo>
                      <a:pt x="21" y="33"/>
                    </a:lnTo>
                    <a:lnTo>
                      <a:pt x="15" y="41"/>
                    </a:lnTo>
                    <a:lnTo>
                      <a:pt x="7" y="48"/>
                    </a:lnTo>
                    <a:lnTo>
                      <a:pt x="0" y="53"/>
                    </a:lnTo>
                    <a:lnTo>
                      <a:pt x="4" y="47"/>
                    </a:lnTo>
                    <a:lnTo>
                      <a:pt x="9" y="39"/>
                    </a:lnTo>
                    <a:lnTo>
                      <a:pt x="14" y="31"/>
                    </a:lnTo>
                    <a:lnTo>
                      <a:pt x="19" y="21"/>
                    </a:lnTo>
                    <a:lnTo>
                      <a:pt x="24" y="12"/>
                    </a:lnTo>
                    <a:lnTo>
                      <a:pt x="29" y="5"/>
                    </a:lnTo>
                    <a:lnTo>
                      <a:pt x="32" y="1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8" name="Freeform 63"/>
              <p:cNvSpPr>
                <a:spLocks/>
              </p:cNvSpPr>
              <p:nvPr/>
            </p:nvSpPr>
            <p:spPr bwMode="auto">
              <a:xfrm>
                <a:off x="829" y="198"/>
                <a:ext cx="44" cy="62"/>
              </a:xfrm>
              <a:custGeom>
                <a:avLst/>
                <a:gdLst>
                  <a:gd name="T0" fmla="*/ 44 w 44"/>
                  <a:gd name="T1" fmla="*/ 0 h 62"/>
                  <a:gd name="T2" fmla="*/ 44 w 44"/>
                  <a:gd name="T3" fmla="*/ 3 h 62"/>
                  <a:gd name="T4" fmla="*/ 42 w 44"/>
                  <a:gd name="T5" fmla="*/ 9 h 62"/>
                  <a:gd name="T6" fmla="*/ 38 w 44"/>
                  <a:gd name="T7" fmla="*/ 18 h 62"/>
                  <a:gd name="T8" fmla="*/ 31 w 44"/>
                  <a:gd name="T9" fmla="*/ 29 h 62"/>
                  <a:gd name="T10" fmla="*/ 24 w 44"/>
                  <a:gd name="T11" fmla="*/ 39 h 62"/>
                  <a:gd name="T12" fmla="*/ 15 w 44"/>
                  <a:gd name="T13" fmla="*/ 49 h 62"/>
                  <a:gd name="T14" fmla="*/ 8 w 44"/>
                  <a:gd name="T15" fmla="*/ 57 h 62"/>
                  <a:gd name="T16" fmla="*/ 0 w 44"/>
                  <a:gd name="T17" fmla="*/ 62 h 62"/>
                  <a:gd name="T18" fmla="*/ 3 w 44"/>
                  <a:gd name="T19" fmla="*/ 57 h 62"/>
                  <a:gd name="T20" fmla="*/ 8 w 44"/>
                  <a:gd name="T21" fmla="*/ 48 h 62"/>
                  <a:gd name="T22" fmla="*/ 14 w 44"/>
                  <a:gd name="T23" fmla="*/ 38 h 62"/>
                  <a:gd name="T24" fmla="*/ 22 w 44"/>
                  <a:gd name="T25" fmla="*/ 27 h 62"/>
                  <a:gd name="T26" fmla="*/ 29 w 44"/>
                  <a:gd name="T27" fmla="*/ 16 h 62"/>
                  <a:gd name="T28" fmla="*/ 35 w 44"/>
                  <a:gd name="T29" fmla="*/ 7 h 62"/>
                  <a:gd name="T30" fmla="*/ 40 w 44"/>
                  <a:gd name="T31" fmla="*/ 1 h 62"/>
                  <a:gd name="T32" fmla="*/ 44 w 44"/>
                  <a:gd name="T33" fmla="*/ 0 h 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62"/>
                  <a:gd name="T53" fmla="*/ 44 w 44"/>
                  <a:gd name="T54" fmla="*/ 62 h 6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62">
                    <a:moveTo>
                      <a:pt x="44" y="0"/>
                    </a:moveTo>
                    <a:lnTo>
                      <a:pt x="44" y="3"/>
                    </a:lnTo>
                    <a:lnTo>
                      <a:pt x="42" y="9"/>
                    </a:lnTo>
                    <a:lnTo>
                      <a:pt x="38" y="18"/>
                    </a:lnTo>
                    <a:lnTo>
                      <a:pt x="31" y="29"/>
                    </a:lnTo>
                    <a:lnTo>
                      <a:pt x="24" y="39"/>
                    </a:lnTo>
                    <a:lnTo>
                      <a:pt x="15" y="49"/>
                    </a:lnTo>
                    <a:lnTo>
                      <a:pt x="8" y="57"/>
                    </a:lnTo>
                    <a:lnTo>
                      <a:pt x="0" y="62"/>
                    </a:lnTo>
                    <a:lnTo>
                      <a:pt x="3" y="57"/>
                    </a:lnTo>
                    <a:lnTo>
                      <a:pt x="8" y="48"/>
                    </a:lnTo>
                    <a:lnTo>
                      <a:pt x="14" y="38"/>
                    </a:lnTo>
                    <a:lnTo>
                      <a:pt x="22" y="27"/>
                    </a:lnTo>
                    <a:lnTo>
                      <a:pt x="29" y="16"/>
                    </a:lnTo>
                    <a:lnTo>
                      <a:pt x="35" y="7"/>
                    </a:lnTo>
                    <a:lnTo>
                      <a:pt x="40" y="1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69" name="Freeform 64"/>
              <p:cNvSpPr>
                <a:spLocks/>
              </p:cNvSpPr>
              <p:nvPr/>
            </p:nvSpPr>
            <p:spPr bwMode="auto">
              <a:xfrm>
                <a:off x="794" y="190"/>
                <a:ext cx="41" cy="68"/>
              </a:xfrm>
              <a:custGeom>
                <a:avLst/>
                <a:gdLst>
                  <a:gd name="T0" fmla="*/ 40 w 41"/>
                  <a:gd name="T1" fmla="*/ 0 h 68"/>
                  <a:gd name="T2" fmla="*/ 41 w 41"/>
                  <a:gd name="T3" fmla="*/ 4 h 68"/>
                  <a:gd name="T4" fmla="*/ 39 w 41"/>
                  <a:gd name="T5" fmla="*/ 12 h 68"/>
                  <a:gd name="T6" fmla="*/ 35 w 41"/>
                  <a:gd name="T7" fmla="*/ 21 h 68"/>
                  <a:gd name="T8" fmla="*/ 29 w 41"/>
                  <a:gd name="T9" fmla="*/ 33 h 68"/>
                  <a:gd name="T10" fmla="*/ 22 w 41"/>
                  <a:gd name="T11" fmla="*/ 44 h 68"/>
                  <a:gd name="T12" fmla="*/ 15 w 41"/>
                  <a:gd name="T13" fmla="*/ 55 h 68"/>
                  <a:gd name="T14" fmla="*/ 7 w 41"/>
                  <a:gd name="T15" fmla="*/ 63 h 68"/>
                  <a:gd name="T16" fmla="*/ 0 w 41"/>
                  <a:gd name="T17" fmla="*/ 68 h 68"/>
                  <a:gd name="T18" fmla="*/ 3 w 41"/>
                  <a:gd name="T19" fmla="*/ 63 h 68"/>
                  <a:gd name="T20" fmla="*/ 7 w 41"/>
                  <a:gd name="T21" fmla="*/ 53 h 68"/>
                  <a:gd name="T22" fmla="*/ 13 w 41"/>
                  <a:gd name="T23" fmla="*/ 43 h 68"/>
                  <a:gd name="T24" fmla="*/ 19 w 41"/>
                  <a:gd name="T25" fmla="*/ 30 h 68"/>
                  <a:gd name="T26" fmla="*/ 26 w 41"/>
                  <a:gd name="T27" fmla="*/ 18 h 68"/>
                  <a:gd name="T28" fmla="*/ 32 w 41"/>
                  <a:gd name="T29" fmla="*/ 9 h 68"/>
                  <a:gd name="T30" fmla="*/ 37 w 41"/>
                  <a:gd name="T31" fmla="*/ 2 h 68"/>
                  <a:gd name="T32" fmla="*/ 40 w 41"/>
                  <a:gd name="T33" fmla="*/ 0 h 6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68"/>
                  <a:gd name="T53" fmla="*/ 41 w 41"/>
                  <a:gd name="T54" fmla="*/ 68 h 6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68">
                    <a:moveTo>
                      <a:pt x="40" y="0"/>
                    </a:moveTo>
                    <a:lnTo>
                      <a:pt x="41" y="4"/>
                    </a:lnTo>
                    <a:lnTo>
                      <a:pt x="39" y="12"/>
                    </a:lnTo>
                    <a:lnTo>
                      <a:pt x="35" y="21"/>
                    </a:lnTo>
                    <a:lnTo>
                      <a:pt x="29" y="33"/>
                    </a:lnTo>
                    <a:lnTo>
                      <a:pt x="22" y="44"/>
                    </a:lnTo>
                    <a:lnTo>
                      <a:pt x="15" y="55"/>
                    </a:lnTo>
                    <a:lnTo>
                      <a:pt x="7" y="63"/>
                    </a:lnTo>
                    <a:lnTo>
                      <a:pt x="0" y="68"/>
                    </a:lnTo>
                    <a:lnTo>
                      <a:pt x="3" y="63"/>
                    </a:lnTo>
                    <a:lnTo>
                      <a:pt x="7" y="53"/>
                    </a:lnTo>
                    <a:lnTo>
                      <a:pt x="13" y="43"/>
                    </a:lnTo>
                    <a:lnTo>
                      <a:pt x="19" y="30"/>
                    </a:lnTo>
                    <a:lnTo>
                      <a:pt x="26" y="18"/>
                    </a:lnTo>
                    <a:lnTo>
                      <a:pt x="32" y="9"/>
                    </a:lnTo>
                    <a:lnTo>
                      <a:pt x="3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0" name="Freeform 65"/>
              <p:cNvSpPr>
                <a:spLocks/>
              </p:cNvSpPr>
              <p:nvPr/>
            </p:nvSpPr>
            <p:spPr bwMode="auto">
              <a:xfrm>
                <a:off x="781" y="190"/>
                <a:ext cx="34" cy="61"/>
              </a:xfrm>
              <a:custGeom>
                <a:avLst/>
                <a:gdLst>
                  <a:gd name="T0" fmla="*/ 34 w 34"/>
                  <a:gd name="T1" fmla="*/ 0 h 61"/>
                  <a:gd name="T2" fmla="*/ 34 w 34"/>
                  <a:gd name="T3" fmla="*/ 3 h 61"/>
                  <a:gd name="T4" fmla="*/ 32 w 34"/>
                  <a:gd name="T5" fmla="*/ 10 h 61"/>
                  <a:gd name="T6" fmla="*/ 28 w 34"/>
                  <a:gd name="T7" fmla="*/ 18 h 61"/>
                  <a:gd name="T8" fmla="*/ 24 w 34"/>
                  <a:gd name="T9" fmla="*/ 29 h 61"/>
                  <a:gd name="T10" fmla="*/ 18 w 34"/>
                  <a:gd name="T11" fmla="*/ 41 h 61"/>
                  <a:gd name="T12" fmla="*/ 11 w 34"/>
                  <a:gd name="T13" fmla="*/ 50 h 61"/>
                  <a:gd name="T14" fmla="*/ 5 w 34"/>
                  <a:gd name="T15" fmla="*/ 57 h 61"/>
                  <a:gd name="T16" fmla="*/ 0 w 34"/>
                  <a:gd name="T17" fmla="*/ 61 h 61"/>
                  <a:gd name="T18" fmla="*/ 2 w 34"/>
                  <a:gd name="T19" fmla="*/ 55 h 61"/>
                  <a:gd name="T20" fmla="*/ 7 w 34"/>
                  <a:gd name="T21" fmla="*/ 46 h 61"/>
                  <a:gd name="T22" fmla="*/ 11 w 34"/>
                  <a:gd name="T23" fmla="*/ 36 h 61"/>
                  <a:gd name="T24" fmla="*/ 16 w 34"/>
                  <a:gd name="T25" fmla="*/ 24 h 61"/>
                  <a:gd name="T26" fmla="*/ 21 w 34"/>
                  <a:gd name="T27" fmla="*/ 15 h 61"/>
                  <a:gd name="T28" fmla="*/ 26 w 34"/>
                  <a:gd name="T29" fmla="*/ 6 h 61"/>
                  <a:gd name="T30" fmla="*/ 31 w 34"/>
                  <a:gd name="T31" fmla="*/ 1 h 61"/>
                  <a:gd name="T32" fmla="*/ 34 w 34"/>
                  <a:gd name="T33" fmla="*/ 0 h 6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61"/>
                  <a:gd name="T53" fmla="*/ 34 w 34"/>
                  <a:gd name="T54" fmla="*/ 61 h 6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61">
                    <a:moveTo>
                      <a:pt x="34" y="0"/>
                    </a:moveTo>
                    <a:lnTo>
                      <a:pt x="34" y="3"/>
                    </a:lnTo>
                    <a:lnTo>
                      <a:pt x="32" y="10"/>
                    </a:lnTo>
                    <a:lnTo>
                      <a:pt x="28" y="18"/>
                    </a:lnTo>
                    <a:lnTo>
                      <a:pt x="24" y="29"/>
                    </a:lnTo>
                    <a:lnTo>
                      <a:pt x="18" y="41"/>
                    </a:lnTo>
                    <a:lnTo>
                      <a:pt x="11" y="50"/>
                    </a:lnTo>
                    <a:lnTo>
                      <a:pt x="5" y="57"/>
                    </a:lnTo>
                    <a:lnTo>
                      <a:pt x="0" y="61"/>
                    </a:lnTo>
                    <a:lnTo>
                      <a:pt x="2" y="55"/>
                    </a:lnTo>
                    <a:lnTo>
                      <a:pt x="7" y="46"/>
                    </a:lnTo>
                    <a:lnTo>
                      <a:pt x="11" y="36"/>
                    </a:lnTo>
                    <a:lnTo>
                      <a:pt x="16" y="24"/>
                    </a:lnTo>
                    <a:lnTo>
                      <a:pt x="21" y="15"/>
                    </a:lnTo>
                    <a:lnTo>
                      <a:pt x="26" y="6"/>
                    </a:lnTo>
                    <a:lnTo>
                      <a:pt x="31" y="1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1" name="Freeform 66"/>
              <p:cNvSpPr>
                <a:spLocks/>
              </p:cNvSpPr>
              <p:nvPr/>
            </p:nvSpPr>
            <p:spPr bwMode="auto">
              <a:xfrm>
                <a:off x="753" y="193"/>
                <a:ext cx="29" cy="51"/>
              </a:xfrm>
              <a:custGeom>
                <a:avLst/>
                <a:gdLst>
                  <a:gd name="T0" fmla="*/ 29 w 29"/>
                  <a:gd name="T1" fmla="*/ 0 h 51"/>
                  <a:gd name="T2" fmla="*/ 29 w 29"/>
                  <a:gd name="T3" fmla="*/ 3 h 51"/>
                  <a:gd name="T4" fmla="*/ 29 w 29"/>
                  <a:gd name="T5" fmla="*/ 9 h 51"/>
                  <a:gd name="T6" fmla="*/ 27 w 29"/>
                  <a:gd name="T7" fmla="*/ 16 h 51"/>
                  <a:gd name="T8" fmla="*/ 23 w 29"/>
                  <a:gd name="T9" fmla="*/ 24 h 51"/>
                  <a:gd name="T10" fmla="*/ 19 w 29"/>
                  <a:gd name="T11" fmla="*/ 33 h 51"/>
                  <a:gd name="T12" fmla="*/ 13 w 29"/>
                  <a:gd name="T13" fmla="*/ 41 h 51"/>
                  <a:gd name="T14" fmla="*/ 7 w 29"/>
                  <a:gd name="T15" fmla="*/ 47 h 51"/>
                  <a:gd name="T16" fmla="*/ 0 w 29"/>
                  <a:gd name="T17" fmla="*/ 51 h 51"/>
                  <a:gd name="T18" fmla="*/ 4 w 29"/>
                  <a:gd name="T19" fmla="*/ 46 h 51"/>
                  <a:gd name="T20" fmla="*/ 7 w 29"/>
                  <a:gd name="T21" fmla="*/ 39 h 51"/>
                  <a:gd name="T22" fmla="*/ 11 w 29"/>
                  <a:gd name="T23" fmla="*/ 30 h 51"/>
                  <a:gd name="T24" fmla="*/ 16 w 29"/>
                  <a:gd name="T25" fmla="*/ 21 h 51"/>
                  <a:gd name="T26" fmla="*/ 19 w 29"/>
                  <a:gd name="T27" fmla="*/ 13 h 51"/>
                  <a:gd name="T28" fmla="*/ 23 w 29"/>
                  <a:gd name="T29" fmla="*/ 6 h 51"/>
                  <a:gd name="T30" fmla="*/ 26 w 29"/>
                  <a:gd name="T31" fmla="*/ 1 h 51"/>
                  <a:gd name="T32" fmla="*/ 29 w 29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1"/>
                  <a:gd name="T53" fmla="*/ 29 w 29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1">
                    <a:moveTo>
                      <a:pt x="29" y="0"/>
                    </a:moveTo>
                    <a:lnTo>
                      <a:pt x="29" y="3"/>
                    </a:lnTo>
                    <a:lnTo>
                      <a:pt x="29" y="9"/>
                    </a:lnTo>
                    <a:lnTo>
                      <a:pt x="27" y="16"/>
                    </a:lnTo>
                    <a:lnTo>
                      <a:pt x="23" y="24"/>
                    </a:lnTo>
                    <a:lnTo>
                      <a:pt x="19" y="33"/>
                    </a:lnTo>
                    <a:lnTo>
                      <a:pt x="13" y="41"/>
                    </a:lnTo>
                    <a:lnTo>
                      <a:pt x="7" y="47"/>
                    </a:lnTo>
                    <a:lnTo>
                      <a:pt x="0" y="51"/>
                    </a:lnTo>
                    <a:lnTo>
                      <a:pt x="4" y="46"/>
                    </a:lnTo>
                    <a:lnTo>
                      <a:pt x="7" y="39"/>
                    </a:lnTo>
                    <a:lnTo>
                      <a:pt x="11" y="30"/>
                    </a:lnTo>
                    <a:lnTo>
                      <a:pt x="16" y="21"/>
                    </a:lnTo>
                    <a:lnTo>
                      <a:pt x="19" y="13"/>
                    </a:lnTo>
                    <a:lnTo>
                      <a:pt x="23" y="6"/>
                    </a:lnTo>
                    <a:lnTo>
                      <a:pt x="26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2" name="Freeform 67"/>
              <p:cNvSpPr>
                <a:spLocks/>
              </p:cNvSpPr>
              <p:nvPr/>
            </p:nvSpPr>
            <p:spPr bwMode="auto">
              <a:xfrm>
                <a:off x="729" y="187"/>
                <a:ext cx="8" cy="30"/>
              </a:xfrm>
              <a:custGeom>
                <a:avLst/>
                <a:gdLst>
                  <a:gd name="T0" fmla="*/ 4 w 8"/>
                  <a:gd name="T1" fmla="*/ 0 h 30"/>
                  <a:gd name="T2" fmla="*/ 7 w 8"/>
                  <a:gd name="T3" fmla="*/ 5 h 30"/>
                  <a:gd name="T4" fmla="*/ 8 w 8"/>
                  <a:gd name="T5" fmla="*/ 15 h 30"/>
                  <a:gd name="T6" fmla="*/ 5 w 8"/>
                  <a:gd name="T7" fmla="*/ 24 h 30"/>
                  <a:gd name="T8" fmla="*/ 0 w 8"/>
                  <a:gd name="T9" fmla="*/ 30 h 30"/>
                  <a:gd name="T10" fmla="*/ 3 w 8"/>
                  <a:gd name="T11" fmla="*/ 21 h 30"/>
                  <a:gd name="T12" fmla="*/ 3 w 8"/>
                  <a:gd name="T13" fmla="*/ 11 h 30"/>
                  <a:gd name="T14" fmla="*/ 2 w 8"/>
                  <a:gd name="T15" fmla="*/ 2 h 30"/>
                  <a:gd name="T16" fmla="*/ 4 w 8"/>
                  <a:gd name="T17" fmla="*/ 0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30"/>
                  <a:gd name="T29" fmla="*/ 8 w 8"/>
                  <a:gd name="T30" fmla="*/ 30 h 3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30">
                    <a:moveTo>
                      <a:pt x="4" y="0"/>
                    </a:moveTo>
                    <a:lnTo>
                      <a:pt x="7" y="5"/>
                    </a:lnTo>
                    <a:lnTo>
                      <a:pt x="8" y="15"/>
                    </a:lnTo>
                    <a:lnTo>
                      <a:pt x="5" y="24"/>
                    </a:lnTo>
                    <a:lnTo>
                      <a:pt x="0" y="30"/>
                    </a:lnTo>
                    <a:lnTo>
                      <a:pt x="3" y="21"/>
                    </a:lnTo>
                    <a:lnTo>
                      <a:pt x="3" y="11"/>
                    </a:lnTo>
                    <a:lnTo>
                      <a:pt x="2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3" name="Freeform 68"/>
              <p:cNvSpPr>
                <a:spLocks/>
              </p:cNvSpPr>
              <p:nvPr/>
            </p:nvSpPr>
            <p:spPr bwMode="auto">
              <a:xfrm>
                <a:off x="844" y="202"/>
                <a:ext cx="40" cy="57"/>
              </a:xfrm>
              <a:custGeom>
                <a:avLst/>
                <a:gdLst>
                  <a:gd name="T0" fmla="*/ 39 w 40"/>
                  <a:gd name="T1" fmla="*/ 0 h 57"/>
                  <a:gd name="T2" fmla="*/ 40 w 40"/>
                  <a:gd name="T3" fmla="*/ 3 h 57"/>
                  <a:gd name="T4" fmla="*/ 38 w 40"/>
                  <a:gd name="T5" fmla="*/ 9 h 57"/>
                  <a:gd name="T6" fmla="*/ 35 w 40"/>
                  <a:gd name="T7" fmla="*/ 17 h 57"/>
                  <a:gd name="T8" fmla="*/ 29 w 40"/>
                  <a:gd name="T9" fmla="*/ 27 h 57"/>
                  <a:gd name="T10" fmla="*/ 23 w 40"/>
                  <a:gd name="T11" fmla="*/ 35 h 57"/>
                  <a:gd name="T12" fmla="*/ 16 w 40"/>
                  <a:gd name="T13" fmla="*/ 45 h 57"/>
                  <a:gd name="T14" fmla="*/ 8 w 40"/>
                  <a:gd name="T15" fmla="*/ 52 h 57"/>
                  <a:gd name="T16" fmla="*/ 0 w 40"/>
                  <a:gd name="T17" fmla="*/ 57 h 57"/>
                  <a:gd name="T18" fmla="*/ 4 w 40"/>
                  <a:gd name="T19" fmla="*/ 52 h 57"/>
                  <a:gd name="T20" fmla="*/ 8 w 40"/>
                  <a:gd name="T21" fmla="*/ 44 h 57"/>
                  <a:gd name="T22" fmla="*/ 13 w 40"/>
                  <a:gd name="T23" fmla="*/ 34 h 57"/>
                  <a:gd name="T24" fmla="*/ 20 w 40"/>
                  <a:gd name="T25" fmla="*/ 25 h 57"/>
                  <a:gd name="T26" fmla="*/ 26 w 40"/>
                  <a:gd name="T27" fmla="*/ 15 h 57"/>
                  <a:gd name="T28" fmla="*/ 31 w 40"/>
                  <a:gd name="T29" fmla="*/ 6 h 57"/>
                  <a:gd name="T30" fmla="*/ 35 w 40"/>
                  <a:gd name="T31" fmla="*/ 1 h 57"/>
                  <a:gd name="T32" fmla="*/ 39 w 40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57"/>
                  <a:gd name="T53" fmla="*/ 40 w 40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57">
                    <a:moveTo>
                      <a:pt x="39" y="0"/>
                    </a:moveTo>
                    <a:lnTo>
                      <a:pt x="40" y="3"/>
                    </a:lnTo>
                    <a:lnTo>
                      <a:pt x="38" y="9"/>
                    </a:lnTo>
                    <a:lnTo>
                      <a:pt x="35" y="17"/>
                    </a:lnTo>
                    <a:lnTo>
                      <a:pt x="29" y="27"/>
                    </a:lnTo>
                    <a:lnTo>
                      <a:pt x="23" y="35"/>
                    </a:lnTo>
                    <a:lnTo>
                      <a:pt x="16" y="45"/>
                    </a:lnTo>
                    <a:lnTo>
                      <a:pt x="8" y="52"/>
                    </a:lnTo>
                    <a:lnTo>
                      <a:pt x="0" y="57"/>
                    </a:lnTo>
                    <a:lnTo>
                      <a:pt x="4" y="52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20" y="25"/>
                    </a:lnTo>
                    <a:lnTo>
                      <a:pt x="26" y="15"/>
                    </a:lnTo>
                    <a:lnTo>
                      <a:pt x="31" y="6"/>
                    </a:lnTo>
                    <a:lnTo>
                      <a:pt x="35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4" name="Freeform 69"/>
              <p:cNvSpPr>
                <a:spLocks/>
              </p:cNvSpPr>
              <p:nvPr/>
            </p:nvSpPr>
            <p:spPr bwMode="auto">
              <a:xfrm>
                <a:off x="812" y="194"/>
                <a:ext cx="39" cy="66"/>
              </a:xfrm>
              <a:custGeom>
                <a:avLst/>
                <a:gdLst>
                  <a:gd name="T0" fmla="*/ 38 w 39"/>
                  <a:gd name="T1" fmla="*/ 0 h 66"/>
                  <a:gd name="T2" fmla="*/ 39 w 39"/>
                  <a:gd name="T3" fmla="*/ 4 h 66"/>
                  <a:gd name="T4" fmla="*/ 37 w 39"/>
                  <a:gd name="T5" fmla="*/ 12 h 66"/>
                  <a:gd name="T6" fmla="*/ 34 w 39"/>
                  <a:gd name="T7" fmla="*/ 21 h 66"/>
                  <a:gd name="T8" fmla="*/ 29 w 39"/>
                  <a:gd name="T9" fmla="*/ 33 h 66"/>
                  <a:gd name="T10" fmla="*/ 22 w 39"/>
                  <a:gd name="T11" fmla="*/ 43 h 66"/>
                  <a:gd name="T12" fmla="*/ 14 w 39"/>
                  <a:gd name="T13" fmla="*/ 54 h 66"/>
                  <a:gd name="T14" fmla="*/ 7 w 39"/>
                  <a:gd name="T15" fmla="*/ 62 h 66"/>
                  <a:gd name="T16" fmla="*/ 0 w 39"/>
                  <a:gd name="T17" fmla="*/ 66 h 66"/>
                  <a:gd name="T18" fmla="*/ 3 w 39"/>
                  <a:gd name="T19" fmla="*/ 61 h 66"/>
                  <a:gd name="T20" fmla="*/ 7 w 39"/>
                  <a:gd name="T21" fmla="*/ 52 h 66"/>
                  <a:gd name="T22" fmla="*/ 12 w 39"/>
                  <a:gd name="T23" fmla="*/ 40 h 66"/>
                  <a:gd name="T24" fmla="*/ 19 w 39"/>
                  <a:gd name="T25" fmla="*/ 29 h 66"/>
                  <a:gd name="T26" fmla="*/ 25 w 39"/>
                  <a:gd name="T27" fmla="*/ 17 h 66"/>
                  <a:gd name="T28" fmla="*/ 31 w 39"/>
                  <a:gd name="T29" fmla="*/ 8 h 66"/>
                  <a:gd name="T30" fmla="*/ 36 w 39"/>
                  <a:gd name="T31" fmla="*/ 2 h 66"/>
                  <a:gd name="T32" fmla="*/ 38 w 39"/>
                  <a:gd name="T33" fmla="*/ 0 h 6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66"/>
                  <a:gd name="T53" fmla="*/ 39 w 39"/>
                  <a:gd name="T54" fmla="*/ 66 h 6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66">
                    <a:moveTo>
                      <a:pt x="38" y="0"/>
                    </a:moveTo>
                    <a:lnTo>
                      <a:pt x="39" y="4"/>
                    </a:lnTo>
                    <a:lnTo>
                      <a:pt x="37" y="12"/>
                    </a:lnTo>
                    <a:lnTo>
                      <a:pt x="34" y="21"/>
                    </a:lnTo>
                    <a:lnTo>
                      <a:pt x="29" y="33"/>
                    </a:lnTo>
                    <a:lnTo>
                      <a:pt x="22" y="43"/>
                    </a:lnTo>
                    <a:lnTo>
                      <a:pt x="14" y="54"/>
                    </a:lnTo>
                    <a:lnTo>
                      <a:pt x="7" y="62"/>
                    </a:lnTo>
                    <a:lnTo>
                      <a:pt x="0" y="66"/>
                    </a:lnTo>
                    <a:lnTo>
                      <a:pt x="3" y="61"/>
                    </a:lnTo>
                    <a:lnTo>
                      <a:pt x="7" y="52"/>
                    </a:lnTo>
                    <a:lnTo>
                      <a:pt x="12" y="40"/>
                    </a:lnTo>
                    <a:lnTo>
                      <a:pt x="19" y="29"/>
                    </a:lnTo>
                    <a:lnTo>
                      <a:pt x="25" y="17"/>
                    </a:lnTo>
                    <a:lnTo>
                      <a:pt x="31" y="8"/>
                    </a:lnTo>
                    <a:lnTo>
                      <a:pt x="36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5" name="Freeform 70"/>
              <p:cNvSpPr>
                <a:spLocks/>
              </p:cNvSpPr>
              <p:nvPr/>
            </p:nvSpPr>
            <p:spPr bwMode="auto">
              <a:xfrm>
                <a:off x="767" y="189"/>
                <a:ext cx="28" cy="63"/>
              </a:xfrm>
              <a:custGeom>
                <a:avLst/>
                <a:gdLst>
                  <a:gd name="T0" fmla="*/ 27 w 28"/>
                  <a:gd name="T1" fmla="*/ 0 h 63"/>
                  <a:gd name="T2" fmla="*/ 28 w 28"/>
                  <a:gd name="T3" fmla="*/ 3 h 63"/>
                  <a:gd name="T4" fmla="*/ 27 w 28"/>
                  <a:gd name="T5" fmla="*/ 10 h 63"/>
                  <a:gd name="T6" fmla="*/ 26 w 28"/>
                  <a:gd name="T7" fmla="*/ 19 h 63"/>
                  <a:gd name="T8" fmla="*/ 22 w 28"/>
                  <a:gd name="T9" fmla="*/ 29 h 63"/>
                  <a:gd name="T10" fmla="*/ 18 w 28"/>
                  <a:gd name="T11" fmla="*/ 40 h 63"/>
                  <a:gd name="T12" fmla="*/ 13 w 28"/>
                  <a:gd name="T13" fmla="*/ 49 h 63"/>
                  <a:gd name="T14" fmla="*/ 7 w 28"/>
                  <a:gd name="T15" fmla="*/ 58 h 63"/>
                  <a:gd name="T16" fmla="*/ 0 w 28"/>
                  <a:gd name="T17" fmla="*/ 63 h 63"/>
                  <a:gd name="T18" fmla="*/ 2 w 28"/>
                  <a:gd name="T19" fmla="*/ 57 h 63"/>
                  <a:gd name="T20" fmla="*/ 6 w 28"/>
                  <a:gd name="T21" fmla="*/ 47 h 63"/>
                  <a:gd name="T22" fmla="*/ 9 w 28"/>
                  <a:gd name="T23" fmla="*/ 37 h 63"/>
                  <a:gd name="T24" fmla="*/ 14 w 28"/>
                  <a:gd name="T25" fmla="*/ 26 h 63"/>
                  <a:gd name="T26" fmla="*/ 18 w 28"/>
                  <a:gd name="T27" fmla="*/ 16 h 63"/>
                  <a:gd name="T28" fmla="*/ 21 w 28"/>
                  <a:gd name="T29" fmla="*/ 7 h 63"/>
                  <a:gd name="T30" fmla="*/ 25 w 28"/>
                  <a:gd name="T31" fmla="*/ 1 h 63"/>
                  <a:gd name="T32" fmla="*/ 27 w 28"/>
                  <a:gd name="T33" fmla="*/ 0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63"/>
                  <a:gd name="T53" fmla="*/ 28 w 28"/>
                  <a:gd name="T54" fmla="*/ 63 h 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63">
                    <a:moveTo>
                      <a:pt x="27" y="0"/>
                    </a:moveTo>
                    <a:lnTo>
                      <a:pt x="28" y="3"/>
                    </a:lnTo>
                    <a:lnTo>
                      <a:pt x="27" y="10"/>
                    </a:lnTo>
                    <a:lnTo>
                      <a:pt x="26" y="19"/>
                    </a:lnTo>
                    <a:lnTo>
                      <a:pt x="22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7" y="58"/>
                    </a:lnTo>
                    <a:lnTo>
                      <a:pt x="0" y="63"/>
                    </a:lnTo>
                    <a:lnTo>
                      <a:pt x="2" y="57"/>
                    </a:lnTo>
                    <a:lnTo>
                      <a:pt x="6" y="47"/>
                    </a:lnTo>
                    <a:lnTo>
                      <a:pt x="9" y="37"/>
                    </a:lnTo>
                    <a:lnTo>
                      <a:pt x="14" y="26"/>
                    </a:lnTo>
                    <a:lnTo>
                      <a:pt x="18" y="16"/>
                    </a:lnTo>
                    <a:lnTo>
                      <a:pt x="21" y="7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6" name="Freeform 71"/>
              <p:cNvSpPr>
                <a:spLocks/>
              </p:cNvSpPr>
              <p:nvPr/>
            </p:nvSpPr>
            <p:spPr bwMode="auto">
              <a:xfrm>
                <a:off x="743" y="191"/>
                <a:ext cx="30" cy="46"/>
              </a:xfrm>
              <a:custGeom>
                <a:avLst/>
                <a:gdLst>
                  <a:gd name="T0" fmla="*/ 29 w 30"/>
                  <a:gd name="T1" fmla="*/ 0 h 46"/>
                  <a:gd name="T2" fmla="*/ 30 w 30"/>
                  <a:gd name="T3" fmla="*/ 3 h 46"/>
                  <a:gd name="T4" fmla="*/ 27 w 30"/>
                  <a:gd name="T5" fmla="*/ 9 h 46"/>
                  <a:gd name="T6" fmla="*/ 24 w 30"/>
                  <a:gd name="T7" fmla="*/ 16 h 46"/>
                  <a:gd name="T8" fmla="*/ 20 w 30"/>
                  <a:gd name="T9" fmla="*/ 24 h 46"/>
                  <a:gd name="T10" fmla="*/ 14 w 30"/>
                  <a:gd name="T11" fmla="*/ 33 h 46"/>
                  <a:gd name="T12" fmla="*/ 8 w 30"/>
                  <a:gd name="T13" fmla="*/ 40 h 46"/>
                  <a:gd name="T14" fmla="*/ 3 w 30"/>
                  <a:gd name="T15" fmla="*/ 44 h 46"/>
                  <a:gd name="T16" fmla="*/ 0 w 30"/>
                  <a:gd name="T17" fmla="*/ 46 h 46"/>
                  <a:gd name="T18" fmla="*/ 2 w 30"/>
                  <a:gd name="T19" fmla="*/ 42 h 46"/>
                  <a:gd name="T20" fmla="*/ 6 w 30"/>
                  <a:gd name="T21" fmla="*/ 36 h 46"/>
                  <a:gd name="T22" fmla="*/ 10 w 30"/>
                  <a:gd name="T23" fmla="*/ 28 h 46"/>
                  <a:gd name="T24" fmla="*/ 14 w 30"/>
                  <a:gd name="T25" fmla="*/ 20 h 46"/>
                  <a:gd name="T26" fmla="*/ 19 w 30"/>
                  <a:gd name="T27" fmla="*/ 13 h 46"/>
                  <a:gd name="T28" fmla="*/ 23 w 30"/>
                  <a:gd name="T29" fmla="*/ 7 h 46"/>
                  <a:gd name="T30" fmla="*/ 26 w 30"/>
                  <a:gd name="T31" fmla="*/ 2 h 46"/>
                  <a:gd name="T32" fmla="*/ 29 w 30"/>
                  <a:gd name="T33" fmla="*/ 0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46"/>
                  <a:gd name="T53" fmla="*/ 30 w 30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46">
                    <a:moveTo>
                      <a:pt x="29" y="0"/>
                    </a:moveTo>
                    <a:lnTo>
                      <a:pt x="30" y="3"/>
                    </a:lnTo>
                    <a:lnTo>
                      <a:pt x="27" y="9"/>
                    </a:lnTo>
                    <a:lnTo>
                      <a:pt x="24" y="16"/>
                    </a:lnTo>
                    <a:lnTo>
                      <a:pt x="20" y="24"/>
                    </a:lnTo>
                    <a:lnTo>
                      <a:pt x="14" y="33"/>
                    </a:lnTo>
                    <a:lnTo>
                      <a:pt x="8" y="40"/>
                    </a:lnTo>
                    <a:lnTo>
                      <a:pt x="3" y="44"/>
                    </a:lnTo>
                    <a:lnTo>
                      <a:pt x="0" y="46"/>
                    </a:lnTo>
                    <a:lnTo>
                      <a:pt x="2" y="42"/>
                    </a:lnTo>
                    <a:lnTo>
                      <a:pt x="6" y="36"/>
                    </a:lnTo>
                    <a:lnTo>
                      <a:pt x="10" y="28"/>
                    </a:lnTo>
                    <a:lnTo>
                      <a:pt x="14" y="20"/>
                    </a:lnTo>
                    <a:lnTo>
                      <a:pt x="19" y="13"/>
                    </a:lnTo>
                    <a:lnTo>
                      <a:pt x="23" y="7"/>
                    </a:lnTo>
                    <a:lnTo>
                      <a:pt x="26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7" name="Freeform 72"/>
              <p:cNvSpPr>
                <a:spLocks/>
              </p:cNvSpPr>
              <p:nvPr/>
            </p:nvSpPr>
            <p:spPr bwMode="auto">
              <a:xfrm>
                <a:off x="738" y="198"/>
                <a:ext cx="11" cy="34"/>
              </a:xfrm>
              <a:custGeom>
                <a:avLst/>
                <a:gdLst>
                  <a:gd name="T0" fmla="*/ 9 w 11"/>
                  <a:gd name="T1" fmla="*/ 0 h 34"/>
                  <a:gd name="T2" fmla="*/ 11 w 11"/>
                  <a:gd name="T3" fmla="*/ 6 h 34"/>
                  <a:gd name="T4" fmla="*/ 9 w 11"/>
                  <a:gd name="T5" fmla="*/ 17 h 34"/>
                  <a:gd name="T6" fmla="*/ 6 w 11"/>
                  <a:gd name="T7" fmla="*/ 28 h 34"/>
                  <a:gd name="T8" fmla="*/ 0 w 11"/>
                  <a:gd name="T9" fmla="*/ 34 h 34"/>
                  <a:gd name="T10" fmla="*/ 3 w 11"/>
                  <a:gd name="T11" fmla="*/ 25 h 34"/>
                  <a:gd name="T12" fmla="*/ 5 w 11"/>
                  <a:gd name="T13" fmla="*/ 12 h 34"/>
                  <a:gd name="T14" fmla="*/ 6 w 11"/>
                  <a:gd name="T15" fmla="*/ 3 h 34"/>
                  <a:gd name="T16" fmla="*/ 9 w 11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34"/>
                  <a:gd name="T29" fmla="*/ 11 w 11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34">
                    <a:moveTo>
                      <a:pt x="9" y="0"/>
                    </a:moveTo>
                    <a:lnTo>
                      <a:pt x="11" y="6"/>
                    </a:lnTo>
                    <a:lnTo>
                      <a:pt x="9" y="17"/>
                    </a:lnTo>
                    <a:lnTo>
                      <a:pt x="6" y="28"/>
                    </a:lnTo>
                    <a:lnTo>
                      <a:pt x="0" y="34"/>
                    </a:lnTo>
                    <a:lnTo>
                      <a:pt x="3" y="25"/>
                    </a:lnTo>
                    <a:lnTo>
                      <a:pt x="5" y="12"/>
                    </a:lnTo>
                    <a:lnTo>
                      <a:pt x="6" y="3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8" name="Freeform 73"/>
              <p:cNvSpPr>
                <a:spLocks/>
              </p:cNvSpPr>
              <p:nvPr/>
            </p:nvSpPr>
            <p:spPr bwMode="auto">
              <a:xfrm>
                <a:off x="896" y="220"/>
                <a:ext cx="24" cy="27"/>
              </a:xfrm>
              <a:custGeom>
                <a:avLst/>
                <a:gdLst>
                  <a:gd name="T0" fmla="*/ 0 w 24"/>
                  <a:gd name="T1" fmla="*/ 27 h 27"/>
                  <a:gd name="T2" fmla="*/ 4 w 24"/>
                  <a:gd name="T3" fmla="*/ 20 h 27"/>
                  <a:gd name="T4" fmla="*/ 10 w 24"/>
                  <a:gd name="T5" fmla="*/ 10 h 27"/>
                  <a:gd name="T6" fmla="*/ 17 w 24"/>
                  <a:gd name="T7" fmla="*/ 1 h 27"/>
                  <a:gd name="T8" fmla="*/ 23 w 24"/>
                  <a:gd name="T9" fmla="*/ 0 h 27"/>
                  <a:gd name="T10" fmla="*/ 24 w 24"/>
                  <a:gd name="T11" fmla="*/ 3 h 27"/>
                  <a:gd name="T12" fmla="*/ 23 w 24"/>
                  <a:gd name="T13" fmla="*/ 7 h 27"/>
                  <a:gd name="T14" fmla="*/ 20 w 24"/>
                  <a:gd name="T15" fmla="*/ 11 h 27"/>
                  <a:gd name="T16" fmla="*/ 15 w 24"/>
                  <a:gd name="T17" fmla="*/ 14 h 27"/>
                  <a:gd name="T18" fmla="*/ 11 w 24"/>
                  <a:gd name="T19" fmla="*/ 18 h 27"/>
                  <a:gd name="T20" fmla="*/ 7 w 24"/>
                  <a:gd name="T21" fmla="*/ 21 h 27"/>
                  <a:gd name="T22" fmla="*/ 2 w 24"/>
                  <a:gd name="T23" fmla="*/ 25 h 27"/>
                  <a:gd name="T24" fmla="*/ 0 w 24"/>
                  <a:gd name="T25" fmla="*/ 27 h 2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7"/>
                  <a:gd name="T41" fmla="*/ 24 w 24"/>
                  <a:gd name="T42" fmla="*/ 27 h 2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7">
                    <a:moveTo>
                      <a:pt x="0" y="27"/>
                    </a:moveTo>
                    <a:lnTo>
                      <a:pt x="4" y="20"/>
                    </a:lnTo>
                    <a:lnTo>
                      <a:pt x="10" y="10"/>
                    </a:lnTo>
                    <a:lnTo>
                      <a:pt x="17" y="1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3" y="7"/>
                    </a:lnTo>
                    <a:lnTo>
                      <a:pt x="20" y="11"/>
                    </a:lnTo>
                    <a:lnTo>
                      <a:pt x="15" y="14"/>
                    </a:lnTo>
                    <a:lnTo>
                      <a:pt x="11" y="18"/>
                    </a:lnTo>
                    <a:lnTo>
                      <a:pt x="7" y="21"/>
                    </a:lnTo>
                    <a:lnTo>
                      <a:pt x="2" y="2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79" name="Freeform 74"/>
              <p:cNvSpPr>
                <a:spLocks/>
              </p:cNvSpPr>
              <p:nvPr/>
            </p:nvSpPr>
            <p:spPr bwMode="auto">
              <a:xfrm>
                <a:off x="901" y="238"/>
                <a:ext cx="31" cy="8"/>
              </a:xfrm>
              <a:custGeom>
                <a:avLst/>
                <a:gdLst>
                  <a:gd name="T0" fmla="*/ 0 w 31"/>
                  <a:gd name="T1" fmla="*/ 7 h 8"/>
                  <a:gd name="T2" fmla="*/ 2 w 31"/>
                  <a:gd name="T3" fmla="*/ 7 h 8"/>
                  <a:gd name="T4" fmla="*/ 6 w 31"/>
                  <a:gd name="T5" fmla="*/ 7 h 8"/>
                  <a:gd name="T6" fmla="*/ 11 w 31"/>
                  <a:gd name="T7" fmla="*/ 7 h 8"/>
                  <a:gd name="T8" fmla="*/ 16 w 31"/>
                  <a:gd name="T9" fmla="*/ 8 h 8"/>
                  <a:gd name="T10" fmla="*/ 21 w 31"/>
                  <a:gd name="T11" fmla="*/ 8 h 8"/>
                  <a:gd name="T12" fmla="*/ 27 w 31"/>
                  <a:gd name="T13" fmla="*/ 7 h 8"/>
                  <a:gd name="T14" fmla="*/ 30 w 31"/>
                  <a:gd name="T15" fmla="*/ 5 h 8"/>
                  <a:gd name="T16" fmla="*/ 31 w 31"/>
                  <a:gd name="T17" fmla="*/ 3 h 8"/>
                  <a:gd name="T18" fmla="*/ 30 w 31"/>
                  <a:gd name="T19" fmla="*/ 1 h 8"/>
                  <a:gd name="T20" fmla="*/ 27 w 31"/>
                  <a:gd name="T21" fmla="*/ 0 h 8"/>
                  <a:gd name="T22" fmla="*/ 22 w 31"/>
                  <a:gd name="T23" fmla="*/ 0 h 8"/>
                  <a:gd name="T24" fmla="*/ 18 w 31"/>
                  <a:gd name="T25" fmla="*/ 1 h 8"/>
                  <a:gd name="T26" fmla="*/ 12 w 31"/>
                  <a:gd name="T27" fmla="*/ 3 h 8"/>
                  <a:gd name="T28" fmla="*/ 8 w 31"/>
                  <a:gd name="T29" fmla="*/ 4 h 8"/>
                  <a:gd name="T30" fmla="*/ 3 w 31"/>
                  <a:gd name="T31" fmla="*/ 6 h 8"/>
                  <a:gd name="T32" fmla="*/ 0 w 31"/>
                  <a:gd name="T33" fmla="*/ 7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0" y="7"/>
                    </a:moveTo>
                    <a:lnTo>
                      <a:pt x="2" y="7"/>
                    </a:lnTo>
                    <a:lnTo>
                      <a:pt x="6" y="7"/>
                    </a:lnTo>
                    <a:lnTo>
                      <a:pt x="11" y="7"/>
                    </a:lnTo>
                    <a:lnTo>
                      <a:pt x="16" y="8"/>
                    </a:lnTo>
                    <a:lnTo>
                      <a:pt x="21" y="8"/>
                    </a:lnTo>
                    <a:lnTo>
                      <a:pt x="27" y="7"/>
                    </a:lnTo>
                    <a:lnTo>
                      <a:pt x="30" y="5"/>
                    </a:lnTo>
                    <a:lnTo>
                      <a:pt x="31" y="3"/>
                    </a:lnTo>
                    <a:lnTo>
                      <a:pt x="30" y="1"/>
                    </a:lnTo>
                    <a:lnTo>
                      <a:pt x="27" y="0"/>
                    </a:lnTo>
                    <a:lnTo>
                      <a:pt x="22" y="0"/>
                    </a:lnTo>
                    <a:lnTo>
                      <a:pt x="18" y="1"/>
                    </a:lnTo>
                    <a:lnTo>
                      <a:pt x="12" y="3"/>
                    </a:lnTo>
                    <a:lnTo>
                      <a:pt x="8" y="4"/>
                    </a:lnTo>
                    <a:lnTo>
                      <a:pt x="3" y="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0" name="Freeform 75"/>
              <p:cNvSpPr>
                <a:spLocks/>
              </p:cNvSpPr>
              <p:nvPr/>
            </p:nvSpPr>
            <p:spPr bwMode="auto">
              <a:xfrm>
                <a:off x="895" y="246"/>
                <a:ext cx="31" cy="26"/>
              </a:xfrm>
              <a:custGeom>
                <a:avLst/>
                <a:gdLst>
                  <a:gd name="T0" fmla="*/ 0 w 31"/>
                  <a:gd name="T1" fmla="*/ 0 h 26"/>
                  <a:gd name="T2" fmla="*/ 4 w 31"/>
                  <a:gd name="T3" fmla="*/ 2 h 26"/>
                  <a:gd name="T4" fmla="*/ 9 w 31"/>
                  <a:gd name="T5" fmla="*/ 6 h 26"/>
                  <a:gd name="T6" fmla="*/ 15 w 31"/>
                  <a:gd name="T7" fmla="*/ 10 h 26"/>
                  <a:gd name="T8" fmla="*/ 21 w 31"/>
                  <a:gd name="T9" fmla="*/ 14 h 26"/>
                  <a:gd name="T10" fmla="*/ 25 w 31"/>
                  <a:gd name="T11" fmla="*/ 17 h 26"/>
                  <a:gd name="T12" fmla="*/ 29 w 31"/>
                  <a:gd name="T13" fmla="*/ 21 h 26"/>
                  <a:gd name="T14" fmla="*/ 31 w 31"/>
                  <a:gd name="T15" fmla="*/ 24 h 26"/>
                  <a:gd name="T16" fmla="*/ 30 w 31"/>
                  <a:gd name="T17" fmla="*/ 26 h 26"/>
                  <a:gd name="T18" fmla="*/ 27 w 31"/>
                  <a:gd name="T19" fmla="*/ 26 h 26"/>
                  <a:gd name="T20" fmla="*/ 24 w 31"/>
                  <a:gd name="T21" fmla="*/ 24 h 26"/>
                  <a:gd name="T22" fmla="*/ 20 w 31"/>
                  <a:gd name="T23" fmla="*/ 21 h 26"/>
                  <a:gd name="T24" fmla="*/ 15 w 31"/>
                  <a:gd name="T25" fmla="*/ 16 h 26"/>
                  <a:gd name="T26" fmla="*/ 10 w 31"/>
                  <a:gd name="T27" fmla="*/ 12 h 26"/>
                  <a:gd name="T28" fmla="*/ 6 w 31"/>
                  <a:gd name="T29" fmla="*/ 7 h 26"/>
                  <a:gd name="T30" fmla="*/ 3 w 31"/>
                  <a:gd name="T31" fmla="*/ 3 h 26"/>
                  <a:gd name="T32" fmla="*/ 0 w 31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6"/>
                  <a:gd name="T53" fmla="*/ 31 w 31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6">
                    <a:moveTo>
                      <a:pt x="0" y="0"/>
                    </a:moveTo>
                    <a:lnTo>
                      <a:pt x="4" y="2"/>
                    </a:lnTo>
                    <a:lnTo>
                      <a:pt x="9" y="6"/>
                    </a:lnTo>
                    <a:lnTo>
                      <a:pt x="15" y="10"/>
                    </a:lnTo>
                    <a:lnTo>
                      <a:pt x="21" y="14"/>
                    </a:lnTo>
                    <a:lnTo>
                      <a:pt x="25" y="17"/>
                    </a:lnTo>
                    <a:lnTo>
                      <a:pt x="29" y="21"/>
                    </a:lnTo>
                    <a:lnTo>
                      <a:pt x="31" y="24"/>
                    </a:lnTo>
                    <a:lnTo>
                      <a:pt x="30" y="26"/>
                    </a:lnTo>
                    <a:lnTo>
                      <a:pt x="27" y="26"/>
                    </a:lnTo>
                    <a:lnTo>
                      <a:pt x="24" y="24"/>
                    </a:lnTo>
                    <a:lnTo>
                      <a:pt x="20" y="21"/>
                    </a:lnTo>
                    <a:lnTo>
                      <a:pt x="15" y="16"/>
                    </a:lnTo>
                    <a:lnTo>
                      <a:pt x="10" y="12"/>
                    </a:lnTo>
                    <a:lnTo>
                      <a:pt x="6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1" name="Freeform 76"/>
              <p:cNvSpPr>
                <a:spLocks/>
              </p:cNvSpPr>
              <p:nvPr/>
            </p:nvSpPr>
            <p:spPr bwMode="auto">
              <a:xfrm>
                <a:off x="739" y="235"/>
                <a:ext cx="8" cy="44"/>
              </a:xfrm>
              <a:custGeom>
                <a:avLst/>
                <a:gdLst>
                  <a:gd name="T0" fmla="*/ 5 w 8"/>
                  <a:gd name="T1" fmla="*/ 0 h 44"/>
                  <a:gd name="T2" fmla="*/ 6 w 8"/>
                  <a:gd name="T3" fmla="*/ 12 h 44"/>
                  <a:gd name="T4" fmla="*/ 8 w 8"/>
                  <a:gd name="T5" fmla="*/ 26 h 44"/>
                  <a:gd name="T6" fmla="*/ 8 w 8"/>
                  <a:gd name="T7" fmla="*/ 38 h 44"/>
                  <a:gd name="T8" fmla="*/ 4 w 8"/>
                  <a:gd name="T9" fmla="*/ 44 h 44"/>
                  <a:gd name="T10" fmla="*/ 0 w 8"/>
                  <a:gd name="T11" fmla="*/ 39 h 44"/>
                  <a:gd name="T12" fmla="*/ 1 w 8"/>
                  <a:gd name="T13" fmla="*/ 26 h 44"/>
                  <a:gd name="T14" fmla="*/ 3 w 8"/>
                  <a:gd name="T15" fmla="*/ 12 h 44"/>
                  <a:gd name="T16" fmla="*/ 5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5" y="0"/>
                    </a:moveTo>
                    <a:lnTo>
                      <a:pt x="6" y="12"/>
                    </a:lnTo>
                    <a:lnTo>
                      <a:pt x="8" y="26"/>
                    </a:lnTo>
                    <a:lnTo>
                      <a:pt x="8" y="38"/>
                    </a:lnTo>
                    <a:lnTo>
                      <a:pt x="4" y="44"/>
                    </a:lnTo>
                    <a:lnTo>
                      <a:pt x="0" y="39"/>
                    </a:lnTo>
                    <a:lnTo>
                      <a:pt x="1" y="26"/>
                    </a:lnTo>
                    <a:lnTo>
                      <a:pt x="3" y="1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2" name="Freeform 77"/>
              <p:cNvSpPr>
                <a:spLocks/>
              </p:cNvSpPr>
              <p:nvPr/>
            </p:nvSpPr>
            <p:spPr bwMode="auto">
              <a:xfrm>
                <a:off x="722" y="229"/>
                <a:ext cx="15" cy="42"/>
              </a:xfrm>
              <a:custGeom>
                <a:avLst/>
                <a:gdLst>
                  <a:gd name="T0" fmla="*/ 15 w 15"/>
                  <a:gd name="T1" fmla="*/ 0 h 42"/>
                  <a:gd name="T2" fmla="*/ 14 w 15"/>
                  <a:gd name="T3" fmla="*/ 9 h 42"/>
                  <a:gd name="T4" fmla="*/ 11 w 15"/>
                  <a:gd name="T5" fmla="*/ 24 h 42"/>
                  <a:gd name="T6" fmla="*/ 8 w 15"/>
                  <a:gd name="T7" fmla="*/ 36 h 42"/>
                  <a:gd name="T8" fmla="*/ 2 w 15"/>
                  <a:gd name="T9" fmla="*/ 42 h 42"/>
                  <a:gd name="T10" fmla="*/ 0 w 15"/>
                  <a:gd name="T11" fmla="*/ 36 h 42"/>
                  <a:gd name="T12" fmla="*/ 5 w 15"/>
                  <a:gd name="T13" fmla="*/ 24 h 42"/>
                  <a:gd name="T14" fmla="*/ 11 w 15"/>
                  <a:gd name="T15" fmla="*/ 9 h 42"/>
                  <a:gd name="T16" fmla="*/ 15 w 15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2"/>
                  <a:gd name="T29" fmla="*/ 15 w 15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2">
                    <a:moveTo>
                      <a:pt x="15" y="0"/>
                    </a:moveTo>
                    <a:lnTo>
                      <a:pt x="14" y="9"/>
                    </a:lnTo>
                    <a:lnTo>
                      <a:pt x="11" y="24"/>
                    </a:lnTo>
                    <a:lnTo>
                      <a:pt x="8" y="36"/>
                    </a:lnTo>
                    <a:lnTo>
                      <a:pt x="2" y="42"/>
                    </a:lnTo>
                    <a:lnTo>
                      <a:pt x="0" y="36"/>
                    </a:lnTo>
                    <a:lnTo>
                      <a:pt x="5" y="24"/>
                    </a:lnTo>
                    <a:lnTo>
                      <a:pt x="11" y="9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3" name="Freeform 78"/>
              <p:cNvSpPr>
                <a:spLocks/>
              </p:cNvSpPr>
              <p:nvPr/>
            </p:nvSpPr>
            <p:spPr bwMode="auto">
              <a:xfrm>
                <a:off x="755" y="237"/>
                <a:ext cx="8" cy="41"/>
              </a:xfrm>
              <a:custGeom>
                <a:avLst/>
                <a:gdLst>
                  <a:gd name="T0" fmla="*/ 2 w 8"/>
                  <a:gd name="T1" fmla="*/ 0 h 41"/>
                  <a:gd name="T2" fmla="*/ 5 w 8"/>
                  <a:gd name="T3" fmla="*/ 6 h 41"/>
                  <a:gd name="T4" fmla="*/ 8 w 8"/>
                  <a:gd name="T5" fmla="*/ 19 h 41"/>
                  <a:gd name="T6" fmla="*/ 8 w 8"/>
                  <a:gd name="T7" fmla="*/ 32 h 41"/>
                  <a:gd name="T8" fmla="*/ 3 w 8"/>
                  <a:gd name="T9" fmla="*/ 41 h 41"/>
                  <a:gd name="T10" fmla="*/ 0 w 8"/>
                  <a:gd name="T11" fmla="*/ 38 h 41"/>
                  <a:gd name="T12" fmla="*/ 0 w 8"/>
                  <a:gd name="T13" fmla="*/ 26 h 41"/>
                  <a:gd name="T14" fmla="*/ 2 w 8"/>
                  <a:gd name="T15" fmla="*/ 12 h 41"/>
                  <a:gd name="T16" fmla="*/ 2 w 8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1"/>
                  <a:gd name="T29" fmla="*/ 8 w 8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1">
                    <a:moveTo>
                      <a:pt x="2" y="0"/>
                    </a:moveTo>
                    <a:lnTo>
                      <a:pt x="5" y="6"/>
                    </a:lnTo>
                    <a:lnTo>
                      <a:pt x="8" y="19"/>
                    </a:lnTo>
                    <a:lnTo>
                      <a:pt x="8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2" y="1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4" name="Freeform 79"/>
              <p:cNvSpPr>
                <a:spLocks/>
              </p:cNvSpPr>
              <p:nvPr/>
            </p:nvSpPr>
            <p:spPr bwMode="auto">
              <a:xfrm>
                <a:off x="769" y="244"/>
                <a:ext cx="8" cy="44"/>
              </a:xfrm>
              <a:custGeom>
                <a:avLst/>
                <a:gdLst>
                  <a:gd name="T0" fmla="*/ 0 w 8"/>
                  <a:gd name="T1" fmla="*/ 0 h 44"/>
                  <a:gd name="T2" fmla="*/ 3 w 8"/>
                  <a:gd name="T3" fmla="*/ 9 h 44"/>
                  <a:gd name="T4" fmla="*/ 6 w 8"/>
                  <a:gd name="T5" fmla="*/ 22 h 44"/>
                  <a:gd name="T6" fmla="*/ 8 w 8"/>
                  <a:gd name="T7" fmla="*/ 36 h 44"/>
                  <a:gd name="T8" fmla="*/ 6 w 8"/>
                  <a:gd name="T9" fmla="*/ 44 h 44"/>
                  <a:gd name="T10" fmla="*/ 3 w 8"/>
                  <a:gd name="T11" fmla="*/ 41 h 44"/>
                  <a:gd name="T12" fmla="*/ 1 w 8"/>
                  <a:gd name="T13" fmla="*/ 29 h 44"/>
                  <a:gd name="T14" fmla="*/ 1 w 8"/>
                  <a:gd name="T15" fmla="*/ 14 h 44"/>
                  <a:gd name="T16" fmla="*/ 0 w 8"/>
                  <a:gd name="T17" fmla="*/ 0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44"/>
                  <a:gd name="T29" fmla="*/ 8 w 8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44">
                    <a:moveTo>
                      <a:pt x="0" y="0"/>
                    </a:moveTo>
                    <a:lnTo>
                      <a:pt x="3" y="9"/>
                    </a:lnTo>
                    <a:lnTo>
                      <a:pt x="6" y="22"/>
                    </a:lnTo>
                    <a:lnTo>
                      <a:pt x="8" y="36"/>
                    </a:lnTo>
                    <a:lnTo>
                      <a:pt x="6" y="44"/>
                    </a:lnTo>
                    <a:lnTo>
                      <a:pt x="3" y="41"/>
                    </a:lnTo>
                    <a:lnTo>
                      <a:pt x="1" y="29"/>
                    </a:lnTo>
                    <a:lnTo>
                      <a:pt x="1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5" name="Freeform 80"/>
              <p:cNvSpPr>
                <a:spLocks/>
              </p:cNvSpPr>
              <p:nvPr/>
            </p:nvSpPr>
            <p:spPr bwMode="auto">
              <a:xfrm>
                <a:off x="782" y="251"/>
                <a:ext cx="11" cy="43"/>
              </a:xfrm>
              <a:custGeom>
                <a:avLst/>
                <a:gdLst>
                  <a:gd name="T0" fmla="*/ 0 w 11"/>
                  <a:gd name="T1" fmla="*/ 0 h 43"/>
                  <a:gd name="T2" fmla="*/ 4 w 11"/>
                  <a:gd name="T3" fmla="*/ 10 h 43"/>
                  <a:gd name="T4" fmla="*/ 9 w 11"/>
                  <a:gd name="T5" fmla="*/ 24 h 43"/>
                  <a:gd name="T6" fmla="*/ 11 w 11"/>
                  <a:gd name="T7" fmla="*/ 37 h 43"/>
                  <a:gd name="T8" fmla="*/ 9 w 11"/>
                  <a:gd name="T9" fmla="*/ 43 h 43"/>
                  <a:gd name="T10" fmla="*/ 5 w 11"/>
                  <a:gd name="T11" fmla="*/ 38 h 43"/>
                  <a:gd name="T12" fmla="*/ 3 w 11"/>
                  <a:gd name="T13" fmla="*/ 26 h 43"/>
                  <a:gd name="T14" fmla="*/ 2 w 11"/>
                  <a:gd name="T15" fmla="*/ 12 h 43"/>
                  <a:gd name="T16" fmla="*/ 0 w 11"/>
                  <a:gd name="T17" fmla="*/ 0 h 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3"/>
                  <a:gd name="T29" fmla="*/ 11 w 11"/>
                  <a:gd name="T30" fmla="*/ 43 h 4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3">
                    <a:moveTo>
                      <a:pt x="0" y="0"/>
                    </a:moveTo>
                    <a:lnTo>
                      <a:pt x="4" y="10"/>
                    </a:lnTo>
                    <a:lnTo>
                      <a:pt x="9" y="24"/>
                    </a:lnTo>
                    <a:lnTo>
                      <a:pt x="11" y="37"/>
                    </a:lnTo>
                    <a:lnTo>
                      <a:pt x="9" y="43"/>
                    </a:lnTo>
                    <a:lnTo>
                      <a:pt x="5" y="38"/>
                    </a:lnTo>
                    <a:lnTo>
                      <a:pt x="3" y="26"/>
                    </a:lnTo>
                    <a:lnTo>
                      <a:pt x="2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6" name="Freeform 81"/>
              <p:cNvSpPr>
                <a:spLocks/>
              </p:cNvSpPr>
              <p:nvPr/>
            </p:nvSpPr>
            <p:spPr bwMode="auto">
              <a:xfrm>
                <a:off x="796" y="254"/>
                <a:ext cx="13" cy="48"/>
              </a:xfrm>
              <a:custGeom>
                <a:avLst/>
                <a:gdLst>
                  <a:gd name="T0" fmla="*/ 0 w 13"/>
                  <a:gd name="T1" fmla="*/ 0 h 48"/>
                  <a:gd name="T2" fmla="*/ 6 w 13"/>
                  <a:gd name="T3" fmla="*/ 12 h 48"/>
                  <a:gd name="T4" fmla="*/ 11 w 13"/>
                  <a:gd name="T5" fmla="*/ 28 h 48"/>
                  <a:gd name="T6" fmla="*/ 13 w 13"/>
                  <a:gd name="T7" fmla="*/ 41 h 48"/>
                  <a:gd name="T8" fmla="*/ 10 w 13"/>
                  <a:gd name="T9" fmla="*/ 48 h 48"/>
                  <a:gd name="T10" fmla="*/ 4 w 13"/>
                  <a:gd name="T11" fmla="*/ 42 h 48"/>
                  <a:gd name="T12" fmla="*/ 3 w 13"/>
                  <a:gd name="T13" fmla="*/ 28 h 48"/>
                  <a:gd name="T14" fmla="*/ 2 w 13"/>
                  <a:gd name="T15" fmla="*/ 11 h 48"/>
                  <a:gd name="T16" fmla="*/ 0 w 13"/>
                  <a:gd name="T17" fmla="*/ 0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"/>
                  <a:gd name="T28" fmla="*/ 0 h 48"/>
                  <a:gd name="T29" fmla="*/ 13 w 13"/>
                  <a:gd name="T30" fmla="*/ 48 h 4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" h="48">
                    <a:moveTo>
                      <a:pt x="0" y="0"/>
                    </a:moveTo>
                    <a:lnTo>
                      <a:pt x="6" y="12"/>
                    </a:lnTo>
                    <a:lnTo>
                      <a:pt x="11" y="28"/>
                    </a:lnTo>
                    <a:lnTo>
                      <a:pt x="13" y="41"/>
                    </a:lnTo>
                    <a:lnTo>
                      <a:pt x="10" y="48"/>
                    </a:lnTo>
                    <a:lnTo>
                      <a:pt x="4" y="42"/>
                    </a:lnTo>
                    <a:lnTo>
                      <a:pt x="3" y="28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7" name="Freeform 82"/>
              <p:cNvSpPr>
                <a:spLocks/>
              </p:cNvSpPr>
              <p:nvPr/>
            </p:nvSpPr>
            <p:spPr bwMode="auto">
              <a:xfrm>
                <a:off x="812" y="257"/>
                <a:ext cx="18" cy="51"/>
              </a:xfrm>
              <a:custGeom>
                <a:avLst/>
                <a:gdLst>
                  <a:gd name="T0" fmla="*/ 0 w 18"/>
                  <a:gd name="T1" fmla="*/ 0 h 51"/>
                  <a:gd name="T2" fmla="*/ 6 w 18"/>
                  <a:gd name="T3" fmla="*/ 11 h 51"/>
                  <a:gd name="T4" fmla="*/ 13 w 18"/>
                  <a:gd name="T5" fmla="*/ 30 h 51"/>
                  <a:gd name="T6" fmla="*/ 18 w 18"/>
                  <a:gd name="T7" fmla="*/ 45 h 51"/>
                  <a:gd name="T8" fmla="*/ 15 w 18"/>
                  <a:gd name="T9" fmla="*/ 51 h 51"/>
                  <a:gd name="T10" fmla="*/ 9 w 18"/>
                  <a:gd name="T11" fmla="*/ 43 h 51"/>
                  <a:gd name="T12" fmla="*/ 6 w 18"/>
                  <a:gd name="T13" fmla="*/ 27 h 51"/>
                  <a:gd name="T14" fmla="*/ 2 w 18"/>
                  <a:gd name="T15" fmla="*/ 10 h 51"/>
                  <a:gd name="T16" fmla="*/ 0 w 18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51"/>
                  <a:gd name="T29" fmla="*/ 18 w 18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51">
                    <a:moveTo>
                      <a:pt x="0" y="0"/>
                    </a:moveTo>
                    <a:lnTo>
                      <a:pt x="6" y="11"/>
                    </a:lnTo>
                    <a:lnTo>
                      <a:pt x="13" y="30"/>
                    </a:lnTo>
                    <a:lnTo>
                      <a:pt x="18" y="45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6" y="27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8" name="Freeform 83"/>
              <p:cNvSpPr>
                <a:spLocks/>
              </p:cNvSpPr>
              <p:nvPr/>
            </p:nvSpPr>
            <p:spPr bwMode="auto">
              <a:xfrm>
                <a:off x="824" y="256"/>
                <a:ext cx="23" cy="56"/>
              </a:xfrm>
              <a:custGeom>
                <a:avLst/>
                <a:gdLst>
                  <a:gd name="T0" fmla="*/ 0 w 23"/>
                  <a:gd name="T1" fmla="*/ 0 h 56"/>
                  <a:gd name="T2" fmla="*/ 5 w 23"/>
                  <a:gd name="T3" fmla="*/ 5 h 56"/>
                  <a:gd name="T4" fmla="*/ 10 w 23"/>
                  <a:gd name="T5" fmla="*/ 12 h 56"/>
                  <a:gd name="T6" fmla="*/ 14 w 23"/>
                  <a:gd name="T7" fmla="*/ 21 h 56"/>
                  <a:gd name="T8" fmla="*/ 19 w 23"/>
                  <a:gd name="T9" fmla="*/ 31 h 56"/>
                  <a:gd name="T10" fmla="*/ 21 w 23"/>
                  <a:gd name="T11" fmla="*/ 40 h 56"/>
                  <a:gd name="T12" fmla="*/ 23 w 23"/>
                  <a:gd name="T13" fmla="*/ 48 h 56"/>
                  <a:gd name="T14" fmla="*/ 22 w 23"/>
                  <a:gd name="T15" fmla="*/ 54 h 56"/>
                  <a:gd name="T16" fmla="*/ 19 w 23"/>
                  <a:gd name="T17" fmla="*/ 56 h 56"/>
                  <a:gd name="T18" fmla="*/ 13 w 23"/>
                  <a:gd name="T19" fmla="*/ 50 h 56"/>
                  <a:gd name="T20" fmla="*/ 7 w 23"/>
                  <a:gd name="T21" fmla="*/ 33 h 56"/>
                  <a:gd name="T22" fmla="*/ 3 w 23"/>
                  <a:gd name="T23" fmla="*/ 14 h 56"/>
                  <a:gd name="T24" fmla="*/ 0 w 23"/>
                  <a:gd name="T25" fmla="*/ 0 h 5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56"/>
                  <a:gd name="T41" fmla="*/ 23 w 23"/>
                  <a:gd name="T42" fmla="*/ 56 h 5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56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4" y="21"/>
                    </a:lnTo>
                    <a:lnTo>
                      <a:pt x="19" y="31"/>
                    </a:lnTo>
                    <a:lnTo>
                      <a:pt x="21" y="40"/>
                    </a:lnTo>
                    <a:lnTo>
                      <a:pt x="23" y="48"/>
                    </a:lnTo>
                    <a:lnTo>
                      <a:pt x="22" y="54"/>
                    </a:lnTo>
                    <a:lnTo>
                      <a:pt x="19" y="56"/>
                    </a:lnTo>
                    <a:lnTo>
                      <a:pt x="13" y="50"/>
                    </a:lnTo>
                    <a:lnTo>
                      <a:pt x="7" y="33"/>
                    </a:lnTo>
                    <a:lnTo>
                      <a:pt x="3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89" name="Freeform 84"/>
              <p:cNvSpPr>
                <a:spLocks/>
              </p:cNvSpPr>
              <p:nvPr/>
            </p:nvSpPr>
            <p:spPr bwMode="auto">
              <a:xfrm>
                <a:off x="843" y="254"/>
                <a:ext cx="35" cy="51"/>
              </a:xfrm>
              <a:custGeom>
                <a:avLst/>
                <a:gdLst>
                  <a:gd name="T0" fmla="*/ 0 w 35"/>
                  <a:gd name="T1" fmla="*/ 0 h 51"/>
                  <a:gd name="T2" fmla="*/ 6 w 35"/>
                  <a:gd name="T3" fmla="*/ 4 h 51"/>
                  <a:gd name="T4" fmla="*/ 12 w 35"/>
                  <a:gd name="T5" fmla="*/ 10 h 51"/>
                  <a:gd name="T6" fmla="*/ 18 w 35"/>
                  <a:gd name="T7" fmla="*/ 18 h 51"/>
                  <a:gd name="T8" fmla="*/ 24 w 35"/>
                  <a:gd name="T9" fmla="*/ 27 h 51"/>
                  <a:gd name="T10" fmla="*/ 30 w 35"/>
                  <a:gd name="T11" fmla="*/ 35 h 51"/>
                  <a:gd name="T12" fmla="*/ 33 w 35"/>
                  <a:gd name="T13" fmla="*/ 42 h 51"/>
                  <a:gd name="T14" fmla="*/ 35 w 35"/>
                  <a:gd name="T15" fmla="*/ 48 h 51"/>
                  <a:gd name="T16" fmla="*/ 34 w 35"/>
                  <a:gd name="T17" fmla="*/ 51 h 51"/>
                  <a:gd name="T18" fmla="*/ 30 w 35"/>
                  <a:gd name="T19" fmla="*/ 51 h 51"/>
                  <a:gd name="T20" fmla="*/ 26 w 35"/>
                  <a:gd name="T21" fmla="*/ 47 h 51"/>
                  <a:gd name="T22" fmla="*/ 21 w 35"/>
                  <a:gd name="T23" fmla="*/ 41 h 51"/>
                  <a:gd name="T24" fmla="*/ 16 w 35"/>
                  <a:gd name="T25" fmla="*/ 34 h 51"/>
                  <a:gd name="T26" fmla="*/ 11 w 35"/>
                  <a:gd name="T27" fmla="*/ 25 h 51"/>
                  <a:gd name="T28" fmla="*/ 6 w 35"/>
                  <a:gd name="T29" fmla="*/ 16 h 51"/>
                  <a:gd name="T30" fmla="*/ 2 w 35"/>
                  <a:gd name="T31" fmla="*/ 7 h 51"/>
                  <a:gd name="T32" fmla="*/ 0 w 35"/>
                  <a:gd name="T33" fmla="*/ 0 h 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1"/>
                  <a:gd name="T53" fmla="*/ 35 w 35"/>
                  <a:gd name="T54" fmla="*/ 51 h 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1">
                    <a:moveTo>
                      <a:pt x="0" y="0"/>
                    </a:moveTo>
                    <a:lnTo>
                      <a:pt x="6" y="4"/>
                    </a:lnTo>
                    <a:lnTo>
                      <a:pt x="12" y="10"/>
                    </a:lnTo>
                    <a:lnTo>
                      <a:pt x="18" y="18"/>
                    </a:lnTo>
                    <a:lnTo>
                      <a:pt x="24" y="27"/>
                    </a:lnTo>
                    <a:lnTo>
                      <a:pt x="30" y="35"/>
                    </a:lnTo>
                    <a:lnTo>
                      <a:pt x="33" y="42"/>
                    </a:lnTo>
                    <a:lnTo>
                      <a:pt x="35" y="48"/>
                    </a:lnTo>
                    <a:lnTo>
                      <a:pt x="34" y="51"/>
                    </a:lnTo>
                    <a:lnTo>
                      <a:pt x="30" y="51"/>
                    </a:lnTo>
                    <a:lnTo>
                      <a:pt x="26" y="47"/>
                    </a:lnTo>
                    <a:lnTo>
                      <a:pt x="21" y="41"/>
                    </a:lnTo>
                    <a:lnTo>
                      <a:pt x="16" y="34"/>
                    </a:lnTo>
                    <a:lnTo>
                      <a:pt x="11" y="25"/>
                    </a:lnTo>
                    <a:lnTo>
                      <a:pt x="6" y="16"/>
                    </a:lnTo>
                    <a:lnTo>
                      <a:pt x="2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0" name="Freeform 85"/>
              <p:cNvSpPr>
                <a:spLocks/>
              </p:cNvSpPr>
              <p:nvPr/>
            </p:nvSpPr>
            <p:spPr bwMode="auto">
              <a:xfrm>
                <a:off x="861" y="252"/>
                <a:ext cx="43" cy="42"/>
              </a:xfrm>
              <a:custGeom>
                <a:avLst/>
                <a:gdLst>
                  <a:gd name="T0" fmla="*/ 0 w 43"/>
                  <a:gd name="T1" fmla="*/ 0 h 42"/>
                  <a:gd name="T2" fmla="*/ 6 w 43"/>
                  <a:gd name="T3" fmla="*/ 3 h 42"/>
                  <a:gd name="T4" fmla="*/ 12 w 43"/>
                  <a:gd name="T5" fmla="*/ 9 h 42"/>
                  <a:gd name="T6" fmla="*/ 20 w 43"/>
                  <a:gd name="T7" fmla="*/ 14 h 42"/>
                  <a:gd name="T8" fmla="*/ 28 w 43"/>
                  <a:gd name="T9" fmla="*/ 21 h 42"/>
                  <a:gd name="T10" fmla="*/ 36 w 43"/>
                  <a:gd name="T11" fmla="*/ 28 h 42"/>
                  <a:gd name="T12" fmla="*/ 41 w 43"/>
                  <a:gd name="T13" fmla="*/ 34 h 42"/>
                  <a:gd name="T14" fmla="*/ 43 w 43"/>
                  <a:gd name="T15" fmla="*/ 39 h 42"/>
                  <a:gd name="T16" fmla="*/ 43 w 43"/>
                  <a:gd name="T17" fmla="*/ 42 h 42"/>
                  <a:gd name="T18" fmla="*/ 38 w 43"/>
                  <a:gd name="T19" fmla="*/ 42 h 42"/>
                  <a:gd name="T20" fmla="*/ 33 w 43"/>
                  <a:gd name="T21" fmla="*/ 39 h 42"/>
                  <a:gd name="T22" fmla="*/ 26 w 43"/>
                  <a:gd name="T23" fmla="*/ 34 h 42"/>
                  <a:gd name="T24" fmla="*/ 18 w 43"/>
                  <a:gd name="T25" fmla="*/ 27 h 42"/>
                  <a:gd name="T26" fmla="*/ 12 w 43"/>
                  <a:gd name="T27" fmla="*/ 18 h 42"/>
                  <a:gd name="T28" fmla="*/ 6 w 43"/>
                  <a:gd name="T29" fmla="*/ 11 h 42"/>
                  <a:gd name="T30" fmla="*/ 2 w 43"/>
                  <a:gd name="T31" fmla="*/ 5 h 42"/>
                  <a:gd name="T32" fmla="*/ 0 w 43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0" y="0"/>
                    </a:moveTo>
                    <a:lnTo>
                      <a:pt x="6" y="3"/>
                    </a:lnTo>
                    <a:lnTo>
                      <a:pt x="12" y="9"/>
                    </a:lnTo>
                    <a:lnTo>
                      <a:pt x="20" y="14"/>
                    </a:lnTo>
                    <a:lnTo>
                      <a:pt x="28" y="21"/>
                    </a:lnTo>
                    <a:lnTo>
                      <a:pt x="36" y="28"/>
                    </a:lnTo>
                    <a:lnTo>
                      <a:pt x="41" y="34"/>
                    </a:lnTo>
                    <a:lnTo>
                      <a:pt x="43" y="39"/>
                    </a:lnTo>
                    <a:lnTo>
                      <a:pt x="43" y="42"/>
                    </a:lnTo>
                    <a:lnTo>
                      <a:pt x="38" y="42"/>
                    </a:lnTo>
                    <a:lnTo>
                      <a:pt x="33" y="39"/>
                    </a:lnTo>
                    <a:lnTo>
                      <a:pt x="26" y="34"/>
                    </a:lnTo>
                    <a:lnTo>
                      <a:pt x="18" y="27"/>
                    </a:lnTo>
                    <a:lnTo>
                      <a:pt x="12" y="18"/>
                    </a:lnTo>
                    <a:lnTo>
                      <a:pt x="6" y="11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1" name="Freeform 86"/>
              <p:cNvSpPr>
                <a:spLocks/>
              </p:cNvSpPr>
              <p:nvPr/>
            </p:nvSpPr>
            <p:spPr bwMode="auto">
              <a:xfrm>
                <a:off x="879" y="249"/>
                <a:ext cx="37" cy="39"/>
              </a:xfrm>
              <a:custGeom>
                <a:avLst/>
                <a:gdLst>
                  <a:gd name="T0" fmla="*/ 36 w 37"/>
                  <a:gd name="T1" fmla="*/ 39 h 39"/>
                  <a:gd name="T2" fmla="*/ 34 w 37"/>
                  <a:gd name="T3" fmla="*/ 38 h 39"/>
                  <a:gd name="T4" fmla="*/ 31 w 37"/>
                  <a:gd name="T5" fmla="*/ 35 h 39"/>
                  <a:gd name="T6" fmla="*/ 25 w 37"/>
                  <a:gd name="T7" fmla="*/ 29 h 39"/>
                  <a:gd name="T8" fmla="*/ 20 w 37"/>
                  <a:gd name="T9" fmla="*/ 22 h 39"/>
                  <a:gd name="T10" fmla="*/ 15 w 37"/>
                  <a:gd name="T11" fmla="*/ 15 h 39"/>
                  <a:gd name="T12" fmla="*/ 9 w 37"/>
                  <a:gd name="T13" fmla="*/ 9 h 39"/>
                  <a:gd name="T14" fmla="*/ 4 w 37"/>
                  <a:gd name="T15" fmla="*/ 4 h 39"/>
                  <a:gd name="T16" fmla="*/ 0 w 37"/>
                  <a:gd name="T17" fmla="*/ 0 h 39"/>
                  <a:gd name="T18" fmla="*/ 6 w 37"/>
                  <a:gd name="T19" fmla="*/ 2 h 39"/>
                  <a:gd name="T20" fmla="*/ 13 w 37"/>
                  <a:gd name="T21" fmla="*/ 6 h 39"/>
                  <a:gd name="T22" fmla="*/ 20 w 37"/>
                  <a:gd name="T23" fmla="*/ 12 h 39"/>
                  <a:gd name="T24" fmla="*/ 27 w 37"/>
                  <a:gd name="T25" fmla="*/ 17 h 39"/>
                  <a:gd name="T26" fmla="*/ 32 w 37"/>
                  <a:gd name="T27" fmla="*/ 24 h 39"/>
                  <a:gd name="T28" fmla="*/ 37 w 37"/>
                  <a:gd name="T29" fmla="*/ 30 h 39"/>
                  <a:gd name="T30" fmla="*/ 37 w 37"/>
                  <a:gd name="T31" fmla="*/ 35 h 39"/>
                  <a:gd name="T32" fmla="*/ 36 w 37"/>
                  <a:gd name="T33" fmla="*/ 39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9"/>
                  <a:gd name="T53" fmla="*/ 37 w 37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9">
                    <a:moveTo>
                      <a:pt x="36" y="39"/>
                    </a:moveTo>
                    <a:lnTo>
                      <a:pt x="34" y="38"/>
                    </a:lnTo>
                    <a:lnTo>
                      <a:pt x="31" y="35"/>
                    </a:lnTo>
                    <a:lnTo>
                      <a:pt x="25" y="29"/>
                    </a:lnTo>
                    <a:lnTo>
                      <a:pt x="20" y="22"/>
                    </a:lnTo>
                    <a:lnTo>
                      <a:pt x="15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6"/>
                    </a:lnTo>
                    <a:lnTo>
                      <a:pt x="20" y="12"/>
                    </a:lnTo>
                    <a:lnTo>
                      <a:pt x="27" y="17"/>
                    </a:lnTo>
                    <a:lnTo>
                      <a:pt x="32" y="24"/>
                    </a:lnTo>
                    <a:lnTo>
                      <a:pt x="37" y="30"/>
                    </a:lnTo>
                    <a:lnTo>
                      <a:pt x="37" y="35"/>
                    </a:lnTo>
                    <a:lnTo>
                      <a:pt x="36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2" name="Freeform 87"/>
              <p:cNvSpPr>
                <a:spLocks/>
              </p:cNvSpPr>
              <p:nvPr/>
            </p:nvSpPr>
            <p:spPr bwMode="auto">
              <a:xfrm>
                <a:off x="912" y="158"/>
                <a:ext cx="176" cy="43"/>
              </a:xfrm>
              <a:custGeom>
                <a:avLst/>
                <a:gdLst>
                  <a:gd name="T0" fmla="*/ 0 w 176"/>
                  <a:gd name="T1" fmla="*/ 6 h 43"/>
                  <a:gd name="T2" fmla="*/ 0 w 176"/>
                  <a:gd name="T3" fmla="*/ 4 h 43"/>
                  <a:gd name="T4" fmla="*/ 1 w 176"/>
                  <a:gd name="T5" fmla="*/ 3 h 43"/>
                  <a:gd name="T6" fmla="*/ 2 w 176"/>
                  <a:gd name="T7" fmla="*/ 1 h 43"/>
                  <a:gd name="T8" fmla="*/ 4 w 176"/>
                  <a:gd name="T9" fmla="*/ 0 h 43"/>
                  <a:gd name="T10" fmla="*/ 15 w 176"/>
                  <a:gd name="T11" fmla="*/ 10 h 43"/>
                  <a:gd name="T12" fmla="*/ 27 w 176"/>
                  <a:gd name="T13" fmla="*/ 19 h 43"/>
                  <a:gd name="T14" fmla="*/ 38 w 176"/>
                  <a:gd name="T15" fmla="*/ 24 h 43"/>
                  <a:gd name="T16" fmla="*/ 50 w 176"/>
                  <a:gd name="T17" fmla="*/ 29 h 43"/>
                  <a:gd name="T18" fmla="*/ 62 w 176"/>
                  <a:gd name="T19" fmla="*/ 32 h 43"/>
                  <a:gd name="T20" fmla="*/ 74 w 176"/>
                  <a:gd name="T21" fmla="*/ 34 h 43"/>
                  <a:gd name="T22" fmla="*/ 86 w 176"/>
                  <a:gd name="T23" fmla="*/ 34 h 43"/>
                  <a:gd name="T24" fmla="*/ 98 w 176"/>
                  <a:gd name="T25" fmla="*/ 34 h 43"/>
                  <a:gd name="T26" fmla="*/ 109 w 176"/>
                  <a:gd name="T27" fmla="*/ 33 h 43"/>
                  <a:gd name="T28" fmla="*/ 120 w 176"/>
                  <a:gd name="T29" fmla="*/ 31 h 43"/>
                  <a:gd name="T30" fmla="*/ 132 w 176"/>
                  <a:gd name="T31" fmla="*/ 28 h 43"/>
                  <a:gd name="T32" fmla="*/ 142 w 176"/>
                  <a:gd name="T33" fmla="*/ 25 h 43"/>
                  <a:gd name="T34" fmla="*/ 151 w 176"/>
                  <a:gd name="T35" fmla="*/ 22 h 43"/>
                  <a:gd name="T36" fmla="*/ 161 w 176"/>
                  <a:gd name="T37" fmla="*/ 19 h 43"/>
                  <a:gd name="T38" fmla="*/ 169 w 176"/>
                  <a:gd name="T39" fmla="*/ 16 h 43"/>
                  <a:gd name="T40" fmla="*/ 176 w 176"/>
                  <a:gd name="T41" fmla="*/ 13 h 43"/>
                  <a:gd name="T42" fmla="*/ 173 w 176"/>
                  <a:gd name="T43" fmla="*/ 19 h 43"/>
                  <a:gd name="T44" fmla="*/ 166 w 176"/>
                  <a:gd name="T45" fmla="*/ 24 h 43"/>
                  <a:gd name="T46" fmla="*/ 158 w 176"/>
                  <a:gd name="T47" fmla="*/ 29 h 43"/>
                  <a:gd name="T48" fmla="*/ 148 w 176"/>
                  <a:gd name="T49" fmla="*/ 33 h 43"/>
                  <a:gd name="T50" fmla="*/ 137 w 176"/>
                  <a:gd name="T51" fmla="*/ 37 h 43"/>
                  <a:gd name="T52" fmla="*/ 124 w 176"/>
                  <a:gd name="T53" fmla="*/ 40 h 43"/>
                  <a:gd name="T54" fmla="*/ 110 w 176"/>
                  <a:gd name="T55" fmla="*/ 42 h 43"/>
                  <a:gd name="T56" fmla="*/ 96 w 176"/>
                  <a:gd name="T57" fmla="*/ 43 h 43"/>
                  <a:gd name="T58" fmla="*/ 82 w 176"/>
                  <a:gd name="T59" fmla="*/ 43 h 43"/>
                  <a:gd name="T60" fmla="*/ 68 w 176"/>
                  <a:gd name="T61" fmla="*/ 42 h 43"/>
                  <a:gd name="T62" fmla="*/ 53 w 176"/>
                  <a:gd name="T63" fmla="*/ 39 h 43"/>
                  <a:gd name="T64" fmla="*/ 41 w 176"/>
                  <a:gd name="T65" fmla="*/ 36 h 43"/>
                  <a:gd name="T66" fmla="*/ 29 w 176"/>
                  <a:gd name="T67" fmla="*/ 30 h 43"/>
                  <a:gd name="T68" fmla="*/ 17 w 176"/>
                  <a:gd name="T69" fmla="*/ 24 h 43"/>
                  <a:gd name="T70" fmla="*/ 8 w 176"/>
                  <a:gd name="T71" fmla="*/ 16 h 43"/>
                  <a:gd name="T72" fmla="*/ 0 w 176"/>
                  <a:gd name="T73" fmla="*/ 6 h 4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76"/>
                  <a:gd name="T112" fmla="*/ 0 h 43"/>
                  <a:gd name="T113" fmla="*/ 176 w 176"/>
                  <a:gd name="T114" fmla="*/ 43 h 43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76" h="43">
                    <a:moveTo>
                      <a:pt x="0" y="6"/>
                    </a:moveTo>
                    <a:lnTo>
                      <a:pt x="0" y="4"/>
                    </a:lnTo>
                    <a:lnTo>
                      <a:pt x="1" y="3"/>
                    </a:lnTo>
                    <a:lnTo>
                      <a:pt x="2" y="1"/>
                    </a:lnTo>
                    <a:lnTo>
                      <a:pt x="4" y="0"/>
                    </a:lnTo>
                    <a:lnTo>
                      <a:pt x="15" y="10"/>
                    </a:lnTo>
                    <a:lnTo>
                      <a:pt x="27" y="19"/>
                    </a:lnTo>
                    <a:lnTo>
                      <a:pt x="38" y="24"/>
                    </a:lnTo>
                    <a:lnTo>
                      <a:pt x="50" y="29"/>
                    </a:lnTo>
                    <a:lnTo>
                      <a:pt x="62" y="32"/>
                    </a:lnTo>
                    <a:lnTo>
                      <a:pt x="74" y="34"/>
                    </a:lnTo>
                    <a:lnTo>
                      <a:pt x="86" y="34"/>
                    </a:lnTo>
                    <a:lnTo>
                      <a:pt x="98" y="34"/>
                    </a:lnTo>
                    <a:lnTo>
                      <a:pt x="109" y="33"/>
                    </a:lnTo>
                    <a:lnTo>
                      <a:pt x="120" y="31"/>
                    </a:lnTo>
                    <a:lnTo>
                      <a:pt x="132" y="28"/>
                    </a:lnTo>
                    <a:lnTo>
                      <a:pt x="142" y="25"/>
                    </a:lnTo>
                    <a:lnTo>
                      <a:pt x="151" y="22"/>
                    </a:lnTo>
                    <a:lnTo>
                      <a:pt x="161" y="19"/>
                    </a:lnTo>
                    <a:lnTo>
                      <a:pt x="169" y="16"/>
                    </a:lnTo>
                    <a:lnTo>
                      <a:pt x="176" y="13"/>
                    </a:lnTo>
                    <a:lnTo>
                      <a:pt x="173" y="19"/>
                    </a:lnTo>
                    <a:lnTo>
                      <a:pt x="166" y="24"/>
                    </a:lnTo>
                    <a:lnTo>
                      <a:pt x="158" y="29"/>
                    </a:lnTo>
                    <a:lnTo>
                      <a:pt x="148" y="33"/>
                    </a:lnTo>
                    <a:lnTo>
                      <a:pt x="137" y="37"/>
                    </a:lnTo>
                    <a:lnTo>
                      <a:pt x="124" y="40"/>
                    </a:lnTo>
                    <a:lnTo>
                      <a:pt x="110" y="42"/>
                    </a:lnTo>
                    <a:lnTo>
                      <a:pt x="96" y="43"/>
                    </a:lnTo>
                    <a:lnTo>
                      <a:pt x="82" y="43"/>
                    </a:lnTo>
                    <a:lnTo>
                      <a:pt x="68" y="42"/>
                    </a:lnTo>
                    <a:lnTo>
                      <a:pt x="53" y="39"/>
                    </a:lnTo>
                    <a:lnTo>
                      <a:pt x="41" y="36"/>
                    </a:lnTo>
                    <a:lnTo>
                      <a:pt x="29" y="30"/>
                    </a:lnTo>
                    <a:lnTo>
                      <a:pt x="17" y="24"/>
                    </a:lnTo>
                    <a:lnTo>
                      <a:pt x="8" y="1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3" name="Freeform 88"/>
              <p:cNvSpPr>
                <a:spLocks/>
              </p:cNvSpPr>
              <p:nvPr/>
            </p:nvSpPr>
            <p:spPr bwMode="auto">
              <a:xfrm>
                <a:off x="1065" y="141"/>
                <a:ext cx="20" cy="44"/>
              </a:xfrm>
              <a:custGeom>
                <a:avLst/>
                <a:gdLst>
                  <a:gd name="T0" fmla="*/ 0 w 20"/>
                  <a:gd name="T1" fmla="*/ 44 h 44"/>
                  <a:gd name="T2" fmla="*/ 9 w 20"/>
                  <a:gd name="T3" fmla="*/ 34 h 44"/>
                  <a:gd name="T4" fmla="*/ 16 w 20"/>
                  <a:gd name="T5" fmla="*/ 19 h 44"/>
                  <a:gd name="T6" fmla="*/ 20 w 20"/>
                  <a:gd name="T7" fmla="*/ 7 h 44"/>
                  <a:gd name="T8" fmla="*/ 19 w 20"/>
                  <a:gd name="T9" fmla="*/ 0 h 44"/>
                  <a:gd name="T10" fmla="*/ 16 w 20"/>
                  <a:gd name="T11" fmla="*/ 4 h 44"/>
                  <a:gd name="T12" fmla="*/ 11 w 20"/>
                  <a:gd name="T13" fmla="*/ 16 h 44"/>
                  <a:gd name="T14" fmla="*/ 6 w 20"/>
                  <a:gd name="T15" fmla="*/ 31 h 44"/>
                  <a:gd name="T16" fmla="*/ 0 w 20"/>
                  <a:gd name="T17" fmla="*/ 44 h 4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"/>
                  <a:gd name="T28" fmla="*/ 0 h 44"/>
                  <a:gd name="T29" fmla="*/ 20 w 20"/>
                  <a:gd name="T30" fmla="*/ 44 h 4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" h="44">
                    <a:moveTo>
                      <a:pt x="0" y="44"/>
                    </a:moveTo>
                    <a:lnTo>
                      <a:pt x="9" y="34"/>
                    </a:lnTo>
                    <a:lnTo>
                      <a:pt x="16" y="19"/>
                    </a:lnTo>
                    <a:lnTo>
                      <a:pt x="20" y="7"/>
                    </a:lnTo>
                    <a:lnTo>
                      <a:pt x="19" y="0"/>
                    </a:lnTo>
                    <a:lnTo>
                      <a:pt x="16" y="4"/>
                    </a:lnTo>
                    <a:lnTo>
                      <a:pt x="11" y="16"/>
                    </a:lnTo>
                    <a:lnTo>
                      <a:pt x="6" y="31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4" name="Freeform 89"/>
              <p:cNvSpPr>
                <a:spLocks/>
              </p:cNvSpPr>
              <p:nvPr/>
            </p:nvSpPr>
            <p:spPr bwMode="auto">
              <a:xfrm>
                <a:off x="1051" y="142"/>
                <a:ext cx="21" cy="49"/>
              </a:xfrm>
              <a:custGeom>
                <a:avLst/>
                <a:gdLst>
                  <a:gd name="T0" fmla="*/ 21 w 21"/>
                  <a:gd name="T1" fmla="*/ 0 h 49"/>
                  <a:gd name="T2" fmla="*/ 21 w 21"/>
                  <a:gd name="T3" fmla="*/ 7 h 49"/>
                  <a:gd name="T4" fmla="*/ 18 w 21"/>
                  <a:gd name="T5" fmla="*/ 20 h 49"/>
                  <a:gd name="T6" fmla="*/ 10 w 21"/>
                  <a:gd name="T7" fmla="*/ 37 h 49"/>
                  <a:gd name="T8" fmla="*/ 0 w 21"/>
                  <a:gd name="T9" fmla="*/ 49 h 49"/>
                  <a:gd name="T10" fmla="*/ 5 w 21"/>
                  <a:gd name="T11" fmla="*/ 36 h 49"/>
                  <a:gd name="T12" fmla="*/ 12 w 21"/>
                  <a:gd name="T13" fmla="*/ 19 h 49"/>
                  <a:gd name="T14" fmla="*/ 17 w 21"/>
                  <a:gd name="T15" fmla="*/ 6 h 49"/>
                  <a:gd name="T16" fmla="*/ 21 w 21"/>
                  <a:gd name="T17" fmla="*/ 0 h 4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"/>
                  <a:gd name="T28" fmla="*/ 0 h 49"/>
                  <a:gd name="T29" fmla="*/ 21 w 21"/>
                  <a:gd name="T30" fmla="*/ 49 h 4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" h="49">
                    <a:moveTo>
                      <a:pt x="21" y="0"/>
                    </a:moveTo>
                    <a:lnTo>
                      <a:pt x="21" y="7"/>
                    </a:lnTo>
                    <a:lnTo>
                      <a:pt x="18" y="20"/>
                    </a:lnTo>
                    <a:lnTo>
                      <a:pt x="10" y="37"/>
                    </a:lnTo>
                    <a:lnTo>
                      <a:pt x="0" y="49"/>
                    </a:lnTo>
                    <a:lnTo>
                      <a:pt x="5" y="36"/>
                    </a:lnTo>
                    <a:lnTo>
                      <a:pt x="12" y="19"/>
                    </a:lnTo>
                    <a:lnTo>
                      <a:pt x="17" y="6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5" name="Freeform 90"/>
              <p:cNvSpPr>
                <a:spLocks/>
              </p:cNvSpPr>
              <p:nvPr/>
            </p:nvSpPr>
            <p:spPr bwMode="auto">
              <a:xfrm>
                <a:off x="1015" y="134"/>
                <a:ext cx="31" cy="64"/>
              </a:xfrm>
              <a:custGeom>
                <a:avLst/>
                <a:gdLst>
                  <a:gd name="T0" fmla="*/ 30 w 31"/>
                  <a:gd name="T1" fmla="*/ 0 h 64"/>
                  <a:gd name="T2" fmla="*/ 31 w 31"/>
                  <a:gd name="T3" fmla="*/ 3 h 64"/>
                  <a:gd name="T4" fmla="*/ 30 w 31"/>
                  <a:gd name="T5" fmla="*/ 10 h 64"/>
                  <a:gd name="T6" fmla="*/ 28 w 31"/>
                  <a:gd name="T7" fmla="*/ 18 h 64"/>
                  <a:gd name="T8" fmla="*/ 23 w 31"/>
                  <a:gd name="T9" fmla="*/ 29 h 64"/>
                  <a:gd name="T10" fmla="*/ 18 w 31"/>
                  <a:gd name="T11" fmla="*/ 40 h 64"/>
                  <a:gd name="T12" fmla="*/ 13 w 31"/>
                  <a:gd name="T13" fmla="*/ 49 h 64"/>
                  <a:gd name="T14" fmla="*/ 6 w 31"/>
                  <a:gd name="T15" fmla="*/ 58 h 64"/>
                  <a:gd name="T16" fmla="*/ 0 w 31"/>
                  <a:gd name="T17" fmla="*/ 64 h 64"/>
                  <a:gd name="T18" fmla="*/ 3 w 31"/>
                  <a:gd name="T19" fmla="*/ 59 h 64"/>
                  <a:gd name="T20" fmla="*/ 6 w 31"/>
                  <a:gd name="T21" fmla="*/ 50 h 64"/>
                  <a:gd name="T22" fmla="*/ 11 w 31"/>
                  <a:gd name="T23" fmla="*/ 40 h 64"/>
                  <a:gd name="T24" fmla="*/ 16 w 31"/>
                  <a:gd name="T25" fmla="*/ 28 h 64"/>
                  <a:gd name="T26" fmla="*/ 20 w 31"/>
                  <a:gd name="T27" fmla="*/ 17 h 64"/>
                  <a:gd name="T28" fmla="*/ 24 w 31"/>
                  <a:gd name="T29" fmla="*/ 8 h 64"/>
                  <a:gd name="T30" fmla="*/ 28 w 31"/>
                  <a:gd name="T31" fmla="*/ 2 h 64"/>
                  <a:gd name="T32" fmla="*/ 30 w 31"/>
                  <a:gd name="T33" fmla="*/ 0 h 6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64"/>
                  <a:gd name="T53" fmla="*/ 31 w 31"/>
                  <a:gd name="T54" fmla="*/ 64 h 6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64">
                    <a:moveTo>
                      <a:pt x="30" y="0"/>
                    </a:moveTo>
                    <a:lnTo>
                      <a:pt x="31" y="3"/>
                    </a:lnTo>
                    <a:lnTo>
                      <a:pt x="30" y="10"/>
                    </a:lnTo>
                    <a:lnTo>
                      <a:pt x="28" y="18"/>
                    </a:lnTo>
                    <a:lnTo>
                      <a:pt x="23" y="29"/>
                    </a:lnTo>
                    <a:lnTo>
                      <a:pt x="18" y="40"/>
                    </a:lnTo>
                    <a:lnTo>
                      <a:pt x="13" y="49"/>
                    </a:lnTo>
                    <a:lnTo>
                      <a:pt x="6" y="58"/>
                    </a:lnTo>
                    <a:lnTo>
                      <a:pt x="0" y="64"/>
                    </a:lnTo>
                    <a:lnTo>
                      <a:pt x="3" y="59"/>
                    </a:lnTo>
                    <a:lnTo>
                      <a:pt x="6" y="50"/>
                    </a:lnTo>
                    <a:lnTo>
                      <a:pt x="11" y="40"/>
                    </a:lnTo>
                    <a:lnTo>
                      <a:pt x="16" y="28"/>
                    </a:lnTo>
                    <a:lnTo>
                      <a:pt x="20" y="17"/>
                    </a:lnTo>
                    <a:lnTo>
                      <a:pt x="24" y="8"/>
                    </a:lnTo>
                    <a:lnTo>
                      <a:pt x="28" y="2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6" name="Freeform 91"/>
              <p:cNvSpPr>
                <a:spLocks/>
              </p:cNvSpPr>
              <p:nvPr/>
            </p:nvSpPr>
            <p:spPr bwMode="auto">
              <a:xfrm>
                <a:off x="983" y="127"/>
                <a:ext cx="34" cy="70"/>
              </a:xfrm>
              <a:custGeom>
                <a:avLst/>
                <a:gdLst>
                  <a:gd name="T0" fmla="*/ 33 w 34"/>
                  <a:gd name="T1" fmla="*/ 0 h 70"/>
                  <a:gd name="T2" fmla="*/ 34 w 34"/>
                  <a:gd name="T3" fmla="*/ 4 h 70"/>
                  <a:gd name="T4" fmla="*/ 32 w 34"/>
                  <a:gd name="T5" fmla="*/ 12 h 70"/>
                  <a:gd name="T6" fmla="*/ 29 w 34"/>
                  <a:gd name="T7" fmla="*/ 22 h 70"/>
                  <a:gd name="T8" fmla="*/ 25 w 34"/>
                  <a:gd name="T9" fmla="*/ 33 h 70"/>
                  <a:gd name="T10" fmla="*/ 19 w 34"/>
                  <a:gd name="T11" fmla="*/ 46 h 70"/>
                  <a:gd name="T12" fmla="*/ 13 w 34"/>
                  <a:gd name="T13" fmla="*/ 56 h 70"/>
                  <a:gd name="T14" fmla="*/ 6 w 34"/>
                  <a:gd name="T15" fmla="*/ 65 h 70"/>
                  <a:gd name="T16" fmla="*/ 0 w 34"/>
                  <a:gd name="T17" fmla="*/ 70 h 70"/>
                  <a:gd name="T18" fmla="*/ 2 w 34"/>
                  <a:gd name="T19" fmla="*/ 65 h 70"/>
                  <a:gd name="T20" fmla="*/ 6 w 34"/>
                  <a:gd name="T21" fmla="*/ 55 h 70"/>
                  <a:gd name="T22" fmla="*/ 11 w 34"/>
                  <a:gd name="T23" fmla="*/ 44 h 70"/>
                  <a:gd name="T24" fmla="*/ 16 w 34"/>
                  <a:gd name="T25" fmla="*/ 31 h 70"/>
                  <a:gd name="T26" fmla="*/ 22 w 34"/>
                  <a:gd name="T27" fmla="*/ 20 h 70"/>
                  <a:gd name="T28" fmla="*/ 26 w 34"/>
                  <a:gd name="T29" fmla="*/ 9 h 70"/>
                  <a:gd name="T30" fmla="*/ 31 w 34"/>
                  <a:gd name="T31" fmla="*/ 2 h 70"/>
                  <a:gd name="T32" fmla="*/ 33 w 34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"/>
                  <a:gd name="T52" fmla="*/ 0 h 70"/>
                  <a:gd name="T53" fmla="*/ 34 w 34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" h="70">
                    <a:moveTo>
                      <a:pt x="33" y="0"/>
                    </a:moveTo>
                    <a:lnTo>
                      <a:pt x="34" y="4"/>
                    </a:lnTo>
                    <a:lnTo>
                      <a:pt x="32" y="12"/>
                    </a:lnTo>
                    <a:lnTo>
                      <a:pt x="29" y="22"/>
                    </a:lnTo>
                    <a:lnTo>
                      <a:pt x="25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1" y="44"/>
                    </a:lnTo>
                    <a:lnTo>
                      <a:pt x="16" y="31"/>
                    </a:lnTo>
                    <a:lnTo>
                      <a:pt x="22" y="20"/>
                    </a:lnTo>
                    <a:lnTo>
                      <a:pt x="26" y="9"/>
                    </a:lnTo>
                    <a:lnTo>
                      <a:pt x="31" y="2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7" name="Freeform 92"/>
              <p:cNvSpPr>
                <a:spLocks/>
              </p:cNvSpPr>
              <p:nvPr/>
            </p:nvSpPr>
            <p:spPr bwMode="auto">
              <a:xfrm>
                <a:off x="961" y="135"/>
                <a:ext cx="37" cy="57"/>
              </a:xfrm>
              <a:custGeom>
                <a:avLst/>
                <a:gdLst>
                  <a:gd name="T0" fmla="*/ 37 w 37"/>
                  <a:gd name="T1" fmla="*/ 0 h 57"/>
                  <a:gd name="T2" fmla="*/ 37 w 37"/>
                  <a:gd name="T3" fmla="*/ 3 h 57"/>
                  <a:gd name="T4" fmla="*/ 35 w 37"/>
                  <a:gd name="T5" fmla="*/ 10 h 57"/>
                  <a:gd name="T6" fmla="*/ 30 w 37"/>
                  <a:gd name="T7" fmla="*/ 18 h 57"/>
                  <a:gd name="T8" fmla="*/ 25 w 37"/>
                  <a:gd name="T9" fmla="*/ 28 h 57"/>
                  <a:gd name="T10" fmla="*/ 18 w 37"/>
                  <a:gd name="T11" fmla="*/ 39 h 57"/>
                  <a:gd name="T12" fmla="*/ 11 w 37"/>
                  <a:gd name="T13" fmla="*/ 47 h 57"/>
                  <a:gd name="T14" fmla="*/ 5 w 37"/>
                  <a:gd name="T15" fmla="*/ 54 h 57"/>
                  <a:gd name="T16" fmla="*/ 0 w 37"/>
                  <a:gd name="T17" fmla="*/ 57 h 57"/>
                  <a:gd name="T18" fmla="*/ 4 w 37"/>
                  <a:gd name="T19" fmla="*/ 51 h 57"/>
                  <a:gd name="T20" fmla="*/ 8 w 37"/>
                  <a:gd name="T21" fmla="*/ 44 h 57"/>
                  <a:gd name="T22" fmla="*/ 13 w 37"/>
                  <a:gd name="T23" fmla="*/ 34 h 57"/>
                  <a:gd name="T24" fmla="*/ 18 w 37"/>
                  <a:gd name="T25" fmla="*/ 23 h 57"/>
                  <a:gd name="T26" fmla="*/ 24 w 37"/>
                  <a:gd name="T27" fmla="*/ 14 h 57"/>
                  <a:gd name="T28" fmla="*/ 29 w 37"/>
                  <a:gd name="T29" fmla="*/ 6 h 57"/>
                  <a:gd name="T30" fmla="*/ 34 w 37"/>
                  <a:gd name="T31" fmla="*/ 1 h 57"/>
                  <a:gd name="T32" fmla="*/ 37 w 37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7"/>
                  <a:gd name="T53" fmla="*/ 37 w 37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7">
                    <a:moveTo>
                      <a:pt x="37" y="0"/>
                    </a:moveTo>
                    <a:lnTo>
                      <a:pt x="37" y="3"/>
                    </a:lnTo>
                    <a:lnTo>
                      <a:pt x="35" y="10"/>
                    </a:lnTo>
                    <a:lnTo>
                      <a:pt x="30" y="18"/>
                    </a:lnTo>
                    <a:lnTo>
                      <a:pt x="25" y="28"/>
                    </a:lnTo>
                    <a:lnTo>
                      <a:pt x="18" y="39"/>
                    </a:lnTo>
                    <a:lnTo>
                      <a:pt x="11" y="47"/>
                    </a:lnTo>
                    <a:lnTo>
                      <a:pt x="5" y="54"/>
                    </a:lnTo>
                    <a:lnTo>
                      <a:pt x="0" y="57"/>
                    </a:lnTo>
                    <a:lnTo>
                      <a:pt x="4" y="51"/>
                    </a:lnTo>
                    <a:lnTo>
                      <a:pt x="8" y="44"/>
                    </a:lnTo>
                    <a:lnTo>
                      <a:pt x="13" y="34"/>
                    </a:lnTo>
                    <a:lnTo>
                      <a:pt x="18" y="23"/>
                    </a:lnTo>
                    <a:lnTo>
                      <a:pt x="24" y="14"/>
                    </a:lnTo>
                    <a:lnTo>
                      <a:pt x="29" y="6"/>
                    </a:lnTo>
                    <a:lnTo>
                      <a:pt x="34" y="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8" name="Freeform 93"/>
              <p:cNvSpPr>
                <a:spLocks/>
              </p:cNvSpPr>
              <p:nvPr/>
            </p:nvSpPr>
            <p:spPr bwMode="auto">
              <a:xfrm>
                <a:off x="944" y="139"/>
                <a:ext cx="33" cy="47"/>
              </a:xfrm>
              <a:custGeom>
                <a:avLst/>
                <a:gdLst>
                  <a:gd name="T0" fmla="*/ 32 w 33"/>
                  <a:gd name="T1" fmla="*/ 0 h 47"/>
                  <a:gd name="T2" fmla="*/ 33 w 33"/>
                  <a:gd name="T3" fmla="*/ 3 h 47"/>
                  <a:gd name="T4" fmla="*/ 31 w 33"/>
                  <a:gd name="T5" fmla="*/ 8 h 47"/>
                  <a:gd name="T6" fmla="*/ 28 w 33"/>
                  <a:gd name="T7" fmla="*/ 14 h 47"/>
                  <a:gd name="T8" fmla="*/ 25 w 33"/>
                  <a:gd name="T9" fmla="*/ 22 h 47"/>
                  <a:gd name="T10" fmla="*/ 20 w 33"/>
                  <a:gd name="T11" fmla="*/ 31 h 47"/>
                  <a:gd name="T12" fmla="*/ 14 w 33"/>
                  <a:gd name="T13" fmla="*/ 38 h 47"/>
                  <a:gd name="T14" fmla="*/ 7 w 33"/>
                  <a:gd name="T15" fmla="*/ 43 h 47"/>
                  <a:gd name="T16" fmla="*/ 0 w 33"/>
                  <a:gd name="T17" fmla="*/ 47 h 47"/>
                  <a:gd name="T18" fmla="*/ 3 w 33"/>
                  <a:gd name="T19" fmla="*/ 42 h 47"/>
                  <a:gd name="T20" fmla="*/ 8 w 33"/>
                  <a:gd name="T21" fmla="*/ 36 h 47"/>
                  <a:gd name="T22" fmla="*/ 12 w 33"/>
                  <a:gd name="T23" fmla="*/ 27 h 47"/>
                  <a:gd name="T24" fmla="*/ 17 w 33"/>
                  <a:gd name="T25" fmla="*/ 18 h 47"/>
                  <a:gd name="T26" fmla="*/ 21 w 33"/>
                  <a:gd name="T27" fmla="*/ 11 h 47"/>
                  <a:gd name="T28" fmla="*/ 26 w 33"/>
                  <a:gd name="T29" fmla="*/ 5 h 47"/>
                  <a:gd name="T30" fmla="*/ 29 w 33"/>
                  <a:gd name="T31" fmla="*/ 1 h 47"/>
                  <a:gd name="T32" fmla="*/ 32 w 33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47"/>
                  <a:gd name="T53" fmla="*/ 33 w 33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47">
                    <a:moveTo>
                      <a:pt x="32" y="0"/>
                    </a:moveTo>
                    <a:lnTo>
                      <a:pt x="33" y="3"/>
                    </a:lnTo>
                    <a:lnTo>
                      <a:pt x="31" y="8"/>
                    </a:lnTo>
                    <a:lnTo>
                      <a:pt x="28" y="14"/>
                    </a:lnTo>
                    <a:lnTo>
                      <a:pt x="25" y="22"/>
                    </a:lnTo>
                    <a:lnTo>
                      <a:pt x="20" y="31"/>
                    </a:lnTo>
                    <a:lnTo>
                      <a:pt x="14" y="38"/>
                    </a:lnTo>
                    <a:lnTo>
                      <a:pt x="7" y="43"/>
                    </a:lnTo>
                    <a:lnTo>
                      <a:pt x="0" y="47"/>
                    </a:lnTo>
                    <a:lnTo>
                      <a:pt x="3" y="42"/>
                    </a:lnTo>
                    <a:lnTo>
                      <a:pt x="8" y="36"/>
                    </a:lnTo>
                    <a:lnTo>
                      <a:pt x="12" y="27"/>
                    </a:lnTo>
                    <a:lnTo>
                      <a:pt x="17" y="18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399" name="Freeform 94"/>
              <p:cNvSpPr>
                <a:spLocks/>
              </p:cNvSpPr>
              <p:nvPr/>
            </p:nvSpPr>
            <p:spPr bwMode="auto">
              <a:xfrm>
                <a:off x="928" y="140"/>
                <a:ext cx="27" cy="35"/>
              </a:xfrm>
              <a:custGeom>
                <a:avLst/>
                <a:gdLst>
                  <a:gd name="T0" fmla="*/ 27 w 27"/>
                  <a:gd name="T1" fmla="*/ 0 h 35"/>
                  <a:gd name="T2" fmla="*/ 27 w 27"/>
                  <a:gd name="T3" fmla="*/ 3 h 35"/>
                  <a:gd name="T4" fmla="*/ 25 w 27"/>
                  <a:gd name="T5" fmla="*/ 7 h 35"/>
                  <a:gd name="T6" fmla="*/ 22 w 27"/>
                  <a:gd name="T7" fmla="*/ 12 h 35"/>
                  <a:gd name="T8" fmla="*/ 18 w 27"/>
                  <a:gd name="T9" fmla="*/ 19 h 35"/>
                  <a:gd name="T10" fmla="*/ 13 w 27"/>
                  <a:gd name="T11" fmla="*/ 25 h 35"/>
                  <a:gd name="T12" fmla="*/ 7 w 27"/>
                  <a:gd name="T13" fmla="*/ 30 h 35"/>
                  <a:gd name="T14" fmla="*/ 3 w 27"/>
                  <a:gd name="T15" fmla="*/ 34 h 35"/>
                  <a:gd name="T16" fmla="*/ 0 w 27"/>
                  <a:gd name="T17" fmla="*/ 35 h 35"/>
                  <a:gd name="T18" fmla="*/ 2 w 27"/>
                  <a:gd name="T19" fmla="*/ 31 h 35"/>
                  <a:gd name="T20" fmla="*/ 6 w 27"/>
                  <a:gd name="T21" fmla="*/ 26 h 35"/>
                  <a:gd name="T22" fmla="*/ 9 w 27"/>
                  <a:gd name="T23" fmla="*/ 20 h 35"/>
                  <a:gd name="T24" fmla="*/ 13 w 27"/>
                  <a:gd name="T25" fmla="*/ 14 h 35"/>
                  <a:gd name="T26" fmla="*/ 18 w 27"/>
                  <a:gd name="T27" fmla="*/ 10 h 35"/>
                  <a:gd name="T28" fmla="*/ 21 w 27"/>
                  <a:gd name="T29" fmla="*/ 5 h 35"/>
                  <a:gd name="T30" fmla="*/ 25 w 27"/>
                  <a:gd name="T31" fmla="*/ 2 h 35"/>
                  <a:gd name="T32" fmla="*/ 27 w 2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35"/>
                  <a:gd name="T53" fmla="*/ 27 w 2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35">
                    <a:moveTo>
                      <a:pt x="27" y="0"/>
                    </a:moveTo>
                    <a:lnTo>
                      <a:pt x="27" y="3"/>
                    </a:lnTo>
                    <a:lnTo>
                      <a:pt x="25" y="7"/>
                    </a:lnTo>
                    <a:lnTo>
                      <a:pt x="22" y="12"/>
                    </a:lnTo>
                    <a:lnTo>
                      <a:pt x="18" y="19"/>
                    </a:lnTo>
                    <a:lnTo>
                      <a:pt x="13" y="25"/>
                    </a:lnTo>
                    <a:lnTo>
                      <a:pt x="7" y="30"/>
                    </a:lnTo>
                    <a:lnTo>
                      <a:pt x="3" y="34"/>
                    </a:lnTo>
                    <a:lnTo>
                      <a:pt x="0" y="35"/>
                    </a:lnTo>
                    <a:lnTo>
                      <a:pt x="2" y="31"/>
                    </a:lnTo>
                    <a:lnTo>
                      <a:pt x="6" y="26"/>
                    </a:lnTo>
                    <a:lnTo>
                      <a:pt x="9" y="20"/>
                    </a:lnTo>
                    <a:lnTo>
                      <a:pt x="13" y="14"/>
                    </a:lnTo>
                    <a:lnTo>
                      <a:pt x="18" y="10"/>
                    </a:lnTo>
                    <a:lnTo>
                      <a:pt x="21" y="5"/>
                    </a:lnTo>
                    <a:lnTo>
                      <a:pt x="25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0" name="Freeform 95"/>
              <p:cNvSpPr>
                <a:spLocks/>
              </p:cNvSpPr>
              <p:nvPr/>
            </p:nvSpPr>
            <p:spPr bwMode="auto">
              <a:xfrm>
                <a:off x="916" y="146"/>
                <a:ext cx="19" cy="22"/>
              </a:xfrm>
              <a:custGeom>
                <a:avLst/>
                <a:gdLst>
                  <a:gd name="T0" fmla="*/ 19 w 19"/>
                  <a:gd name="T1" fmla="*/ 0 h 22"/>
                  <a:gd name="T2" fmla="*/ 18 w 19"/>
                  <a:gd name="T3" fmla="*/ 5 h 22"/>
                  <a:gd name="T4" fmla="*/ 14 w 19"/>
                  <a:gd name="T5" fmla="*/ 13 h 22"/>
                  <a:gd name="T6" fmla="*/ 7 w 19"/>
                  <a:gd name="T7" fmla="*/ 21 h 22"/>
                  <a:gd name="T8" fmla="*/ 0 w 19"/>
                  <a:gd name="T9" fmla="*/ 22 h 22"/>
                  <a:gd name="T10" fmla="*/ 7 w 19"/>
                  <a:gd name="T11" fmla="*/ 17 h 22"/>
                  <a:gd name="T12" fmla="*/ 12 w 19"/>
                  <a:gd name="T13" fmla="*/ 7 h 22"/>
                  <a:gd name="T14" fmla="*/ 17 w 19"/>
                  <a:gd name="T15" fmla="*/ 0 h 22"/>
                  <a:gd name="T16" fmla="*/ 19 w 19"/>
                  <a:gd name="T17" fmla="*/ 0 h 2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2"/>
                  <a:gd name="T29" fmla="*/ 19 w 19"/>
                  <a:gd name="T30" fmla="*/ 22 h 2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2">
                    <a:moveTo>
                      <a:pt x="19" y="0"/>
                    </a:moveTo>
                    <a:lnTo>
                      <a:pt x="18" y="5"/>
                    </a:lnTo>
                    <a:lnTo>
                      <a:pt x="14" y="13"/>
                    </a:lnTo>
                    <a:lnTo>
                      <a:pt x="7" y="21"/>
                    </a:lnTo>
                    <a:lnTo>
                      <a:pt x="0" y="22"/>
                    </a:lnTo>
                    <a:lnTo>
                      <a:pt x="7" y="17"/>
                    </a:lnTo>
                    <a:lnTo>
                      <a:pt x="12" y="7"/>
                    </a:lnTo>
                    <a:lnTo>
                      <a:pt x="17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1" name="Freeform 96"/>
              <p:cNvSpPr>
                <a:spLocks/>
              </p:cNvSpPr>
              <p:nvPr/>
            </p:nvSpPr>
            <p:spPr bwMode="auto">
              <a:xfrm>
                <a:off x="1079" y="149"/>
                <a:ext cx="21" cy="28"/>
              </a:xfrm>
              <a:custGeom>
                <a:avLst/>
                <a:gdLst>
                  <a:gd name="T0" fmla="*/ 0 w 21"/>
                  <a:gd name="T1" fmla="*/ 28 h 28"/>
                  <a:gd name="T2" fmla="*/ 2 w 21"/>
                  <a:gd name="T3" fmla="*/ 21 h 28"/>
                  <a:gd name="T4" fmla="*/ 8 w 21"/>
                  <a:gd name="T5" fmla="*/ 10 h 28"/>
                  <a:gd name="T6" fmla="*/ 15 w 21"/>
                  <a:gd name="T7" fmla="*/ 2 h 28"/>
                  <a:gd name="T8" fmla="*/ 20 w 21"/>
                  <a:gd name="T9" fmla="*/ 0 h 28"/>
                  <a:gd name="T10" fmla="*/ 21 w 21"/>
                  <a:gd name="T11" fmla="*/ 2 h 28"/>
                  <a:gd name="T12" fmla="*/ 20 w 21"/>
                  <a:gd name="T13" fmla="*/ 5 h 28"/>
                  <a:gd name="T14" fmla="*/ 17 w 21"/>
                  <a:gd name="T15" fmla="*/ 9 h 28"/>
                  <a:gd name="T16" fmla="*/ 14 w 21"/>
                  <a:gd name="T17" fmla="*/ 14 h 28"/>
                  <a:gd name="T18" fmla="*/ 9 w 21"/>
                  <a:gd name="T19" fmla="*/ 18 h 28"/>
                  <a:gd name="T20" fmla="*/ 6 w 21"/>
                  <a:gd name="T21" fmla="*/ 22 h 28"/>
                  <a:gd name="T22" fmla="*/ 2 w 21"/>
                  <a:gd name="T23" fmla="*/ 26 h 28"/>
                  <a:gd name="T24" fmla="*/ 0 w 21"/>
                  <a:gd name="T25" fmla="*/ 28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1"/>
                  <a:gd name="T40" fmla="*/ 0 h 28"/>
                  <a:gd name="T41" fmla="*/ 21 w 21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1" h="28">
                    <a:moveTo>
                      <a:pt x="0" y="28"/>
                    </a:moveTo>
                    <a:lnTo>
                      <a:pt x="2" y="21"/>
                    </a:lnTo>
                    <a:lnTo>
                      <a:pt x="8" y="10"/>
                    </a:lnTo>
                    <a:lnTo>
                      <a:pt x="15" y="2"/>
                    </a:lnTo>
                    <a:lnTo>
                      <a:pt x="20" y="0"/>
                    </a:lnTo>
                    <a:lnTo>
                      <a:pt x="21" y="2"/>
                    </a:lnTo>
                    <a:lnTo>
                      <a:pt x="20" y="5"/>
                    </a:lnTo>
                    <a:lnTo>
                      <a:pt x="17" y="9"/>
                    </a:lnTo>
                    <a:lnTo>
                      <a:pt x="14" y="14"/>
                    </a:lnTo>
                    <a:lnTo>
                      <a:pt x="9" y="18"/>
                    </a:lnTo>
                    <a:lnTo>
                      <a:pt x="6" y="22"/>
                    </a:lnTo>
                    <a:lnTo>
                      <a:pt x="2" y="26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2" name="Freeform 97"/>
              <p:cNvSpPr>
                <a:spLocks/>
              </p:cNvSpPr>
              <p:nvPr/>
            </p:nvSpPr>
            <p:spPr bwMode="auto">
              <a:xfrm>
                <a:off x="1078" y="179"/>
                <a:ext cx="27" cy="11"/>
              </a:xfrm>
              <a:custGeom>
                <a:avLst/>
                <a:gdLst>
                  <a:gd name="T0" fmla="*/ 0 w 27"/>
                  <a:gd name="T1" fmla="*/ 0 h 11"/>
                  <a:gd name="T2" fmla="*/ 2 w 27"/>
                  <a:gd name="T3" fmla="*/ 0 h 11"/>
                  <a:gd name="T4" fmla="*/ 5 w 27"/>
                  <a:gd name="T5" fmla="*/ 2 h 11"/>
                  <a:gd name="T6" fmla="*/ 9 w 27"/>
                  <a:gd name="T7" fmla="*/ 4 h 11"/>
                  <a:gd name="T8" fmla="*/ 13 w 27"/>
                  <a:gd name="T9" fmla="*/ 7 h 11"/>
                  <a:gd name="T10" fmla="*/ 17 w 27"/>
                  <a:gd name="T11" fmla="*/ 9 h 11"/>
                  <a:gd name="T12" fmla="*/ 22 w 27"/>
                  <a:gd name="T13" fmla="*/ 11 h 11"/>
                  <a:gd name="T14" fmla="*/ 25 w 27"/>
                  <a:gd name="T15" fmla="*/ 11 h 11"/>
                  <a:gd name="T16" fmla="*/ 27 w 27"/>
                  <a:gd name="T17" fmla="*/ 10 h 11"/>
                  <a:gd name="T18" fmla="*/ 27 w 27"/>
                  <a:gd name="T19" fmla="*/ 8 h 11"/>
                  <a:gd name="T20" fmla="*/ 25 w 27"/>
                  <a:gd name="T21" fmla="*/ 5 h 11"/>
                  <a:gd name="T22" fmla="*/ 22 w 27"/>
                  <a:gd name="T23" fmla="*/ 4 h 11"/>
                  <a:gd name="T24" fmla="*/ 17 w 27"/>
                  <a:gd name="T25" fmla="*/ 2 h 11"/>
                  <a:gd name="T26" fmla="*/ 12 w 27"/>
                  <a:gd name="T27" fmla="*/ 1 h 11"/>
                  <a:gd name="T28" fmla="*/ 7 w 27"/>
                  <a:gd name="T29" fmla="*/ 0 h 11"/>
                  <a:gd name="T30" fmla="*/ 3 w 27"/>
                  <a:gd name="T31" fmla="*/ 0 h 11"/>
                  <a:gd name="T32" fmla="*/ 0 w 27"/>
                  <a:gd name="T33" fmla="*/ 0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1"/>
                  <a:gd name="T53" fmla="*/ 27 w 27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1">
                    <a:moveTo>
                      <a:pt x="0" y="0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9" y="4"/>
                    </a:lnTo>
                    <a:lnTo>
                      <a:pt x="13" y="7"/>
                    </a:lnTo>
                    <a:lnTo>
                      <a:pt x="17" y="9"/>
                    </a:lnTo>
                    <a:lnTo>
                      <a:pt x="22" y="11"/>
                    </a:lnTo>
                    <a:lnTo>
                      <a:pt x="25" y="11"/>
                    </a:lnTo>
                    <a:lnTo>
                      <a:pt x="27" y="10"/>
                    </a:lnTo>
                    <a:lnTo>
                      <a:pt x="27" y="8"/>
                    </a:lnTo>
                    <a:lnTo>
                      <a:pt x="25" y="5"/>
                    </a:lnTo>
                    <a:lnTo>
                      <a:pt x="22" y="4"/>
                    </a:lnTo>
                    <a:lnTo>
                      <a:pt x="17" y="2"/>
                    </a:lnTo>
                    <a:lnTo>
                      <a:pt x="12" y="1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3" name="Freeform 98"/>
              <p:cNvSpPr>
                <a:spLocks/>
              </p:cNvSpPr>
              <p:nvPr/>
            </p:nvSpPr>
            <p:spPr bwMode="auto">
              <a:xfrm>
                <a:off x="1083" y="165"/>
                <a:ext cx="29" cy="10"/>
              </a:xfrm>
              <a:custGeom>
                <a:avLst/>
                <a:gdLst>
                  <a:gd name="T0" fmla="*/ 0 w 29"/>
                  <a:gd name="T1" fmla="*/ 10 h 10"/>
                  <a:gd name="T2" fmla="*/ 2 w 29"/>
                  <a:gd name="T3" fmla="*/ 10 h 10"/>
                  <a:gd name="T4" fmla="*/ 6 w 29"/>
                  <a:gd name="T5" fmla="*/ 10 h 10"/>
                  <a:gd name="T6" fmla="*/ 11 w 29"/>
                  <a:gd name="T7" fmla="*/ 9 h 10"/>
                  <a:gd name="T8" fmla="*/ 17 w 29"/>
                  <a:gd name="T9" fmla="*/ 9 h 10"/>
                  <a:gd name="T10" fmla="*/ 21 w 29"/>
                  <a:gd name="T11" fmla="*/ 8 h 10"/>
                  <a:gd name="T12" fmla="*/ 26 w 29"/>
                  <a:gd name="T13" fmla="*/ 7 h 10"/>
                  <a:gd name="T14" fmla="*/ 29 w 29"/>
                  <a:gd name="T15" fmla="*/ 6 h 10"/>
                  <a:gd name="T16" fmla="*/ 29 w 29"/>
                  <a:gd name="T17" fmla="*/ 3 h 10"/>
                  <a:gd name="T18" fmla="*/ 29 w 29"/>
                  <a:gd name="T19" fmla="*/ 1 h 10"/>
                  <a:gd name="T20" fmla="*/ 26 w 29"/>
                  <a:gd name="T21" fmla="*/ 0 h 10"/>
                  <a:gd name="T22" fmla="*/ 22 w 29"/>
                  <a:gd name="T23" fmla="*/ 1 h 10"/>
                  <a:gd name="T24" fmla="*/ 17 w 29"/>
                  <a:gd name="T25" fmla="*/ 3 h 10"/>
                  <a:gd name="T26" fmla="*/ 12 w 29"/>
                  <a:gd name="T27" fmla="*/ 5 h 10"/>
                  <a:gd name="T28" fmla="*/ 7 w 29"/>
                  <a:gd name="T29" fmla="*/ 7 h 10"/>
                  <a:gd name="T30" fmla="*/ 3 w 29"/>
                  <a:gd name="T31" fmla="*/ 9 h 10"/>
                  <a:gd name="T32" fmla="*/ 0 w 29"/>
                  <a:gd name="T33" fmla="*/ 1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0"/>
                  <a:gd name="T53" fmla="*/ 29 w 29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0">
                    <a:moveTo>
                      <a:pt x="0" y="10"/>
                    </a:moveTo>
                    <a:lnTo>
                      <a:pt x="2" y="10"/>
                    </a:lnTo>
                    <a:lnTo>
                      <a:pt x="6" y="10"/>
                    </a:lnTo>
                    <a:lnTo>
                      <a:pt x="11" y="9"/>
                    </a:lnTo>
                    <a:lnTo>
                      <a:pt x="17" y="9"/>
                    </a:lnTo>
                    <a:lnTo>
                      <a:pt x="21" y="8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3"/>
                    </a:lnTo>
                    <a:lnTo>
                      <a:pt x="29" y="1"/>
                    </a:lnTo>
                    <a:lnTo>
                      <a:pt x="26" y="0"/>
                    </a:lnTo>
                    <a:lnTo>
                      <a:pt x="22" y="1"/>
                    </a:lnTo>
                    <a:lnTo>
                      <a:pt x="17" y="3"/>
                    </a:lnTo>
                    <a:lnTo>
                      <a:pt x="12" y="5"/>
                    </a:lnTo>
                    <a:lnTo>
                      <a:pt x="7" y="7"/>
                    </a:lnTo>
                    <a:lnTo>
                      <a:pt x="3" y="9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4" name="Freeform 99"/>
              <p:cNvSpPr>
                <a:spLocks/>
              </p:cNvSpPr>
              <p:nvPr/>
            </p:nvSpPr>
            <p:spPr bwMode="auto">
              <a:xfrm>
                <a:off x="1069" y="183"/>
                <a:ext cx="28" cy="24"/>
              </a:xfrm>
              <a:custGeom>
                <a:avLst/>
                <a:gdLst>
                  <a:gd name="T0" fmla="*/ 0 w 28"/>
                  <a:gd name="T1" fmla="*/ 0 h 24"/>
                  <a:gd name="T2" fmla="*/ 4 w 28"/>
                  <a:gd name="T3" fmla="*/ 2 h 24"/>
                  <a:gd name="T4" fmla="*/ 9 w 28"/>
                  <a:gd name="T5" fmla="*/ 5 h 24"/>
                  <a:gd name="T6" fmla="*/ 13 w 28"/>
                  <a:gd name="T7" fmla="*/ 8 h 24"/>
                  <a:gd name="T8" fmla="*/ 18 w 28"/>
                  <a:gd name="T9" fmla="*/ 12 h 24"/>
                  <a:gd name="T10" fmla="*/ 23 w 28"/>
                  <a:gd name="T11" fmla="*/ 16 h 24"/>
                  <a:gd name="T12" fmla="*/ 26 w 28"/>
                  <a:gd name="T13" fmla="*/ 19 h 24"/>
                  <a:gd name="T14" fmla="*/ 28 w 28"/>
                  <a:gd name="T15" fmla="*/ 22 h 24"/>
                  <a:gd name="T16" fmla="*/ 28 w 28"/>
                  <a:gd name="T17" fmla="*/ 23 h 24"/>
                  <a:gd name="T18" fmla="*/ 25 w 28"/>
                  <a:gd name="T19" fmla="*/ 24 h 24"/>
                  <a:gd name="T20" fmla="*/ 22 w 28"/>
                  <a:gd name="T21" fmla="*/ 23 h 24"/>
                  <a:gd name="T22" fmla="*/ 18 w 28"/>
                  <a:gd name="T23" fmla="*/ 20 h 24"/>
                  <a:gd name="T24" fmla="*/ 14 w 28"/>
                  <a:gd name="T25" fmla="*/ 15 h 24"/>
                  <a:gd name="T26" fmla="*/ 10 w 28"/>
                  <a:gd name="T27" fmla="*/ 11 h 24"/>
                  <a:gd name="T28" fmla="*/ 6 w 28"/>
                  <a:gd name="T29" fmla="*/ 6 h 24"/>
                  <a:gd name="T30" fmla="*/ 2 w 28"/>
                  <a:gd name="T31" fmla="*/ 2 h 24"/>
                  <a:gd name="T32" fmla="*/ 0 w 28"/>
                  <a:gd name="T33" fmla="*/ 0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24"/>
                  <a:gd name="T53" fmla="*/ 28 w 28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24">
                    <a:moveTo>
                      <a:pt x="0" y="0"/>
                    </a:moveTo>
                    <a:lnTo>
                      <a:pt x="4" y="2"/>
                    </a:lnTo>
                    <a:lnTo>
                      <a:pt x="9" y="5"/>
                    </a:lnTo>
                    <a:lnTo>
                      <a:pt x="13" y="8"/>
                    </a:lnTo>
                    <a:lnTo>
                      <a:pt x="18" y="12"/>
                    </a:lnTo>
                    <a:lnTo>
                      <a:pt x="23" y="16"/>
                    </a:lnTo>
                    <a:lnTo>
                      <a:pt x="26" y="19"/>
                    </a:lnTo>
                    <a:lnTo>
                      <a:pt x="28" y="22"/>
                    </a:lnTo>
                    <a:lnTo>
                      <a:pt x="28" y="23"/>
                    </a:lnTo>
                    <a:lnTo>
                      <a:pt x="25" y="24"/>
                    </a:lnTo>
                    <a:lnTo>
                      <a:pt x="22" y="23"/>
                    </a:lnTo>
                    <a:lnTo>
                      <a:pt x="18" y="20"/>
                    </a:lnTo>
                    <a:lnTo>
                      <a:pt x="14" y="15"/>
                    </a:lnTo>
                    <a:lnTo>
                      <a:pt x="10" y="11"/>
                    </a:lnTo>
                    <a:lnTo>
                      <a:pt x="6" y="6"/>
                    </a:lnTo>
                    <a:lnTo>
                      <a:pt x="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5" name="Freeform 100"/>
              <p:cNvSpPr>
                <a:spLocks/>
              </p:cNvSpPr>
              <p:nvPr/>
            </p:nvSpPr>
            <p:spPr bwMode="auto">
              <a:xfrm>
                <a:off x="925" y="173"/>
                <a:ext cx="7" cy="42"/>
              </a:xfrm>
              <a:custGeom>
                <a:avLst/>
                <a:gdLst>
                  <a:gd name="T0" fmla="*/ 4 w 7"/>
                  <a:gd name="T1" fmla="*/ 0 h 42"/>
                  <a:gd name="T2" fmla="*/ 6 w 7"/>
                  <a:gd name="T3" fmla="*/ 10 h 42"/>
                  <a:gd name="T4" fmla="*/ 7 w 7"/>
                  <a:gd name="T5" fmla="*/ 24 h 42"/>
                  <a:gd name="T6" fmla="*/ 6 w 7"/>
                  <a:gd name="T7" fmla="*/ 36 h 42"/>
                  <a:gd name="T8" fmla="*/ 3 w 7"/>
                  <a:gd name="T9" fmla="*/ 42 h 42"/>
                  <a:gd name="T10" fmla="*/ 0 w 7"/>
                  <a:gd name="T11" fmla="*/ 38 h 42"/>
                  <a:gd name="T12" fmla="*/ 1 w 7"/>
                  <a:gd name="T13" fmla="*/ 26 h 42"/>
                  <a:gd name="T14" fmla="*/ 3 w 7"/>
                  <a:gd name="T15" fmla="*/ 11 h 42"/>
                  <a:gd name="T16" fmla="*/ 4 w 7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2"/>
                  <a:gd name="T29" fmla="*/ 7 w 7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2">
                    <a:moveTo>
                      <a:pt x="4" y="0"/>
                    </a:moveTo>
                    <a:lnTo>
                      <a:pt x="6" y="10"/>
                    </a:lnTo>
                    <a:lnTo>
                      <a:pt x="7" y="24"/>
                    </a:lnTo>
                    <a:lnTo>
                      <a:pt x="6" y="36"/>
                    </a:lnTo>
                    <a:lnTo>
                      <a:pt x="3" y="42"/>
                    </a:lnTo>
                    <a:lnTo>
                      <a:pt x="0" y="38"/>
                    </a:lnTo>
                    <a:lnTo>
                      <a:pt x="1" y="26"/>
                    </a:lnTo>
                    <a:lnTo>
                      <a:pt x="3" y="1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6" name="Freeform 101"/>
              <p:cNvSpPr>
                <a:spLocks/>
              </p:cNvSpPr>
              <p:nvPr/>
            </p:nvSpPr>
            <p:spPr bwMode="auto">
              <a:xfrm>
                <a:off x="909" y="167"/>
                <a:ext cx="11" cy="42"/>
              </a:xfrm>
              <a:custGeom>
                <a:avLst/>
                <a:gdLst>
                  <a:gd name="T0" fmla="*/ 11 w 11"/>
                  <a:gd name="T1" fmla="*/ 0 h 42"/>
                  <a:gd name="T2" fmla="*/ 11 w 11"/>
                  <a:gd name="T3" fmla="*/ 10 h 42"/>
                  <a:gd name="T4" fmla="*/ 10 w 11"/>
                  <a:gd name="T5" fmla="*/ 24 h 42"/>
                  <a:gd name="T6" fmla="*/ 7 w 11"/>
                  <a:gd name="T7" fmla="*/ 37 h 42"/>
                  <a:gd name="T8" fmla="*/ 2 w 11"/>
                  <a:gd name="T9" fmla="*/ 42 h 42"/>
                  <a:gd name="T10" fmla="*/ 0 w 11"/>
                  <a:gd name="T11" fmla="*/ 37 h 42"/>
                  <a:gd name="T12" fmla="*/ 3 w 11"/>
                  <a:gd name="T13" fmla="*/ 24 h 42"/>
                  <a:gd name="T14" fmla="*/ 7 w 11"/>
                  <a:gd name="T15" fmla="*/ 10 h 42"/>
                  <a:gd name="T16" fmla="*/ 11 w 1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"/>
                  <a:gd name="T28" fmla="*/ 0 h 42"/>
                  <a:gd name="T29" fmla="*/ 11 w 11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" h="42">
                    <a:moveTo>
                      <a:pt x="11" y="0"/>
                    </a:moveTo>
                    <a:lnTo>
                      <a:pt x="11" y="10"/>
                    </a:lnTo>
                    <a:lnTo>
                      <a:pt x="10" y="24"/>
                    </a:lnTo>
                    <a:lnTo>
                      <a:pt x="7" y="37"/>
                    </a:lnTo>
                    <a:lnTo>
                      <a:pt x="2" y="42"/>
                    </a:lnTo>
                    <a:lnTo>
                      <a:pt x="0" y="37"/>
                    </a:lnTo>
                    <a:lnTo>
                      <a:pt x="3" y="24"/>
                    </a:lnTo>
                    <a:lnTo>
                      <a:pt x="7" y="1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7" name="Freeform 102"/>
              <p:cNvSpPr>
                <a:spLocks/>
              </p:cNvSpPr>
              <p:nvPr/>
            </p:nvSpPr>
            <p:spPr bwMode="auto">
              <a:xfrm>
                <a:off x="945" y="185"/>
                <a:ext cx="7" cy="41"/>
              </a:xfrm>
              <a:custGeom>
                <a:avLst/>
                <a:gdLst>
                  <a:gd name="T0" fmla="*/ 1 w 7"/>
                  <a:gd name="T1" fmla="*/ 0 h 41"/>
                  <a:gd name="T2" fmla="*/ 4 w 7"/>
                  <a:gd name="T3" fmla="*/ 6 h 41"/>
                  <a:gd name="T4" fmla="*/ 6 w 7"/>
                  <a:gd name="T5" fmla="*/ 19 h 41"/>
                  <a:gd name="T6" fmla="*/ 7 w 7"/>
                  <a:gd name="T7" fmla="*/ 32 h 41"/>
                  <a:gd name="T8" fmla="*/ 3 w 7"/>
                  <a:gd name="T9" fmla="*/ 41 h 41"/>
                  <a:gd name="T10" fmla="*/ 0 w 7"/>
                  <a:gd name="T11" fmla="*/ 38 h 41"/>
                  <a:gd name="T12" fmla="*/ 0 w 7"/>
                  <a:gd name="T13" fmla="*/ 26 h 41"/>
                  <a:gd name="T14" fmla="*/ 1 w 7"/>
                  <a:gd name="T15" fmla="*/ 12 h 41"/>
                  <a:gd name="T16" fmla="*/ 1 w 7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41"/>
                  <a:gd name="T29" fmla="*/ 7 w 7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41">
                    <a:moveTo>
                      <a:pt x="1" y="0"/>
                    </a:moveTo>
                    <a:lnTo>
                      <a:pt x="4" y="6"/>
                    </a:lnTo>
                    <a:lnTo>
                      <a:pt x="6" y="19"/>
                    </a:lnTo>
                    <a:lnTo>
                      <a:pt x="7" y="32"/>
                    </a:lnTo>
                    <a:lnTo>
                      <a:pt x="3" y="41"/>
                    </a:lnTo>
                    <a:lnTo>
                      <a:pt x="0" y="38"/>
                    </a:lnTo>
                    <a:lnTo>
                      <a:pt x="0" y="26"/>
                    </a:lnTo>
                    <a:lnTo>
                      <a:pt x="1" y="1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8" name="Freeform 103"/>
              <p:cNvSpPr>
                <a:spLocks/>
              </p:cNvSpPr>
              <p:nvPr/>
            </p:nvSpPr>
            <p:spPr bwMode="auto">
              <a:xfrm>
                <a:off x="960" y="189"/>
                <a:ext cx="15" cy="46"/>
              </a:xfrm>
              <a:custGeom>
                <a:avLst/>
                <a:gdLst>
                  <a:gd name="T0" fmla="*/ 0 w 15"/>
                  <a:gd name="T1" fmla="*/ 0 h 46"/>
                  <a:gd name="T2" fmla="*/ 6 w 15"/>
                  <a:gd name="T3" fmla="*/ 12 h 46"/>
                  <a:gd name="T4" fmla="*/ 12 w 15"/>
                  <a:gd name="T5" fmla="*/ 26 h 46"/>
                  <a:gd name="T6" fmla="*/ 15 w 15"/>
                  <a:gd name="T7" fmla="*/ 40 h 46"/>
                  <a:gd name="T8" fmla="*/ 12 w 15"/>
                  <a:gd name="T9" fmla="*/ 46 h 46"/>
                  <a:gd name="T10" fmla="*/ 7 w 15"/>
                  <a:gd name="T11" fmla="*/ 42 h 46"/>
                  <a:gd name="T12" fmla="*/ 5 w 15"/>
                  <a:gd name="T13" fmla="*/ 27 h 46"/>
                  <a:gd name="T14" fmla="*/ 3 w 15"/>
                  <a:gd name="T15" fmla="*/ 12 h 46"/>
                  <a:gd name="T16" fmla="*/ 0 w 15"/>
                  <a:gd name="T17" fmla="*/ 0 h 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46"/>
                  <a:gd name="T29" fmla="*/ 15 w 15"/>
                  <a:gd name="T30" fmla="*/ 46 h 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46">
                    <a:moveTo>
                      <a:pt x="0" y="0"/>
                    </a:moveTo>
                    <a:lnTo>
                      <a:pt x="6" y="12"/>
                    </a:lnTo>
                    <a:lnTo>
                      <a:pt x="12" y="26"/>
                    </a:lnTo>
                    <a:lnTo>
                      <a:pt x="15" y="40"/>
                    </a:lnTo>
                    <a:lnTo>
                      <a:pt x="12" y="46"/>
                    </a:lnTo>
                    <a:lnTo>
                      <a:pt x="7" y="42"/>
                    </a:lnTo>
                    <a:lnTo>
                      <a:pt x="5" y="27"/>
                    </a:lnTo>
                    <a:lnTo>
                      <a:pt x="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09" name="Freeform 104"/>
              <p:cNvSpPr>
                <a:spLocks/>
              </p:cNvSpPr>
              <p:nvPr/>
            </p:nvSpPr>
            <p:spPr bwMode="auto">
              <a:xfrm>
                <a:off x="980" y="195"/>
                <a:ext cx="16" cy="51"/>
              </a:xfrm>
              <a:custGeom>
                <a:avLst/>
                <a:gdLst>
                  <a:gd name="T0" fmla="*/ 0 w 16"/>
                  <a:gd name="T1" fmla="*/ 0 h 51"/>
                  <a:gd name="T2" fmla="*/ 5 w 16"/>
                  <a:gd name="T3" fmla="*/ 11 h 51"/>
                  <a:gd name="T4" fmla="*/ 12 w 16"/>
                  <a:gd name="T5" fmla="*/ 29 h 51"/>
                  <a:gd name="T6" fmla="*/ 16 w 16"/>
                  <a:gd name="T7" fmla="*/ 44 h 51"/>
                  <a:gd name="T8" fmla="*/ 15 w 16"/>
                  <a:gd name="T9" fmla="*/ 51 h 51"/>
                  <a:gd name="T10" fmla="*/ 9 w 16"/>
                  <a:gd name="T11" fmla="*/ 43 h 51"/>
                  <a:gd name="T12" fmla="*/ 5 w 16"/>
                  <a:gd name="T13" fmla="*/ 27 h 51"/>
                  <a:gd name="T14" fmla="*/ 2 w 16"/>
                  <a:gd name="T15" fmla="*/ 11 h 51"/>
                  <a:gd name="T16" fmla="*/ 0 w 16"/>
                  <a:gd name="T17" fmla="*/ 0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0"/>
                    </a:moveTo>
                    <a:lnTo>
                      <a:pt x="5" y="11"/>
                    </a:lnTo>
                    <a:lnTo>
                      <a:pt x="12" y="29"/>
                    </a:lnTo>
                    <a:lnTo>
                      <a:pt x="16" y="44"/>
                    </a:lnTo>
                    <a:lnTo>
                      <a:pt x="15" y="51"/>
                    </a:lnTo>
                    <a:lnTo>
                      <a:pt x="9" y="43"/>
                    </a:lnTo>
                    <a:lnTo>
                      <a:pt x="5" y="27"/>
                    </a:lnTo>
                    <a:lnTo>
                      <a:pt x="2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0" name="Freeform 105"/>
              <p:cNvSpPr>
                <a:spLocks/>
              </p:cNvSpPr>
              <p:nvPr/>
            </p:nvSpPr>
            <p:spPr bwMode="auto">
              <a:xfrm>
                <a:off x="1014" y="193"/>
                <a:ext cx="28" cy="53"/>
              </a:xfrm>
              <a:custGeom>
                <a:avLst/>
                <a:gdLst>
                  <a:gd name="T0" fmla="*/ 0 w 28"/>
                  <a:gd name="T1" fmla="*/ 0 h 53"/>
                  <a:gd name="T2" fmla="*/ 5 w 28"/>
                  <a:gd name="T3" fmla="*/ 5 h 53"/>
                  <a:gd name="T4" fmla="*/ 10 w 28"/>
                  <a:gd name="T5" fmla="*/ 12 h 53"/>
                  <a:gd name="T6" fmla="*/ 15 w 28"/>
                  <a:gd name="T7" fmla="*/ 19 h 53"/>
                  <a:gd name="T8" fmla="*/ 20 w 28"/>
                  <a:gd name="T9" fmla="*/ 28 h 53"/>
                  <a:gd name="T10" fmla="*/ 24 w 28"/>
                  <a:gd name="T11" fmla="*/ 37 h 53"/>
                  <a:gd name="T12" fmla="*/ 27 w 28"/>
                  <a:gd name="T13" fmla="*/ 44 h 53"/>
                  <a:gd name="T14" fmla="*/ 28 w 28"/>
                  <a:gd name="T15" fmla="*/ 50 h 53"/>
                  <a:gd name="T16" fmla="*/ 27 w 28"/>
                  <a:gd name="T17" fmla="*/ 53 h 53"/>
                  <a:gd name="T18" fmla="*/ 24 w 28"/>
                  <a:gd name="T19" fmla="*/ 52 h 53"/>
                  <a:gd name="T20" fmla="*/ 21 w 28"/>
                  <a:gd name="T21" fmla="*/ 47 h 53"/>
                  <a:gd name="T22" fmla="*/ 18 w 28"/>
                  <a:gd name="T23" fmla="*/ 40 h 53"/>
                  <a:gd name="T24" fmla="*/ 14 w 28"/>
                  <a:gd name="T25" fmla="*/ 30 h 53"/>
                  <a:gd name="T26" fmla="*/ 11 w 28"/>
                  <a:gd name="T27" fmla="*/ 20 h 53"/>
                  <a:gd name="T28" fmla="*/ 7 w 28"/>
                  <a:gd name="T29" fmla="*/ 11 h 53"/>
                  <a:gd name="T30" fmla="*/ 4 w 28"/>
                  <a:gd name="T31" fmla="*/ 4 h 53"/>
                  <a:gd name="T32" fmla="*/ 0 w 28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53"/>
                  <a:gd name="T53" fmla="*/ 28 w 28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53">
                    <a:moveTo>
                      <a:pt x="0" y="0"/>
                    </a:moveTo>
                    <a:lnTo>
                      <a:pt x="5" y="5"/>
                    </a:lnTo>
                    <a:lnTo>
                      <a:pt x="10" y="12"/>
                    </a:lnTo>
                    <a:lnTo>
                      <a:pt x="15" y="19"/>
                    </a:lnTo>
                    <a:lnTo>
                      <a:pt x="20" y="28"/>
                    </a:lnTo>
                    <a:lnTo>
                      <a:pt x="24" y="37"/>
                    </a:lnTo>
                    <a:lnTo>
                      <a:pt x="27" y="44"/>
                    </a:lnTo>
                    <a:lnTo>
                      <a:pt x="28" y="50"/>
                    </a:lnTo>
                    <a:lnTo>
                      <a:pt x="27" y="53"/>
                    </a:lnTo>
                    <a:lnTo>
                      <a:pt x="24" y="52"/>
                    </a:lnTo>
                    <a:lnTo>
                      <a:pt x="21" y="47"/>
                    </a:lnTo>
                    <a:lnTo>
                      <a:pt x="18" y="40"/>
                    </a:lnTo>
                    <a:lnTo>
                      <a:pt x="14" y="30"/>
                    </a:lnTo>
                    <a:lnTo>
                      <a:pt x="11" y="20"/>
                    </a:lnTo>
                    <a:lnTo>
                      <a:pt x="7" y="11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1" name="Freeform 106"/>
              <p:cNvSpPr>
                <a:spLocks/>
              </p:cNvSpPr>
              <p:nvPr/>
            </p:nvSpPr>
            <p:spPr bwMode="auto">
              <a:xfrm>
                <a:off x="1053" y="185"/>
                <a:ext cx="31" cy="49"/>
              </a:xfrm>
              <a:custGeom>
                <a:avLst/>
                <a:gdLst>
                  <a:gd name="T0" fmla="*/ 0 w 31"/>
                  <a:gd name="T1" fmla="*/ 0 h 49"/>
                  <a:gd name="T2" fmla="*/ 4 w 31"/>
                  <a:gd name="T3" fmla="*/ 4 h 49"/>
                  <a:gd name="T4" fmla="*/ 10 w 31"/>
                  <a:gd name="T5" fmla="*/ 10 h 49"/>
                  <a:gd name="T6" fmla="*/ 15 w 31"/>
                  <a:gd name="T7" fmla="*/ 18 h 49"/>
                  <a:gd name="T8" fmla="*/ 21 w 31"/>
                  <a:gd name="T9" fmla="*/ 25 h 49"/>
                  <a:gd name="T10" fmla="*/ 26 w 31"/>
                  <a:gd name="T11" fmla="*/ 34 h 49"/>
                  <a:gd name="T12" fmla="*/ 30 w 31"/>
                  <a:gd name="T13" fmla="*/ 41 h 49"/>
                  <a:gd name="T14" fmla="*/ 31 w 31"/>
                  <a:gd name="T15" fmla="*/ 47 h 49"/>
                  <a:gd name="T16" fmla="*/ 30 w 31"/>
                  <a:gd name="T17" fmla="*/ 49 h 49"/>
                  <a:gd name="T18" fmla="*/ 27 w 31"/>
                  <a:gd name="T19" fmla="*/ 49 h 49"/>
                  <a:gd name="T20" fmla="*/ 23 w 31"/>
                  <a:gd name="T21" fmla="*/ 44 h 49"/>
                  <a:gd name="T22" fmla="*/ 19 w 31"/>
                  <a:gd name="T23" fmla="*/ 37 h 49"/>
                  <a:gd name="T24" fmla="*/ 15 w 31"/>
                  <a:gd name="T25" fmla="*/ 27 h 49"/>
                  <a:gd name="T26" fmla="*/ 10 w 31"/>
                  <a:gd name="T27" fmla="*/ 19 h 49"/>
                  <a:gd name="T28" fmla="*/ 6 w 31"/>
                  <a:gd name="T29" fmla="*/ 10 h 49"/>
                  <a:gd name="T30" fmla="*/ 3 w 31"/>
                  <a:gd name="T31" fmla="*/ 4 h 49"/>
                  <a:gd name="T32" fmla="*/ 0 w 31"/>
                  <a:gd name="T33" fmla="*/ 0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9"/>
                  <a:gd name="T53" fmla="*/ 31 w 31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9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8"/>
                    </a:lnTo>
                    <a:lnTo>
                      <a:pt x="21" y="25"/>
                    </a:lnTo>
                    <a:lnTo>
                      <a:pt x="26" y="34"/>
                    </a:lnTo>
                    <a:lnTo>
                      <a:pt x="30" y="41"/>
                    </a:lnTo>
                    <a:lnTo>
                      <a:pt x="31" y="47"/>
                    </a:lnTo>
                    <a:lnTo>
                      <a:pt x="30" y="49"/>
                    </a:lnTo>
                    <a:lnTo>
                      <a:pt x="27" y="49"/>
                    </a:lnTo>
                    <a:lnTo>
                      <a:pt x="23" y="44"/>
                    </a:lnTo>
                    <a:lnTo>
                      <a:pt x="19" y="37"/>
                    </a:lnTo>
                    <a:lnTo>
                      <a:pt x="15" y="27"/>
                    </a:lnTo>
                    <a:lnTo>
                      <a:pt x="10" y="19"/>
                    </a:lnTo>
                    <a:lnTo>
                      <a:pt x="6" y="10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2" name="Freeform 107"/>
              <p:cNvSpPr>
                <a:spLocks/>
              </p:cNvSpPr>
              <p:nvPr/>
            </p:nvSpPr>
            <p:spPr bwMode="auto">
              <a:xfrm>
                <a:off x="997" y="196"/>
                <a:ext cx="28" cy="45"/>
              </a:xfrm>
              <a:custGeom>
                <a:avLst/>
                <a:gdLst>
                  <a:gd name="T0" fmla="*/ 0 w 28"/>
                  <a:gd name="T1" fmla="*/ 0 h 45"/>
                  <a:gd name="T2" fmla="*/ 4 w 28"/>
                  <a:gd name="T3" fmla="*/ 4 h 45"/>
                  <a:gd name="T4" fmla="*/ 8 w 28"/>
                  <a:gd name="T5" fmla="*/ 10 h 45"/>
                  <a:gd name="T6" fmla="*/ 13 w 28"/>
                  <a:gd name="T7" fmla="*/ 17 h 45"/>
                  <a:gd name="T8" fmla="*/ 18 w 28"/>
                  <a:gd name="T9" fmla="*/ 25 h 45"/>
                  <a:gd name="T10" fmla="*/ 23 w 28"/>
                  <a:gd name="T11" fmla="*/ 32 h 45"/>
                  <a:gd name="T12" fmla="*/ 27 w 28"/>
                  <a:gd name="T13" fmla="*/ 38 h 45"/>
                  <a:gd name="T14" fmla="*/ 28 w 28"/>
                  <a:gd name="T15" fmla="*/ 43 h 45"/>
                  <a:gd name="T16" fmla="*/ 26 w 28"/>
                  <a:gd name="T17" fmla="*/ 45 h 45"/>
                  <a:gd name="T18" fmla="*/ 23 w 28"/>
                  <a:gd name="T19" fmla="*/ 44 h 45"/>
                  <a:gd name="T20" fmla="*/ 18 w 28"/>
                  <a:gd name="T21" fmla="*/ 39 h 45"/>
                  <a:gd name="T22" fmla="*/ 15 w 28"/>
                  <a:gd name="T23" fmla="*/ 34 h 45"/>
                  <a:gd name="T24" fmla="*/ 11 w 28"/>
                  <a:gd name="T25" fmla="*/ 25 h 45"/>
                  <a:gd name="T26" fmla="*/ 7 w 28"/>
                  <a:gd name="T27" fmla="*/ 17 h 45"/>
                  <a:gd name="T28" fmla="*/ 5 w 28"/>
                  <a:gd name="T29" fmla="*/ 10 h 45"/>
                  <a:gd name="T30" fmla="*/ 2 w 28"/>
                  <a:gd name="T31" fmla="*/ 4 h 45"/>
                  <a:gd name="T32" fmla="*/ 0 w 28"/>
                  <a:gd name="T33" fmla="*/ 0 h 4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5"/>
                  <a:gd name="T53" fmla="*/ 28 w 28"/>
                  <a:gd name="T54" fmla="*/ 45 h 4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5">
                    <a:moveTo>
                      <a:pt x="0" y="0"/>
                    </a:moveTo>
                    <a:lnTo>
                      <a:pt x="4" y="4"/>
                    </a:lnTo>
                    <a:lnTo>
                      <a:pt x="8" y="10"/>
                    </a:lnTo>
                    <a:lnTo>
                      <a:pt x="13" y="17"/>
                    </a:lnTo>
                    <a:lnTo>
                      <a:pt x="18" y="25"/>
                    </a:lnTo>
                    <a:lnTo>
                      <a:pt x="23" y="32"/>
                    </a:lnTo>
                    <a:lnTo>
                      <a:pt x="27" y="38"/>
                    </a:lnTo>
                    <a:lnTo>
                      <a:pt x="28" y="43"/>
                    </a:lnTo>
                    <a:lnTo>
                      <a:pt x="26" y="45"/>
                    </a:lnTo>
                    <a:lnTo>
                      <a:pt x="23" y="44"/>
                    </a:lnTo>
                    <a:lnTo>
                      <a:pt x="18" y="39"/>
                    </a:lnTo>
                    <a:lnTo>
                      <a:pt x="15" y="34"/>
                    </a:lnTo>
                    <a:lnTo>
                      <a:pt x="11" y="25"/>
                    </a:lnTo>
                    <a:lnTo>
                      <a:pt x="7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3" name="Freeform 108"/>
              <p:cNvSpPr>
                <a:spLocks/>
              </p:cNvSpPr>
              <p:nvPr/>
            </p:nvSpPr>
            <p:spPr bwMode="auto">
              <a:xfrm>
                <a:off x="1000" y="130"/>
                <a:ext cx="33" cy="70"/>
              </a:xfrm>
              <a:custGeom>
                <a:avLst/>
                <a:gdLst>
                  <a:gd name="T0" fmla="*/ 32 w 33"/>
                  <a:gd name="T1" fmla="*/ 0 h 70"/>
                  <a:gd name="T2" fmla="*/ 33 w 33"/>
                  <a:gd name="T3" fmla="*/ 4 h 70"/>
                  <a:gd name="T4" fmla="*/ 32 w 33"/>
                  <a:gd name="T5" fmla="*/ 12 h 70"/>
                  <a:gd name="T6" fmla="*/ 29 w 33"/>
                  <a:gd name="T7" fmla="*/ 21 h 70"/>
                  <a:gd name="T8" fmla="*/ 24 w 33"/>
                  <a:gd name="T9" fmla="*/ 33 h 70"/>
                  <a:gd name="T10" fmla="*/ 19 w 33"/>
                  <a:gd name="T11" fmla="*/ 46 h 70"/>
                  <a:gd name="T12" fmla="*/ 13 w 33"/>
                  <a:gd name="T13" fmla="*/ 56 h 70"/>
                  <a:gd name="T14" fmla="*/ 6 w 33"/>
                  <a:gd name="T15" fmla="*/ 65 h 70"/>
                  <a:gd name="T16" fmla="*/ 0 w 33"/>
                  <a:gd name="T17" fmla="*/ 70 h 70"/>
                  <a:gd name="T18" fmla="*/ 2 w 33"/>
                  <a:gd name="T19" fmla="*/ 65 h 70"/>
                  <a:gd name="T20" fmla="*/ 6 w 33"/>
                  <a:gd name="T21" fmla="*/ 55 h 70"/>
                  <a:gd name="T22" fmla="*/ 10 w 33"/>
                  <a:gd name="T23" fmla="*/ 44 h 70"/>
                  <a:gd name="T24" fmla="*/ 15 w 33"/>
                  <a:gd name="T25" fmla="*/ 31 h 70"/>
                  <a:gd name="T26" fmla="*/ 21 w 33"/>
                  <a:gd name="T27" fmla="*/ 20 h 70"/>
                  <a:gd name="T28" fmla="*/ 26 w 33"/>
                  <a:gd name="T29" fmla="*/ 9 h 70"/>
                  <a:gd name="T30" fmla="*/ 30 w 33"/>
                  <a:gd name="T31" fmla="*/ 2 h 70"/>
                  <a:gd name="T32" fmla="*/ 32 w 33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70"/>
                  <a:gd name="T53" fmla="*/ 33 w 33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70">
                    <a:moveTo>
                      <a:pt x="32" y="0"/>
                    </a:moveTo>
                    <a:lnTo>
                      <a:pt x="33" y="4"/>
                    </a:lnTo>
                    <a:lnTo>
                      <a:pt x="32" y="12"/>
                    </a:lnTo>
                    <a:lnTo>
                      <a:pt x="29" y="21"/>
                    </a:lnTo>
                    <a:lnTo>
                      <a:pt x="24" y="33"/>
                    </a:lnTo>
                    <a:lnTo>
                      <a:pt x="19" y="46"/>
                    </a:lnTo>
                    <a:lnTo>
                      <a:pt x="13" y="56"/>
                    </a:lnTo>
                    <a:lnTo>
                      <a:pt x="6" y="65"/>
                    </a:lnTo>
                    <a:lnTo>
                      <a:pt x="0" y="70"/>
                    </a:lnTo>
                    <a:lnTo>
                      <a:pt x="2" y="65"/>
                    </a:lnTo>
                    <a:lnTo>
                      <a:pt x="6" y="55"/>
                    </a:lnTo>
                    <a:lnTo>
                      <a:pt x="10" y="44"/>
                    </a:lnTo>
                    <a:lnTo>
                      <a:pt x="15" y="31"/>
                    </a:lnTo>
                    <a:lnTo>
                      <a:pt x="21" y="20"/>
                    </a:lnTo>
                    <a:lnTo>
                      <a:pt x="26" y="9"/>
                    </a:lnTo>
                    <a:lnTo>
                      <a:pt x="30" y="2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4" name="Freeform 109"/>
              <p:cNvSpPr>
                <a:spLocks/>
              </p:cNvSpPr>
              <p:nvPr/>
            </p:nvSpPr>
            <p:spPr bwMode="auto">
              <a:xfrm>
                <a:off x="1030" y="140"/>
                <a:ext cx="30" cy="55"/>
              </a:xfrm>
              <a:custGeom>
                <a:avLst/>
                <a:gdLst>
                  <a:gd name="T0" fmla="*/ 29 w 30"/>
                  <a:gd name="T1" fmla="*/ 0 h 55"/>
                  <a:gd name="T2" fmla="*/ 30 w 30"/>
                  <a:gd name="T3" fmla="*/ 3 h 55"/>
                  <a:gd name="T4" fmla="*/ 28 w 30"/>
                  <a:gd name="T5" fmla="*/ 8 h 55"/>
                  <a:gd name="T6" fmla="*/ 27 w 30"/>
                  <a:gd name="T7" fmla="*/ 15 h 55"/>
                  <a:gd name="T8" fmla="*/ 22 w 30"/>
                  <a:gd name="T9" fmla="*/ 24 h 55"/>
                  <a:gd name="T10" fmla="*/ 18 w 30"/>
                  <a:gd name="T11" fmla="*/ 34 h 55"/>
                  <a:gd name="T12" fmla="*/ 13 w 30"/>
                  <a:gd name="T13" fmla="*/ 42 h 55"/>
                  <a:gd name="T14" fmla="*/ 7 w 30"/>
                  <a:gd name="T15" fmla="*/ 50 h 55"/>
                  <a:gd name="T16" fmla="*/ 0 w 30"/>
                  <a:gd name="T17" fmla="*/ 55 h 55"/>
                  <a:gd name="T18" fmla="*/ 3 w 30"/>
                  <a:gd name="T19" fmla="*/ 49 h 55"/>
                  <a:gd name="T20" fmla="*/ 8 w 30"/>
                  <a:gd name="T21" fmla="*/ 40 h 55"/>
                  <a:gd name="T22" fmla="*/ 12 w 30"/>
                  <a:gd name="T23" fmla="*/ 32 h 55"/>
                  <a:gd name="T24" fmla="*/ 16 w 30"/>
                  <a:gd name="T25" fmla="*/ 22 h 55"/>
                  <a:gd name="T26" fmla="*/ 21 w 30"/>
                  <a:gd name="T27" fmla="*/ 13 h 55"/>
                  <a:gd name="T28" fmla="*/ 24 w 30"/>
                  <a:gd name="T29" fmla="*/ 6 h 55"/>
                  <a:gd name="T30" fmla="*/ 27 w 30"/>
                  <a:gd name="T31" fmla="*/ 1 h 55"/>
                  <a:gd name="T32" fmla="*/ 29 w 30"/>
                  <a:gd name="T33" fmla="*/ 0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29" y="0"/>
                    </a:moveTo>
                    <a:lnTo>
                      <a:pt x="30" y="3"/>
                    </a:lnTo>
                    <a:lnTo>
                      <a:pt x="28" y="8"/>
                    </a:lnTo>
                    <a:lnTo>
                      <a:pt x="27" y="15"/>
                    </a:lnTo>
                    <a:lnTo>
                      <a:pt x="22" y="24"/>
                    </a:lnTo>
                    <a:lnTo>
                      <a:pt x="18" y="34"/>
                    </a:lnTo>
                    <a:lnTo>
                      <a:pt x="13" y="42"/>
                    </a:lnTo>
                    <a:lnTo>
                      <a:pt x="7" y="50"/>
                    </a:lnTo>
                    <a:lnTo>
                      <a:pt x="0" y="55"/>
                    </a:lnTo>
                    <a:lnTo>
                      <a:pt x="3" y="49"/>
                    </a:lnTo>
                    <a:lnTo>
                      <a:pt x="8" y="40"/>
                    </a:lnTo>
                    <a:lnTo>
                      <a:pt x="12" y="32"/>
                    </a:lnTo>
                    <a:lnTo>
                      <a:pt x="16" y="22"/>
                    </a:lnTo>
                    <a:lnTo>
                      <a:pt x="21" y="13"/>
                    </a:lnTo>
                    <a:lnTo>
                      <a:pt x="24" y="6"/>
                    </a:lnTo>
                    <a:lnTo>
                      <a:pt x="27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5" name="Freeform 110"/>
              <p:cNvSpPr>
                <a:spLocks/>
              </p:cNvSpPr>
              <p:nvPr/>
            </p:nvSpPr>
            <p:spPr bwMode="auto">
              <a:xfrm>
                <a:off x="1034" y="191"/>
                <a:ext cx="31" cy="48"/>
              </a:xfrm>
              <a:custGeom>
                <a:avLst/>
                <a:gdLst>
                  <a:gd name="T0" fmla="*/ 0 w 31"/>
                  <a:gd name="T1" fmla="*/ 0 h 48"/>
                  <a:gd name="T2" fmla="*/ 4 w 31"/>
                  <a:gd name="T3" fmla="*/ 4 h 48"/>
                  <a:gd name="T4" fmla="*/ 10 w 31"/>
                  <a:gd name="T5" fmla="*/ 10 h 48"/>
                  <a:gd name="T6" fmla="*/ 15 w 31"/>
                  <a:gd name="T7" fmla="*/ 17 h 48"/>
                  <a:gd name="T8" fmla="*/ 21 w 31"/>
                  <a:gd name="T9" fmla="*/ 25 h 48"/>
                  <a:gd name="T10" fmla="*/ 26 w 31"/>
                  <a:gd name="T11" fmla="*/ 33 h 48"/>
                  <a:gd name="T12" fmla="*/ 30 w 31"/>
                  <a:gd name="T13" fmla="*/ 40 h 48"/>
                  <a:gd name="T14" fmla="*/ 31 w 31"/>
                  <a:gd name="T15" fmla="*/ 45 h 48"/>
                  <a:gd name="T16" fmla="*/ 30 w 31"/>
                  <a:gd name="T17" fmla="*/ 48 h 48"/>
                  <a:gd name="T18" fmla="*/ 27 w 31"/>
                  <a:gd name="T19" fmla="*/ 47 h 48"/>
                  <a:gd name="T20" fmla="*/ 23 w 31"/>
                  <a:gd name="T21" fmla="*/ 43 h 48"/>
                  <a:gd name="T22" fmla="*/ 19 w 31"/>
                  <a:gd name="T23" fmla="*/ 36 h 48"/>
                  <a:gd name="T24" fmla="*/ 14 w 31"/>
                  <a:gd name="T25" fmla="*/ 27 h 48"/>
                  <a:gd name="T26" fmla="*/ 10 w 31"/>
                  <a:gd name="T27" fmla="*/ 17 h 48"/>
                  <a:gd name="T28" fmla="*/ 6 w 31"/>
                  <a:gd name="T29" fmla="*/ 10 h 48"/>
                  <a:gd name="T30" fmla="*/ 3 w 31"/>
                  <a:gd name="T31" fmla="*/ 3 h 48"/>
                  <a:gd name="T32" fmla="*/ 0 w 31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48"/>
                  <a:gd name="T53" fmla="*/ 31 w 31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48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5" y="17"/>
                    </a:lnTo>
                    <a:lnTo>
                      <a:pt x="21" y="25"/>
                    </a:lnTo>
                    <a:lnTo>
                      <a:pt x="26" y="33"/>
                    </a:lnTo>
                    <a:lnTo>
                      <a:pt x="30" y="40"/>
                    </a:lnTo>
                    <a:lnTo>
                      <a:pt x="31" y="45"/>
                    </a:lnTo>
                    <a:lnTo>
                      <a:pt x="30" y="48"/>
                    </a:lnTo>
                    <a:lnTo>
                      <a:pt x="27" y="47"/>
                    </a:lnTo>
                    <a:lnTo>
                      <a:pt x="23" y="43"/>
                    </a:lnTo>
                    <a:lnTo>
                      <a:pt x="19" y="36"/>
                    </a:lnTo>
                    <a:lnTo>
                      <a:pt x="14" y="27"/>
                    </a:lnTo>
                    <a:lnTo>
                      <a:pt x="10" y="17"/>
                    </a:lnTo>
                    <a:lnTo>
                      <a:pt x="6" y="10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6" name="Freeform 111"/>
              <p:cNvSpPr>
                <a:spLocks/>
              </p:cNvSpPr>
              <p:nvPr/>
            </p:nvSpPr>
            <p:spPr bwMode="auto">
              <a:xfrm>
                <a:off x="1063" y="82"/>
                <a:ext cx="150" cy="36"/>
              </a:xfrm>
              <a:custGeom>
                <a:avLst/>
                <a:gdLst>
                  <a:gd name="T0" fmla="*/ 0 w 150"/>
                  <a:gd name="T1" fmla="*/ 4 h 36"/>
                  <a:gd name="T2" fmla="*/ 0 w 150"/>
                  <a:gd name="T3" fmla="*/ 3 h 36"/>
                  <a:gd name="T4" fmla="*/ 0 w 150"/>
                  <a:gd name="T5" fmla="*/ 1 h 36"/>
                  <a:gd name="T6" fmla="*/ 1 w 150"/>
                  <a:gd name="T7" fmla="*/ 0 h 36"/>
                  <a:gd name="T8" fmla="*/ 3 w 150"/>
                  <a:gd name="T9" fmla="*/ 0 h 36"/>
                  <a:gd name="T10" fmla="*/ 12 w 150"/>
                  <a:gd name="T11" fmla="*/ 9 h 36"/>
                  <a:gd name="T12" fmla="*/ 22 w 150"/>
                  <a:gd name="T13" fmla="*/ 15 h 36"/>
                  <a:gd name="T14" fmla="*/ 32 w 150"/>
                  <a:gd name="T15" fmla="*/ 20 h 36"/>
                  <a:gd name="T16" fmla="*/ 43 w 150"/>
                  <a:gd name="T17" fmla="*/ 24 h 36"/>
                  <a:gd name="T18" fmla="*/ 53 w 150"/>
                  <a:gd name="T19" fmla="*/ 27 h 36"/>
                  <a:gd name="T20" fmla="*/ 63 w 150"/>
                  <a:gd name="T21" fmla="*/ 28 h 36"/>
                  <a:gd name="T22" fmla="*/ 73 w 150"/>
                  <a:gd name="T23" fmla="*/ 28 h 36"/>
                  <a:gd name="T24" fmla="*/ 83 w 150"/>
                  <a:gd name="T25" fmla="*/ 28 h 36"/>
                  <a:gd name="T26" fmla="*/ 92 w 150"/>
                  <a:gd name="T27" fmla="*/ 27 h 36"/>
                  <a:gd name="T28" fmla="*/ 102 w 150"/>
                  <a:gd name="T29" fmla="*/ 25 h 36"/>
                  <a:gd name="T30" fmla="*/ 111 w 150"/>
                  <a:gd name="T31" fmla="*/ 23 h 36"/>
                  <a:gd name="T32" fmla="*/ 120 w 150"/>
                  <a:gd name="T33" fmla="*/ 20 h 36"/>
                  <a:gd name="T34" fmla="*/ 128 w 150"/>
                  <a:gd name="T35" fmla="*/ 17 h 36"/>
                  <a:gd name="T36" fmla="*/ 136 w 150"/>
                  <a:gd name="T37" fmla="*/ 15 h 36"/>
                  <a:gd name="T38" fmla="*/ 143 w 150"/>
                  <a:gd name="T39" fmla="*/ 13 h 36"/>
                  <a:gd name="T40" fmla="*/ 150 w 150"/>
                  <a:gd name="T41" fmla="*/ 10 h 36"/>
                  <a:gd name="T42" fmla="*/ 147 w 150"/>
                  <a:gd name="T43" fmla="*/ 15 h 36"/>
                  <a:gd name="T44" fmla="*/ 141 w 150"/>
                  <a:gd name="T45" fmla="*/ 19 h 36"/>
                  <a:gd name="T46" fmla="*/ 135 w 150"/>
                  <a:gd name="T47" fmla="*/ 23 h 36"/>
                  <a:gd name="T48" fmla="*/ 126 w 150"/>
                  <a:gd name="T49" fmla="*/ 27 h 36"/>
                  <a:gd name="T50" fmla="*/ 116 w 150"/>
                  <a:gd name="T51" fmla="*/ 31 h 36"/>
                  <a:gd name="T52" fmla="*/ 105 w 150"/>
                  <a:gd name="T53" fmla="*/ 33 h 36"/>
                  <a:gd name="T54" fmla="*/ 93 w 150"/>
                  <a:gd name="T55" fmla="*/ 35 h 36"/>
                  <a:gd name="T56" fmla="*/ 81 w 150"/>
                  <a:gd name="T57" fmla="*/ 36 h 36"/>
                  <a:gd name="T58" fmla="*/ 69 w 150"/>
                  <a:gd name="T59" fmla="*/ 36 h 36"/>
                  <a:gd name="T60" fmla="*/ 57 w 150"/>
                  <a:gd name="T61" fmla="*/ 35 h 36"/>
                  <a:gd name="T62" fmla="*/ 45 w 150"/>
                  <a:gd name="T63" fmla="*/ 32 h 36"/>
                  <a:gd name="T64" fmla="*/ 34 w 150"/>
                  <a:gd name="T65" fmla="*/ 29 h 36"/>
                  <a:gd name="T66" fmla="*/ 24 w 150"/>
                  <a:gd name="T67" fmla="*/ 25 h 36"/>
                  <a:gd name="T68" fmla="*/ 14 w 150"/>
                  <a:gd name="T69" fmla="*/ 19 h 36"/>
                  <a:gd name="T70" fmla="*/ 6 w 150"/>
                  <a:gd name="T71" fmla="*/ 13 h 36"/>
                  <a:gd name="T72" fmla="*/ 0 w 150"/>
                  <a:gd name="T73" fmla="*/ 4 h 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50"/>
                  <a:gd name="T112" fmla="*/ 0 h 36"/>
                  <a:gd name="T113" fmla="*/ 150 w 150"/>
                  <a:gd name="T114" fmla="*/ 36 h 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50" h="36">
                    <a:moveTo>
                      <a:pt x="0" y="4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12" y="9"/>
                    </a:lnTo>
                    <a:lnTo>
                      <a:pt x="22" y="15"/>
                    </a:lnTo>
                    <a:lnTo>
                      <a:pt x="32" y="20"/>
                    </a:lnTo>
                    <a:lnTo>
                      <a:pt x="43" y="24"/>
                    </a:lnTo>
                    <a:lnTo>
                      <a:pt x="53" y="27"/>
                    </a:lnTo>
                    <a:lnTo>
                      <a:pt x="63" y="28"/>
                    </a:lnTo>
                    <a:lnTo>
                      <a:pt x="73" y="28"/>
                    </a:lnTo>
                    <a:lnTo>
                      <a:pt x="83" y="28"/>
                    </a:lnTo>
                    <a:lnTo>
                      <a:pt x="92" y="27"/>
                    </a:lnTo>
                    <a:lnTo>
                      <a:pt x="102" y="25"/>
                    </a:lnTo>
                    <a:lnTo>
                      <a:pt x="111" y="23"/>
                    </a:lnTo>
                    <a:lnTo>
                      <a:pt x="120" y="20"/>
                    </a:lnTo>
                    <a:lnTo>
                      <a:pt x="128" y="17"/>
                    </a:lnTo>
                    <a:lnTo>
                      <a:pt x="136" y="15"/>
                    </a:lnTo>
                    <a:lnTo>
                      <a:pt x="143" y="13"/>
                    </a:lnTo>
                    <a:lnTo>
                      <a:pt x="150" y="10"/>
                    </a:lnTo>
                    <a:lnTo>
                      <a:pt x="147" y="15"/>
                    </a:lnTo>
                    <a:lnTo>
                      <a:pt x="141" y="19"/>
                    </a:lnTo>
                    <a:lnTo>
                      <a:pt x="135" y="23"/>
                    </a:lnTo>
                    <a:lnTo>
                      <a:pt x="126" y="27"/>
                    </a:lnTo>
                    <a:lnTo>
                      <a:pt x="116" y="31"/>
                    </a:lnTo>
                    <a:lnTo>
                      <a:pt x="105" y="33"/>
                    </a:lnTo>
                    <a:lnTo>
                      <a:pt x="93" y="35"/>
                    </a:lnTo>
                    <a:lnTo>
                      <a:pt x="81" y="36"/>
                    </a:lnTo>
                    <a:lnTo>
                      <a:pt x="69" y="36"/>
                    </a:lnTo>
                    <a:lnTo>
                      <a:pt x="57" y="35"/>
                    </a:lnTo>
                    <a:lnTo>
                      <a:pt x="45" y="32"/>
                    </a:lnTo>
                    <a:lnTo>
                      <a:pt x="34" y="29"/>
                    </a:lnTo>
                    <a:lnTo>
                      <a:pt x="24" y="25"/>
                    </a:lnTo>
                    <a:lnTo>
                      <a:pt x="14" y="19"/>
                    </a:lnTo>
                    <a:lnTo>
                      <a:pt x="6" y="1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7" name="Freeform 112"/>
              <p:cNvSpPr>
                <a:spLocks/>
              </p:cNvSpPr>
              <p:nvPr/>
            </p:nvSpPr>
            <p:spPr bwMode="auto">
              <a:xfrm>
                <a:off x="1193" y="67"/>
                <a:ext cx="17" cy="37"/>
              </a:xfrm>
              <a:custGeom>
                <a:avLst/>
                <a:gdLst>
                  <a:gd name="T0" fmla="*/ 0 w 17"/>
                  <a:gd name="T1" fmla="*/ 37 h 37"/>
                  <a:gd name="T2" fmla="*/ 7 w 17"/>
                  <a:gd name="T3" fmla="*/ 28 h 37"/>
                  <a:gd name="T4" fmla="*/ 13 w 17"/>
                  <a:gd name="T5" fmla="*/ 16 h 37"/>
                  <a:gd name="T6" fmla="*/ 17 w 17"/>
                  <a:gd name="T7" fmla="*/ 5 h 37"/>
                  <a:gd name="T8" fmla="*/ 16 w 17"/>
                  <a:gd name="T9" fmla="*/ 0 h 37"/>
                  <a:gd name="T10" fmla="*/ 12 w 17"/>
                  <a:gd name="T11" fmla="*/ 2 h 37"/>
                  <a:gd name="T12" fmla="*/ 10 w 17"/>
                  <a:gd name="T13" fmla="*/ 13 h 37"/>
                  <a:gd name="T14" fmla="*/ 5 w 17"/>
                  <a:gd name="T15" fmla="*/ 26 h 37"/>
                  <a:gd name="T16" fmla="*/ 0 w 17"/>
                  <a:gd name="T17" fmla="*/ 37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37"/>
                  <a:gd name="T29" fmla="*/ 17 w 17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37">
                    <a:moveTo>
                      <a:pt x="0" y="37"/>
                    </a:moveTo>
                    <a:lnTo>
                      <a:pt x="7" y="28"/>
                    </a:lnTo>
                    <a:lnTo>
                      <a:pt x="13" y="16"/>
                    </a:lnTo>
                    <a:lnTo>
                      <a:pt x="17" y="5"/>
                    </a:lnTo>
                    <a:lnTo>
                      <a:pt x="16" y="0"/>
                    </a:lnTo>
                    <a:lnTo>
                      <a:pt x="12" y="2"/>
                    </a:lnTo>
                    <a:lnTo>
                      <a:pt x="10" y="13"/>
                    </a:lnTo>
                    <a:lnTo>
                      <a:pt x="5" y="26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8" name="Freeform 113"/>
              <p:cNvSpPr>
                <a:spLocks/>
              </p:cNvSpPr>
              <p:nvPr/>
            </p:nvSpPr>
            <p:spPr bwMode="auto">
              <a:xfrm>
                <a:off x="1180" y="68"/>
                <a:ext cx="19" cy="41"/>
              </a:xfrm>
              <a:custGeom>
                <a:avLst/>
                <a:gdLst>
                  <a:gd name="T0" fmla="*/ 18 w 19"/>
                  <a:gd name="T1" fmla="*/ 0 h 41"/>
                  <a:gd name="T2" fmla="*/ 19 w 19"/>
                  <a:gd name="T3" fmla="*/ 5 h 41"/>
                  <a:gd name="T4" fmla="*/ 16 w 19"/>
                  <a:gd name="T5" fmla="*/ 17 h 41"/>
                  <a:gd name="T6" fmla="*/ 10 w 19"/>
                  <a:gd name="T7" fmla="*/ 30 h 41"/>
                  <a:gd name="T8" fmla="*/ 0 w 19"/>
                  <a:gd name="T9" fmla="*/ 41 h 41"/>
                  <a:gd name="T10" fmla="*/ 5 w 19"/>
                  <a:gd name="T11" fmla="*/ 29 h 41"/>
                  <a:gd name="T12" fmla="*/ 11 w 19"/>
                  <a:gd name="T13" fmla="*/ 16 h 41"/>
                  <a:gd name="T14" fmla="*/ 15 w 19"/>
                  <a:gd name="T15" fmla="*/ 4 h 41"/>
                  <a:gd name="T16" fmla="*/ 18 w 19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41"/>
                  <a:gd name="T29" fmla="*/ 19 w 19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41">
                    <a:moveTo>
                      <a:pt x="18" y="0"/>
                    </a:moveTo>
                    <a:lnTo>
                      <a:pt x="19" y="5"/>
                    </a:lnTo>
                    <a:lnTo>
                      <a:pt x="16" y="17"/>
                    </a:lnTo>
                    <a:lnTo>
                      <a:pt x="10" y="30"/>
                    </a:lnTo>
                    <a:lnTo>
                      <a:pt x="0" y="41"/>
                    </a:lnTo>
                    <a:lnTo>
                      <a:pt x="5" y="29"/>
                    </a:lnTo>
                    <a:lnTo>
                      <a:pt x="11" y="16"/>
                    </a:lnTo>
                    <a:lnTo>
                      <a:pt x="15" y="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19" name="Freeform 114"/>
              <p:cNvSpPr>
                <a:spLocks/>
              </p:cNvSpPr>
              <p:nvPr/>
            </p:nvSpPr>
            <p:spPr bwMode="auto">
              <a:xfrm>
                <a:off x="1150" y="61"/>
                <a:ext cx="27" cy="54"/>
              </a:xfrm>
              <a:custGeom>
                <a:avLst/>
                <a:gdLst>
                  <a:gd name="T0" fmla="*/ 26 w 27"/>
                  <a:gd name="T1" fmla="*/ 0 h 54"/>
                  <a:gd name="T2" fmla="*/ 27 w 27"/>
                  <a:gd name="T3" fmla="*/ 3 h 54"/>
                  <a:gd name="T4" fmla="*/ 26 w 27"/>
                  <a:gd name="T5" fmla="*/ 8 h 54"/>
                  <a:gd name="T6" fmla="*/ 23 w 27"/>
                  <a:gd name="T7" fmla="*/ 15 h 54"/>
                  <a:gd name="T8" fmla="*/ 20 w 27"/>
                  <a:gd name="T9" fmla="*/ 24 h 54"/>
                  <a:gd name="T10" fmla="*/ 16 w 27"/>
                  <a:gd name="T11" fmla="*/ 33 h 54"/>
                  <a:gd name="T12" fmla="*/ 11 w 27"/>
                  <a:gd name="T13" fmla="*/ 41 h 54"/>
                  <a:gd name="T14" fmla="*/ 5 w 27"/>
                  <a:gd name="T15" fmla="*/ 49 h 54"/>
                  <a:gd name="T16" fmla="*/ 0 w 27"/>
                  <a:gd name="T17" fmla="*/ 54 h 54"/>
                  <a:gd name="T18" fmla="*/ 3 w 27"/>
                  <a:gd name="T19" fmla="*/ 49 h 54"/>
                  <a:gd name="T20" fmla="*/ 5 w 27"/>
                  <a:gd name="T21" fmla="*/ 42 h 54"/>
                  <a:gd name="T22" fmla="*/ 10 w 27"/>
                  <a:gd name="T23" fmla="*/ 33 h 54"/>
                  <a:gd name="T24" fmla="*/ 13 w 27"/>
                  <a:gd name="T25" fmla="*/ 23 h 54"/>
                  <a:gd name="T26" fmla="*/ 17 w 27"/>
                  <a:gd name="T27" fmla="*/ 14 h 54"/>
                  <a:gd name="T28" fmla="*/ 21 w 27"/>
                  <a:gd name="T29" fmla="*/ 6 h 54"/>
                  <a:gd name="T30" fmla="*/ 23 w 27"/>
                  <a:gd name="T31" fmla="*/ 1 h 54"/>
                  <a:gd name="T32" fmla="*/ 26 w 27"/>
                  <a:gd name="T33" fmla="*/ 0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54"/>
                  <a:gd name="T53" fmla="*/ 27 w 27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54">
                    <a:moveTo>
                      <a:pt x="26" y="0"/>
                    </a:moveTo>
                    <a:lnTo>
                      <a:pt x="27" y="3"/>
                    </a:lnTo>
                    <a:lnTo>
                      <a:pt x="26" y="8"/>
                    </a:lnTo>
                    <a:lnTo>
                      <a:pt x="23" y="15"/>
                    </a:lnTo>
                    <a:lnTo>
                      <a:pt x="20" y="24"/>
                    </a:lnTo>
                    <a:lnTo>
                      <a:pt x="16" y="33"/>
                    </a:lnTo>
                    <a:lnTo>
                      <a:pt x="11" y="41"/>
                    </a:lnTo>
                    <a:lnTo>
                      <a:pt x="5" y="49"/>
                    </a:lnTo>
                    <a:lnTo>
                      <a:pt x="0" y="54"/>
                    </a:lnTo>
                    <a:lnTo>
                      <a:pt x="3" y="49"/>
                    </a:lnTo>
                    <a:lnTo>
                      <a:pt x="5" y="42"/>
                    </a:lnTo>
                    <a:lnTo>
                      <a:pt x="10" y="33"/>
                    </a:lnTo>
                    <a:lnTo>
                      <a:pt x="13" y="23"/>
                    </a:lnTo>
                    <a:lnTo>
                      <a:pt x="17" y="14"/>
                    </a:lnTo>
                    <a:lnTo>
                      <a:pt x="21" y="6"/>
                    </a:lnTo>
                    <a:lnTo>
                      <a:pt x="23" y="1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0" name="Freeform 115"/>
              <p:cNvSpPr>
                <a:spLocks/>
              </p:cNvSpPr>
              <p:nvPr/>
            </p:nvSpPr>
            <p:spPr bwMode="auto">
              <a:xfrm>
                <a:off x="1123" y="55"/>
                <a:ext cx="29" cy="59"/>
              </a:xfrm>
              <a:custGeom>
                <a:avLst/>
                <a:gdLst>
                  <a:gd name="T0" fmla="*/ 28 w 29"/>
                  <a:gd name="T1" fmla="*/ 0 h 59"/>
                  <a:gd name="T2" fmla="*/ 29 w 29"/>
                  <a:gd name="T3" fmla="*/ 3 h 59"/>
                  <a:gd name="T4" fmla="*/ 27 w 29"/>
                  <a:gd name="T5" fmla="*/ 10 h 59"/>
                  <a:gd name="T6" fmla="*/ 25 w 29"/>
                  <a:gd name="T7" fmla="*/ 18 h 59"/>
                  <a:gd name="T8" fmla="*/ 20 w 29"/>
                  <a:gd name="T9" fmla="*/ 28 h 59"/>
                  <a:gd name="T10" fmla="*/ 16 w 29"/>
                  <a:gd name="T11" fmla="*/ 38 h 59"/>
                  <a:gd name="T12" fmla="*/ 10 w 29"/>
                  <a:gd name="T13" fmla="*/ 47 h 59"/>
                  <a:gd name="T14" fmla="*/ 5 w 29"/>
                  <a:gd name="T15" fmla="*/ 54 h 59"/>
                  <a:gd name="T16" fmla="*/ 0 w 29"/>
                  <a:gd name="T17" fmla="*/ 59 h 59"/>
                  <a:gd name="T18" fmla="*/ 1 w 29"/>
                  <a:gd name="T19" fmla="*/ 54 h 59"/>
                  <a:gd name="T20" fmla="*/ 5 w 29"/>
                  <a:gd name="T21" fmla="*/ 46 h 59"/>
                  <a:gd name="T22" fmla="*/ 9 w 29"/>
                  <a:gd name="T23" fmla="*/ 37 h 59"/>
                  <a:gd name="T24" fmla="*/ 13 w 29"/>
                  <a:gd name="T25" fmla="*/ 26 h 59"/>
                  <a:gd name="T26" fmla="*/ 19 w 29"/>
                  <a:gd name="T27" fmla="*/ 16 h 59"/>
                  <a:gd name="T28" fmla="*/ 23 w 29"/>
                  <a:gd name="T29" fmla="*/ 8 h 59"/>
                  <a:gd name="T30" fmla="*/ 26 w 29"/>
                  <a:gd name="T31" fmla="*/ 2 h 59"/>
                  <a:gd name="T32" fmla="*/ 28 w 29"/>
                  <a:gd name="T33" fmla="*/ 0 h 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59"/>
                  <a:gd name="T53" fmla="*/ 29 w 29"/>
                  <a:gd name="T54" fmla="*/ 59 h 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59">
                    <a:moveTo>
                      <a:pt x="28" y="0"/>
                    </a:moveTo>
                    <a:lnTo>
                      <a:pt x="29" y="3"/>
                    </a:lnTo>
                    <a:lnTo>
                      <a:pt x="27" y="10"/>
                    </a:lnTo>
                    <a:lnTo>
                      <a:pt x="25" y="18"/>
                    </a:lnTo>
                    <a:lnTo>
                      <a:pt x="20" y="28"/>
                    </a:lnTo>
                    <a:lnTo>
                      <a:pt x="16" y="38"/>
                    </a:lnTo>
                    <a:lnTo>
                      <a:pt x="10" y="47"/>
                    </a:lnTo>
                    <a:lnTo>
                      <a:pt x="5" y="54"/>
                    </a:lnTo>
                    <a:lnTo>
                      <a:pt x="0" y="59"/>
                    </a:lnTo>
                    <a:lnTo>
                      <a:pt x="1" y="54"/>
                    </a:lnTo>
                    <a:lnTo>
                      <a:pt x="5" y="46"/>
                    </a:lnTo>
                    <a:lnTo>
                      <a:pt x="9" y="37"/>
                    </a:lnTo>
                    <a:lnTo>
                      <a:pt x="13" y="26"/>
                    </a:lnTo>
                    <a:lnTo>
                      <a:pt x="19" y="16"/>
                    </a:lnTo>
                    <a:lnTo>
                      <a:pt x="23" y="8"/>
                    </a:lnTo>
                    <a:lnTo>
                      <a:pt x="26" y="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1" name="Freeform 116"/>
              <p:cNvSpPr>
                <a:spLocks/>
              </p:cNvSpPr>
              <p:nvPr/>
            </p:nvSpPr>
            <p:spPr bwMode="auto">
              <a:xfrm>
                <a:off x="1104" y="62"/>
                <a:ext cx="32" cy="48"/>
              </a:xfrm>
              <a:custGeom>
                <a:avLst/>
                <a:gdLst>
                  <a:gd name="T0" fmla="*/ 32 w 32"/>
                  <a:gd name="T1" fmla="*/ 0 h 48"/>
                  <a:gd name="T2" fmla="*/ 32 w 32"/>
                  <a:gd name="T3" fmla="*/ 2 h 48"/>
                  <a:gd name="T4" fmla="*/ 30 w 32"/>
                  <a:gd name="T5" fmla="*/ 7 h 48"/>
                  <a:gd name="T6" fmla="*/ 26 w 32"/>
                  <a:gd name="T7" fmla="*/ 15 h 48"/>
                  <a:gd name="T8" fmla="*/ 21 w 32"/>
                  <a:gd name="T9" fmla="*/ 24 h 48"/>
                  <a:gd name="T10" fmla="*/ 15 w 32"/>
                  <a:gd name="T11" fmla="*/ 33 h 48"/>
                  <a:gd name="T12" fmla="*/ 9 w 32"/>
                  <a:gd name="T13" fmla="*/ 39 h 48"/>
                  <a:gd name="T14" fmla="*/ 4 w 32"/>
                  <a:gd name="T15" fmla="*/ 45 h 48"/>
                  <a:gd name="T16" fmla="*/ 0 w 32"/>
                  <a:gd name="T17" fmla="*/ 48 h 48"/>
                  <a:gd name="T18" fmla="*/ 2 w 32"/>
                  <a:gd name="T19" fmla="*/ 43 h 48"/>
                  <a:gd name="T20" fmla="*/ 7 w 32"/>
                  <a:gd name="T21" fmla="*/ 36 h 48"/>
                  <a:gd name="T22" fmla="*/ 11 w 32"/>
                  <a:gd name="T23" fmla="*/ 29 h 48"/>
                  <a:gd name="T24" fmla="*/ 16 w 32"/>
                  <a:gd name="T25" fmla="*/ 19 h 48"/>
                  <a:gd name="T26" fmla="*/ 21 w 32"/>
                  <a:gd name="T27" fmla="*/ 11 h 48"/>
                  <a:gd name="T28" fmla="*/ 26 w 32"/>
                  <a:gd name="T29" fmla="*/ 5 h 48"/>
                  <a:gd name="T30" fmla="*/ 29 w 32"/>
                  <a:gd name="T31" fmla="*/ 1 h 48"/>
                  <a:gd name="T32" fmla="*/ 32 w 32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48"/>
                  <a:gd name="T53" fmla="*/ 32 w 32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48">
                    <a:moveTo>
                      <a:pt x="32" y="0"/>
                    </a:moveTo>
                    <a:lnTo>
                      <a:pt x="32" y="2"/>
                    </a:lnTo>
                    <a:lnTo>
                      <a:pt x="30" y="7"/>
                    </a:lnTo>
                    <a:lnTo>
                      <a:pt x="26" y="15"/>
                    </a:lnTo>
                    <a:lnTo>
                      <a:pt x="21" y="24"/>
                    </a:lnTo>
                    <a:lnTo>
                      <a:pt x="15" y="33"/>
                    </a:lnTo>
                    <a:lnTo>
                      <a:pt x="9" y="39"/>
                    </a:lnTo>
                    <a:lnTo>
                      <a:pt x="4" y="45"/>
                    </a:lnTo>
                    <a:lnTo>
                      <a:pt x="0" y="48"/>
                    </a:lnTo>
                    <a:lnTo>
                      <a:pt x="2" y="43"/>
                    </a:lnTo>
                    <a:lnTo>
                      <a:pt x="7" y="36"/>
                    </a:lnTo>
                    <a:lnTo>
                      <a:pt x="11" y="29"/>
                    </a:lnTo>
                    <a:lnTo>
                      <a:pt x="16" y="19"/>
                    </a:lnTo>
                    <a:lnTo>
                      <a:pt x="21" y="11"/>
                    </a:lnTo>
                    <a:lnTo>
                      <a:pt x="26" y="5"/>
                    </a:lnTo>
                    <a:lnTo>
                      <a:pt x="29" y="1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2" name="Freeform 117"/>
              <p:cNvSpPr>
                <a:spLocks/>
              </p:cNvSpPr>
              <p:nvPr/>
            </p:nvSpPr>
            <p:spPr bwMode="auto">
              <a:xfrm>
                <a:off x="1090" y="65"/>
                <a:ext cx="28" cy="40"/>
              </a:xfrm>
              <a:custGeom>
                <a:avLst/>
                <a:gdLst>
                  <a:gd name="T0" fmla="*/ 27 w 28"/>
                  <a:gd name="T1" fmla="*/ 0 h 40"/>
                  <a:gd name="T2" fmla="*/ 28 w 28"/>
                  <a:gd name="T3" fmla="*/ 2 h 40"/>
                  <a:gd name="T4" fmla="*/ 26 w 28"/>
                  <a:gd name="T5" fmla="*/ 6 h 40"/>
                  <a:gd name="T6" fmla="*/ 24 w 28"/>
                  <a:gd name="T7" fmla="*/ 12 h 40"/>
                  <a:gd name="T8" fmla="*/ 21 w 28"/>
                  <a:gd name="T9" fmla="*/ 19 h 40"/>
                  <a:gd name="T10" fmla="*/ 16 w 28"/>
                  <a:gd name="T11" fmla="*/ 26 h 40"/>
                  <a:gd name="T12" fmla="*/ 11 w 28"/>
                  <a:gd name="T13" fmla="*/ 32 h 40"/>
                  <a:gd name="T14" fmla="*/ 6 w 28"/>
                  <a:gd name="T15" fmla="*/ 37 h 40"/>
                  <a:gd name="T16" fmla="*/ 0 w 28"/>
                  <a:gd name="T17" fmla="*/ 40 h 40"/>
                  <a:gd name="T18" fmla="*/ 3 w 28"/>
                  <a:gd name="T19" fmla="*/ 35 h 40"/>
                  <a:gd name="T20" fmla="*/ 6 w 28"/>
                  <a:gd name="T21" fmla="*/ 30 h 40"/>
                  <a:gd name="T22" fmla="*/ 10 w 28"/>
                  <a:gd name="T23" fmla="*/ 23 h 40"/>
                  <a:gd name="T24" fmla="*/ 15 w 28"/>
                  <a:gd name="T25" fmla="*/ 15 h 40"/>
                  <a:gd name="T26" fmla="*/ 18 w 28"/>
                  <a:gd name="T27" fmla="*/ 9 h 40"/>
                  <a:gd name="T28" fmla="*/ 22 w 28"/>
                  <a:gd name="T29" fmla="*/ 4 h 40"/>
                  <a:gd name="T30" fmla="*/ 25 w 28"/>
                  <a:gd name="T31" fmla="*/ 1 h 40"/>
                  <a:gd name="T32" fmla="*/ 27 w 28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0"/>
                  <a:gd name="T53" fmla="*/ 28 w 28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0">
                    <a:moveTo>
                      <a:pt x="27" y="0"/>
                    </a:moveTo>
                    <a:lnTo>
                      <a:pt x="28" y="2"/>
                    </a:lnTo>
                    <a:lnTo>
                      <a:pt x="26" y="6"/>
                    </a:lnTo>
                    <a:lnTo>
                      <a:pt x="24" y="12"/>
                    </a:lnTo>
                    <a:lnTo>
                      <a:pt x="21" y="19"/>
                    </a:lnTo>
                    <a:lnTo>
                      <a:pt x="16" y="26"/>
                    </a:lnTo>
                    <a:lnTo>
                      <a:pt x="11" y="32"/>
                    </a:lnTo>
                    <a:lnTo>
                      <a:pt x="6" y="37"/>
                    </a:lnTo>
                    <a:lnTo>
                      <a:pt x="0" y="4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10" y="23"/>
                    </a:lnTo>
                    <a:lnTo>
                      <a:pt x="15" y="15"/>
                    </a:lnTo>
                    <a:lnTo>
                      <a:pt x="18" y="9"/>
                    </a:lnTo>
                    <a:lnTo>
                      <a:pt x="22" y="4"/>
                    </a:lnTo>
                    <a:lnTo>
                      <a:pt x="25" y="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3" name="Freeform 118"/>
              <p:cNvSpPr>
                <a:spLocks/>
              </p:cNvSpPr>
              <p:nvPr/>
            </p:nvSpPr>
            <p:spPr bwMode="auto">
              <a:xfrm>
                <a:off x="1075" y="66"/>
                <a:ext cx="25" cy="29"/>
              </a:xfrm>
              <a:custGeom>
                <a:avLst/>
                <a:gdLst>
                  <a:gd name="T0" fmla="*/ 24 w 25"/>
                  <a:gd name="T1" fmla="*/ 0 h 29"/>
                  <a:gd name="T2" fmla="*/ 25 w 25"/>
                  <a:gd name="T3" fmla="*/ 2 h 29"/>
                  <a:gd name="T4" fmla="*/ 23 w 25"/>
                  <a:gd name="T5" fmla="*/ 5 h 29"/>
                  <a:gd name="T6" fmla="*/ 20 w 25"/>
                  <a:gd name="T7" fmla="*/ 10 h 29"/>
                  <a:gd name="T8" fmla="*/ 16 w 25"/>
                  <a:gd name="T9" fmla="*/ 16 h 29"/>
                  <a:gd name="T10" fmla="*/ 12 w 25"/>
                  <a:gd name="T11" fmla="*/ 21 h 29"/>
                  <a:gd name="T12" fmla="*/ 7 w 25"/>
                  <a:gd name="T13" fmla="*/ 26 h 29"/>
                  <a:gd name="T14" fmla="*/ 3 w 25"/>
                  <a:gd name="T15" fmla="*/ 28 h 29"/>
                  <a:gd name="T16" fmla="*/ 0 w 25"/>
                  <a:gd name="T17" fmla="*/ 29 h 29"/>
                  <a:gd name="T18" fmla="*/ 6 w 25"/>
                  <a:gd name="T19" fmla="*/ 22 h 29"/>
                  <a:gd name="T20" fmla="*/ 12 w 25"/>
                  <a:gd name="T21" fmla="*/ 12 h 29"/>
                  <a:gd name="T22" fmla="*/ 19 w 25"/>
                  <a:gd name="T23" fmla="*/ 3 h 29"/>
                  <a:gd name="T24" fmla="*/ 24 w 25"/>
                  <a:gd name="T25" fmla="*/ 0 h 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29"/>
                  <a:gd name="T41" fmla="*/ 25 w 25"/>
                  <a:gd name="T42" fmla="*/ 29 h 2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29">
                    <a:moveTo>
                      <a:pt x="24" y="0"/>
                    </a:moveTo>
                    <a:lnTo>
                      <a:pt x="25" y="2"/>
                    </a:lnTo>
                    <a:lnTo>
                      <a:pt x="23" y="5"/>
                    </a:lnTo>
                    <a:lnTo>
                      <a:pt x="20" y="10"/>
                    </a:lnTo>
                    <a:lnTo>
                      <a:pt x="16" y="16"/>
                    </a:lnTo>
                    <a:lnTo>
                      <a:pt x="12" y="21"/>
                    </a:lnTo>
                    <a:lnTo>
                      <a:pt x="7" y="26"/>
                    </a:lnTo>
                    <a:lnTo>
                      <a:pt x="3" y="28"/>
                    </a:lnTo>
                    <a:lnTo>
                      <a:pt x="0" y="29"/>
                    </a:lnTo>
                    <a:lnTo>
                      <a:pt x="6" y="22"/>
                    </a:lnTo>
                    <a:lnTo>
                      <a:pt x="12" y="12"/>
                    </a:lnTo>
                    <a:lnTo>
                      <a:pt x="19" y="3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4" name="Freeform 119"/>
              <p:cNvSpPr>
                <a:spLocks/>
              </p:cNvSpPr>
              <p:nvPr/>
            </p:nvSpPr>
            <p:spPr bwMode="auto">
              <a:xfrm>
                <a:off x="1067" y="70"/>
                <a:ext cx="15" cy="19"/>
              </a:xfrm>
              <a:custGeom>
                <a:avLst/>
                <a:gdLst>
                  <a:gd name="T0" fmla="*/ 15 w 15"/>
                  <a:gd name="T1" fmla="*/ 0 h 19"/>
                  <a:gd name="T2" fmla="*/ 15 w 15"/>
                  <a:gd name="T3" fmla="*/ 5 h 19"/>
                  <a:gd name="T4" fmla="*/ 11 w 15"/>
                  <a:gd name="T5" fmla="*/ 12 h 19"/>
                  <a:gd name="T6" fmla="*/ 6 w 15"/>
                  <a:gd name="T7" fmla="*/ 18 h 19"/>
                  <a:gd name="T8" fmla="*/ 0 w 15"/>
                  <a:gd name="T9" fmla="*/ 19 h 19"/>
                  <a:gd name="T10" fmla="*/ 5 w 15"/>
                  <a:gd name="T11" fmla="*/ 15 h 19"/>
                  <a:gd name="T12" fmla="*/ 9 w 15"/>
                  <a:gd name="T13" fmla="*/ 7 h 19"/>
                  <a:gd name="T14" fmla="*/ 13 w 15"/>
                  <a:gd name="T15" fmla="*/ 0 h 19"/>
                  <a:gd name="T16" fmla="*/ 15 w 15"/>
                  <a:gd name="T17" fmla="*/ 0 h 1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"/>
                  <a:gd name="T28" fmla="*/ 0 h 19"/>
                  <a:gd name="T29" fmla="*/ 15 w 15"/>
                  <a:gd name="T30" fmla="*/ 19 h 1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" h="19">
                    <a:moveTo>
                      <a:pt x="15" y="0"/>
                    </a:moveTo>
                    <a:lnTo>
                      <a:pt x="15" y="5"/>
                    </a:lnTo>
                    <a:lnTo>
                      <a:pt x="11" y="12"/>
                    </a:lnTo>
                    <a:lnTo>
                      <a:pt x="6" y="18"/>
                    </a:lnTo>
                    <a:lnTo>
                      <a:pt x="0" y="19"/>
                    </a:lnTo>
                    <a:lnTo>
                      <a:pt x="5" y="15"/>
                    </a:lnTo>
                    <a:lnTo>
                      <a:pt x="9" y="7"/>
                    </a:lnTo>
                    <a:lnTo>
                      <a:pt x="13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5" name="Freeform 120"/>
              <p:cNvSpPr>
                <a:spLocks/>
              </p:cNvSpPr>
              <p:nvPr/>
            </p:nvSpPr>
            <p:spPr bwMode="auto">
              <a:xfrm>
                <a:off x="1204" y="72"/>
                <a:ext cx="18" cy="25"/>
              </a:xfrm>
              <a:custGeom>
                <a:avLst/>
                <a:gdLst>
                  <a:gd name="T0" fmla="*/ 0 w 18"/>
                  <a:gd name="T1" fmla="*/ 25 h 25"/>
                  <a:gd name="T2" fmla="*/ 3 w 18"/>
                  <a:gd name="T3" fmla="*/ 20 h 25"/>
                  <a:gd name="T4" fmla="*/ 8 w 18"/>
                  <a:gd name="T5" fmla="*/ 10 h 25"/>
                  <a:gd name="T6" fmla="*/ 13 w 18"/>
                  <a:gd name="T7" fmla="*/ 2 h 25"/>
                  <a:gd name="T8" fmla="*/ 18 w 18"/>
                  <a:gd name="T9" fmla="*/ 0 h 25"/>
                  <a:gd name="T10" fmla="*/ 18 w 18"/>
                  <a:gd name="T11" fmla="*/ 6 h 25"/>
                  <a:gd name="T12" fmla="*/ 12 w 18"/>
                  <a:gd name="T13" fmla="*/ 13 h 25"/>
                  <a:gd name="T14" fmla="*/ 6 w 18"/>
                  <a:gd name="T15" fmla="*/ 21 h 25"/>
                  <a:gd name="T16" fmla="*/ 0 w 18"/>
                  <a:gd name="T17" fmla="*/ 25 h 2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5"/>
                  <a:gd name="T29" fmla="*/ 18 w 18"/>
                  <a:gd name="T30" fmla="*/ 25 h 2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5">
                    <a:moveTo>
                      <a:pt x="0" y="25"/>
                    </a:moveTo>
                    <a:lnTo>
                      <a:pt x="3" y="20"/>
                    </a:lnTo>
                    <a:lnTo>
                      <a:pt x="8" y="10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12" y="13"/>
                    </a:lnTo>
                    <a:lnTo>
                      <a:pt x="6" y="21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6" name="Freeform 121"/>
              <p:cNvSpPr>
                <a:spLocks/>
              </p:cNvSpPr>
              <p:nvPr/>
            </p:nvSpPr>
            <p:spPr bwMode="auto">
              <a:xfrm>
                <a:off x="1204" y="98"/>
                <a:ext cx="23" cy="10"/>
              </a:xfrm>
              <a:custGeom>
                <a:avLst/>
                <a:gdLst>
                  <a:gd name="T0" fmla="*/ 0 w 23"/>
                  <a:gd name="T1" fmla="*/ 0 h 10"/>
                  <a:gd name="T2" fmla="*/ 4 w 23"/>
                  <a:gd name="T3" fmla="*/ 2 h 10"/>
                  <a:gd name="T4" fmla="*/ 11 w 23"/>
                  <a:gd name="T5" fmla="*/ 7 h 10"/>
                  <a:gd name="T6" fmla="*/ 18 w 23"/>
                  <a:gd name="T7" fmla="*/ 10 h 10"/>
                  <a:gd name="T8" fmla="*/ 23 w 23"/>
                  <a:gd name="T9" fmla="*/ 9 h 10"/>
                  <a:gd name="T10" fmla="*/ 23 w 23"/>
                  <a:gd name="T11" fmla="*/ 7 h 10"/>
                  <a:gd name="T12" fmla="*/ 21 w 23"/>
                  <a:gd name="T13" fmla="*/ 5 h 10"/>
                  <a:gd name="T14" fmla="*/ 18 w 23"/>
                  <a:gd name="T15" fmla="*/ 4 h 10"/>
                  <a:gd name="T16" fmla="*/ 14 w 23"/>
                  <a:gd name="T17" fmla="*/ 3 h 10"/>
                  <a:gd name="T18" fmla="*/ 10 w 23"/>
                  <a:gd name="T19" fmla="*/ 2 h 10"/>
                  <a:gd name="T20" fmla="*/ 6 w 23"/>
                  <a:gd name="T21" fmla="*/ 1 h 10"/>
                  <a:gd name="T22" fmla="*/ 2 w 23"/>
                  <a:gd name="T23" fmla="*/ 0 h 10"/>
                  <a:gd name="T24" fmla="*/ 0 w 23"/>
                  <a:gd name="T25" fmla="*/ 0 h 1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10"/>
                  <a:gd name="T41" fmla="*/ 23 w 23"/>
                  <a:gd name="T42" fmla="*/ 10 h 1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10">
                    <a:moveTo>
                      <a:pt x="0" y="0"/>
                    </a:moveTo>
                    <a:lnTo>
                      <a:pt x="4" y="2"/>
                    </a:lnTo>
                    <a:lnTo>
                      <a:pt x="11" y="7"/>
                    </a:lnTo>
                    <a:lnTo>
                      <a:pt x="18" y="10"/>
                    </a:lnTo>
                    <a:lnTo>
                      <a:pt x="23" y="9"/>
                    </a:lnTo>
                    <a:lnTo>
                      <a:pt x="23" y="7"/>
                    </a:lnTo>
                    <a:lnTo>
                      <a:pt x="21" y="5"/>
                    </a:lnTo>
                    <a:lnTo>
                      <a:pt x="18" y="4"/>
                    </a:lnTo>
                    <a:lnTo>
                      <a:pt x="14" y="3"/>
                    </a:lnTo>
                    <a:lnTo>
                      <a:pt x="10" y="2"/>
                    </a:lnTo>
                    <a:lnTo>
                      <a:pt x="6" y="1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7" name="Freeform 122"/>
              <p:cNvSpPr>
                <a:spLocks/>
              </p:cNvSpPr>
              <p:nvPr/>
            </p:nvSpPr>
            <p:spPr bwMode="auto">
              <a:xfrm>
                <a:off x="1208" y="87"/>
                <a:ext cx="25" cy="9"/>
              </a:xfrm>
              <a:custGeom>
                <a:avLst/>
                <a:gdLst>
                  <a:gd name="T0" fmla="*/ 0 w 25"/>
                  <a:gd name="T1" fmla="*/ 9 h 9"/>
                  <a:gd name="T2" fmla="*/ 2 w 25"/>
                  <a:gd name="T3" fmla="*/ 9 h 9"/>
                  <a:gd name="T4" fmla="*/ 5 w 25"/>
                  <a:gd name="T5" fmla="*/ 8 h 9"/>
                  <a:gd name="T6" fmla="*/ 9 w 25"/>
                  <a:gd name="T7" fmla="*/ 8 h 9"/>
                  <a:gd name="T8" fmla="*/ 14 w 25"/>
                  <a:gd name="T9" fmla="*/ 8 h 9"/>
                  <a:gd name="T10" fmla="*/ 18 w 25"/>
                  <a:gd name="T11" fmla="*/ 7 h 9"/>
                  <a:gd name="T12" fmla="*/ 21 w 25"/>
                  <a:gd name="T13" fmla="*/ 6 h 9"/>
                  <a:gd name="T14" fmla="*/ 24 w 25"/>
                  <a:gd name="T15" fmla="*/ 4 h 9"/>
                  <a:gd name="T16" fmla="*/ 25 w 25"/>
                  <a:gd name="T17" fmla="*/ 2 h 9"/>
                  <a:gd name="T18" fmla="*/ 21 w 25"/>
                  <a:gd name="T19" fmla="*/ 0 h 9"/>
                  <a:gd name="T20" fmla="*/ 14 w 25"/>
                  <a:gd name="T21" fmla="*/ 2 h 9"/>
                  <a:gd name="T22" fmla="*/ 6 w 25"/>
                  <a:gd name="T23" fmla="*/ 6 h 9"/>
                  <a:gd name="T24" fmla="*/ 0 w 25"/>
                  <a:gd name="T25" fmla="*/ 9 h 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9"/>
                  <a:gd name="T41" fmla="*/ 25 w 25"/>
                  <a:gd name="T42" fmla="*/ 9 h 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9">
                    <a:moveTo>
                      <a:pt x="0" y="9"/>
                    </a:moveTo>
                    <a:lnTo>
                      <a:pt x="2" y="9"/>
                    </a:lnTo>
                    <a:lnTo>
                      <a:pt x="5" y="8"/>
                    </a:lnTo>
                    <a:lnTo>
                      <a:pt x="9" y="8"/>
                    </a:lnTo>
                    <a:lnTo>
                      <a:pt x="14" y="8"/>
                    </a:lnTo>
                    <a:lnTo>
                      <a:pt x="18" y="7"/>
                    </a:lnTo>
                    <a:lnTo>
                      <a:pt x="21" y="6"/>
                    </a:lnTo>
                    <a:lnTo>
                      <a:pt x="24" y="4"/>
                    </a:lnTo>
                    <a:lnTo>
                      <a:pt x="25" y="2"/>
                    </a:lnTo>
                    <a:lnTo>
                      <a:pt x="21" y="0"/>
                    </a:lnTo>
                    <a:lnTo>
                      <a:pt x="14" y="2"/>
                    </a:lnTo>
                    <a:lnTo>
                      <a:pt x="6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8" name="Freeform 123"/>
              <p:cNvSpPr>
                <a:spLocks/>
              </p:cNvSpPr>
              <p:nvPr/>
            </p:nvSpPr>
            <p:spPr bwMode="auto">
              <a:xfrm>
                <a:off x="1196" y="102"/>
                <a:ext cx="24" cy="21"/>
              </a:xfrm>
              <a:custGeom>
                <a:avLst/>
                <a:gdLst>
                  <a:gd name="T0" fmla="*/ 0 w 24"/>
                  <a:gd name="T1" fmla="*/ 0 h 21"/>
                  <a:gd name="T2" fmla="*/ 3 w 24"/>
                  <a:gd name="T3" fmla="*/ 2 h 21"/>
                  <a:gd name="T4" fmla="*/ 7 w 24"/>
                  <a:gd name="T5" fmla="*/ 4 h 21"/>
                  <a:gd name="T6" fmla="*/ 11 w 24"/>
                  <a:gd name="T7" fmla="*/ 7 h 21"/>
                  <a:gd name="T8" fmla="*/ 16 w 24"/>
                  <a:gd name="T9" fmla="*/ 10 h 21"/>
                  <a:gd name="T10" fmla="*/ 20 w 24"/>
                  <a:gd name="T11" fmla="*/ 14 h 21"/>
                  <a:gd name="T12" fmla="*/ 22 w 24"/>
                  <a:gd name="T13" fmla="*/ 17 h 21"/>
                  <a:gd name="T14" fmla="*/ 24 w 24"/>
                  <a:gd name="T15" fmla="*/ 19 h 21"/>
                  <a:gd name="T16" fmla="*/ 24 w 24"/>
                  <a:gd name="T17" fmla="*/ 21 h 21"/>
                  <a:gd name="T18" fmla="*/ 20 w 24"/>
                  <a:gd name="T19" fmla="*/ 20 h 21"/>
                  <a:gd name="T20" fmla="*/ 12 w 24"/>
                  <a:gd name="T21" fmla="*/ 13 h 21"/>
                  <a:gd name="T22" fmla="*/ 5 w 24"/>
                  <a:gd name="T23" fmla="*/ 6 h 21"/>
                  <a:gd name="T24" fmla="*/ 0 w 24"/>
                  <a:gd name="T25" fmla="*/ 0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21"/>
                  <a:gd name="T41" fmla="*/ 24 w 24"/>
                  <a:gd name="T42" fmla="*/ 21 h 2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21">
                    <a:moveTo>
                      <a:pt x="0" y="0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1" y="7"/>
                    </a:lnTo>
                    <a:lnTo>
                      <a:pt x="16" y="10"/>
                    </a:lnTo>
                    <a:lnTo>
                      <a:pt x="20" y="14"/>
                    </a:lnTo>
                    <a:lnTo>
                      <a:pt x="22" y="17"/>
                    </a:lnTo>
                    <a:lnTo>
                      <a:pt x="24" y="19"/>
                    </a:lnTo>
                    <a:lnTo>
                      <a:pt x="24" y="21"/>
                    </a:lnTo>
                    <a:lnTo>
                      <a:pt x="20" y="20"/>
                    </a:lnTo>
                    <a:lnTo>
                      <a:pt x="12" y="13"/>
                    </a:lnTo>
                    <a:lnTo>
                      <a:pt x="5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29" name="Freeform 124"/>
              <p:cNvSpPr>
                <a:spLocks/>
              </p:cNvSpPr>
              <p:nvPr/>
            </p:nvSpPr>
            <p:spPr bwMode="auto">
              <a:xfrm>
                <a:off x="1073" y="94"/>
                <a:ext cx="7" cy="36"/>
              </a:xfrm>
              <a:custGeom>
                <a:avLst/>
                <a:gdLst>
                  <a:gd name="T0" fmla="*/ 4 w 7"/>
                  <a:gd name="T1" fmla="*/ 0 h 36"/>
                  <a:gd name="T2" fmla="*/ 6 w 7"/>
                  <a:gd name="T3" fmla="*/ 8 h 36"/>
                  <a:gd name="T4" fmla="*/ 7 w 7"/>
                  <a:gd name="T5" fmla="*/ 21 h 36"/>
                  <a:gd name="T6" fmla="*/ 6 w 7"/>
                  <a:gd name="T7" fmla="*/ 30 h 36"/>
                  <a:gd name="T8" fmla="*/ 2 w 7"/>
                  <a:gd name="T9" fmla="*/ 36 h 36"/>
                  <a:gd name="T10" fmla="*/ 0 w 7"/>
                  <a:gd name="T11" fmla="*/ 32 h 36"/>
                  <a:gd name="T12" fmla="*/ 1 w 7"/>
                  <a:gd name="T13" fmla="*/ 22 h 36"/>
                  <a:gd name="T14" fmla="*/ 3 w 7"/>
                  <a:gd name="T15" fmla="*/ 9 h 36"/>
                  <a:gd name="T16" fmla="*/ 4 w 7"/>
                  <a:gd name="T17" fmla="*/ 0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"/>
                  <a:gd name="T28" fmla="*/ 0 h 36"/>
                  <a:gd name="T29" fmla="*/ 7 w 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" h="36">
                    <a:moveTo>
                      <a:pt x="4" y="0"/>
                    </a:moveTo>
                    <a:lnTo>
                      <a:pt x="6" y="8"/>
                    </a:lnTo>
                    <a:lnTo>
                      <a:pt x="7" y="21"/>
                    </a:lnTo>
                    <a:lnTo>
                      <a:pt x="6" y="30"/>
                    </a:lnTo>
                    <a:lnTo>
                      <a:pt x="2" y="36"/>
                    </a:lnTo>
                    <a:lnTo>
                      <a:pt x="0" y="32"/>
                    </a:lnTo>
                    <a:lnTo>
                      <a:pt x="1" y="22"/>
                    </a:lnTo>
                    <a:lnTo>
                      <a:pt x="3" y="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0" name="Freeform 125"/>
              <p:cNvSpPr>
                <a:spLocks/>
              </p:cNvSpPr>
              <p:nvPr/>
            </p:nvSpPr>
            <p:spPr bwMode="auto">
              <a:xfrm>
                <a:off x="1060" y="89"/>
                <a:ext cx="9" cy="35"/>
              </a:xfrm>
              <a:custGeom>
                <a:avLst/>
                <a:gdLst>
                  <a:gd name="T0" fmla="*/ 9 w 9"/>
                  <a:gd name="T1" fmla="*/ 0 h 35"/>
                  <a:gd name="T2" fmla="*/ 9 w 9"/>
                  <a:gd name="T3" fmla="*/ 8 h 35"/>
                  <a:gd name="T4" fmla="*/ 9 w 9"/>
                  <a:gd name="T5" fmla="*/ 20 h 35"/>
                  <a:gd name="T6" fmla="*/ 6 w 9"/>
                  <a:gd name="T7" fmla="*/ 31 h 35"/>
                  <a:gd name="T8" fmla="*/ 2 w 9"/>
                  <a:gd name="T9" fmla="*/ 35 h 35"/>
                  <a:gd name="T10" fmla="*/ 0 w 9"/>
                  <a:gd name="T11" fmla="*/ 31 h 35"/>
                  <a:gd name="T12" fmla="*/ 3 w 9"/>
                  <a:gd name="T13" fmla="*/ 20 h 35"/>
                  <a:gd name="T14" fmla="*/ 7 w 9"/>
                  <a:gd name="T15" fmla="*/ 8 h 35"/>
                  <a:gd name="T16" fmla="*/ 9 w 9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"/>
                  <a:gd name="T28" fmla="*/ 0 h 35"/>
                  <a:gd name="T29" fmla="*/ 9 w 9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" h="35">
                    <a:moveTo>
                      <a:pt x="9" y="0"/>
                    </a:moveTo>
                    <a:lnTo>
                      <a:pt x="9" y="8"/>
                    </a:lnTo>
                    <a:lnTo>
                      <a:pt x="9" y="20"/>
                    </a:lnTo>
                    <a:lnTo>
                      <a:pt x="6" y="31"/>
                    </a:lnTo>
                    <a:lnTo>
                      <a:pt x="2" y="35"/>
                    </a:lnTo>
                    <a:lnTo>
                      <a:pt x="0" y="31"/>
                    </a:lnTo>
                    <a:lnTo>
                      <a:pt x="3" y="20"/>
                    </a:lnTo>
                    <a:lnTo>
                      <a:pt x="7" y="8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1" name="Freeform 126"/>
              <p:cNvSpPr>
                <a:spLocks/>
              </p:cNvSpPr>
              <p:nvPr/>
            </p:nvSpPr>
            <p:spPr bwMode="auto">
              <a:xfrm>
                <a:off x="1090" y="104"/>
                <a:ext cx="6" cy="34"/>
              </a:xfrm>
              <a:custGeom>
                <a:avLst/>
                <a:gdLst>
                  <a:gd name="T0" fmla="*/ 2 w 6"/>
                  <a:gd name="T1" fmla="*/ 0 h 34"/>
                  <a:gd name="T2" fmla="*/ 4 w 6"/>
                  <a:gd name="T3" fmla="*/ 5 h 34"/>
                  <a:gd name="T4" fmla="*/ 6 w 6"/>
                  <a:gd name="T5" fmla="*/ 16 h 34"/>
                  <a:gd name="T6" fmla="*/ 6 w 6"/>
                  <a:gd name="T7" fmla="*/ 27 h 34"/>
                  <a:gd name="T8" fmla="*/ 4 w 6"/>
                  <a:gd name="T9" fmla="*/ 34 h 34"/>
                  <a:gd name="T10" fmla="*/ 0 w 6"/>
                  <a:gd name="T11" fmla="*/ 32 h 34"/>
                  <a:gd name="T12" fmla="*/ 0 w 6"/>
                  <a:gd name="T13" fmla="*/ 22 h 34"/>
                  <a:gd name="T14" fmla="*/ 2 w 6"/>
                  <a:gd name="T15" fmla="*/ 10 h 34"/>
                  <a:gd name="T16" fmla="*/ 2 w 6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4"/>
                  <a:gd name="T29" fmla="*/ 6 w 6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4">
                    <a:moveTo>
                      <a:pt x="2" y="0"/>
                    </a:moveTo>
                    <a:lnTo>
                      <a:pt x="4" y="5"/>
                    </a:lnTo>
                    <a:lnTo>
                      <a:pt x="6" y="16"/>
                    </a:lnTo>
                    <a:lnTo>
                      <a:pt x="6" y="27"/>
                    </a:lnTo>
                    <a:lnTo>
                      <a:pt x="4" y="34"/>
                    </a:lnTo>
                    <a:lnTo>
                      <a:pt x="0" y="32"/>
                    </a:lnTo>
                    <a:lnTo>
                      <a:pt x="0" y="22"/>
                    </a:lnTo>
                    <a:lnTo>
                      <a:pt x="2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2" name="Freeform 127"/>
              <p:cNvSpPr>
                <a:spLocks/>
              </p:cNvSpPr>
              <p:nvPr/>
            </p:nvSpPr>
            <p:spPr bwMode="auto">
              <a:xfrm>
                <a:off x="1104" y="107"/>
                <a:ext cx="12" cy="40"/>
              </a:xfrm>
              <a:custGeom>
                <a:avLst/>
                <a:gdLst>
                  <a:gd name="T0" fmla="*/ 0 w 12"/>
                  <a:gd name="T1" fmla="*/ 0 h 40"/>
                  <a:gd name="T2" fmla="*/ 5 w 12"/>
                  <a:gd name="T3" fmla="*/ 10 h 40"/>
                  <a:gd name="T4" fmla="*/ 10 w 12"/>
                  <a:gd name="T5" fmla="*/ 22 h 40"/>
                  <a:gd name="T6" fmla="*/ 12 w 12"/>
                  <a:gd name="T7" fmla="*/ 34 h 40"/>
                  <a:gd name="T8" fmla="*/ 10 w 12"/>
                  <a:gd name="T9" fmla="*/ 40 h 40"/>
                  <a:gd name="T10" fmla="*/ 6 w 12"/>
                  <a:gd name="T11" fmla="*/ 36 h 40"/>
                  <a:gd name="T12" fmla="*/ 3 w 12"/>
                  <a:gd name="T13" fmla="*/ 23 h 40"/>
                  <a:gd name="T14" fmla="*/ 2 w 12"/>
                  <a:gd name="T15" fmla="*/ 10 h 40"/>
                  <a:gd name="T16" fmla="*/ 0 w 12"/>
                  <a:gd name="T17" fmla="*/ 0 h 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40"/>
                  <a:gd name="T29" fmla="*/ 12 w 12"/>
                  <a:gd name="T30" fmla="*/ 40 h 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40">
                    <a:moveTo>
                      <a:pt x="0" y="0"/>
                    </a:moveTo>
                    <a:lnTo>
                      <a:pt x="5" y="10"/>
                    </a:lnTo>
                    <a:lnTo>
                      <a:pt x="10" y="22"/>
                    </a:lnTo>
                    <a:lnTo>
                      <a:pt x="12" y="34"/>
                    </a:lnTo>
                    <a:lnTo>
                      <a:pt x="10" y="40"/>
                    </a:lnTo>
                    <a:lnTo>
                      <a:pt x="6" y="36"/>
                    </a:lnTo>
                    <a:lnTo>
                      <a:pt x="3" y="23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3" name="Freeform 128"/>
              <p:cNvSpPr>
                <a:spLocks/>
              </p:cNvSpPr>
              <p:nvPr/>
            </p:nvSpPr>
            <p:spPr bwMode="auto">
              <a:xfrm>
                <a:off x="1120" y="113"/>
                <a:ext cx="14" cy="42"/>
              </a:xfrm>
              <a:custGeom>
                <a:avLst/>
                <a:gdLst>
                  <a:gd name="T0" fmla="*/ 0 w 14"/>
                  <a:gd name="T1" fmla="*/ 0 h 42"/>
                  <a:gd name="T2" fmla="*/ 5 w 14"/>
                  <a:gd name="T3" fmla="*/ 10 h 42"/>
                  <a:gd name="T4" fmla="*/ 10 w 14"/>
                  <a:gd name="T5" fmla="*/ 24 h 42"/>
                  <a:gd name="T6" fmla="*/ 14 w 14"/>
                  <a:gd name="T7" fmla="*/ 38 h 42"/>
                  <a:gd name="T8" fmla="*/ 12 w 14"/>
                  <a:gd name="T9" fmla="*/ 42 h 42"/>
                  <a:gd name="T10" fmla="*/ 8 w 14"/>
                  <a:gd name="T11" fmla="*/ 37 h 42"/>
                  <a:gd name="T12" fmla="*/ 4 w 14"/>
                  <a:gd name="T13" fmla="*/ 23 h 42"/>
                  <a:gd name="T14" fmla="*/ 2 w 14"/>
                  <a:gd name="T15" fmla="*/ 9 h 42"/>
                  <a:gd name="T16" fmla="*/ 0 w 14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"/>
                  <a:gd name="T28" fmla="*/ 0 h 42"/>
                  <a:gd name="T29" fmla="*/ 14 w 14"/>
                  <a:gd name="T30" fmla="*/ 42 h 4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" h="42">
                    <a:moveTo>
                      <a:pt x="0" y="0"/>
                    </a:moveTo>
                    <a:lnTo>
                      <a:pt x="5" y="10"/>
                    </a:lnTo>
                    <a:lnTo>
                      <a:pt x="10" y="24"/>
                    </a:lnTo>
                    <a:lnTo>
                      <a:pt x="14" y="38"/>
                    </a:lnTo>
                    <a:lnTo>
                      <a:pt x="12" y="42"/>
                    </a:lnTo>
                    <a:lnTo>
                      <a:pt x="8" y="37"/>
                    </a:lnTo>
                    <a:lnTo>
                      <a:pt x="4" y="23"/>
                    </a:lnTo>
                    <a:lnTo>
                      <a:pt x="2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4" name="Freeform 129"/>
              <p:cNvSpPr>
                <a:spLocks/>
              </p:cNvSpPr>
              <p:nvPr/>
            </p:nvSpPr>
            <p:spPr bwMode="auto">
              <a:xfrm>
                <a:off x="1149" y="111"/>
                <a:ext cx="24" cy="45"/>
              </a:xfrm>
              <a:custGeom>
                <a:avLst/>
                <a:gdLst>
                  <a:gd name="T0" fmla="*/ 0 w 24"/>
                  <a:gd name="T1" fmla="*/ 0 h 45"/>
                  <a:gd name="T2" fmla="*/ 5 w 24"/>
                  <a:gd name="T3" fmla="*/ 4 h 45"/>
                  <a:gd name="T4" fmla="*/ 9 w 24"/>
                  <a:gd name="T5" fmla="*/ 10 h 45"/>
                  <a:gd name="T6" fmla="*/ 13 w 24"/>
                  <a:gd name="T7" fmla="*/ 16 h 45"/>
                  <a:gd name="T8" fmla="*/ 18 w 24"/>
                  <a:gd name="T9" fmla="*/ 24 h 45"/>
                  <a:gd name="T10" fmla="*/ 21 w 24"/>
                  <a:gd name="T11" fmla="*/ 31 h 45"/>
                  <a:gd name="T12" fmla="*/ 24 w 24"/>
                  <a:gd name="T13" fmla="*/ 38 h 45"/>
                  <a:gd name="T14" fmla="*/ 24 w 24"/>
                  <a:gd name="T15" fmla="*/ 42 h 45"/>
                  <a:gd name="T16" fmla="*/ 24 w 24"/>
                  <a:gd name="T17" fmla="*/ 45 h 45"/>
                  <a:gd name="T18" fmla="*/ 18 w 24"/>
                  <a:gd name="T19" fmla="*/ 40 h 45"/>
                  <a:gd name="T20" fmla="*/ 12 w 24"/>
                  <a:gd name="T21" fmla="*/ 25 h 45"/>
                  <a:gd name="T22" fmla="*/ 6 w 24"/>
                  <a:gd name="T23" fmla="*/ 9 h 45"/>
                  <a:gd name="T24" fmla="*/ 0 w 24"/>
                  <a:gd name="T25" fmla="*/ 0 h 4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4"/>
                  <a:gd name="T40" fmla="*/ 0 h 45"/>
                  <a:gd name="T41" fmla="*/ 24 w 24"/>
                  <a:gd name="T42" fmla="*/ 45 h 4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4" h="45">
                    <a:moveTo>
                      <a:pt x="0" y="0"/>
                    </a:moveTo>
                    <a:lnTo>
                      <a:pt x="5" y="4"/>
                    </a:lnTo>
                    <a:lnTo>
                      <a:pt x="9" y="10"/>
                    </a:lnTo>
                    <a:lnTo>
                      <a:pt x="13" y="16"/>
                    </a:lnTo>
                    <a:lnTo>
                      <a:pt x="18" y="24"/>
                    </a:lnTo>
                    <a:lnTo>
                      <a:pt x="21" y="31"/>
                    </a:lnTo>
                    <a:lnTo>
                      <a:pt x="24" y="38"/>
                    </a:lnTo>
                    <a:lnTo>
                      <a:pt x="24" y="42"/>
                    </a:lnTo>
                    <a:lnTo>
                      <a:pt x="24" y="45"/>
                    </a:lnTo>
                    <a:lnTo>
                      <a:pt x="18" y="40"/>
                    </a:lnTo>
                    <a:lnTo>
                      <a:pt x="12" y="25"/>
                    </a:lnTo>
                    <a:lnTo>
                      <a:pt x="6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5" name="Freeform 130"/>
              <p:cNvSpPr>
                <a:spLocks/>
              </p:cNvSpPr>
              <p:nvPr/>
            </p:nvSpPr>
            <p:spPr bwMode="auto">
              <a:xfrm>
                <a:off x="1182" y="104"/>
                <a:ext cx="28" cy="42"/>
              </a:xfrm>
              <a:custGeom>
                <a:avLst/>
                <a:gdLst>
                  <a:gd name="T0" fmla="*/ 0 w 28"/>
                  <a:gd name="T1" fmla="*/ 0 h 42"/>
                  <a:gd name="T2" fmla="*/ 3 w 28"/>
                  <a:gd name="T3" fmla="*/ 3 h 42"/>
                  <a:gd name="T4" fmla="*/ 8 w 28"/>
                  <a:gd name="T5" fmla="*/ 9 h 42"/>
                  <a:gd name="T6" fmla="*/ 13 w 28"/>
                  <a:gd name="T7" fmla="*/ 15 h 42"/>
                  <a:gd name="T8" fmla="*/ 18 w 28"/>
                  <a:gd name="T9" fmla="*/ 21 h 42"/>
                  <a:gd name="T10" fmla="*/ 22 w 28"/>
                  <a:gd name="T11" fmla="*/ 28 h 42"/>
                  <a:gd name="T12" fmla="*/ 26 w 28"/>
                  <a:gd name="T13" fmla="*/ 34 h 42"/>
                  <a:gd name="T14" fmla="*/ 28 w 28"/>
                  <a:gd name="T15" fmla="*/ 39 h 42"/>
                  <a:gd name="T16" fmla="*/ 27 w 28"/>
                  <a:gd name="T17" fmla="*/ 42 h 42"/>
                  <a:gd name="T18" fmla="*/ 24 w 28"/>
                  <a:gd name="T19" fmla="*/ 41 h 42"/>
                  <a:gd name="T20" fmla="*/ 21 w 28"/>
                  <a:gd name="T21" fmla="*/ 37 h 42"/>
                  <a:gd name="T22" fmla="*/ 16 w 28"/>
                  <a:gd name="T23" fmla="*/ 31 h 42"/>
                  <a:gd name="T24" fmla="*/ 13 w 28"/>
                  <a:gd name="T25" fmla="*/ 23 h 42"/>
                  <a:gd name="T26" fmla="*/ 9 w 28"/>
                  <a:gd name="T27" fmla="*/ 16 h 42"/>
                  <a:gd name="T28" fmla="*/ 5 w 28"/>
                  <a:gd name="T29" fmla="*/ 9 h 42"/>
                  <a:gd name="T30" fmla="*/ 3 w 28"/>
                  <a:gd name="T31" fmla="*/ 3 h 42"/>
                  <a:gd name="T32" fmla="*/ 0 w 28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42"/>
                  <a:gd name="T53" fmla="*/ 28 w 28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42">
                    <a:moveTo>
                      <a:pt x="0" y="0"/>
                    </a:moveTo>
                    <a:lnTo>
                      <a:pt x="3" y="3"/>
                    </a:lnTo>
                    <a:lnTo>
                      <a:pt x="8" y="9"/>
                    </a:lnTo>
                    <a:lnTo>
                      <a:pt x="13" y="15"/>
                    </a:lnTo>
                    <a:lnTo>
                      <a:pt x="18" y="21"/>
                    </a:lnTo>
                    <a:lnTo>
                      <a:pt x="22" y="28"/>
                    </a:lnTo>
                    <a:lnTo>
                      <a:pt x="26" y="34"/>
                    </a:lnTo>
                    <a:lnTo>
                      <a:pt x="28" y="39"/>
                    </a:lnTo>
                    <a:lnTo>
                      <a:pt x="27" y="42"/>
                    </a:lnTo>
                    <a:lnTo>
                      <a:pt x="24" y="41"/>
                    </a:lnTo>
                    <a:lnTo>
                      <a:pt x="21" y="37"/>
                    </a:lnTo>
                    <a:lnTo>
                      <a:pt x="16" y="31"/>
                    </a:lnTo>
                    <a:lnTo>
                      <a:pt x="13" y="23"/>
                    </a:lnTo>
                    <a:lnTo>
                      <a:pt x="9" y="16"/>
                    </a:lnTo>
                    <a:lnTo>
                      <a:pt x="5" y="9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6" name="Freeform 131"/>
              <p:cNvSpPr>
                <a:spLocks/>
              </p:cNvSpPr>
              <p:nvPr/>
            </p:nvSpPr>
            <p:spPr bwMode="auto">
              <a:xfrm>
                <a:off x="1135" y="114"/>
                <a:ext cx="23" cy="37"/>
              </a:xfrm>
              <a:custGeom>
                <a:avLst/>
                <a:gdLst>
                  <a:gd name="T0" fmla="*/ 0 w 23"/>
                  <a:gd name="T1" fmla="*/ 0 h 37"/>
                  <a:gd name="T2" fmla="*/ 2 w 23"/>
                  <a:gd name="T3" fmla="*/ 3 h 37"/>
                  <a:gd name="T4" fmla="*/ 7 w 23"/>
                  <a:gd name="T5" fmla="*/ 8 h 37"/>
                  <a:gd name="T6" fmla="*/ 11 w 23"/>
                  <a:gd name="T7" fmla="*/ 13 h 37"/>
                  <a:gd name="T8" fmla="*/ 16 w 23"/>
                  <a:gd name="T9" fmla="*/ 20 h 37"/>
                  <a:gd name="T10" fmla="*/ 20 w 23"/>
                  <a:gd name="T11" fmla="*/ 26 h 37"/>
                  <a:gd name="T12" fmla="*/ 22 w 23"/>
                  <a:gd name="T13" fmla="*/ 32 h 37"/>
                  <a:gd name="T14" fmla="*/ 23 w 23"/>
                  <a:gd name="T15" fmla="*/ 36 h 37"/>
                  <a:gd name="T16" fmla="*/ 21 w 23"/>
                  <a:gd name="T17" fmla="*/ 37 h 37"/>
                  <a:gd name="T18" fmla="*/ 15 w 23"/>
                  <a:gd name="T19" fmla="*/ 33 h 37"/>
                  <a:gd name="T20" fmla="*/ 9 w 23"/>
                  <a:gd name="T21" fmla="*/ 21 h 37"/>
                  <a:gd name="T22" fmla="*/ 3 w 23"/>
                  <a:gd name="T23" fmla="*/ 8 h 37"/>
                  <a:gd name="T24" fmla="*/ 0 w 23"/>
                  <a:gd name="T25" fmla="*/ 0 h 3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37"/>
                  <a:gd name="T41" fmla="*/ 23 w 23"/>
                  <a:gd name="T42" fmla="*/ 37 h 3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37">
                    <a:moveTo>
                      <a:pt x="0" y="0"/>
                    </a:moveTo>
                    <a:lnTo>
                      <a:pt x="2" y="3"/>
                    </a:lnTo>
                    <a:lnTo>
                      <a:pt x="7" y="8"/>
                    </a:lnTo>
                    <a:lnTo>
                      <a:pt x="11" y="13"/>
                    </a:lnTo>
                    <a:lnTo>
                      <a:pt x="16" y="20"/>
                    </a:lnTo>
                    <a:lnTo>
                      <a:pt x="20" y="26"/>
                    </a:lnTo>
                    <a:lnTo>
                      <a:pt x="22" y="32"/>
                    </a:lnTo>
                    <a:lnTo>
                      <a:pt x="23" y="36"/>
                    </a:lnTo>
                    <a:lnTo>
                      <a:pt x="21" y="37"/>
                    </a:lnTo>
                    <a:lnTo>
                      <a:pt x="15" y="33"/>
                    </a:lnTo>
                    <a:lnTo>
                      <a:pt x="9" y="21"/>
                    </a:lnTo>
                    <a:lnTo>
                      <a:pt x="3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7" name="Freeform 132"/>
              <p:cNvSpPr>
                <a:spLocks/>
              </p:cNvSpPr>
              <p:nvPr/>
            </p:nvSpPr>
            <p:spPr bwMode="auto">
              <a:xfrm>
                <a:off x="1136" y="57"/>
                <a:ext cx="30" cy="60"/>
              </a:xfrm>
              <a:custGeom>
                <a:avLst/>
                <a:gdLst>
                  <a:gd name="T0" fmla="*/ 29 w 30"/>
                  <a:gd name="T1" fmla="*/ 0 h 60"/>
                  <a:gd name="T2" fmla="*/ 30 w 30"/>
                  <a:gd name="T3" fmla="*/ 4 h 60"/>
                  <a:gd name="T4" fmla="*/ 29 w 30"/>
                  <a:gd name="T5" fmla="*/ 10 h 60"/>
                  <a:gd name="T6" fmla="*/ 25 w 30"/>
                  <a:gd name="T7" fmla="*/ 19 h 60"/>
                  <a:gd name="T8" fmla="*/ 22 w 30"/>
                  <a:gd name="T9" fmla="*/ 29 h 60"/>
                  <a:gd name="T10" fmla="*/ 17 w 30"/>
                  <a:gd name="T11" fmla="*/ 39 h 60"/>
                  <a:gd name="T12" fmla="*/ 12 w 30"/>
                  <a:gd name="T13" fmla="*/ 48 h 60"/>
                  <a:gd name="T14" fmla="*/ 6 w 30"/>
                  <a:gd name="T15" fmla="*/ 55 h 60"/>
                  <a:gd name="T16" fmla="*/ 0 w 30"/>
                  <a:gd name="T17" fmla="*/ 60 h 60"/>
                  <a:gd name="T18" fmla="*/ 2 w 30"/>
                  <a:gd name="T19" fmla="*/ 55 h 60"/>
                  <a:gd name="T20" fmla="*/ 6 w 30"/>
                  <a:gd name="T21" fmla="*/ 47 h 60"/>
                  <a:gd name="T22" fmla="*/ 10 w 30"/>
                  <a:gd name="T23" fmla="*/ 38 h 60"/>
                  <a:gd name="T24" fmla="*/ 14 w 30"/>
                  <a:gd name="T25" fmla="*/ 27 h 60"/>
                  <a:gd name="T26" fmla="*/ 19 w 30"/>
                  <a:gd name="T27" fmla="*/ 16 h 60"/>
                  <a:gd name="T28" fmla="*/ 24 w 30"/>
                  <a:gd name="T29" fmla="*/ 8 h 60"/>
                  <a:gd name="T30" fmla="*/ 27 w 30"/>
                  <a:gd name="T31" fmla="*/ 2 h 60"/>
                  <a:gd name="T32" fmla="*/ 29 w 30"/>
                  <a:gd name="T33" fmla="*/ 0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60"/>
                  <a:gd name="T53" fmla="*/ 30 w 30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60">
                    <a:moveTo>
                      <a:pt x="29" y="0"/>
                    </a:moveTo>
                    <a:lnTo>
                      <a:pt x="30" y="4"/>
                    </a:lnTo>
                    <a:lnTo>
                      <a:pt x="29" y="10"/>
                    </a:lnTo>
                    <a:lnTo>
                      <a:pt x="25" y="19"/>
                    </a:lnTo>
                    <a:lnTo>
                      <a:pt x="22" y="29"/>
                    </a:lnTo>
                    <a:lnTo>
                      <a:pt x="17" y="39"/>
                    </a:lnTo>
                    <a:lnTo>
                      <a:pt x="12" y="48"/>
                    </a:lnTo>
                    <a:lnTo>
                      <a:pt x="6" y="55"/>
                    </a:lnTo>
                    <a:lnTo>
                      <a:pt x="0" y="60"/>
                    </a:lnTo>
                    <a:lnTo>
                      <a:pt x="2" y="55"/>
                    </a:lnTo>
                    <a:lnTo>
                      <a:pt x="6" y="47"/>
                    </a:lnTo>
                    <a:lnTo>
                      <a:pt x="10" y="38"/>
                    </a:lnTo>
                    <a:lnTo>
                      <a:pt x="14" y="27"/>
                    </a:lnTo>
                    <a:lnTo>
                      <a:pt x="19" y="16"/>
                    </a:lnTo>
                    <a:lnTo>
                      <a:pt x="24" y="8"/>
                    </a:lnTo>
                    <a:lnTo>
                      <a:pt x="27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8" name="Freeform 133"/>
              <p:cNvSpPr>
                <a:spLocks/>
              </p:cNvSpPr>
              <p:nvPr/>
            </p:nvSpPr>
            <p:spPr bwMode="auto">
              <a:xfrm>
                <a:off x="1163" y="66"/>
                <a:ext cx="25" cy="46"/>
              </a:xfrm>
              <a:custGeom>
                <a:avLst/>
                <a:gdLst>
                  <a:gd name="T0" fmla="*/ 25 w 25"/>
                  <a:gd name="T1" fmla="*/ 0 h 46"/>
                  <a:gd name="T2" fmla="*/ 25 w 25"/>
                  <a:gd name="T3" fmla="*/ 2 h 46"/>
                  <a:gd name="T4" fmla="*/ 24 w 25"/>
                  <a:gd name="T5" fmla="*/ 6 h 46"/>
                  <a:gd name="T6" fmla="*/ 22 w 25"/>
                  <a:gd name="T7" fmla="*/ 13 h 46"/>
                  <a:gd name="T8" fmla="*/ 19 w 25"/>
                  <a:gd name="T9" fmla="*/ 20 h 46"/>
                  <a:gd name="T10" fmla="*/ 15 w 25"/>
                  <a:gd name="T11" fmla="*/ 29 h 46"/>
                  <a:gd name="T12" fmla="*/ 10 w 25"/>
                  <a:gd name="T13" fmla="*/ 35 h 46"/>
                  <a:gd name="T14" fmla="*/ 5 w 25"/>
                  <a:gd name="T15" fmla="*/ 42 h 46"/>
                  <a:gd name="T16" fmla="*/ 0 w 25"/>
                  <a:gd name="T17" fmla="*/ 46 h 46"/>
                  <a:gd name="T18" fmla="*/ 6 w 25"/>
                  <a:gd name="T19" fmla="*/ 34 h 46"/>
                  <a:gd name="T20" fmla="*/ 14 w 25"/>
                  <a:gd name="T21" fmla="*/ 18 h 46"/>
                  <a:gd name="T22" fmla="*/ 21 w 25"/>
                  <a:gd name="T23" fmla="*/ 4 h 46"/>
                  <a:gd name="T24" fmla="*/ 25 w 25"/>
                  <a:gd name="T25" fmla="*/ 0 h 4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46"/>
                  <a:gd name="T41" fmla="*/ 25 w 25"/>
                  <a:gd name="T42" fmla="*/ 46 h 4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46">
                    <a:moveTo>
                      <a:pt x="25" y="0"/>
                    </a:moveTo>
                    <a:lnTo>
                      <a:pt x="25" y="2"/>
                    </a:lnTo>
                    <a:lnTo>
                      <a:pt x="24" y="6"/>
                    </a:lnTo>
                    <a:lnTo>
                      <a:pt x="22" y="13"/>
                    </a:lnTo>
                    <a:lnTo>
                      <a:pt x="19" y="20"/>
                    </a:lnTo>
                    <a:lnTo>
                      <a:pt x="15" y="29"/>
                    </a:lnTo>
                    <a:lnTo>
                      <a:pt x="10" y="35"/>
                    </a:lnTo>
                    <a:lnTo>
                      <a:pt x="5" y="42"/>
                    </a:lnTo>
                    <a:lnTo>
                      <a:pt x="0" y="46"/>
                    </a:lnTo>
                    <a:lnTo>
                      <a:pt x="6" y="34"/>
                    </a:lnTo>
                    <a:lnTo>
                      <a:pt x="14" y="18"/>
                    </a:lnTo>
                    <a:lnTo>
                      <a:pt x="21" y="4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39" name="Freeform 134"/>
              <p:cNvSpPr>
                <a:spLocks/>
              </p:cNvSpPr>
              <p:nvPr/>
            </p:nvSpPr>
            <p:spPr bwMode="auto">
              <a:xfrm>
                <a:off x="1167" y="109"/>
                <a:ext cx="26" cy="41"/>
              </a:xfrm>
              <a:custGeom>
                <a:avLst/>
                <a:gdLst>
                  <a:gd name="T0" fmla="*/ 0 w 26"/>
                  <a:gd name="T1" fmla="*/ 0 h 41"/>
                  <a:gd name="T2" fmla="*/ 3 w 26"/>
                  <a:gd name="T3" fmla="*/ 3 h 41"/>
                  <a:gd name="T4" fmla="*/ 7 w 26"/>
                  <a:gd name="T5" fmla="*/ 9 h 41"/>
                  <a:gd name="T6" fmla="*/ 12 w 26"/>
                  <a:gd name="T7" fmla="*/ 15 h 41"/>
                  <a:gd name="T8" fmla="*/ 17 w 26"/>
                  <a:gd name="T9" fmla="*/ 21 h 41"/>
                  <a:gd name="T10" fmla="*/ 21 w 26"/>
                  <a:gd name="T11" fmla="*/ 28 h 41"/>
                  <a:gd name="T12" fmla="*/ 24 w 26"/>
                  <a:gd name="T13" fmla="*/ 34 h 41"/>
                  <a:gd name="T14" fmla="*/ 26 w 26"/>
                  <a:gd name="T15" fmla="*/ 38 h 41"/>
                  <a:gd name="T16" fmla="*/ 25 w 26"/>
                  <a:gd name="T17" fmla="*/ 41 h 41"/>
                  <a:gd name="T18" fmla="*/ 23 w 26"/>
                  <a:gd name="T19" fmla="*/ 41 h 41"/>
                  <a:gd name="T20" fmla="*/ 19 w 26"/>
                  <a:gd name="T21" fmla="*/ 37 h 41"/>
                  <a:gd name="T22" fmla="*/ 15 w 26"/>
                  <a:gd name="T23" fmla="*/ 31 h 41"/>
                  <a:gd name="T24" fmla="*/ 12 w 26"/>
                  <a:gd name="T25" fmla="*/ 23 h 41"/>
                  <a:gd name="T26" fmla="*/ 8 w 26"/>
                  <a:gd name="T27" fmla="*/ 15 h 41"/>
                  <a:gd name="T28" fmla="*/ 5 w 26"/>
                  <a:gd name="T29" fmla="*/ 9 h 41"/>
                  <a:gd name="T30" fmla="*/ 1 w 26"/>
                  <a:gd name="T31" fmla="*/ 3 h 41"/>
                  <a:gd name="T32" fmla="*/ 0 w 26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41"/>
                  <a:gd name="T53" fmla="*/ 26 w 2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41">
                    <a:moveTo>
                      <a:pt x="0" y="0"/>
                    </a:moveTo>
                    <a:lnTo>
                      <a:pt x="3" y="3"/>
                    </a:lnTo>
                    <a:lnTo>
                      <a:pt x="7" y="9"/>
                    </a:lnTo>
                    <a:lnTo>
                      <a:pt x="12" y="15"/>
                    </a:lnTo>
                    <a:lnTo>
                      <a:pt x="17" y="21"/>
                    </a:lnTo>
                    <a:lnTo>
                      <a:pt x="21" y="28"/>
                    </a:lnTo>
                    <a:lnTo>
                      <a:pt x="24" y="34"/>
                    </a:lnTo>
                    <a:lnTo>
                      <a:pt x="26" y="38"/>
                    </a:lnTo>
                    <a:lnTo>
                      <a:pt x="25" y="41"/>
                    </a:lnTo>
                    <a:lnTo>
                      <a:pt x="23" y="41"/>
                    </a:lnTo>
                    <a:lnTo>
                      <a:pt x="19" y="37"/>
                    </a:lnTo>
                    <a:lnTo>
                      <a:pt x="15" y="31"/>
                    </a:lnTo>
                    <a:lnTo>
                      <a:pt x="12" y="23"/>
                    </a:lnTo>
                    <a:lnTo>
                      <a:pt x="8" y="15"/>
                    </a:lnTo>
                    <a:lnTo>
                      <a:pt x="5" y="9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0" name="Freeform 135"/>
              <p:cNvSpPr>
                <a:spLocks/>
              </p:cNvSpPr>
              <p:nvPr/>
            </p:nvSpPr>
            <p:spPr bwMode="auto">
              <a:xfrm>
                <a:off x="226" y="727"/>
                <a:ext cx="66" cy="191"/>
              </a:xfrm>
              <a:custGeom>
                <a:avLst/>
                <a:gdLst>
                  <a:gd name="T0" fmla="*/ 12 w 66"/>
                  <a:gd name="T1" fmla="*/ 0 h 191"/>
                  <a:gd name="T2" fmla="*/ 13 w 66"/>
                  <a:gd name="T3" fmla="*/ 0 h 191"/>
                  <a:gd name="T4" fmla="*/ 14 w 66"/>
                  <a:gd name="T5" fmla="*/ 2 h 191"/>
                  <a:gd name="T6" fmla="*/ 15 w 66"/>
                  <a:gd name="T7" fmla="*/ 4 h 191"/>
                  <a:gd name="T8" fmla="*/ 16 w 66"/>
                  <a:gd name="T9" fmla="*/ 5 h 191"/>
                  <a:gd name="T10" fmla="*/ 9 w 66"/>
                  <a:gd name="T11" fmla="*/ 35 h 191"/>
                  <a:gd name="T12" fmla="*/ 8 w 66"/>
                  <a:gd name="T13" fmla="*/ 64 h 191"/>
                  <a:gd name="T14" fmla="*/ 12 w 66"/>
                  <a:gd name="T15" fmla="*/ 91 h 191"/>
                  <a:gd name="T16" fmla="*/ 21 w 66"/>
                  <a:gd name="T17" fmla="*/ 115 h 191"/>
                  <a:gd name="T18" fmla="*/ 31 w 66"/>
                  <a:gd name="T19" fmla="*/ 138 h 191"/>
                  <a:gd name="T20" fmla="*/ 43 w 66"/>
                  <a:gd name="T21" fmla="*/ 159 h 191"/>
                  <a:gd name="T22" fmla="*/ 55 w 66"/>
                  <a:gd name="T23" fmla="*/ 177 h 191"/>
                  <a:gd name="T24" fmla="*/ 66 w 66"/>
                  <a:gd name="T25" fmla="*/ 191 h 191"/>
                  <a:gd name="T26" fmla="*/ 53 w 66"/>
                  <a:gd name="T27" fmla="*/ 184 h 191"/>
                  <a:gd name="T28" fmla="*/ 39 w 66"/>
                  <a:gd name="T29" fmla="*/ 166 h 191"/>
                  <a:gd name="T30" fmla="*/ 25 w 66"/>
                  <a:gd name="T31" fmla="*/ 143 h 191"/>
                  <a:gd name="T32" fmla="*/ 13 w 66"/>
                  <a:gd name="T33" fmla="*/ 114 h 191"/>
                  <a:gd name="T34" fmla="*/ 5 w 66"/>
                  <a:gd name="T35" fmla="*/ 84 h 191"/>
                  <a:gd name="T36" fmla="*/ 0 w 66"/>
                  <a:gd name="T37" fmla="*/ 54 h 191"/>
                  <a:gd name="T38" fmla="*/ 3 w 66"/>
                  <a:gd name="T39" fmla="*/ 25 h 191"/>
                  <a:gd name="T40" fmla="*/ 12 w 66"/>
                  <a:gd name="T41" fmla="*/ 0 h 19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6"/>
                  <a:gd name="T64" fmla="*/ 0 h 191"/>
                  <a:gd name="T65" fmla="*/ 66 w 66"/>
                  <a:gd name="T66" fmla="*/ 191 h 19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6" h="191">
                    <a:moveTo>
                      <a:pt x="12" y="0"/>
                    </a:moveTo>
                    <a:lnTo>
                      <a:pt x="13" y="0"/>
                    </a:lnTo>
                    <a:lnTo>
                      <a:pt x="14" y="2"/>
                    </a:lnTo>
                    <a:lnTo>
                      <a:pt x="15" y="4"/>
                    </a:lnTo>
                    <a:lnTo>
                      <a:pt x="16" y="5"/>
                    </a:lnTo>
                    <a:lnTo>
                      <a:pt x="9" y="35"/>
                    </a:lnTo>
                    <a:lnTo>
                      <a:pt x="8" y="64"/>
                    </a:lnTo>
                    <a:lnTo>
                      <a:pt x="12" y="91"/>
                    </a:lnTo>
                    <a:lnTo>
                      <a:pt x="21" y="115"/>
                    </a:lnTo>
                    <a:lnTo>
                      <a:pt x="31" y="138"/>
                    </a:lnTo>
                    <a:lnTo>
                      <a:pt x="43" y="159"/>
                    </a:lnTo>
                    <a:lnTo>
                      <a:pt x="55" y="177"/>
                    </a:lnTo>
                    <a:lnTo>
                      <a:pt x="66" y="191"/>
                    </a:lnTo>
                    <a:lnTo>
                      <a:pt x="53" y="184"/>
                    </a:lnTo>
                    <a:lnTo>
                      <a:pt x="39" y="166"/>
                    </a:lnTo>
                    <a:lnTo>
                      <a:pt x="25" y="143"/>
                    </a:lnTo>
                    <a:lnTo>
                      <a:pt x="13" y="114"/>
                    </a:lnTo>
                    <a:lnTo>
                      <a:pt x="5" y="84"/>
                    </a:lnTo>
                    <a:lnTo>
                      <a:pt x="0" y="54"/>
                    </a:lnTo>
                    <a:lnTo>
                      <a:pt x="3" y="2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1" name="Freeform 136"/>
              <p:cNvSpPr>
                <a:spLocks/>
              </p:cNvSpPr>
              <p:nvPr/>
            </p:nvSpPr>
            <p:spPr bwMode="auto">
              <a:xfrm>
                <a:off x="258" y="876"/>
                <a:ext cx="57" cy="14"/>
              </a:xfrm>
              <a:custGeom>
                <a:avLst/>
                <a:gdLst>
                  <a:gd name="T0" fmla="*/ 57 w 57"/>
                  <a:gd name="T1" fmla="*/ 12 h 14"/>
                  <a:gd name="T2" fmla="*/ 55 w 57"/>
                  <a:gd name="T3" fmla="*/ 13 h 14"/>
                  <a:gd name="T4" fmla="*/ 50 w 57"/>
                  <a:gd name="T5" fmla="*/ 14 h 14"/>
                  <a:gd name="T6" fmla="*/ 43 w 57"/>
                  <a:gd name="T7" fmla="*/ 14 h 14"/>
                  <a:gd name="T8" fmla="*/ 34 w 57"/>
                  <a:gd name="T9" fmla="*/ 13 h 14"/>
                  <a:gd name="T10" fmla="*/ 24 w 57"/>
                  <a:gd name="T11" fmla="*/ 12 h 14"/>
                  <a:gd name="T12" fmla="*/ 15 w 57"/>
                  <a:gd name="T13" fmla="*/ 9 h 14"/>
                  <a:gd name="T14" fmla="*/ 7 w 57"/>
                  <a:gd name="T15" fmla="*/ 5 h 14"/>
                  <a:gd name="T16" fmla="*/ 0 w 57"/>
                  <a:gd name="T17" fmla="*/ 0 h 14"/>
                  <a:gd name="T18" fmla="*/ 6 w 57"/>
                  <a:gd name="T19" fmla="*/ 1 h 14"/>
                  <a:gd name="T20" fmla="*/ 15 w 57"/>
                  <a:gd name="T21" fmla="*/ 3 h 14"/>
                  <a:gd name="T22" fmla="*/ 24 w 57"/>
                  <a:gd name="T23" fmla="*/ 4 h 14"/>
                  <a:gd name="T24" fmla="*/ 34 w 57"/>
                  <a:gd name="T25" fmla="*/ 6 h 14"/>
                  <a:gd name="T26" fmla="*/ 42 w 57"/>
                  <a:gd name="T27" fmla="*/ 7 h 14"/>
                  <a:gd name="T28" fmla="*/ 50 w 57"/>
                  <a:gd name="T29" fmla="*/ 9 h 14"/>
                  <a:gd name="T30" fmla="*/ 55 w 57"/>
                  <a:gd name="T31" fmla="*/ 10 h 14"/>
                  <a:gd name="T32" fmla="*/ 57 w 57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14"/>
                  <a:gd name="T53" fmla="*/ 57 w 57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14">
                    <a:moveTo>
                      <a:pt x="57" y="12"/>
                    </a:moveTo>
                    <a:lnTo>
                      <a:pt x="55" y="13"/>
                    </a:lnTo>
                    <a:lnTo>
                      <a:pt x="50" y="14"/>
                    </a:lnTo>
                    <a:lnTo>
                      <a:pt x="43" y="14"/>
                    </a:lnTo>
                    <a:lnTo>
                      <a:pt x="34" y="13"/>
                    </a:lnTo>
                    <a:lnTo>
                      <a:pt x="24" y="12"/>
                    </a:lnTo>
                    <a:lnTo>
                      <a:pt x="15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3"/>
                    </a:lnTo>
                    <a:lnTo>
                      <a:pt x="24" y="4"/>
                    </a:lnTo>
                    <a:lnTo>
                      <a:pt x="34" y="6"/>
                    </a:lnTo>
                    <a:lnTo>
                      <a:pt x="42" y="7"/>
                    </a:lnTo>
                    <a:lnTo>
                      <a:pt x="50" y="9"/>
                    </a:lnTo>
                    <a:lnTo>
                      <a:pt x="55" y="10"/>
                    </a:lnTo>
                    <a:lnTo>
                      <a:pt x="57" y="1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2" name="Freeform 137"/>
              <p:cNvSpPr>
                <a:spLocks/>
              </p:cNvSpPr>
              <p:nvPr/>
            </p:nvSpPr>
            <p:spPr bwMode="auto">
              <a:xfrm>
                <a:off x="249" y="859"/>
                <a:ext cx="68" cy="19"/>
              </a:xfrm>
              <a:custGeom>
                <a:avLst/>
                <a:gdLst>
                  <a:gd name="T0" fmla="*/ 68 w 68"/>
                  <a:gd name="T1" fmla="*/ 16 h 19"/>
                  <a:gd name="T2" fmla="*/ 65 w 68"/>
                  <a:gd name="T3" fmla="*/ 18 h 19"/>
                  <a:gd name="T4" fmla="*/ 59 w 68"/>
                  <a:gd name="T5" fmla="*/ 19 h 19"/>
                  <a:gd name="T6" fmla="*/ 49 w 68"/>
                  <a:gd name="T7" fmla="*/ 18 h 19"/>
                  <a:gd name="T8" fmla="*/ 39 w 68"/>
                  <a:gd name="T9" fmla="*/ 16 h 19"/>
                  <a:gd name="T10" fmla="*/ 28 w 68"/>
                  <a:gd name="T11" fmla="*/ 13 h 19"/>
                  <a:gd name="T12" fmla="*/ 17 w 68"/>
                  <a:gd name="T13" fmla="*/ 9 h 19"/>
                  <a:gd name="T14" fmla="*/ 7 w 68"/>
                  <a:gd name="T15" fmla="*/ 5 h 19"/>
                  <a:gd name="T16" fmla="*/ 0 w 68"/>
                  <a:gd name="T17" fmla="*/ 0 h 19"/>
                  <a:gd name="T18" fmla="*/ 5 w 68"/>
                  <a:gd name="T19" fmla="*/ 2 h 19"/>
                  <a:gd name="T20" fmla="*/ 14 w 68"/>
                  <a:gd name="T21" fmla="*/ 3 h 19"/>
                  <a:gd name="T22" fmla="*/ 25 w 68"/>
                  <a:gd name="T23" fmla="*/ 4 h 19"/>
                  <a:gd name="T24" fmla="*/ 37 w 68"/>
                  <a:gd name="T25" fmla="*/ 6 h 19"/>
                  <a:gd name="T26" fmla="*/ 49 w 68"/>
                  <a:gd name="T27" fmla="*/ 9 h 19"/>
                  <a:gd name="T28" fmla="*/ 58 w 68"/>
                  <a:gd name="T29" fmla="*/ 11 h 19"/>
                  <a:gd name="T30" fmla="*/ 65 w 68"/>
                  <a:gd name="T31" fmla="*/ 13 h 19"/>
                  <a:gd name="T32" fmla="*/ 68 w 68"/>
                  <a:gd name="T33" fmla="*/ 16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8"/>
                  <a:gd name="T52" fmla="*/ 0 h 19"/>
                  <a:gd name="T53" fmla="*/ 68 w 68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8" h="19">
                    <a:moveTo>
                      <a:pt x="68" y="16"/>
                    </a:moveTo>
                    <a:lnTo>
                      <a:pt x="65" y="18"/>
                    </a:lnTo>
                    <a:lnTo>
                      <a:pt x="59" y="19"/>
                    </a:lnTo>
                    <a:lnTo>
                      <a:pt x="49" y="18"/>
                    </a:lnTo>
                    <a:lnTo>
                      <a:pt x="39" y="16"/>
                    </a:lnTo>
                    <a:lnTo>
                      <a:pt x="28" y="13"/>
                    </a:lnTo>
                    <a:lnTo>
                      <a:pt x="17" y="9"/>
                    </a:lnTo>
                    <a:lnTo>
                      <a:pt x="7" y="5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4" y="3"/>
                    </a:lnTo>
                    <a:lnTo>
                      <a:pt x="25" y="4"/>
                    </a:lnTo>
                    <a:lnTo>
                      <a:pt x="37" y="6"/>
                    </a:lnTo>
                    <a:lnTo>
                      <a:pt x="49" y="9"/>
                    </a:lnTo>
                    <a:lnTo>
                      <a:pt x="58" y="11"/>
                    </a:lnTo>
                    <a:lnTo>
                      <a:pt x="65" y="13"/>
                    </a:lnTo>
                    <a:lnTo>
                      <a:pt x="68" y="1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3" name="Freeform 138"/>
              <p:cNvSpPr>
                <a:spLocks/>
              </p:cNvSpPr>
              <p:nvPr/>
            </p:nvSpPr>
            <p:spPr bwMode="auto">
              <a:xfrm>
                <a:off x="237" y="832"/>
                <a:ext cx="71" cy="14"/>
              </a:xfrm>
              <a:custGeom>
                <a:avLst/>
                <a:gdLst>
                  <a:gd name="T0" fmla="*/ 71 w 71"/>
                  <a:gd name="T1" fmla="*/ 10 h 14"/>
                  <a:gd name="T2" fmla="*/ 67 w 71"/>
                  <a:gd name="T3" fmla="*/ 12 h 14"/>
                  <a:gd name="T4" fmla="*/ 61 w 71"/>
                  <a:gd name="T5" fmla="*/ 14 h 14"/>
                  <a:gd name="T6" fmla="*/ 51 w 71"/>
                  <a:gd name="T7" fmla="*/ 14 h 14"/>
                  <a:gd name="T8" fmla="*/ 39 w 71"/>
                  <a:gd name="T9" fmla="*/ 13 h 14"/>
                  <a:gd name="T10" fmla="*/ 27 w 71"/>
                  <a:gd name="T11" fmla="*/ 11 h 14"/>
                  <a:gd name="T12" fmla="*/ 16 w 71"/>
                  <a:gd name="T13" fmla="*/ 8 h 14"/>
                  <a:gd name="T14" fmla="*/ 6 w 71"/>
                  <a:gd name="T15" fmla="*/ 4 h 14"/>
                  <a:gd name="T16" fmla="*/ 0 w 71"/>
                  <a:gd name="T17" fmla="*/ 0 h 14"/>
                  <a:gd name="T18" fmla="*/ 5 w 71"/>
                  <a:gd name="T19" fmla="*/ 1 h 14"/>
                  <a:gd name="T20" fmla="*/ 14 w 71"/>
                  <a:gd name="T21" fmla="*/ 1 h 14"/>
                  <a:gd name="T22" fmla="*/ 25 w 71"/>
                  <a:gd name="T23" fmla="*/ 3 h 14"/>
                  <a:gd name="T24" fmla="*/ 38 w 71"/>
                  <a:gd name="T25" fmla="*/ 4 h 14"/>
                  <a:gd name="T26" fmla="*/ 50 w 71"/>
                  <a:gd name="T27" fmla="*/ 5 h 14"/>
                  <a:gd name="T28" fmla="*/ 61 w 71"/>
                  <a:gd name="T29" fmla="*/ 6 h 14"/>
                  <a:gd name="T30" fmla="*/ 68 w 71"/>
                  <a:gd name="T31" fmla="*/ 8 h 14"/>
                  <a:gd name="T32" fmla="*/ 71 w 71"/>
                  <a:gd name="T33" fmla="*/ 1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1"/>
                  <a:gd name="T52" fmla="*/ 0 h 14"/>
                  <a:gd name="T53" fmla="*/ 71 w 71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1" h="14">
                    <a:moveTo>
                      <a:pt x="71" y="10"/>
                    </a:moveTo>
                    <a:lnTo>
                      <a:pt x="67" y="12"/>
                    </a:lnTo>
                    <a:lnTo>
                      <a:pt x="61" y="14"/>
                    </a:lnTo>
                    <a:lnTo>
                      <a:pt x="51" y="14"/>
                    </a:lnTo>
                    <a:lnTo>
                      <a:pt x="39" y="13"/>
                    </a:lnTo>
                    <a:lnTo>
                      <a:pt x="27" y="11"/>
                    </a:lnTo>
                    <a:lnTo>
                      <a:pt x="16" y="8"/>
                    </a:lnTo>
                    <a:lnTo>
                      <a:pt x="6" y="4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4" y="1"/>
                    </a:lnTo>
                    <a:lnTo>
                      <a:pt x="25" y="3"/>
                    </a:lnTo>
                    <a:lnTo>
                      <a:pt x="38" y="4"/>
                    </a:lnTo>
                    <a:lnTo>
                      <a:pt x="50" y="5"/>
                    </a:lnTo>
                    <a:lnTo>
                      <a:pt x="61" y="6"/>
                    </a:lnTo>
                    <a:lnTo>
                      <a:pt x="68" y="8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4" name="Freeform 139"/>
              <p:cNvSpPr>
                <a:spLocks/>
              </p:cNvSpPr>
              <p:nvPr/>
            </p:nvSpPr>
            <p:spPr bwMode="auto">
              <a:xfrm>
                <a:off x="233" y="814"/>
                <a:ext cx="63" cy="11"/>
              </a:xfrm>
              <a:custGeom>
                <a:avLst/>
                <a:gdLst>
                  <a:gd name="T0" fmla="*/ 63 w 63"/>
                  <a:gd name="T1" fmla="*/ 9 h 11"/>
                  <a:gd name="T2" fmla="*/ 61 w 63"/>
                  <a:gd name="T3" fmla="*/ 10 h 11"/>
                  <a:gd name="T4" fmla="*/ 54 w 63"/>
                  <a:gd name="T5" fmla="*/ 11 h 11"/>
                  <a:gd name="T6" fmla="*/ 46 w 63"/>
                  <a:gd name="T7" fmla="*/ 11 h 11"/>
                  <a:gd name="T8" fmla="*/ 35 w 63"/>
                  <a:gd name="T9" fmla="*/ 10 h 11"/>
                  <a:gd name="T10" fmla="*/ 23 w 63"/>
                  <a:gd name="T11" fmla="*/ 9 h 11"/>
                  <a:gd name="T12" fmla="*/ 13 w 63"/>
                  <a:gd name="T13" fmla="*/ 7 h 11"/>
                  <a:gd name="T14" fmla="*/ 5 w 63"/>
                  <a:gd name="T15" fmla="*/ 4 h 11"/>
                  <a:gd name="T16" fmla="*/ 0 w 63"/>
                  <a:gd name="T17" fmla="*/ 0 h 11"/>
                  <a:gd name="T18" fmla="*/ 6 w 63"/>
                  <a:gd name="T19" fmla="*/ 1 h 11"/>
                  <a:gd name="T20" fmla="*/ 15 w 63"/>
                  <a:gd name="T21" fmla="*/ 1 h 11"/>
                  <a:gd name="T22" fmla="*/ 25 w 63"/>
                  <a:gd name="T23" fmla="*/ 1 h 11"/>
                  <a:gd name="T24" fmla="*/ 35 w 63"/>
                  <a:gd name="T25" fmla="*/ 2 h 11"/>
                  <a:gd name="T26" fmla="*/ 47 w 63"/>
                  <a:gd name="T27" fmla="*/ 3 h 11"/>
                  <a:gd name="T28" fmla="*/ 55 w 63"/>
                  <a:gd name="T29" fmla="*/ 4 h 11"/>
                  <a:gd name="T30" fmla="*/ 61 w 63"/>
                  <a:gd name="T31" fmla="*/ 6 h 11"/>
                  <a:gd name="T32" fmla="*/ 63 w 63"/>
                  <a:gd name="T33" fmla="*/ 9 h 1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3"/>
                  <a:gd name="T52" fmla="*/ 0 h 11"/>
                  <a:gd name="T53" fmla="*/ 63 w 63"/>
                  <a:gd name="T54" fmla="*/ 11 h 1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3" h="11">
                    <a:moveTo>
                      <a:pt x="63" y="9"/>
                    </a:moveTo>
                    <a:lnTo>
                      <a:pt x="61" y="10"/>
                    </a:lnTo>
                    <a:lnTo>
                      <a:pt x="54" y="11"/>
                    </a:lnTo>
                    <a:lnTo>
                      <a:pt x="46" y="11"/>
                    </a:lnTo>
                    <a:lnTo>
                      <a:pt x="35" y="10"/>
                    </a:lnTo>
                    <a:lnTo>
                      <a:pt x="23" y="9"/>
                    </a:lnTo>
                    <a:lnTo>
                      <a:pt x="13" y="7"/>
                    </a:lnTo>
                    <a:lnTo>
                      <a:pt x="5" y="4"/>
                    </a:lnTo>
                    <a:lnTo>
                      <a:pt x="0" y="0"/>
                    </a:lnTo>
                    <a:lnTo>
                      <a:pt x="6" y="1"/>
                    </a:lnTo>
                    <a:lnTo>
                      <a:pt x="15" y="1"/>
                    </a:lnTo>
                    <a:lnTo>
                      <a:pt x="25" y="1"/>
                    </a:lnTo>
                    <a:lnTo>
                      <a:pt x="35" y="2"/>
                    </a:lnTo>
                    <a:lnTo>
                      <a:pt x="47" y="3"/>
                    </a:lnTo>
                    <a:lnTo>
                      <a:pt x="55" y="4"/>
                    </a:lnTo>
                    <a:lnTo>
                      <a:pt x="61" y="6"/>
                    </a:lnTo>
                    <a:lnTo>
                      <a:pt x="63" y="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5" name="Freeform 140"/>
              <p:cNvSpPr>
                <a:spLocks/>
              </p:cNvSpPr>
              <p:nvPr/>
            </p:nvSpPr>
            <p:spPr bwMode="auto">
              <a:xfrm>
                <a:off x="228" y="782"/>
                <a:ext cx="54" cy="10"/>
              </a:xfrm>
              <a:custGeom>
                <a:avLst/>
                <a:gdLst>
                  <a:gd name="T0" fmla="*/ 54 w 54"/>
                  <a:gd name="T1" fmla="*/ 3 h 10"/>
                  <a:gd name="T2" fmla="*/ 52 w 54"/>
                  <a:gd name="T3" fmla="*/ 5 h 10"/>
                  <a:gd name="T4" fmla="*/ 47 w 54"/>
                  <a:gd name="T5" fmla="*/ 8 h 10"/>
                  <a:gd name="T6" fmla="*/ 40 w 54"/>
                  <a:gd name="T7" fmla="*/ 9 h 10"/>
                  <a:gd name="T8" fmla="*/ 33 w 54"/>
                  <a:gd name="T9" fmla="*/ 10 h 10"/>
                  <a:gd name="T10" fmla="*/ 23 w 54"/>
                  <a:gd name="T11" fmla="*/ 10 h 10"/>
                  <a:gd name="T12" fmla="*/ 15 w 54"/>
                  <a:gd name="T13" fmla="*/ 8 h 10"/>
                  <a:gd name="T14" fmla="*/ 7 w 54"/>
                  <a:gd name="T15" fmla="*/ 5 h 10"/>
                  <a:gd name="T16" fmla="*/ 0 w 54"/>
                  <a:gd name="T17" fmla="*/ 1 h 10"/>
                  <a:gd name="T18" fmla="*/ 5 w 54"/>
                  <a:gd name="T19" fmla="*/ 1 h 10"/>
                  <a:gd name="T20" fmla="*/ 13 w 54"/>
                  <a:gd name="T21" fmla="*/ 1 h 10"/>
                  <a:gd name="T22" fmla="*/ 22 w 54"/>
                  <a:gd name="T23" fmla="*/ 1 h 10"/>
                  <a:gd name="T24" fmla="*/ 31 w 54"/>
                  <a:gd name="T25" fmla="*/ 0 h 10"/>
                  <a:gd name="T26" fmla="*/ 40 w 54"/>
                  <a:gd name="T27" fmla="*/ 0 h 10"/>
                  <a:gd name="T28" fmla="*/ 47 w 54"/>
                  <a:gd name="T29" fmla="*/ 0 h 10"/>
                  <a:gd name="T30" fmla="*/ 52 w 54"/>
                  <a:gd name="T31" fmla="*/ 1 h 10"/>
                  <a:gd name="T32" fmla="*/ 54 w 54"/>
                  <a:gd name="T33" fmla="*/ 3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4"/>
                  <a:gd name="T52" fmla="*/ 0 h 10"/>
                  <a:gd name="T53" fmla="*/ 54 w 54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4" h="10">
                    <a:moveTo>
                      <a:pt x="54" y="3"/>
                    </a:moveTo>
                    <a:lnTo>
                      <a:pt x="52" y="5"/>
                    </a:lnTo>
                    <a:lnTo>
                      <a:pt x="47" y="8"/>
                    </a:lnTo>
                    <a:lnTo>
                      <a:pt x="40" y="9"/>
                    </a:lnTo>
                    <a:lnTo>
                      <a:pt x="33" y="10"/>
                    </a:lnTo>
                    <a:lnTo>
                      <a:pt x="23" y="10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5" y="1"/>
                    </a:lnTo>
                    <a:lnTo>
                      <a:pt x="13" y="1"/>
                    </a:lnTo>
                    <a:lnTo>
                      <a:pt x="22" y="1"/>
                    </a:lnTo>
                    <a:lnTo>
                      <a:pt x="31" y="0"/>
                    </a:lnTo>
                    <a:lnTo>
                      <a:pt x="40" y="0"/>
                    </a:lnTo>
                    <a:lnTo>
                      <a:pt x="47" y="0"/>
                    </a:lnTo>
                    <a:lnTo>
                      <a:pt x="52" y="1"/>
                    </a:lnTo>
                    <a:lnTo>
                      <a:pt x="54" y="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6" name="Freeform 141"/>
              <p:cNvSpPr>
                <a:spLocks/>
              </p:cNvSpPr>
              <p:nvPr/>
            </p:nvSpPr>
            <p:spPr bwMode="auto">
              <a:xfrm>
                <a:off x="235" y="732"/>
                <a:ext cx="26" cy="12"/>
              </a:xfrm>
              <a:custGeom>
                <a:avLst/>
                <a:gdLst>
                  <a:gd name="T0" fmla="*/ 26 w 26"/>
                  <a:gd name="T1" fmla="*/ 2 h 12"/>
                  <a:gd name="T2" fmla="*/ 25 w 26"/>
                  <a:gd name="T3" fmla="*/ 4 h 12"/>
                  <a:gd name="T4" fmla="*/ 22 w 26"/>
                  <a:gd name="T5" fmla="*/ 6 h 12"/>
                  <a:gd name="T6" fmla="*/ 19 w 26"/>
                  <a:gd name="T7" fmla="*/ 8 h 12"/>
                  <a:gd name="T8" fmla="*/ 14 w 26"/>
                  <a:gd name="T9" fmla="*/ 10 h 12"/>
                  <a:gd name="T10" fmla="*/ 10 w 26"/>
                  <a:gd name="T11" fmla="*/ 12 h 12"/>
                  <a:gd name="T12" fmla="*/ 6 w 26"/>
                  <a:gd name="T13" fmla="*/ 12 h 12"/>
                  <a:gd name="T14" fmla="*/ 2 w 26"/>
                  <a:gd name="T15" fmla="*/ 11 h 12"/>
                  <a:gd name="T16" fmla="*/ 0 w 26"/>
                  <a:gd name="T17" fmla="*/ 9 h 12"/>
                  <a:gd name="T18" fmla="*/ 3 w 26"/>
                  <a:gd name="T19" fmla="*/ 10 h 12"/>
                  <a:gd name="T20" fmla="*/ 8 w 26"/>
                  <a:gd name="T21" fmla="*/ 9 h 12"/>
                  <a:gd name="T22" fmla="*/ 12 w 26"/>
                  <a:gd name="T23" fmla="*/ 7 h 12"/>
                  <a:gd name="T24" fmla="*/ 16 w 26"/>
                  <a:gd name="T25" fmla="*/ 4 h 12"/>
                  <a:gd name="T26" fmla="*/ 20 w 26"/>
                  <a:gd name="T27" fmla="*/ 2 h 12"/>
                  <a:gd name="T28" fmla="*/ 23 w 26"/>
                  <a:gd name="T29" fmla="*/ 0 h 12"/>
                  <a:gd name="T30" fmla="*/ 25 w 26"/>
                  <a:gd name="T31" fmla="*/ 0 h 12"/>
                  <a:gd name="T32" fmla="*/ 26 w 26"/>
                  <a:gd name="T33" fmla="*/ 2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6"/>
                  <a:gd name="T52" fmla="*/ 0 h 12"/>
                  <a:gd name="T53" fmla="*/ 26 w 26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6" h="12">
                    <a:moveTo>
                      <a:pt x="26" y="2"/>
                    </a:moveTo>
                    <a:lnTo>
                      <a:pt x="25" y="4"/>
                    </a:lnTo>
                    <a:lnTo>
                      <a:pt x="22" y="6"/>
                    </a:lnTo>
                    <a:lnTo>
                      <a:pt x="19" y="8"/>
                    </a:lnTo>
                    <a:lnTo>
                      <a:pt x="14" y="10"/>
                    </a:lnTo>
                    <a:lnTo>
                      <a:pt x="10" y="12"/>
                    </a:lnTo>
                    <a:lnTo>
                      <a:pt x="6" y="12"/>
                    </a:lnTo>
                    <a:lnTo>
                      <a:pt x="2" y="11"/>
                    </a:lnTo>
                    <a:lnTo>
                      <a:pt x="0" y="9"/>
                    </a:lnTo>
                    <a:lnTo>
                      <a:pt x="3" y="10"/>
                    </a:lnTo>
                    <a:lnTo>
                      <a:pt x="8" y="9"/>
                    </a:lnTo>
                    <a:lnTo>
                      <a:pt x="12" y="7"/>
                    </a:lnTo>
                    <a:lnTo>
                      <a:pt x="16" y="4"/>
                    </a:lnTo>
                    <a:lnTo>
                      <a:pt x="20" y="2"/>
                    </a:lnTo>
                    <a:lnTo>
                      <a:pt x="23" y="0"/>
                    </a:lnTo>
                    <a:lnTo>
                      <a:pt x="25" y="0"/>
                    </a:lnTo>
                    <a:lnTo>
                      <a:pt x="26" y="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7" name="Freeform 142"/>
              <p:cNvSpPr>
                <a:spLocks/>
              </p:cNvSpPr>
              <p:nvPr/>
            </p:nvSpPr>
            <p:spPr bwMode="auto">
              <a:xfrm>
                <a:off x="271" y="894"/>
                <a:ext cx="48" cy="14"/>
              </a:xfrm>
              <a:custGeom>
                <a:avLst/>
                <a:gdLst>
                  <a:gd name="T0" fmla="*/ 48 w 48"/>
                  <a:gd name="T1" fmla="*/ 12 h 14"/>
                  <a:gd name="T2" fmla="*/ 46 w 48"/>
                  <a:gd name="T3" fmla="*/ 13 h 14"/>
                  <a:gd name="T4" fmla="*/ 43 w 48"/>
                  <a:gd name="T5" fmla="*/ 14 h 14"/>
                  <a:gd name="T6" fmla="*/ 37 w 48"/>
                  <a:gd name="T7" fmla="*/ 14 h 14"/>
                  <a:gd name="T8" fmla="*/ 29 w 48"/>
                  <a:gd name="T9" fmla="*/ 13 h 14"/>
                  <a:gd name="T10" fmla="*/ 21 w 48"/>
                  <a:gd name="T11" fmla="*/ 12 h 14"/>
                  <a:gd name="T12" fmla="*/ 14 w 48"/>
                  <a:gd name="T13" fmla="*/ 9 h 14"/>
                  <a:gd name="T14" fmla="*/ 6 w 48"/>
                  <a:gd name="T15" fmla="*/ 5 h 14"/>
                  <a:gd name="T16" fmla="*/ 0 w 48"/>
                  <a:gd name="T17" fmla="*/ 0 h 14"/>
                  <a:gd name="T18" fmla="*/ 6 w 48"/>
                  <a:gd name="T19" fmla="*/ 2 h 14"/>
                  <a:gd name="T20" fmla="*/ 13 w 48"/>
                  <a:gd name="T21" fmla="*/ 3 h 14"/>
                  <a:gd name="T22" fmla="*/ 21 w 48"/>
                  <a:gd name="T23" fmla="*/ 5 h 14"/>
                  <a:gd name="T24" fmla="*/ 29 w 48"/>
                  <a:gd name="T25" fmla="*/ 6 h 14"/>
                  <a:gd name="T26" fmla="*/ 36 w 48"/>
                  <a:gd name="T27" fmla="*/ 7 h 14"/>
                  <a:gd name="T28" fmla="*/ 42 w 48"/>
                  <a:gd name="T29" fmla="*/ 9 h 14"/>
                  <a:gd name="T30" fmla="*/ 46 w 48"/>
                  <a:gd name="T31" fmla="*/ 10 h 14"/>
                  <a:gd name="T32" fmla="*/ 48 w 48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8"/>
                  <a:gd name="T52" fmla="*/ 0 h 14"/>
                  <a:gd name="T53" fmla="*/ 48 w 4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8" h="14">
                    <a:moveTo>
                      <a:pt x="48" y="12"/>
                    </a:moveTo>
                    <a:lnTo>
                      <a:pt x="46" y="13"/>
                    </a:lnTo>
                    <a:lnTo>
                      <a:pt x="43" y="14"/>
                    </a:lnTo>
                    <a:lnTo>
                      <a:pt x="37" y="14"/>
                    </a:lnTo>
                    <a:lnTo>
                      <a:pt x="29" y="13"/>
                    </a:lnTo>
                    <a:lnTo>
                      <a:pt x="21" y="12"/>
                    </a:lnTo>
                    <a:lnTo>
                      <a:pt x="14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2"/>
                    </a:lnTo>
                    <a:lnTo>
                      <a:pt x="13" y="3"/>
                    </a:lnTo>
                    <a:lnTo>
                      <a:pt x="21" y="5"/>
                    </a:lnTo>
                    <a:lnTo>
                      <a:pt x="29" y="6"/>
                    </a:lnTo>
                    <a:lnTo>
                      <a:pt x="36" y="7"/>
                    </a:lnTo>
                    <a:lnTo>
                      <a:pt x="42" y="9"/>
                    </a:lnTo>
                    <a:lnTo>
                      <a:pt x="46" y="10"/>
                    </a:lnTo>
                    <a:lnTo>
                      <a:pt x="48" y="1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8" name="Freeform 143"/>
              <p:cNvSpPr>
                <a:spLocks/>
              </p:cNvSpPr>
              <p:nvPr/>
            </p:nvSpPr>
            <p:spPr bwMode="auto">
              <a:xfrm>
                <a:off x="243" y="847"/>
                <a:ext cx="69" cy="15"/>
              </a:xfrm>
              <a:custGeom>
                <a:avLst/>
                <a:gdLst>
                  <a:gd name="T0" fmla="*/ 69 w 69"/>
                  <a:gd name="T1" fmla="*/ 11 h 15"/>
                  <a:gd name="T2" fmla="*/ 67 w 69"/>
                  <a:gd name="T3" fmla="*/ 13 h 15"/>
                  <a:gd name="T4" fmla="*/ 60 w 69"/>
                  <a:gd name="T5" fmla="*/ 15 h 15"/>
                  <a:gd name="T6" fmla="*/ 50 w 69"/>
                  <a:gd name="T7" fmla="*/ 15 h 15"/>
                  <a:gd name="T8" fmla="*/ 39 w 69"/>
                  <a:gd name="T9" fmla="*/ 14 h 15"/>
                  <a:gd name="T10" fmla="*/ 27 w 69"/>
                  <a:gd name="T11" fmla="*/ 12 h 15"/>
                  <a:gd name="T12" fmla="*/ 16 w 69"/>
                  <a:gd name="T13" fmla="*/ 9 h 15"/>
                  <a:gd name="T14" fmla="*/ 6 w 69"/>
                  <a:gd name="T15" fmla="*/ 5 h 15"/>
                  <a:gd name="T16" fmla="*/ 0 w 69"/>
                  <a:gd name="T17" fmla="*/ 0 h 15"/>
                  <a:gd name="T18" fmla="*/ 6 w 69"/>
                  <a:gd name="T19" fmla="*/ 0 h 15"/>
                  <a:gd name="T20" fmla="*/ 14 w 69"/>
                  <a:gd name="T21" fmla="*/ 1 h 15"/>
                  <a:gd name="T22" fmla="*/ 25 w 69"/>
                  <a:gd name="T23" fmla="*/ 2 h 15"/>
                  <a:gd name="T24" fmla="*/ 37 w 69"/>
                  <a:gd name="T25" fmla="*/ 4 h 15"/>
                  <a:gd name="T26" fmla="*/ 49 w 69"/>
                  <a:gd name="T27" fmla="*/ 5 h 15"/>
                  <a:gd name="T28" fmla="*/ 60 w 69"/>
                  <a:gd name="T29" fmla="*/ 7 h 15"/>
                  <a:gd name="T30" fmla="*/ 67 w 69"/>
                  <a:gd name="T31" fmla="*/ 9 h 15"/>
                  <a:gd name="T32" fmla="*/ 69 w 69"/>
                  <a:gd name="T33" fmla="*/ 11 h 1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9"/>
                  <a:gd name="T52" fmla="*/ 0 h 15"/>
                  <a:gd name="T53" fmla="*/ 69 w 69"/>
                  <a:gd name="T54" fmla="*/ 15 h 1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9" h="15">
                    <a:moveTo>
                      <a:pt x="69" y="11"/>
                    </a:moveTo>
                    <a:lnTo>
                      <a:pt x="67" y="13"/>
                    </a:lnTo>
                    <a:lnTo>
                      <a:pt x="60" y="15"/>
                    </a:lnTo>
                    <a:lnTo>
                      <a:pt x="50" y="15"/>
                    </a:lnTo>
                    <a:lnTo>
                      <a:pt x="39" y="14"/>
                    </a:lnTo>
                    <a:lnTo>
                      <a:pt x="27" y="12"/>
                    </a:lnTo>
                    <a:lnTo>
                      <a:pt x="16" y="9"/>
                    </a:lnTo>
                    <a:lnTo>
                      <a:pt x="6" y="5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4" y="1"/>
                    </a:lnTo>
                    <a:lnTo>
                      <a:pt x="25" y="2"/>
                    </a:lnTo>
                    <a:lnTo>
                      <a:pt x="37" y="4"/>
                    </a:lnTo>
                    <a:lnTo>
                      <a:pt x="49" y="5"/>
                    </a:lnTo>
                    <a:lnTo>
                      <a:pt x="60" y="7"/>
                    </a:lnTo>
                    <a:lnTo>
                      <a:pt x="67" y="9"/>
                    </a:lnTo>
                    <a:lnTo>
                      <a:pt x="69" y="1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49" name="Freeform 144"/>
              <p:cNvSpPr>
                <a:spLocks/>
              </p:cNvSpPr>
              <p:nvPr/>
            </p:nvSpPr>
            <p:spPr bwMode="auto">
              <a:xfrm>
                <a:off x="230" y="797"/>
                <a:ext cx="62" cy="9"/>
              </a:xfrm>
              <a:custGeom>
                <a:avLst/>
                <a:gdLst>
                  <a:gd name="T0" fmla="*/ 62 w 62"/>
                  <a:gd name="T1" fmla="*/ 3 h 9"/>
                  <a:gd name="T2" fmla="*/ 59 w 62"/>
                  <a:gd name="T3" fmla="*/ 5 h 9"/>
                  <a:gd name="T4" fmla="*/ 54 w 62"/>
                  <a:gd name="T5" fmla="*/ 7 h 9"/>
                  <a:gd name="T6" fmla="*/ 45 w 62"/>
                  <a:gd name="T7" fmla="*/ 9 h 9"/>
                  <a:gd name="T8" fmla="*/ 36 w 62"/>
                  <a:gd name="T9" fmla="*/ 9 h 9"/>
                  <a:gd name="T10" fmla="*/ 25 w 62"/>
                  <a:gd name="T11" fmla="*/ 9 h 9"/>
                  <a:gd name="T12" fmla="*/ 15 w 62"/>
                  <a:gd name="T13" fmla="*/ 8 h 9"/>
                  <a:gd name="T14" fmla="*/ 7 w 62"/>
                  <a:gd name="T15" fmla="*/ 5 h 9"/>
                  <a:gd name="T16" fmla="*/ 0 w 62"/>
                  <a:gd name="T17" fmla="*/ 1 h 9"/>
                  <a:gd name="T18" fmla="*/ 6 w 62"/>
                  <a:gd name="T19" fmla="*/ 1 h 9"/>
                  <a:gd name="T20" fmla="*/ 14 w 62"/>
                  <a:gd name="T21" fmla="*/ 1 h 9"/>
                  <a:gd name="T22" fmla="*/ 24 w 62"/>
                  <a:gd name="T23" fmla="*/ 1 h 9"/>
                  <a:gd name="T24" fmla="*/ 35 w 62"/>
                  <a:gd name="T25" fmla="*/ 0 h 9"/>
                  <a:gd name="T26" fmla="*/ 45 w 62"/>
                  <a:gd name="T27" fmla="*/ 0 h 9"/>
                  <a:gd name="T28" fmla="*/ 54 w 62"/>
                  <a:gd name="T29" fmla="*/ 0 h 9"/>
                  <a:gd name="T30" fmla="*/ 59 w 62"/>
                  <a:gd name="T31" fmla="*/ 1 h 9"/>
                  <a:gd name="T32" fmla="*/ 62 w 62"/>
                  <a:gd name="T33" fmla="*/ 3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2"/>
                  <a:gd name="T52" fmla="*/ 0 h 9"/>
                  <a:gd name="T53" fmla="*/ 62 w 6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2" h="9">
                    <a:moveTo>
                      <a:pt x="62" y="3"/>
                    </a:moveTo>
                    <a:lnTo>
                      <a:pt x="59" y="5"/>
                    </a:lnTo>
                    <a:lnTo>
                      <a:pt x="54" y="7"/>
                    </a:lnTo>
                    <a:lnTo>
                      <a:pt x="45" y="9"/>
                    </a:lnTo>
                    <a:lnTo>
                      <a:pt x="36" y="9"/>
                    </a:lnTo>
                    <a:lnTo>
                      <a:pt x="25" y="9"/>
                    </a:lnTo>
                    <a:lnTo>
                      <a:pt x="15" y="8"/>
                    </a:lnTo>
                    <a:lnTo>
                      <a:pt x="7" y="5"/>
                    </a:lnTo>
                    <a:lnTo>
                      <a:pt x="0" y="1"/>
                    </a:lnTo>
                    <a:lnTo>
                      <a:pt x="6" y="1"/>
                    </a:lnTo>
                    <a:lnTo>
                      <a:pt x="14" y="1"/>
                    </a:lnTo>
                    <a:lnTo>
                      <a:pt x="24" y="1"/>
                    </a:lnTo>
                    <a:lnTo>
                      <a:pt x="35" y="0"/>
                    </a:lnTo>
                    <a:lnTo>
                      <a:pt x="45" y="0"/>
                    </a:lnTo>
                    <a:lnTo>
                      <a:pt x="54" y="0"/>
                    </a:lnTo>
                    <a:lnTo>
                      <a:pt x="59" y="1"/>
                    </a:lnTo>
                    <a:lnTo>
                      <a:pt x="62" y="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0" name="Freeform 145"/>
              <p:cNvSpPr>
                <a:spLocks/>
              </p:cNvSpPr>
              <p:nvPr/>
            </p:nvSpPr>
            <p:spPr bwMode="auto">
              <a:xfrm>
                <a:off x="229" y="769"/>
                <a:ext cx="51" cy="8"/>
              </a:xfrm>
              <a:custGeom>
                <a:avLst/>
                <a:gdLst>
                  <a:gd name="T0" fmla="*/ 51 w 51"/>
                  <a:gd name="T1" fmla="*/ 5 h 8"/>
                  <a:gd name="T2" fmla="*/ 49 w 51"/>
                  <a:gd name="T3" fmla="*/ 7 h 8"/>
                  <a:gd name="T4" fmla="*/ 43 w 51"/>
                  <a:gd name="T5" fmla="*/ 8 h 8"/>
                  <a:gd name="T6" fmla="*/ 35 w 51"/>
                  <a:gd name="T7" fmla="*/ 8 h 8"/>
                  <a:gd name="T8" fmla="*/ 26 w 51"/>
                  <a:gd name="T9" fmla="*/ 8 h 8"/>
                  <a:gd name="T10" fmla="*/ 17 w 51"/>
                  <a:gd name="T11" fmla="*/ 7 h 8"/>
                  <a:gd name="T12" fmla="*/ 9 w 51"/>
                  <a:gd name="T13" fmla="*/ 5 h 8"/>
                  <a:gd name="T14" fmla="*/ 3 w 51"/>
                  <a:gd name="T15" fmla="*/ 3 h 8"/>
                  <a:gd name="T16" fmla="*/ 0 w 51"/>
                  <a:gd name="T17" fmla="*/ 0 h 8"/>
                  <a:gd name="T18" fmla="*/ 5 w 51"/>
                  <a:gd name="T19" fmla="*/ 0 h 8"/>
                  <a:gd name="T20" fmla="*/ 11 w 51"/>
                  <a:gd name="T21" fmla="*/ 0 h 8"/>
                  <a:gd name="T22" fmla="*/ 19 w 51"/>
                  <a:gd name="T23" fmla="*/ 1 h 8"/>
                  <a:gd name="T24" fmla="*/ 27 w 51"/>
                  <a:gd name="T25" fmla="*/ 1 h 8"/>
                  <a:gd name="T26" fmla="*/ 35 w 51"/>
                  <a:gd name="T27" fmla="*/ 1 h 8"/>
                  <a:gd name="T28" fmla="*/ 43 w 51"/>
                  <a:gd name="T29" fmla="*/ 2 h 8"/>
                  <a:gd name="T30" fmla="*/ 48 w 51"/>
                  <a:gd name="T31" fmla="*/ 3 h 8"/>
                  <a:gd name="T32" fmla="*/ 51 w 51"/>
                  <a:gd name="T33" fmla="*/ 5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"/>
                  <a:gd name="T52" fmla="*/ 0 h 8"/>
                  <a:gd name="T53" fmla="*/ 51 w 5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" h="8">
                    <a:moveTo>
                      <a:pt x="51" y="5"/>
                    </a:moveTo>
                    <a:lnTo>
                      <a:pt x="49" y="7"/>
                    </a:lnTo>
                    <a:lnTo>
                      <a:pt x="43" y="8"/>
                    </a:lnTo>
                    <a:lnTo>
                      <a:pt x="35" y="8"/>
                    </a:lnTo>
                    <a:lnTo>
                      <a:pt x="26" y="8"/>
                    </a:lnTo>
                    <a:lnTo>
                      <a:pt x="17" y="7"/>
                    </a:lnTo>
                    <a:lnTo>
                      <a:pt x="9" y="5"/>
                    </a:lnTo>
                    <a:lnTo>
                      <a:pt x="3" y="3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1" y="0"/>
                    </a:lnTo>
                    <a:lnTo>
                      <a:pt x="19" y="1"/>
                    </a:lnTo>
                    <a:lnTo>
                      <a:pt x="27" y="1"/>
                    </a:lnTo>
                    <a:lnTo>
                      <a:pt x="35" y="1"/>
                    </a:lnTo>
                    <a:lnTo>
                      <a:pt x="43" y="2"/>
                    </a:lnTo>
                    <a:lnTo>
                      <a:pt x="48" y="3"/>
                    </a:lnTo>
                    <a:lnTo>
                      <a:pt x="51" y="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1" name="Freeform 146"/>
              <p:cNvSpPr>
                <a:spLocks/>
              </p:cNvSpPr>
              <p:nvPr/>
            </p:nvSpPr>
            <p:spPr bwMode="auto">
              <a:xfrm>
                <a:off x="231" y="751"/>
                <a:ext cx="31" cy="8"/>
              </a:xfrm>
              <a:custGeom>
                <a:avLst/>
                <a:gdLst>
                  <a:gd name="T0" fmla="*/ 31 w 31"/>
                  <a:gd name="T1" fmla="*/ 2 h 8"/>
                  <a:gd name="T2" fmla="*/ 31 w 31"/>
                  <a:gd name="T3" fmla="*/ 3 h 8"/>
                  <a:gd name="T4" fmla="*/ 27 w 31"/>
                  <a:gd name="T5" fmla="*/ 5 h 8"/>
                  <a:gd name="T6" fmla="*/ 23 w 31"/>
                  <a:gd name="T7" fmla="*/ 6 h 8"/>
                  <a:gd name="T8" fmla="*/ 18 w 31"/>
                  <a:gd name="T9" fmla="*/ 8 h 8"/>
                  <a:gd name="T10" fmla="*/ 12 w 31"/>
                  <a:gd name="T11" fmla="*/ 8 h 8"/>
                  <a:gd name="T12" fmla="*/ 6 w 31"/>
                  <a:gd name="T13" fmla="*/ 8 h 8"/>
                  <a:gd name="T14" fmla="*/ 2 w 31"/>
                  <a:gd name="T15" fmla="*/ 7 h 8"/>
                  <a:gd name="T16" fmla="*/ 0 w 31"/>
                  <a:gd name="T17" fmla="*/ 4 h 8"/>
                  <a:gd name="T18" fmla="*/ 4 w 31"/>
                  <a:gd name="T19" fmla="*/ 5 h 8"/>
                  <a:gd name="T20" fmla="*/ 8 w 31"/>
                  <a:gd name="T21" fmla="*/ 5 h 8"/>
                  <a:gd name="T22" fmla="*/ 14 w 31"/>
                  <a:gd name="T23" fmla="*/ 3 h 8"/>
                  <a:gd name="T24" fmla="*/ 19 w 31"/>
                  <a:gd name="T25" fmla="*/ 2 h 8"/>
                  <a:gd name="T26" fmla="*/ 24 w 31"/>
                  <a:gd name="T27" fmla="*/ 1 h 8"/>
                  <a:gd name="T28" fmla="*/ 28 w 31"/>
                  <a:gd name="T29" fmla="*/ 0 h 8"/>
                  <a:gd name="T30" fmla="*/ 31 w 31"/>
                  <a:gd name="T31" fmla="*/ 0 h 8"/>
                  <a:gd name="T32" fmla="*/ 31 w 31"/>
                  <a:gd name="T33" fmla="*/ 2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8"/>
                  <a:gd name="T53" fmla="*/ 31 w 31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8">
                    <a:moveTo>
                      <a:pt x="31" y="2"/>
                    </a:moveTo>
                    <a:lnTo>
                      <a:pt x="31" y="3"/>
                    </a:lnTo>
                    <a:lnTo>
                      <a:pt x="27" y="5"/>
                    </a:lnTo>
                    <a:lnTo>
                      <a:pt x="23" y="6"/>
                    </a:lnTo>
                    <a:lnTo>
                      <a:pt x="18" y="8"/>
                    </a:lnTo>
                    <a:lnTo>
                      <a:pt x="12" y="8"/>
                    </a:lnTo>
                    <a:lnTo>
                      <a:pt x="6" y="8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4" y="5"/>
                    </a:lnTo>
                    <a:lnTo>
                      <a:pt x="8" y="5"/>
                    </a:lnTo>
                    <a:lnTo>
                      <a:pt x="14" y="3"/>
                    </a:lnTo>
                    <a:lnTo>
                      <a:pt x="19" y="2"/>
                    </a:lnTo>
                    <a:lnTo>
                      <a:pt x="24" y="1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1" y="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2" name="Freeform 147"/>
              <p:cNvSpPr>
                <a:spLocks/>
              </p:cNvSpPr>
              <p:nvPr/>
            </p:nvSpPr>
            <p:spPr bwMode="auto">
              <a:xfrm>
                <a:off x="281" y="910"/>
                <a:ext cx="31" cy="13"/>
              </a:xfrm>
              <a:custGeom>
                <a:avLst/>
                <a:gdLst>
                  <a:gd name="T0" fmla="*/ 0 w 31"/>
                  <a:gd name="T1" fmla="*/ 0 h 13"/>
                  <a:gd name="T2" fmla="*/ 3 w 31"/>
                  <a:gd name="T3" fmla="*/ 0 h 13"/>
                  <a:gd name="T4" fmla="*/ 7 w 31"/>
                  <a:gd name="T5" fmla="*/ 1 h 13"/>
                  <a:gd name="T6" fmla="*/ 12 w 31"/>
                  <a:gd name="T7" fmla="*/ 2 h 13"/>
                  <a:gd name="T8" fmla="*/ 18 w 31"/>
                  <a:gd name="T9" fmla="*/ 3 h 13"/>
                  <a:gd name="T10" fmla="*/ 23 w 31"/>
                  <a:gd name="T11" fmla="*/ 5 h 13"/>
                  <a:gd name="T12" fmla="*/ 28 w 31"/>
                  <a:gd name="T13" fmla="*/ 6 h 13"/>
                  <a:gd name="T14" fmla="*/ 30 w 31"/>
                  <a:gd name="T15" fmla="*/ 8 h 13"/>
                  <a:gd name="T16" fmla="*/ 31 w 31"/>
                  <a:gd name="T17" fmla="*/ 11 h 13"/>
                  <a:gd name="T18" fmla="*/ 30 w 31"/>
                  <a:gd name="T19" fmla="*/ 13 h 13"/>
                  <a:gd name="T20" fmla="*/ 26 w 31"/>
                  <a:gd name="T21" fmla="*/ 13 h 13"/>
                  <a:gd name="T22" fmla="*/ 21 w 31"/>
                  <a:gd name="T23" fmla="*/ 12 h 13"/>
                  <a:gd name="T24" fmla="*/ 17 w 31"/>
                  <a:gd name="T25" fmla="*/ 9 h 13"/>
                  <a:gd name="T26" fmla="*/ 11 w 31"/>
                  <a:gd name="T27" fmla="*/ 7 h 13"/>
                  <a:gd name="T28" fmla="*/ 7 w 31"/>
                  <a:gd name="T29" fmla="*/ 4 h 13"/>
                  <a:gd name="T30" fmla="*/ 3 w 31"/>
                  <a:gd name="T31" fmla="*/ 2 h 13"/>
                  <a:gd name="T32" fmla="*/ 0 w 3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13"/>
                  <a:gd name="T53" fmla="*/ 31 w 3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13">
                    <a:moveTo>
                      <a:pt x="0" y="0"/>
                    </a:moveTo>
                    <a:lnTo>
                      <a:pt x="3" y="0"/>
                    </a:lnTo>
                    <a:lnTo>
                      <a:pt x="7" y="1"/>
                    </a:lnTo>
                    <a:lnTo>
                      <a:pt x="12" y="2"/>
                    </a:lnTo>
                    <a:lnTo>
                      <a:pt x="18" y="3"/>
                    </a:lnTo>
                    <a:lnTo>
                      <a:pt x="23" y="5"/>
                    </a:lnTo>
                    <a:lnTo>
                      <a:pt x="28" y="6"/>
                    </a:lnTo>
                    <a:lnTo>
                      <a:pt x="30" y="8"/>
                    </a:lnTo>
                    <a:lnTo>
                      <a:pt x="31" y="11"/>
                    </a:lnTo>
                    <a:lnTo>
                      <a:pt x="30" y="13"/>
                    </a:lnTo>
                    <a:lnTo>
                      <a:pt x="26" y="13"/>
                    </a:lnTo>
                    <a:lnTo>
                      <a:pt x="21" y="12"/>
                    </a:lnTo>
                    <a:lnTo>
                      <a:pt x="17" y="9"/>
                    </a:lnTo>
                    <a:lnTo>
                      <a:pt x="11" y="7"/>
                    </a:lnTo>
                    <a:lnTo>
                      <a:pt x="7" y="4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3" name="Freeform 148"/>
              <p:cNvSpPr>
                <a:spLocks/>
              </p:cNvSpPr>
              <p:nvPr/>
            </p:nvSpPr>
            <p:spPr bwMode="auto">
              <a:xfrm>
                <a:off x="279" y="908"/>
                <a:ext cx="6" cy="33"/>
              </a:xfrm>
              <a:custGeom>
                <a:avLst/>
                <a:gdLst>
                  <a:gd name="T0" fmla="*/ 1 w 6"/>
                  <a:gd name="T1" fmla="*/ 0 h 33"/>
                  <a:gd name="T2" fmla="*/ 1 w 6"/>
                  <a:gd name="T3" fmla="*/ 6 h 33"/>
                  <a:gd name="T4" fmla="*/ 0 w 6"/>
                  <a:gd name="T5" fmla="*/ 17 h 33"/>
                  <a:gd name="T6" fmla="*/ 0 w 6"/>
                  <a:gd name="T7" fmla="*/ 28 h 33"/>
                  <a:gd name="T8" fmla="*/ 3 w 6"/>
                  <a:gd name="T9" fmla="*/ 33 h 33"/>
                  <a:gd name="T10" fmla="*/ 6 w 6"/>
                  <a:gd name="T11" fmla="*/ 29 h 33"/>
                  <a:gd name="T12" fmla="*/ 5 w 6"/>
                  <a:gd name="T13" fmla="*/ 19 h 33"/>
                  <a:gd name="T14" fmla="*/ 2 w 6"/>
                  <a:gd name="T15" fmla="*/ 8 h 33"/>
                  <a:gd name="T16" fmla="*/ 1 w 6"/>
                  <a:gd name="T17" fmla="*/ 0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3"/>
                  <a:gd name="T29" fmla="*/ 6 w 6"/>
                  <a:gd name="T30" fmla="*/ 33 h 3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3">
                    <a:moveTo>
                      <a:pt x="1" y="0"/>
                    </a:moveTo>
                    <a:lnTo>
                      <a:pt x="1" y="6"/>
                    </a:lnTo>
                    <a:lnTo>
                      <a:pt x="0" y="17"/>
                    </a:lnTo>
                    <a:lnTo>
                      <a:pt x="0" y="28"/>
                    </a:lnTo>
                    <a:lnTo>
                      <a:pt x="3" y="33"/>
                    </a:lnTo>
                    <a:lnTo>
                      <a:pt x="6" y="29"/>
                    </a:lnTo>
                    <a:lnTo>
                      <a:pt x="5" y="19"/>
                    </a:lnTo>
                    <a:lnTo>
                      <a:pt x="2" y="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4" name="Freeform 149"/>
              <p:cNvSpPr>
                <a:spLocks/>
              </p:cNvSpPr>
              <p:nvPr/>
            </p:nvSpPr>
            <p:spPr bwMode="auto">
              <a:xfrm>
                <a:off x="290" y="918"/>
                <a:ext cx="18" cy="27"/>
              </a:xfrm>
              <a:custGeom>
                <a:avLst/>
                <a:gdLst>
                  <a:gd name="T0" fmla="*/ 0 w 18"/>
                  <a:gd name="T1" fmla="*/ 0 h 27"/>
                  <a:gd name="T2" fmla="*/ 2 w 18"/>
                  <a:gd name="T3" fmla="*/ 5 h 27"/>
                  <a:gd name="T4" fmla="*/ 8 w 18"/>
                  <a:gd name="T5" fmla="*/ 16 h 27"/>
                  <a:gd name="T6" fmla="*/ 12 w 18"/>
                  <a:gd name="T7" fmla="*/ 25 h 27"/>
                  <a:gd name="T8" fmla="*/ 17 w 18"/>
                  <a:gd name="T9" fmla="*/ 27 h 27"/>
                  <a:gd name="T10" fmla="*/ 18 w 18"/>
                  <a:gd name="T11" fmla="*/ 23 h 27"/>
                  <a:gd name="T12" fmla="*/ 13 w 18"/>
                  <a:gd name="T13" fmla="*/ 14 h 27"/>
                  <a:gd name="T14" fmla="*/ 5 w 18"/>
                  <a:gd name="T15" fmla="*/ 5 h 27"/>
                  <a:gd name="T16" fmla="*/ 0 w 18"/>
                  <a:gd name="T17" fmla="*/ 0 h 2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27"/>
                  <a:gd name="T29" fmla="*/ 18 w 18"/>
                  <a:gd name="T30" fmla="*/ 27 h 2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27">
                    <a:moveTo>
                      <a:pt x="0" y="0"/>
                    </a:moveTo>
                    <a:lnTo>
                      <a:pt x="2" y="5"/>
                    </a:lnTo>
                    <a:lnTo>
                      <a:pt x="8" y="16"/>
                    </a:lnTo>
                    <a:lnTo>
                      <a:pt x="12" y="25"/>
                    </a:lnTo>
                    <a:lnTo>
                      <a:pt x="17" y="27"/>
                    </a:lnTo>
                    <a:lnTo>
                      <a:pt x="18" y="23"/>
                    </a:lnTo>
                    <a:lnTo>
                      <a:pt x="13" y="14"/>
                    </a:lnTo>
                    <a:lnTo>
                      <a:pt x="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5" name="Freeform 150"/>
              <p:cNvSpPr>
                <a:spLocks/>
              </p:cNvSpPr>
              <p:nvPr/>
            </p:nvSpPr>
            <p:spPr bwMode="auto">
              <a:xfrm>
                <a:off x="195" y="754"/>
                <a:ext cx="39" cy="9"/>
              </a:xfrm>
              <a:custGeom>
                <a:avLst/>
                <a:gdLst>
                  <a:gd name="T0" fmla="*/ 39 w 39"/>
                  <a:gd name="T1" fmla="*/ 1 h 9"/>
                  <a:gd name="T2" fmla="*/ 35 w 39"/>
                  <a:gd name="T3" fmla="*/ 4 h 9"/>
                  <a:gd name="T4" fmla="*/ 30 w 39"/>
                  <a:gd name="T5" fmla="*/ 6 h 9"/>
                  <a:gd name="T6" fmla="*/ 24 w 39"/>
                  <a:gd name="T7" fmla="*/ 8 h 9"/>
                  <a:gd name="T8" fmla="*/ 18 w 39"/>
                  <a:gd name="T9" fmla="*/ 9 h 9"/>
                  <a:gd name="T10" fmla="*/ 11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0 h 9"/>
                  <a:gd name="T20" fmla="*/ 5 w 39"/>
                  <a:gd name="T21" fmla="*/ 0 h 9"/>
                  <a:gd name="T22" fmla="*/ 9 w 39"/>
                  <a:gd name="T23" fmla="*/ 0 h 9"/>
                  <a:gd name="T24" fmla="*/ 16 w 39"/>
                  <a:gd name="T25" fmla="*/ 0 h 9"/>
                  <a:gd name="T26" fmla="*/ 22 w 39"/>
                  <a:gd name="T27" fmla="*/ 0 h 9"/>
                  <a:gd name="T28" fmla="*/ 29 w 39"/>
                  <a:gd name="T29" fmla="*/ 0 h 9"/>
                  <a:gd name="T30" fmla="*/ 35 w 39"/>
                  <a:gd name="T31" fmla="*/ 1 h 9"/>
                  <a:gd name="T32" fmla="*/ 39 w 39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1"/>
                    </a:moveTo>
                    <a:lnTo>
                      <a:pt x="35" y="4"/>
                    </a:lnTo>
                    <a:lnTo>
                      <a:pt x="30" y="6"/>
                    </a:lnTo>
                    <a:lnTo>
                      <a:pt x="24" y="8"/>
                    </a:lnTo>
                    <a:lnTo>
                      <a:pt x="18" y="9"/>
                    </a:lnTo>
                    <a:lnTo>
                      <a:pt x="11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6" y="0"/>
                    </a:lnTo>
                    <a:lnTo>
                      <a:pt x="22" y="0"/>
                    </a:lnTo>
                    <a:lnTo>
                      <a:pt x="29" y="0"/>
                    </a:lnTo>
                    <a:lnTo>
                      <a:pt x="35" y="1"/>
                    </a:lnTo>
                    <a:lnTo>
                      <a:pt x="39" y="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6" name="Freeform 151"/>
              <p:cNvSpPr>
                <a:spLocks/>
              </p:cNvSpPr>
              <p:nvPr/>
            </p:nvSpPr>
            <p:spPr bwMode="auto">
              <a:xfrm>
                <a:off x="204" y="721"/>
                <a:ext cx="37" cy="17"/>
              </a:xfrm>
              <a:custGeom>
                <a:avLst/>
                <a:gdLst>
                  <a:gd name="T0" fmla="*/ 37 w 37"/>
                  <a:gd name="T1" fmla="*/ 17 h 17"/>
                  <a:gd name="T2" fmla="*/ 33 w 37"/>
                  <a:gd name="T3" fmla="*/ 17 h 17"/>
                  <a:gd name="T4" fmla="*/ 27 w 37"/>
                  <a:gd name="T5" fmla="*/ 16 h 17"/>
                  <a:gd name="T6" fmla="*/ 21 w 37"/>
                  <a:gd name="T7" fmla="*/ 14 h 17"/>
                  <a:gd name="T8" fmla="*/ 15 w 37"/>
                  <a:gd name="T9" fmla="*/ 12 h 17"/>
                  <a:gd name="T10" fmla="*/ 9 w 37"/>
                  <a:gd name="T11" fmla="*/ 10 h 17"/>
                  <a:gd name="T12" fmla="*/ 4 w 37"/>
                  <a:gd name="T13" fmla="*/ 7 h 17"/>
                  <a:gd name="T14" fmla="*/ 1 w 37"/>
                  <a:gd name="T15" fmla="*/ 5 h 17"/>
                  <a:gd name="T16" fmla="*/ 0 w 37"/>
                  <a:gd name="T17" fmla="*/ 2 h 17"/>
                  <a:gd name="T18" fmla="*/ 2 w 37"/>
                  <a:gd name="T19" fmla="*/ 0 h 17"/>
                  <a:gd name="T20" fmla="*/ 5 w 37"/>
                  <a:gd name="T21" fmla="*/ 0 h 17"/>
                  <a:gd name="T22" fmla="*/ 10 w 37"/>
                  <a:gd name="T23" fmla="*/ 2 h 17"/>
                  <a:gd name="T24" fmla="*/ 17 w 37"/>
                  <a:gd name="T25" fmla="*/ 5 h 17"/>
                  <a:gd name="T26" fmla="*/ 23 w 37"/>
                  <a:gd name="T27" fmla="*/ 8 h 17"/>
                  <a:gd name="T28" fmla="*/ 29 w 37"/>
                  <a:gd name="T29" fmla="*/ 12 h 17"/>
                  <a:gd name="T30" fmla="*/ 34 w 37"/>
                  <a:gd name="T31" fmla="*/ 15 h 17"/>
                  <a:gd name="T32" fmla="*/ 37 w 37"/>
                  <a:gd name="T33" fmla="*/ 17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7"/>
                  <a:gd name="T53" fmla="*/ 37 w 37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7">
                    <a:moveTo>
                      <a:pt x="37" y="17"/>
                    </a:moveTo>
                    <a:lnTo>
                      <a:pt x="33" y="17"/>
                    </a:lnTo>
                    <a:lnTo>
                      <a:pt x="27" y="16"/>
                    </a:lnTo>
                    <a:lnTo>
                      <a:pt x="21" y="14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4" y="7"/>
                    </a:lnTo>
                    <a:lnTo>
                      <a:pt x="1" y="5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10" y="2"/>
                    </a:lnTo>
                    <a:lnTo>
                      <a:pt x="17" y="5"/>
                    </a:lnTo>
                    <a:lnTo>
                      <a:pt x="23" y="8"/>
                    </a:lnTo>
                    <a:lnTo>
                      <a:pt x="29" y="12"/>
                    </a:lnTo>
                    <a:lnTo>
                      <a:pt x="34" y="15"/>
                    </a:lnTo>
                    <a:lnTo>
                      <a:pt x="37" y="1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7" name="Freeform 152"/>
              <p:cNvSpPr>
                <a:spLocks/>
              </p:cNvSpPr>
              <p:nvPr/>
            </p:nvSpPr>
            <p:spPr bwMode="auto">
              <a:xfrm>
                <a:off x="195" y="769"/>
                <a:ext cx="36" cy="10"/>
              </a:xfrm>
              <a:custGeom>
                <a:avLst/>
                <a:gdLst>
                  <a:gd name="T0" fmla="*/ 36 w 36"/>
                  <a:gd name="T1" fmla="*/ 0 h 10"/>
                  <a:gd name="T2" fmla="*/ 34 w 36"/>
                  <a:gd name="T3" fmla="*/ 3 h 10"/>
                  <a:gd name="T4" fmla="*/ 30 w 36"/>
                  <a:gd name="T5" fmla="*/ 6 h 10"/>
                  <a:gd name="T6" fmla="*/ 25 w 36"/>
                  <a:gd name="T7" fmla="*/ 8 h 10"/>
                  <a:gd name="T8" fmla="*/ 19 w 36"/>
                  <a:gd name="T9" fmla="*/ 10 h 10"/>
                  <a:gd name="T10" fmla="*/ 13 w 36"/>
                  <a:gd name="T11" fmla="*/ 10 h 10"/>
                  <a:gd name="T12" fmla="*/ 8 w 36"/>
                  <a:gd name="T13" fmla="*/ 10 h 10"/>
                  <a:gd name="T14" fmla="*/ 3 w 36"/>
                  <a:gd name="T15" fmla="*/ 8 h 10"/>
                  <a:gd name="T16" fmla="*/ 0 w 36"/>
                  <a:gd name="T17" fmla="*/ 6 h 10"/>
                  <a:gd name="T18" fmla="*/ 0 w 36"/>
                  <a:gd name="T19" fmla="*/ 4 h 10"/>
                  <a:gd name="T20" fmla="*/ 2 w 36"/>
                  <a:gd name="T21" fmla="*/ 2 h 10"/>
                  <a:gd name="T22" fmla="*/ 6 w 36"/>
                  <a:gd name="T23" fmla="*/ 1 h 10"/>
                  <a:gd name="T24" fmla="*/ 12 w 36"/>
                  <a:gd name="T25" fmla="*/ 1 h 10"/>
                  <a:gd name="T26" fmla="*/ 19 w 36"/>
                  <a:gd name="T27" fmla="*/ 1 h 10"/>
                  <a:gd name="T28" fmla="*/ 25 w 36"/>
                  <a:gd name="T29" fmla="*/ 1 h 10"/>
                  <a:gd name="T30" fmla="*/ 31 w 36"/>
                  <a:gd name="T31" fmla="*/ 1 h 10"/>
                  <a:gd name="T32" fmla="*/ 36 w 36"/>
                  <a:gd name="T33" fmla="*/ 0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0"/>
                    </a:moveTo>
                    <a:lnTo>
                      <a:pt x="34" y="3"/>
                    </a:lnTo>
                    <a:lnTo>
                      <a:pt x="30" y="6"/>
                    </a:lnTo>
                    <a:lnTo>
                      <a:pt x="25" y="8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8" y="10"/>
                    </a:lnTo>
                    <a:lnTo>
                      <a:pt x="3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6" y="1"/>
                    </a:lnTo>
                    <a:lnTo>
                      <a:pt x="12" y="1"/>
                    </a:lnTo>
                    <a:lnTo>
                      <a:pt x="19" y="1"/>
                    </a:lnTo>
                    <a:lnTo>
                      <a:pt x="25" y="1"/>
                    </a:lnTo>
                    <a:lnTo>
                      <a:pt x="31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8" name="Freeform 153"/>
              <p:cNvSpPr>
                <a:spLocks/>
              </p:cNvSpPr>
              <p:nvPr/>
            </p:nvSpPr>
            <p:spPr bwMode="auto">
              <a:xfrm>
                <a:off x="193" y="783"/>
                <a:ext cx="38" cy="14"/>
              </a:xfrm>
              <a:custGeom>
                <a:avLst/>
                <a:gdLst>
                  <a:gd name="T0" fmla="*/ 38 w 38"/>
                  <a:gd name="T1" fmla="*/ 0 h 14"/>
                  <a:gd name="T2" fmla="*/ 35 w 38"/>
                  <a:gd name="T3" fmla="*/ 4 h 14"/>
                  <a:gd name="T4" fmla="*/ 31 w 38"/>
                  <a:gd name="T5" fmla="*/ 7 h 14"/>
                  <a:gd name="T6" fmla="*/ 26 w 38"/>
                  <a:gd name="T7" fmla="*/ 10 h 14"/>
                  <a:gd name="T8" fmla="*/ 19 w 38"/>
                  <a:gd name="T9" fmla="*/ 12 h 14"/>
                  <a:gd name="T10" fmla="*/ 13 w 38"/>
                  <a:gd name="T11" fmla="*/ 13 h 14"/>
                  <a:gd name="T12" fmla="*/ 7 w 38"/>
                  <a:gd name="T13" fmla="*/ 14 h 14"/>
                  <a:gd name="T14" fmla="*/ 2 w 38"/>
                  <a:gd name="T15" fmla="*/ 13 h 14"/>
                  <a:gd name="T16" fmla="*/ 0 w 38"/>
                  <a:gd name="T17" fmla="*/ 11 h 14"/>
                  <a:gd name="T18" fmla="*/ 0 w 38"/>
                  <a:gd name="T19" fmla="*/ 9 h 14"/>
                  <a:gd name="T20" fmla="*/ 2 w 38"/>
                  <a:gd name="T21" fmla="*/ 8 h 14"/>
                  <a:gd name="T22" fmla="*/ 7 w 38"/>
                  <a:gd name="T23" fmla="*/ 6 h 14"/>
                  <a:gd name="T24" fmla="*/ 12 w 38"/>
                  <a:gd name="T25" fmla="*/ 5 h 14"/>
                  <a:gd name="T26" fmla="*/ 19 w 38"/>
                  <a:gd name="T27" fmla="*/ 5 h 14"/>
                  <a:gd name="T28" fmla="*/ 26 w 38"/>
                  <a:gd name="T29" fmla="*/ 3 h 14"/>
                  <a:gd name="T30" fmla="*/ 32 w 38"/>
                  <a:gd name="T31" fmla="*/ 2 h 14"/>
                  <a:gd name="T32" fmla="*/ 38 w 38"/>
                  <a:gd name="T33" fmla="*/ 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14"/>
                  <a:gd name="T53" fmla="*/ 38 w 38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14">
                    <a:moveTo>
                      <a:pt x="38" y="0"/>
                    </a:moveTo>
                    <a:lnTo>
                      <a:pt x="35" y="4"/>
                    </a:lnTo>
                    <a:lnTo>
                      <a:pt x="31" y="7"/>
                    </a:lnTo>
                    <a:lnTo>
                      <a:pt x="26" y="10"/>
                    </a:lnTo>
                    <a:lnTo>
                      <a:pt x="19" y="12"/>
                    </a:lnTo>
                    <a:lnTo>
                      <a:pt x="13" y="13"/>
                    </a:lnTo>
                    <a:lnTo>
                      <a:pt x="7" y="14"/>
                    </a:lnTo>
                    <a:lnTo>
                      <a:pt x="2" y="13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2" y="8"/>
                    </a:lnTo>
                    <a:lnTo>
                      <a:pt x="7" y="6"/>
                    </a:lnTo>
                    <a:lnTo>
                      <a:pt x="12" y="5"/>
                    </a:lnTo>
                    <a:lnTo>
                      <a:pt x="19" y="5"/>
                    </a:lnTo>
                    <a:lnTo>
                      <a:pt x="26" y="3"/>
                    </a:lnTo>
                    <a:lnTo>
                      <a:pt x="32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59" name="Freeform 154"/>
              <p:cNvSpPr>
                <a:spLocks/>
              </p:cNvSpPr>
              <p:nvPr/>
            </p:nvSpPr>
            <p:spPr bwMode="auto">
              <a:xfrm>
                <a:off x="195" y="796"/>
                <a:ext cx="36" cy="17"/>
              </a:xfrm>
              <a:custGeom>
                <a:avLst/>
                <a:gdLst>
                  <a:gd name="T0" fmla="*/ 36 w 36"/>
                  <a:gd name="T1" fmla="*/ 0 h 17"/>
                  <a:gd name="T2" fmla="*/ 34 w 36"/>
                  <a:gd name="T3" fmla="*/ 4 h 17"/>
                  <a:gd name="T4" fmla="*/ 29 w 36"/>
                  <a:gd name="T5" fmla="*/ 9 h 17"/>
                  <a:gd name="T6" fmla="*/ 24 w 36"/>
                  <a:gd name="T7" fmla="*/ 12 h 17"/>
                  <a:gd name="T8" fmla="*/ 18 w 36"/>
                  <a:gd name="T9" fmla="*/ 14 h 17"/>
                  <a:gd name="T10" fmla="*/ 12 w 36"/>
                  <a:gd name="T11" fmla="*/ 16 h 17"/>
                  <a:gd name="T12" fmla="*/ 6 w 36"/>
                  <a:gd name="T13" fmla="*/ 17 h 17"/>
                  <a:gd name="T14" fmla="*/ 2 w 36"/>
                  <a:gd name="T15" fmla="*/ 17 h 17"/>
                  <a:gd name="T16" fmla="*/ 0 w 36"/>
                  <a:gd name="T17" fmla="*/ 15 h 17"/>
                  <a:gd name="T18" fmla="*/ 1 w 36"/>
                  <a:gd name="T19" fmla="*/ 13 h 17"/>
                  <a:gd name="T20" fmla="*/ 4 w 36"/>
                  <a:gd name="T21" fmla="*/ 11 h 17"/>
                  <a:gd name="T22" fmla="*/ 8 w 36"/>
                  <a:gd name="T23" fmla="*/ 9 h 17"/>
                  <a:gd name="T24" fmla="*/ 14 w 36"/>
                  <a:gd name="T25" fmla="*/ 8 h 17"/>
                  <a:gd name="T26" fmla="*/ 20 w 36"/>
                  <a:gd name="T27" fmla="*/ 6 h 17"/>
                  <a:gd name="T28" fmla="*/ 26 w 36"/>
                  <a:gd name="T29" fmla="*/ 4 h 17"/>
                  <a:gd name="T30" fmla="*/ 32 w 36"/>
                  <a:gd name="T31" fmla="*/ 2 h 17"/>
                  <a:gd name="T32" fmla="*/ 36 w 36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7"/>
                  <a:gd name="T53" fmla="*/ 36 w 36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7">
                    <a:moveTo>
                      <a:pt x="36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4" y="12"/>
                    </a:lnTo>
                    <a:lnTo>
                      <a:pt x="18" y="14"/>
                    </a:lnTo>
                    <a:lnTo>
                      <a:pt x="12" y="16"/>
                    </a:lnTo>
                    <a:lnTo>
                      <a:pt x="6" y="17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1" y="13"/>
                    </a:lnTo>
                    <a:lnTo>
                      <a:pt x="4" y="11"/>
                    </a:lnTo>
                    <a:lnTo>
                      <a:pt x="8" y="9"/>
                    </a:lnTo>
                    <a:lnTo>
                      <a:pt x="14" y="8"/>
                    </a:lnTo>
                    <a:lnTo>
                      <a:pt x="20" y="6"/>
                    </a:lnTo>
                    <a:lnTo>
                      <a:pt x="26" y="4"/>
                    </a:lnTo>
                    <a:lnTo>
                      <a:pt x="32" y="2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0" name="Freeform 155"/>
              <p:cNvSpPr>
                <a:spLocks/>
              </p:cNvSpPr>
              <p:nvPr/>
            </p:nvSpPr>
            <p:spPr bwMode="auto">
              <a:xfrm>
                <a:off x="197" y="811"/>
                <a:ext cx="38" cy="26"/>
              </a:xfrm>
              <a:custGeom>
                <a:avLst/>
                <a:gdLst>
                  <a:gd name="T0" fmla="*/ 38 w 38"/>
                  <a:gd name="T1" fmla="*/ 0 h 26"/>
                  <a:gd name="T2" fmla="*/ 34 w 38"/>
                  <a:gd name="T3" fmla="*/ 4 h 26"/>
                  <a:gd name="T4" fmla="*/ 29 w 38"/>
                  <a:gd name="T5" fmla="*/ 9 h 26"/>
                  <a:gd name="T6" fmla="*/ 23 w 38"/>
                  <a:gd name="T7" fmla="*/ 15 h 26"/>
                  <a:gd name="T8" fmla="*/ 17 w 38"/>
                  <a:gd name="T9" fmla="*/ 20 h 26"/>
                  <a:gd name="T10" fmla="*/ 11 w 38"/>
                  <a:gd name="T11" fmla="*/ 24 h 26"/>
                  <a:gd name="T12" fmla="*/ 7 w 38"/>
                  <a:gd name="T13" fmla="*/ 25 h 26"/>
                  <a:gd name="T14" fmla="*/ 3 w 38"/>
                  <a:gd name="T15" fmla="*/ 26 h 26"/>
                  <a:gd name="T16" fmla="*/ 0 w 38"/>
                  <a:gd name="T17" fmla="*/ 25 h 26"/>
                  <a:gd name="T18" fmla="*/ 0 w 38"/>
                  <a:gd name="T19" fmla="*/ 22 h 26"/>
                  <a:gd name="T20" fmla="*/ 3 w 38"/>
                  <a:gd name="T21" fmla="*/ 18 h 26"/>
                  <a:gd name="T22" fmla="*/ 8 w 38"/>
                  <a:gd name="T23" fmla="*/ 15 h 26"/>
                  <a:gd name="T24" fmla="*/ 15 w 38"/>
                  <a:gd name="T25" fmla="*/ 11 h 26"/>
                  <a:gd name="T26" fmla="*/ 22 w 38"/>
                  <a:gd name="T27" fmla="*/ 8 h 26"/>
                  <a:gd name="T28" fmla="*/ 28 w 38"/>
                  <a:gd name="T29" fmla="*/ 5 h 26"/>
                  <a:gd name="T30" fmla="*/ 34 w 38"/>
                  <a:gd name="T31" fmla="*/ 2 h 26"/>
                  <a:gd name="T32" fmla="*/ 38 w 38"/>
                  <a:gd name="T33" fmla="*/ 0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26"/>
                  <a:gd name="T53" fmla="*/ 38 w 38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26">
                    <a:moveTo>
                      <a:pt x="38" y="0"/>
                    </a:moveTo>
                    <a:lnTo>
                      <a:pt x="34" y="4"/>
                    </a:lnTo>
                    <a:lnTo>
                      <a:pt x="29" y="9"/>
                    </a:lnTo>
                    <a:lnTo>
                      <a:pt x="23" y="15"/>
                    </a:lnTo>
                    <a:lnTo>
                      <a:pt x="17" y="20"/>
                    </a:lnTo>
                    <a:lnTo>
                      <a:pt x="11" y="24"/>
                    </a:lnTo>
                    <a:lnTo>
                      <a:pt x="7" y="25"/>
                    </a:lnTo>
                    <a:lnTo>
                      <a:pt x="3" y="26"/>
                    </a:lnTo>
                    <a:lnTo>
                      <a:pt x="0" y="25"/>
                    </a:lnTo>
                    <a:lnTo>
                      <a:pt x="0" y="22"/>
                    </a:lnTo>
                    <a:lnTo>
                      <a:pt x="3" y="18"/>
                    </a:lnTo>
                    <a:lnTo>
                      <a:pt x="8" y="15"/>
                    </a:lnTo>
                    <a:lnTo>
                      <a:pt x="15" y="11"/>
                    </a:lnTo>
                    <a:lnTo>
                      <a:pt x="22" y="8"/>
                    </a:lnTo>
                    <a:lnTo>
                      <a:pt x="28" y="5"/>
                    </a:lnTo>
                    <a:lnTo>
                      <a:pt x="34" y="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1" name="Freeform 156"/>
              <p:cNvSpPr>
                <a:spLocks/>
              </p:cNvSpPr>
              <p:nvPr/>
            </p:nvSpPr>
            <p:spPr bwMode="auto">
              <a:xfrm>
                <a:off x="204" y="829"/>
                <a:ext cx="37" cy="35"/>
              </a:xfrm>
              <a:custGeom>
                <a:avLst/>
                <a:gdLst>
                  <a:gd name="T0" fmla="*/ 37 w 37"/>
                  <a:gd name="T1" fmla="*/ 0 h 35"/>
                  <a:gd name="T2" fmla="*/ 33 w 37"/>
                  <a:gd name="T3" fmla="*/ 4 h 35"/>
                  <a:gd name="T4" fmla="*/ 29 w 37"/>
                  <a:gd name="T5" fmla="*/ 9 h 35"/>
                  <a:gd name="T6" fmla="*/ 23 w 37"/>
                  <a:gd name="T7" fmla="*/ 16 h 35"/>
                  <a:gd name="T8" fmla="*/ 17 w 37"/>
                  <a:gd name="T9" fmla="*/ 23 h 35"/>
                  <a:gd name="T10" fmla="*/ 11 w 37"/>
                  <a:gd name="T11" fmla="*/ 29 h 35"/>
                  <a:gd name="T12" fmla="*/ 6 w 37"/>
                  <a:gd name="T13" fmla="*/ 34 h 35"/>
                  <a:gd name="T14" fmla="*/ 2 w 37"/>
                  <a:gd name="T15" fmla="*/ 35 h 35"/>
                  <a:gd name="T16" fmla="*/ 0 w 37"/>
                  <a:gd name="T17" fmla="*/ 34 h 35"/>
                  <a:gd name="T18" fmla="*/ 1 w 37"/>
                  <a:gd name="T19" fmla="*/ 30 h 35"/>
                  <a:gd name="T20" fmla="*/ 4 w 37"/>
                  <a:gd name="T21" fmla="*/ 25 h 35"/>
                  <a:gd name="T22" fmla="*/ 9 w 37"/>
                  <a:gd name="T23" fmla="*/ 20 h 35"/>
                  <a:gd name="T24" fmla="*/ 16 w 37"/>
                  <a:gd name="T25" fmla="*/ 15 h 35"/>
                  <a:gd name="T26" fmla="*/ 22 w 37"/>
                  <a:gd name="T27" fmla="*/ 10 h 35"/>
                  <a:gd name="T28" fmla="*/ 29 w 37"/>
                  <a:gd name="T29" fmla="*/ 6 h 35"/>
                  <a:gd name="T30" fmla="*/ 34 w 37"/>
                  <a:gd name="T31" fmla="*/ 3 h 35"/>
                  <a:gd name="T32" fmla="*/ 37 w 37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35"/>
                  <a:gd name="T53" fmla="*/ 37 w 37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35">
                    <a:moveTo>
                      <a:pt x="37" y="0"/>
                    </a:moveTo>
                    <a:lnTo>
                      <a:pt x="33" y="4"/>
                    </a:lnTo>
                    <a:lnTo>
                      <a:pt x="29" y="9"/>
                    </a:lnTo>
                    <a:lnTo>
                      <a:pt x="23" y="16"/>
                    </a:lnTo>
                    <a:lnTo>
                      <a:pt x="17" y="23"/>
                    </a:lnTo>
                    <a:lnTo>
                      <a:pt x="11" y="29"/>
                    </a:lnTo>
                    <a:lnTo>
                      <a:pt x="6" y="34"/>
                    </a:lnTo>
                    <a:lnTo>
                      <a:pt x="2" y="35"/>
                    </a:lnTo>
                    <a:lnTo>
                      <a:pt x="0" y="34"/>
                    </a:lnTo>
                    <a:lnTo>
                      <a:pt x="1" y="30"/>
                    </a:lnTo>
                    <a:lnTo>
                      <a:pt x="4" y="25"/>
                    </a:lnTo>
                    <a:lnTo>
                      <a:pt x="9" y="20"/>
                    </a:lnTo>
                    <a:lnTo>
                      <a:pt x="16" y="15"/>
                    </a:lnTo>
                    <a:lnTo>
                      <a:pt x="22" y="10"/>
                    </a:lnTo>
                    <a:lnTo>
                      <a:pt x="29" y="6"/>
                    </a:lnTo>
                    <a:lnTo>
                      <a:pt x="34" y="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2" name="Freeform 157"/>
              <p:cNvSpPr>
                <a:spLocks/>
              </p:cNvSpPr>
              <p:nvPr/>
            </p:nvSpPr>
            <p:spPr bwMode="auto">
              <a:xfrm>
                <a:off x="209" y="849"/>
                <a:ext cx="38" cy="41"/>
              </a:xfrm>
              <a:custGeom>
                <a:avLst/>
                <a:gdLst>
                  <a:gd name="T0" fmla="*/ 38 w 38"/>
                  <a:gd name="T1" fmla="*/ 0 h 41"/>
                  <a:gd name="T2" fmla="*/ 35 w 38"/>
                  <a:gd name="T3" fmla="*/ 5 h 41"/>
                  <a:gd name="T4" fmla="*/ 31 w 38"/>
                  <a:gd name="T5" fmla="*/ 12 h 41"/>
                  <a:gd name="T6" fmla="*/ 25 w 38"/>
                  <a:gd name="T7" fmla="*/ 19 h 41"/>
                  <a:gd name="T8" fmla="*/ 19 w 38"/>
                  <a:gd name="T9" fmla="*/ 27 h 41"/>
                  <a:gd name="T10" fmla="*/ 13 w 38"/>
                  <a:gd name="T11" fmla="*/ 34 h 41"/>
                  <a:gd name="T12" fmla="*/ 8 w 38"/>
                  <a:gd name="T13" fmla="*/ 39 h 41"/>
                  <a:gd name="T14" fmla="*/ 3 w 38"/>
                  <a:gd name="T15" fmla="*/ 41 h 41"/>
                  <a:gd name="T16" fmla="*/ 0 w 38"/>
                  <a:gd name="T17" fmla="*/ 39 h 41"/>
                  <a:gd name="T18" fmla="*/ 0 w 38"/>
                  <a:gd name="T19" fmla="*/ 35 h 41"/>
                  <a:gd name="T20" fmla="*/ 3 w 38"/>
                  <a:gd name="T21" fmla="*/ 30 h 41"/>
                  <a:gd name="T22" fmla="*/ 9 w 38"/>
                  <a:gd name="T23" fmla="*/ 25 h 41"/>
                  <a:gd name="T24" fmla="*/ 16 w 38"/>
                  <a:gd name="T25" fmla="*/ 19 h 41"/>
                  <a:gd name="T26" fmla="*/ 22 w 38"/>
                  <a:gd name="T27" fmla="*/ 14 h 41"/>
                  <a:gd name="T28" fmla="*/ 29 w 38"/>
                  <a:gd name="T29" fmla="*/ 9 h 41"/>
                  <a:gd name="T30" fmla="*/ 34 w 38"/>
                  <a:gd name="T31" fmla="*/ 4 h 41"/>
                  <a:gd name="T32" fmla="*/ 38 w 38"/>
                  <a:gd name="T33" fmla="*/ 0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41"/>
                  <a:gd name="T53" fmla="*/ 38 w 38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41">
                    <a:moveTo>
                      <a:pt x="38" y="0"/>
                    </a:moveTo>
                    <a:lnTo>
                      <a:pt x="35" y="5"/>
                    </a:lnTo>
                    <a:lnTo>
                      <a:pt x="31" y="12"/>
                    </a:lnTo>
                    <a:lnTo>
                      <a:pt x="25" y="19"/>
                    </a:lnTo>
                    <a:lnTo>
                      <a:pt x="19" y="27"/>
                    </a:lnTo>
                    <a:lnTo>
                      <a:pt x="13" y="34"/>
                    </a:lnTo>
                    <a:lnTo>
                      <a:pt x="8" y="39"/>
                    </a:lnTo>
                    <a:lnTo>
                      <a:pt x="3" y="41"/>
                    </a:lnTo>
                    <a:lnTo>
                      <a:pt x="0" y="39"/>
                    </a:lnTo>
                    <a:lnTo>
                      <a:pt x="0" y="35"/>
                    </a:lnTo>
                    <a:lnTo>
                      <a:pt x="3" y="30"/>
                    </a:lnTo>
                    <a:lnTo>
                      <a:pt x="9" y="25"/>
                    </a:lnTo>
                    <a:lnTo>
                      <a:pt x="16" y="19"/>
                    </a:lnTo>
                    <a:lnTo>
                      <a:pt x="22" y="14"/>
                    </a:lnTo>
                    <a:lnTo>
                      <a:pt x="29" y="9"/>
                    </a:lnTo>
                    <a:lnTo>
                      <a:pt x="34" y="4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3" name="Freeform 158"/>
              <p:cNvSpPr>
                <a:spLocks/>
              </p:cNvSpPr>
              <p:nvPr/>
            </p:nvSpPr>
            <p:spPr bwMode="auto">
              <a:xfrm>
                <a:off x="219" y="864"/>
                <a:ext cx="36" cy="47"/>
              </a:xfrm>
              <a:custGeom>
                <a:avLst/>
                <a:gdLst>
                  <a:gd name="T0" fmla="*/ 36 w 36"/>
                  <a:gd name="T1" fmla="*/ 0 h 47"/>
                  <a:gd name="T2" fmla="*/ 35 w 36"/>
                  <a:gd name="T3" fmla="*/ 6 h 47"/>
                  <a:gd name="T4" fmla="*/ 31 w 36"/>
                  <a:gd name="T5" fmla="*/ 14 h 47"/>
                  <a:gd name="T6" fmla="*/ 27 w 36"/>
                  <a:gd name="T7" fmla="*/ 22 h 47"/>
                  <a:gd name="T8" fmla="*/ 23 w 36"/>
                  <a:gd name="T9" fmla="*/ 29 h 47"/>
                  <a:gd name="T10" fmla="*/ 18 w 36"/>
                  <a:gd name="T11" fmla="*/ 36 h 47"/>
                  <a:gd name="T12" fmla="*/ 12 w 36"/>
                  <a:gd name="T13" fmla="*/ 42 h 47"/>
                  <a:gd name="T14" fmla="*/ 6 w 36"/>
                  <a:gd name="T15" fmla="*/ 46 h 47"/>
                  <a:gd name="T16" fmla="*/ 1 w 36"/>
                  <a:gd name="T17" fmla="*/ 47 h 47"/>
                  <a:gd name="T18" fmla="*/ 0 w 36"/>
                  <a:gd name="T19" fmla="*/ 45 h 47"/>
                  <a:gd name="T20" fmla="*/ 2 w 36"/>
                  <a:gd name="T21" fmla="*/ 40 h 47"/>
                  <a:gd name="T22" fmla="*/ 7 w 36"/>
                  <a:gd name="T23" fmla="*/ 33 h 47"/>
                  <a:gd name="T24" fmla="*/ 13 w 36"/>
                  <a:gd name="T25" fmla="*/ 26 h 47"/>
                  <a:gd name="T26" fmla="*/ 20 w 36"/>
                  <a:gd name="T27" fmla="*/ 18 h 47"/>
                  <a:gd name="T28" fmla="*/ 27 w 36"/>
                  <a:gd name="T29" fmla="*/ 10 h 47"/>
                  <a:gd name="T30" fmla="*/ 33 w 36"/>
                  <a:gd name="T31" fmla="*/ 4 h 47"/>
                  <a:gd name="T32" fmla="*/ 36 w 36"/>
                  <a:gd name="T33" fmla="*/ 0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7"/>
                  <a:gd name="T53" fmla="*/ 36 w 3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7">
                    <a:moveTo>
                      <a:pt x="36" y="0"/>
                    </a:moveTo>
                    <a:lnTo>
                      <a:pt x="35" y="6"/>
                    </a:lnTo>
                    <a:lnTo>
                      <a:pt x="31" y="14"/>
                    </a:lnTo>
                    <a:lnTo>
                      <a:pt x="27" y="22"/>
                    </a:lnTo>
                    <a:lnTo>
                      <a:pt x="23" y="29"/>
                    </a:lnTo>
                    <a:lnTo>
                      <a:pt x="18" y="36"/>
                    </a:lnTo>
                    <a:lnTo>
                      <a:pt x="12" y="42"/>
                    </a:lnTo>
                    <a:lnTo>
                      <a:pt x="6" y="46"/>
                    </a:lnTo>
                    <a:lnTo>
                      <a:pt x="1" y="47"/>
                    </a:lnTo>
                    <a:lnTo>
                      <a:pt x="0" y="45"/>
                    </a:lnTo>
                    <a:lnTo>
                      <a:pt x="2" y="40"/>
                    </a:lnTo>
                    <a:lnTo>
                      <a:pt x="7" y="33"/>
                    </a:lnTo>
                    <a:lnTo>
                      <a:pt x="13" y="26"/>
                    </a:lnTo>
                    <a:lnTo>
                      <a:pt x="20" y="18"/>
                    </a:lnTo>
                    <a:lnTo>
                      <a:pt x="27" y="10"/>
                    </a:lnTo>
                    <a:lnTo>
                      <a:pt x="33" y="4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4" name="Freeform 159"/>
              <p:cNvSpPr>
                <a:spLocks/>
              </p:cNvSpPr>
              <p:nvPr/>
            </p:nvSpPr>
            <p:spPr bwMode="auto">
              <a:xfrm>
                <a:off x="243" y="876"/>
                <a:ext cx="16" cy="51"/>
              </a:xfrm>
              <a:custGeom>
                <a:avLst/>
                <a:gdLst>
                  <a:gd name="T0" fmla="*/ 0 w 16"/>
                  <a:gd name="T1" fmla="*/ 51 h 51"/>
                  <a:gd name="T2" fmla="*/ 0 w 16"/>
                  <a:gd name="T3" fmla="*/ 43 h 51"/>
                  <a:gd name="T4" fmla="*/ 5 w 16"/>
                  <a:gd name="T5" fmla="*/ 28 h 51"/>
                  <a:gd name="T6" fmla="*/ 11 w 16"/>
                  <a:gd name="T7" fmla="*/ 12 h 51"/>
                  <a:gd name="T8" fmla="*/ 15 w 16"/>
                  <a:gd name="T9" fmla="*/ 0 h 51"/>
                  <a:gd name="T10" fmla="*/ 16 w 16"/>
                  <a:gd name="T11" fmla="*/ 15 h 51"/>
                  <a:gd name="T12" fmla="*/ 12 w 16"/>
                  <a:gd name="T13" fmla="*/ 34 h 51"/>
                  <a:gd name="T14" fmla="*/ 7 w 16"/>
                  <a:gd name="T15" fmla="*/ 47 h 51"/>
                  <a:gd name="T16" fmla="*/ 0 w 16"/>
                  <a:gd name="T17" fmla="*/ 51 h 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"/>
                  <a:gd name="T28" fmla="*/ 0 h 51"/>
                  <a:gd name="T29" fmla="*/ 16 w 16"/>
                  <a:gd name="T30" fmla="*/ 51 h 5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" h="51">
                    <a:moveTo>
                      <a:pt x="0" y="51"/>
                    </a:moveTo>
                    <a:lnTo>
                      <a:pt x="0" y="43"/>
                    </a:lnTo>
                    <a:lnTo>
                      <a:pt x="5" y="28"/>
                    </a:lnTo>
                    <a:lnTo>
                      <a:pt x="11" y="12"/>
                    </a:lnTo>
                    <a:lnTo>
                      <a:pt x="15" y="0"/>
                    </a:lnTo>
                    <a:lnTo>
                      <a:pt x="16" y="15"/>
                    </a:lnTo>
                    <a:lnTo>
                      <a:pt x="12" y="34"/>
                    </a:lnTo>
                    <a:lnTo>
                      <a:pt x="7" y="47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5" name="Freeform 160"/>
              <p:cNvSpPr>
                <a:spLocks/>
              </p:cNvSpPr>
              <p:nvPr/>
            </p:nvSpPr>
            <p:spPr bwMode="auto">
              <a:xfrm>
                <a:off x="255" y="893"/>
                <a:ext cx="17" cy="50"/>
              </a:xfrm>
              <a:custGeom>
                <a:avLst/>
                <a:gdLst>
                  <a:gd name="T0" fmla="*/ 0 w 17"/>
                  <a:gd name="T1" fmla="*/ 50 h 50"/>
                  <a:gd name="T2" fmla="*/ 1 w 17"/>
                  <a:gd name="T3" fmla="*/ 42 h 50"/>
                  <a:gd name="T4" fmla="*/ 7 w 17"/>
                  <a:gd name="T5" fmla="*/ 26 h 50"/>
                  <a:gd name="T6" fmla="*/ 13 w 17"/>
                  <a:gd name="T7" fmla="*/ 11 h 50"/>
                  <a:gd name="T8" fmla="*/ 16 w 17"/>
                  <a:gd name="T9" fmla="*/ 0 h 50"/>
                  <a:gd name="T10" fmla="*/ 17 w 17"/>
                  <a:gd name="T11" fmla="*/ 16 h 50"/>
                  <a:gd name="T12" fmla="*/ 13 w 17"/>
                  <a:gd name="T13" fmla="*/ 33 h 50"/>
                  <a:gd name="T14" fmla="*/ 8 w 17"/>
                  <a:gd name="T15" fmla="*/ 47 h 50"/>
                  <a:gd name="T16" fmla="*/ 0 w 17"/>
                  <a:gd name="T17" fmla="*/ 50 h 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"/>
                  <a:gd name="T28" fmla="*/ 0 h 50"/>
                  <a:gd name="T29" fmla="*/ 17 w 17"/>
                  <a:gd name="T30" fmla="*/ 50 h 5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" h="50">
                    <a:moveTo>
                      <a:pt x="0" y="50"/>
                    </a:moveTo>
                    <a:lnTo>
                      <a:pt x="1" y="42"/>
                    </a:lnTo>
                    <a:lnTo>
                      <a:pt x="7" y="26"/>
                    </a:lnTo>
                    <a:lnTo>
                      <a:pt x="13" y="11"/>
                    </a:lnTo>
                    <a:lnTo>
                      <a:pt x="16" y="0"/>
                    </a:lnTo>
                    <a:lnTo>
                      <a:pt x="17" y="16"/>
                    </a:lnTo>
                    <a:lnTo>
                      <a:pt x="13" y="33"/>
                    </a:lnTo>
                    <a:lnTo>
                      <a:pt x="8" y="47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6" name="Freeform 161"/>
              <p:cNvSpPr>
                <a:spLocks/>
              </p:cNvSpPr>
              <p:nvPr/>
            </p:nvSpPr>
            <p:spPr bwMode="auto">
              <a:xfrm>
                <a:off x="188" y="843"/>
                <a:ext cx="48" cy="250"/>
              </a:xfrm>
              <a:custGeom>
                <a:avLst/>
                <a:gdLst>
                  <a:gd name="T0" fmla="*/ 6 w 48"/>
                  <a:gd name="T1" fmla="*/ 3 h 250"/>
                  <a:gd name="T2" fmla="*/ 5 w 48"/>
                  <a:gd name="T3" fmla="*/ 2 h 250"/>
                  <a:gd name="T4" fmla="*/ 3 w 48"/>
                  <a:gd name="T5" fmla="*/ 1 h 250"/>
                  <a:gd name="T6" fmla="*/ 1 w 48"/>
                  <a:gd name="T7" fmla="*/ 1 h 250"/>
                  <a:gd name="T8" fmla="*/ 0 w 48"/>
                  <a:gd name="T9" fmla="*/ 0 h 250"/>
                  <a:gd name="T10" fmla="*/ 16 w 48"/>
                  <a:gd name="T11" fmla="*/ 37 h 250"/>
                  <a:gd name="T12" fmla="*/ 28 w 48"/>
                  <a:gd name="T13" fmla="*/ 73 h 250"/>
                  <a:gd name="T14" fmla="*/ 36 w 48"/>
                  <a:gd name="T15" fmla="*/ 107 h 250"/>
                  <a:gd name="T16" fmla="*/ 40 w 48"/>
                  <a:gd name="T17" fmla="*/ 140 h 250"/>
                  <a:gd name="T18" fmla="*/ 42 w 48"/>
                  <a:gd name="T19" fmla="*/ 171 h 250"/>
                  <a:gd name="T20" fmla="*/ 43 w 48"/>
                  <a:gd name="T21" fmla="*/ 200 h 250"/>
                  <a:gd name="T22" fmla="*/ 43 w 48"/>
                  <a:gd name="T23" fmla="*/ 226 h 250"/>
                  <a:gd name="T24" fmla="*/ 42 w 48"/>
                  <a:gd name="T25" fmla="*/ 250 h 250"/>
                  <a:gd name="T26" fmla="*/ 45 w 48"/>
                  <a:gd name="T27" fmla="*/ 232 h 250"/>
                  <a:gd name="T28" fmla="*/ 48 w 48"/>
                  <a:gd name="T29" fmla="*/ 206 h 250"/>
                  <a:gd name="T30" fmla="*/ 48 w 48"/>
                  <a:gd name="T31" fmla="*/ 172 h 250"/>
                  <a:gd name="T32" fmla="*/ 46 w 48"/>
                  <a:gd name="T33" fmla="*/ 135 h 250"/>
                  <a:gd name="T34" fmla="*/ 41 w 48"/>
                  <a:gd name="T35" fmla="*/ 98 h 250"/>
                  <a:gd name="T36" fmla="*/ 33 w 48"/>
                  <a:gd name="T37" fmla="*/ 61 h 250"/>
                  <a:gd name="T38" fmla="*/ 22 w 48"/>
                  <a:gd name="T39" fmla="*/ 29 h 250"/>
                  <a:gd name="T40" fmla="*/ 6 w 48"/>
                  <a:gd name="T41" fmla="*/ 3 h 25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8"/>
                  <a:gd name="T64" fmla="*/ 0 h 250"/>
                  <a:gd name="T65" fmla="*/ 48 w 48"/>
                  <a:gd name="T66" fmla="*/ 250 h 25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8" h="250">
                    <a:moveTo>
                      <a:pt x="6" y="3"/>
                    </a:moveTo>
                    <a:lnTo>
                      <a:pt x="5" y="2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16" y="37"/>
                    </a:lnTo>
                    <a:lnTo>
                      <a:pt x="28" y="73"/>
                    </a:lnTo>
                    <a:lnTo>
                      <a:pt x="36" y="107"/>
                    </a:lnTo>
                    <a:lnTo>
                      <a:pt x="40" y="140"/>
                    </a:lnTo>
                    <a:lnTo>
                      <a:pt x="42" y="171"/>
                    </a:lnTo>
                    <a:lnTo>
                      <a:pt x="43" y="200"/>
                    </a:lnTo>
                    <a:lnTo>
                      <a:pt x="43" y="226"/>
                    </a:lnTo>
                    <a:lnTo>
                      <a:pt x="42" y="250"/>
                    </a:lnTo>
                    <a:lnTo>
                      <a:pt x="45" y="232"/>
                    </a:lnTo>
                    <a:lnTo>
                      <a:pt x="48" y="206"/>
                    </a:lnTo>
                    <a:lnTo>
                      <a:pt x="48" y="172"/>
                    </a:lnTo>
                    <a:lnTo>
                      <a:pt x="46" y="135"/>
                    </a:lnTo>
                    <a:lnTo>
                      <a:pt x="41" y="98"/>
                    </a:lnTo>
                    <a:lnTo>
                      <a:pt x="33" y="61"/>
                    </a:lnTo>
                    <a:lnTo>
                      <a:pt x="22" y="29"/>
                    </a:lnTo>
                    <a:lnTo>
                      <a:pt x="6" y="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7" name="Freeform 162"/>
              <p:cNvSpPr>
                <a:spLocks/>
              </p:cNvSpPr>
              <p:nvPr/>
            </p:nvSpPr>
            <p:spPr bwMode="auto">
              <a:xfrm>
                <a:off x="200" y="1041"/>
                <a:ext cx="33" cy="37"/>
              </a:xfrm>
              <a:custGeom>
                <a:avLst/>
                <a:gdLst>
                  <a:gd name="T0" fmla="*/ 0 w 33"/>
                  <a:gd name="T1" fmla="*/ 36 h 37"/>
                  <a:gd name="T2" fmla="*/ 1 w 33"/>
                  <a:gd name="T3" fmla="*/ 37 h 37"/>
                  <a:gd name="T4" fmla="*/ 5 w 33"/>
                  <a:gd name="T5" fmla="*/ 36 h 37"/>
                  <a:gd name="T6" fmla="*/ 10 w 33"/>
                  <a:gd name="T7" fmla="*/ 33 h 37"/>
                  <a:gd name="T8" fmla="*/ 16 w 33"/>
                  <a:gd name="T9" fmla="*/ 29 h 37"/>
                  <a:gd name="T10" fmla="*/ 21 w 33"/>
                  <a:gd name="T11" fmla="*/ 23 h 37"/>
                  <a:gd name="T12" fmla="*/ 27 w 33"/>
                  <a:gd name="T13" fmla="*/ 16 h 37"/>
                  <a:gd name="T14" fmla="*/ 31 w 33"/>
                  <a:gd name="T15" fmla="*/ 9 h 37"/>
                  <a:gd name="T16" fmla="*/ 33 w 33"/>
                  <a:gd name="T17" fmla="*/ 0 h 37"/>
                  <a:gd name="T18" fmla="*/ 30 w 33"/>
                  <a:gd name="T19" fmla="*/ 5 h 37"/>
                  <a:gd name="T20" fmla="*/ 25 w 33"/>
                  <a:gd name="T21" fmla="*/ 10 h 37"/>
                  <a:gd name="T22" fmla="*/ 19 w 33"/>
                  <a:gd name="T23" fmla="*/ 14 h 37"/>
                  <a:gd name="T24" fmla="*/ 13 w 33"/>
                  <a:gd name="T25" fmla="*/ 19 h 37"/>
                  <a:gd name="T26" fmla="*/ 7 w 33"/>
                  <a:gd name="T27" fmla="*/ 25 h 37"/>
                  <a:gd name="T28" fmla="*/ 3 w 33"/>
                  <a:gd name="T29" fmla="*/ 29 h 37"/>
                  <a:gd name="T30" fmla="*/ 0 w 33"/>
                  <a:gd name="T31" fmla="*/ 33 h 37"/>
                  <a:gd name="T32" fmla="*/ 0 w 33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37"/>
                  <a:gd name="T53" fmla="*/ 33 w 33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37">
                    <a:moveTo>
                      <a:pt x="0" y="36"/>
                    </a:moveTo>
                    <a:lnTo>
                      <a:pt x="1" y="37"/>
                    </a:lnTo>
                    <a:lnTo>
                      <a:pt x="5" y="36"/>
                    </a:lnTo>
                    <a:lnTo>
                      <a:pt x="10" y="33"/>
                    </a:lnTo>
                    <a:lnTo>
                      <a:pt x="16" y="29"/>
                    </a:lnTo>
                    <a:lnTo>
                      <a:pt x="21" y="23"/>
                    </a:lnTo>
                    <a:lnTo>
                      <a:pt x="27" y="16"/>
                    </a:lnTo>
                    <a:lnTo>
                      <a:pt x="31" y="9"/>
                    </a:lnTo>
                    <a:lnTo>
                      <a:pt x="33" y="0"/>
                    </a:lnTo>
                    <a:lnTo>
                      <a:pt x="30" y="5"/>
                    </a:lnTo>
                    <a:lnTo>
                      <a:pt x="25" y="10"/>
                    </a:lnTo>
                    <a:lnTo>
                      <a:pt x="19" y="14"/>
                    </a:lnTo>
                    <a:lnTo>
                      <a:pt x="13" y="19"/>
                    </a:lnTo>
                    <a:lnTo>
                      <a:pt x="7" y="25"/>
                    </a:lnTo>
                    <a:lnTo>
                      <a:pt x="3" y="29"/>
                    </a:lnTo>
                    <a:lnTo>
                      <a:pt x="0" y="33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8" name="Freeform 163"/>
              <p:cNvSpPr>
                <a:spLocks/>
              </p:cNvSpPr>
              <p:nvPr/>
            </p:nvSpPr>
            <p:spPr bwMode="auto">
              <a:xfrm>
                <a:off x="196" y="997"/>
                <a:ext cx="39" cy="46"/>
              </a:xfrm>
              <a:custGeom>
                <a:avLst/>
                <a:gdLst>
                  <a:gd name="T0" fmla="*/ 0 w 39"/>
                  <a:gd name="T1" fmla="*/ 45 h 46"/>
                  <a:gd name="T2" fmla="*/ 3 w 39"/>
                  <a:gd name="T3" fmla="*/ 46 h 46"/>
                  <a:gd name="T4" fmla="*/ 7 w 39"/>
                  <a:gd name="T5" fmla="*/ 45 h 46"/>
                  <a:gd name="T6" fmla="*/ 12 w 39"/>
                  <a:gd name="T7" fmla="*/ 40 h 46"/>
                  <a:gd name="T8" fmla="*/ 19 w 39"/>
                  <a:gd name="T9" fmla="*/ 34 h 46"/>
                  <a:gd name="T10" fmla="*/ 25 w 39"/>
                  <a:gd name="T11" fmla="*/ 27 h 46"/>
                  <a:gd name="T12" fmla="*/ 31 w 39"/>
                  <a:gd name="T13" fmla="*/ 18 h 46"/>
                  <a:gd name="T14" fmla="*/ 36 w 39"/>
                  <a:gd name="T15" fmla="*/ 9 h 46"/>
                  <a:gd name="T16" fmla="*/ 39 w 39"/>
                  <a:gd name="T17" fmla="*/ 0 h 46"/>
                  <a:gd name="T18" fmla="*/ 36 w 39"/>
                  <a:gd name="T19" fmla="*/ 3 h 46"/>
                  <a:gd name="T20" fmla="*/ 30 w 39"/>
                  <a:gd name="T21" fmla="*/ 8 h 46"/>
                  <a:gd name="T22" fmla="*/ 24 w 39"/>
                  <a:gd name="T23" fmla="*/ 15 h 46"/>
                  <a:gd name="T24" fmla="*/ 17 w 39"/>
                  <a:gd name="T25" fmla="*/ 22 h 46"/>
                  <a:gd name="T26" fmla="*/ 11 w 39"/>
                  <a:gd name="T27" fmla="*/ 29 h 46"/>
                  <a:gd name="T28" fmla="*/ 4 w 39"/>
                  <a:gd name="T29" fmla="*/ 35 h 46"/>
                  <a:gd name="T30" fmla="*/ 1 w 39"/>
                  <a:gd name="T31" fmla="*/ 41 h 46"/>
                  <a:gd name="T32" fmla="*/ 0 w 39"/>
                  <a:gd name="T33" fmla="*/ 45 h 4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6"/>
                  <a:gd name="T53" fmla="*/ 39 w 39"/>
                  <a:gd name="T54" fmla="*/ 46 h 4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6">
                    <a:moveTo>
                      <a:pt x="0" y="45"/>
                    </a:moveTo>
                    <a:lnTo>
                      <a:pt x="3" y="46"/>
                    </a:lnTo>
                    <a:lnTo>
                      <a:pt x="7" y="45"/>
                    </a:lnTo>
                    <a:lnTo>
                      <a:pt x="12" y="40"/>
                    </a:lnTo>
                    <a:lnTo>
                      <a:pt x="19" y="34"/>
                    </a:lnTo>
                    <a:lnTo>
                      <a:pt x="25" y="27"/>
                    </a:lnTo>
                    <a:lnTo>
                      <a:pt x="31" y="18"/>
                    </a:lnTo>
                    <a:lnTo>
                      <a:pt x="36" y="9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8"/>
                    </a:lnTo>
                    <a:lnTo>
                      <a:pt x="24" y="15"/>
                    </a:lnTo>
                    <a:lnTo>
                      <a:pt x="17" y="22"/>
                    </a:lnTo>
                    <a:lnTo>
                      <a:pt x="11" y="29"/>
                    </a:lnTo>
                    <a:lnTo>
                      <a:pt x="4" y="35"/>
                    </a:lnTo>
                    <a:lnTo>
                      <a:pt x="1" y="41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69" name="Freeform 164"/>
              <p:cNvSpPr>
                <a:spLocks/>
              </p:cNvSpPr>
              <p:nvPr/>
            </p:nvSpPr>
            <p:spPr bwMode="auto">
              <a:xfrm>
                <a:off x="188" y="974"/>
                <a:ext cx="43" cy="41"/>
              </a:xfrm>
              <a:custGeom>
                <a:avLst/>
                <a:gdLst>
                  <a:gd name="T0" fmla="*/ 0 w 43"/>
                  <a:gd name="T1" fmla="*/ 39 h 41"/>
                  <a:gd name="T2" fmla="*/ 3 w 43"/>
                  <a:gd name="T3" fmla="*/ 41 h 41"/>
                  <a:gd name="T4" fmla="*/ 9 w 43"/>
                  <a:gd name="T5" fmla="*/ 40 h 41"/>
                  <a:gd name="T6" fmla="*/ 15 w 43"/>
                  <a:gd name="T7" fmla="*/ 36 h 41"/>
                  <a:gd name="T8" fmla="*/ 23 w 43"/>
                  <a:gd name="T9" fmla="*/ 31 h 41"/>
                  <a:gd name="T10" fmla="*/ 30 w 43"/>
                  <a:gd name="T11" fmla="*/ 25 h 41"/>
                  <a:gd name="T12" fmla="*/ 37 w 43"/>
                  <a:gd name="T13" fmla="*/ 17 h 41"/>
                  <a:gd name="T14" fmla="*/ 41 w 43"/>
                  <a:gd name="T15" fmla="*/ 8 h 41"/>
                  <a:gd name="T16" fmla="*/ 43 w 43"/>
                  <a:gd name="T17" fmla="*/ 0 h 41"/>
                  <a:gd name="T18" fmla="*/ 40 w 43"/>
                  <a:gd name="T19" fmla="*/ 2 h 41"/>
                  <a:gd name="T20" fmla="*/ 35 w 43"/>
                  <a:gd name="T21" fmla="*/ 7 h 41"/>
                  <a:gd name="T22" fmla="*/ 27 w 43"/>
                  <a:gd name="T23" fmla="*/ 12 h 41"/>
                  <a:gd name="T24" fmla="*/ 19 w 43"/>
                  <a:gd name="T25" fmla="*/ 19 h 41"/>
                  <a:gd name="T26" fmla="*/ 12 w 43"/>
                  <a:gd name="T27" fmla="*/ 25 h 41"/>
                  <a:gd name="T28" fmla="*/ 6 w 43"/>
                  <a:gd name="T29" fmla="*/ 31 h 41"/>
                  <a:gd name="T30" fmla="*/ 1 w 43"/>
                  <a:gd name="T31" fmla="*/ 36 h 41"/>
                  <a:gd name="T32" fmla="*/ 0 w 43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1"/>
                  <a:gd name="T53" fmla="*/ 43 w 43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1">
                    <a:moveTo>
                      <a:pt x="0" y="39"/>
                    </a:moveTo>
                    <a:lnTo>
                      <a:pt x="3" y="41"/>
                    </a:lnTo>
                    <a:lnTo>
                      <a:pt x="9" y="40"/>
                    </a:lnTo>
                    <a:lnTo>
                      <a:pt x="15" y="36"/>
                    </a:lnTo>
                    <a:lnTo>
                      <a:pt x="23" y="31"/>
                    </a:lnTo>
                    <a:lnTo>
                      <a:pt x="30" y="25"/>
                    </a:lnTo>
                    <a:lnTo>
                      <a:pt x="37" y="17"/>
                    </a:lnTo>
                    <a:lnTo>
                      <a:pt x="41" y="8"/>
                    </a:lnTo>
                    <a:lnTo>
                      <a:pt x="43" y="0"/>
                    </a:lnTo>
                    <a:lnTo>
                      <a:pt x="40" y="2"/>
                    </a:lnTo>
                    <a:lnTo>
                      <a:pt x="35" y="7"/>
                    </a:lnTo>
                    <a:lnTo>
                      <a:pt x="27" y="12"/>
                    </a:lnTo>
                    <a:lnTo>
                      <a:pt x="19" y="19"/>
                    </a:lnTo>
                    <a:lnTo>
                      <a:pt x="12" y="25"/>
                    </a:lnTo>
                    <a:lnTo>
                      <a:pt x="6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0" name="Freeform 165"/>
              <p:cNvSpPr>
                <a:spLocks/>
              </p:cNvSpPr>
              <p:nvPr/>
            </p:nvSpPr>
            <p:spPr bwMode="auto">
              <a:xfrm>
                <a:off x="188" y="932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1 w 39"/>
                  <a:gd name="T3" fmla="*/ 35 h 35"/>
                  <a:gd name="T4" fmla="*/ 6 w 39"/>
                  <a:gd name="T5" fmla="*/ 34 h 35"/>
                  <a:gd name="T6" fmla="*/ 12 w 39"/>
                  <a:gd name="T7" fmla="*/ 30 h 35"/>
                  <a:gd name="T8" fmla="*/ 19 w 39"/>
                  <a:gd name="T9" fmla="*/ 25 h 35"/>
                  <a:gd name="T10" fmla="*/ 26 w 39"/>
                  <a:gd name="T11" fmla="*/ 19 h 35"/>
                  <a:gd name="T12" fmla="*/ 32 w 39"/>
                  <a:gd name="T13" fmla="*/ 13 h 35"/>
                  <a:gd name="T14" fmla="*/ 37 w 39"/>
                  <a:gd name="T15" fmla="*/ 7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7 h 35"/>
                  <a:gd name="T22" fmla="*/ 23 w 39"/>
                  <a:gd name="T23" fmla="*/ 11 h 35"/>
                  <a:gd name="T24" fmla="*/ 16 w 39"/>
                  <a:gd name="T25" fmla="*/ 15 h 35"/>
                  <a:gd name="T26" fmla="*/ 9 w 39"/>
                  <a:gd name="T27" fmla="*/ 20 h 35"/>
                  <a:gd name="T28" fmla="*/ 3 w 39"/>
                  <a:gd name="T29" fmla="*/ 25 h 35"/>
                  <a:gd name="T30" fmla="*/ 0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1" y="35"/>
                    </a:lnTo>
                    <a:lnTo>
                      <a:pt x="6" y="34"/>
                    </a:lnTo>
                    <a:lnTo>
                      <a:pt x="12" y="30"/>
                    </a:lnTo>
                    <a:lnTo>
                      <a:pt x="19" y="25"/>
                    </a:lnTo>
                    <a:lnTo>
                      <a:pt x="26" y="19"/>
                    </a:lnTo>
                    <a:lnTo>
                      <a:pt x="32" y="13"/>
                    </a:lnTo>
                    <a:lnTo>
                      <a:pt x="37" y="7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7"/>
                    </a:lnTo>
                    <a:lnTo>
                      <a:pt x="23" y="11"/>
                    </a:lnTo>
                    <a:lnTo>
                      <a:pt x="16" y="15"/>
                    </a:lnTo>
                    <a:lnTo>
                      <a:pt x="9" y="20"/>
                    </a:lnTo>
                    <a:lnTo>
                      <a:pt x="3" y="25"/>
                    </a:lnTo>
                    <a:lnTo>
                      <a:pt x="0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1" name="Freeform 166"/>
              <p:cNvSpPr>
                <a:spLocks/>
              </p:cNvSpPr>
              <p:nvPr/>
            </p:nvSpPr>
            <p:spPr bwMode="auto">
              <a:xfrm>
                <a:off x="186" y="915"/>
                <a:ext cx="36" cy="25"/>
              </a:xfrm>
              <a:custGeom>
                <a:avLst/>
                <a:gdLst>
                  <a:gd name="T0" fmla="*/ 0 w 36"/>
                  <a:gd name="T1" fmla="*/ 22 h 25"/>
                  <a:gd name="T2" fmla="*/ 2 w 36"/>
                  <a:gd name="T3" fmla="*/ 24 h 25"/>
                  <a:gd name="T4" fmla="*/ 6 w 36"/>
                  <a:gd name="T5" fmla="*/ 25 h 25"/>
                  <a:gd name="T6" fmla="*/ 11 w 36"/>
                  <a:gd name="T7" fmla="*/ 24 h 25"/>
                  <a:gd name="T8" fmla="*/ 17 w 36"/>
                  <a:gd name="T9" fmla="*/ 22 h 25"/>
                  <a:gd name="T10" fmla="*/ 23 w 36"/>
                  <a:gd name="T11" fmla="*/ 18 h 25"/>
                  <a:gd name="T12" fmla="*/ 29 w 36"/>
                  <a:gd name="T13" fmla="*/ 13 h 25"/>
                  <a:gd name="T14" fmla="*/ 33 w 36"/>
                  <a:gd name="T15" fmla="*/ 7 h 25"/>
                  <a:gd name="T16" fmla="*/ 36 w 36"/>
                  <a:gd name="T17" fmla="*/ 0 h 25"/>
                  <a:gd name="T18" fmla="*/ 33 w 36"/>
                  <a:gd name="T19" fmla="*/ 2 h 25"/>
                  <a:gd name="T20" fmla="*/ 27 w 36"/>
                  <a:gd name="T21" fmla="*/ 4 h 25"/>
                  <a:gd name="T22" fmla="*/ 21 w 36"/>
                  <a:gd name="T23" fmla="*/ 7 h 25"/>
                  <a:gd name="T24" fmla="*/ 14 w 36"/>
                  <a:gd name="T25" fmla="*/ 10 h 25"/>
                  <a:gd name="T26" fmla="*/ 8 w 36"/>
                  <a:gd name="T27" fmla="*/ 13 h 25"/>
                  <a:gd name="T28" fmla="*/ 3 w 36"/>
                  <a:gd name="T29" fmla="*/ 16 h 25"/>
                  <a:gd name="T30" fmla="*/ 1 w 36"/>
                  <a:gd name="T31" fmla="*/ 19 h 25"/>
                  <a:gd name="T32" fmla="*/ 0 w 36"/>
                  <a:gd name="T33" fmla="*/ 22 h 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25"/>
                  <a:gd name="T53" fmla="*/ 36 w 36"/>
                  <a:gd name="T54" fmla="*/ 25 h 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25">
                    <a:moveTo>
                      <a:pt x="0" y="22"/>
                    </a:moveTo>
                    <a:lnTo>
                      <a:pt x="2" y="24"/>
                    </a:lnTo>
                    <a:lnTo>
                      <a:pt x="6" y="25"/>
                    </a:lnTo>
                    <a:lnTo>
                      <a:pt x="11" y="24"/>
                    </a:lnTo>
                    <a:lnTo>
                      <a:pt x="17" y="22"/>
                    </a:lnTo>
                    <a:lnTo>
                      <a:pt x="23" y="18"/>
                    </a:lnTo>
                    <a:lnTo>
                      <a:pt x="29" y="13"/>
                    </a:lnTo>
                    <a:lnTo>
                      <a:pt x="33" y="7"/>
                    </a:lnTo>
                    <a:lnTo>
                      <a:pt x="36" y="0"/>
                    </a:lnTo>
                    <a:lnTo>
                      <a:pt x="33" y="2"/>
                    </a:lnTo>
                    <a:lnTo>
                      <a:pt x="27" y="4"/>
                    </a:lnTo>
                    <a:lnTo>
                      <a:pt x="21" y="7"/>
                    </a:lnTo>
                    <a:lnTo>
                      <a:pt x="14" y="10"/>
                    </a:lnTo>
                    <a:lnTo>
                      <a:pt x="8" y="13"/>
                    </a:lnTo>
                    <a:lnTo>
                      <a:pt x="3" y="16"/>
                    </a:lnTo>
                    <a:lnTo>
                      <a:pt x="1" y="19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2" name="Freeform 167"/>
              <p:cNvSpPr>
                <a:spLocks/>
              </p:cNvSpPr>
              <p:nvPr/>
            </p:nvSpPr>
            <p:spPr bwMode="auto">
              <a:xfrm>
                <a:off x="181" y="876"/>
                <a:ext cx="27" cy="19"/>
              </a:xfrm>
              <a:custGeom>
                <a:avLst/>
                <a:gdLst>
                  <a:gd name="T0" fmla="*/ 0 w 27"/>
                  <a:gd name="T1" fmla="*/ 17 h 19"/>
                  <a:gd name="T2" fmla="*/ 1 w 27"/>
                  <a:gd name="T3" fmla="*/ 19 h 19"/>
                  <a:gd name="T4" fmla="*/ 5 w 27"/>
                  <a:gd name="T5" fmla="*/ 19 h 19"/>
                  <a:gd name="T6" fmla="*/ 9 w 27"/>
                  <a:gd name="T7" fmla="*/ 17 h 19"/>
                  <a:gd name="T8" fmla="*/ 14 w 27"/>
                  <a:gd name="T9" fmla="*/ 15 h 19"/>
                  <a:gd name="T10" fmla="*/ 19 w 27"/>
                  <a:gd name="T11" fmla="*/ 12 h 19"/>
                  <a:gd name="T12" fmla="*/ 23 w 27"/>
                  <a:gd name="T13" fmla="*/ 8 h 19"/>
                  <a:gd name="T14" fmla="*/ 26 w 27"/>
                  <a:gd name="T15" fmla="*/ 4 h 19"/>
                  <a:gd name="T16" fmla="*/ 27 w 27"/>
                  <a:gd name="T17" fmla="*/ 0 h 19"/>
                  <a:gd name="T18" fmla="*/ 25 w 27"/>
                  <a:gd name="T19" fmla="*/ 2 h 19"/>
                  <a:gd name="T20" fmla="*/ 20 w 27"/>
                  <a:gd name="T21" fmla="*/ 4 h 19"/>
                  <a:gd name="T22" fmla="*/ 16 w 27"/>
                  <a:gd name="T23" fmla="*/ 6 h 19"/>
                  <a:gd name="T24" fmla="*/ 12 w 27"/>
                  <a:gd name="T25" fmla="*/ 8 h 19"/>
                  <a:gd name="T26" fmla="*/ 7 w 27"/>
                  <a:gd name="T27" fmla="*/ 10 h 19"/>
                  <a:gd name="T28" fmla="*/ 3 w 27"/>
                  <a:gd name="T29" fmla="*/ 13 h 19"/>
                  <a:gd name="T30" fmla="*/ 1 w 27"/>
                  <a:gd name="T31" fmla="*/ 15 h 19"/>
                  <a:gd name="T32" fmla="*/ 0 w 27"/>
                  <a:gd name="T33" fmla="*/ 17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19"/>
                  <a:gd name="T53" fmla="*/ 27 w 2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19">
                    <a:moveTo>
                      <a:pt x="0" y="17"/>
                    </a:moveTo>
                    <a:lnTo>
                      <a:pt x="1" y="19"/>
                    </a:lnTo>
                    <a:lnTo>
                      <a:pt x="5" y="19"/>
                    </a:lnTo>
                    <a:lnTo>
                      <a:pt x="9" y="17"/>
                    </a:lnTo>
                    <a:lnTo>
                      <a:pt x="14" y="15"/>
                    </a:lnTo>
                    <a:lnTo>
                      <a:pt x="19" y="12"/>
                    </a:lnTo>
                    <a:lnTo>
                      <a:pt x="23" y="8"/>
                    </a:lnTo>
                    <a:lnTo>
                      <a:pt x="26" y="4"/>
                    </a:lnTo>
                    <a:lnTo>
                      <a:pt x="27" y="0"/>
                    </a:lnTo>
                    <a:lnTo>
                      <a:pt x="25" y="2"/>
                    </a:lnTo>
                    <a:lnTo>
                      <a:pt x="20" y="4"/>
                    </a:lnTo>
                    <a:lnTo>
                      <a:pt x="16" y="6"/>
                    </a:lnTo>
                    <a:lnTo>
                      <a:pt x="12" y="8"/>
                    </a:lnTo>
                    <a:lnTo>
                      <a:pt x="7" y="10"/>
                    </a:lnTo>
                    <a:lnTo>
                      <a:pt x="3" y="13"/>
                    </a:lnTo>
                    <a:lnTo>
                      <a:pt x="1" y="1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3" name="Freeform 168"/>
              <p:cNvSpPr>
                <a:spLocks/>
              </p:cNvSpPr>
              <p:nvPr/>
            </p:nvSpPr>
            <p:spPr bwMode="auto">
              <a:xfrm>
                <a:off x="183" y="859"/>
                <a:ext cx="18" cy="14"/>
              </a:xfrm>
              <a:custGeom>
                <a:avLst/>
                <a:gdLst>
                  <a:gd name="T0" fmla="*/ 1 w 18"/>
                  <a:gd name="T1" fmla="*/ 13 h 14"/>
                  <a:gd name="T2" fmla="*/ 6 w 18"/>
                  <a:gd name="T3" fmla="*/ 14 h 14"/>
                  <a:gd name="T4" fmla="*/ 13 w 18"/>
                  <a:gd name="T5" fmla="*/ 12 h 14"/>
                  <a:gd name="T6" fmla="*/ 18 w 18"/>
                  <a:gd name="T7" fmla="*/ 6 h 14"/>
                  <a:gd name="T8" fmla="*/ 17 w 18"/>
                  <a:gd name="T9" fmla="*/ 0 h 14"/>
                  <a:gd name="T10" fmla="*/ 14 w 18"/>
                  <a:gd name="T11" fmla="*/ 5 h 14"/>
                  <a:gd name="T12" fmla="*/ 7 w 18"/>
                  <a:gd name="T13" fmla="*/ 7 h 14"/>
                  <a:gd name="T14" fmla="*/ 0 w 18"/>
                  <a:gd name="T15" fmla="*/ 9 h 14"/>
                  <a:gd name="T16" fmla="*/ 1 w 18"/>
                  <a:gd name="T17" fmla="*/ 13 h 1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4"/>
                  <a:gd name="T29" fmla="*/ 18 w 18"/>
                  <a:gd name="T30" fmla="*/ 14 h 1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4">
                    <a:moveTo>
                      <a:pt x="1" y="13"/>
                    </a:moveTo>
                    <a:lnTo>
                      <a:pt x="6" y="14"/>
                    </a:lnTo>
                    <a:lnTo>
                      <a:pt x="13" y="12"/>
                    </a:lnTo>
                    <a:lnTo>
                      <a:pt x="18" y="6"/>
                    </a:lnTo>
                    <a:lnTo>
                      <a:pt x="17" y="0"/>
                    </a:lnTo>
                    <a:lnTo>
                      <a:pt x="14" y="5"/>
                    </a:lnTo>
                    <a:lnTo>
                      <a:pt x="7" y="7"/>
                    </a:lnTo>
                    <a:lnTo>
                      <a:pt x="0" y="9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4" name="Freeform 169"/>
              <p:cNvSpPr>
                <a:spLocks/>
              </p:cNvSpPr>
              <p:nvPr/>
            </p:nvSpPr>
            <p:spPr bwMode="auto">
              <a:xfrm>
                <a:off x="198" y="1018"/>
                <a:ext cx="36" cy="41"/>
              </a:xfrm>
              <a:custGeom>
                <a:avLst/>
                <a:gdLst>
                  <a:gd name="T0" fmla="*/ 0 w 36"/>
                  <a:gd name="T1" fmla="*/ 39 h 41"/>
                  <a:gd name="T2" fmla="*/ 2 w 36"/>
                  <a:gd name="T3" fmla="*/ 41 h 41"/>
                  <a:gd name="T4" fmla="*/ 7 w 36"/>
                  <a:gd name="T5" fmla="*/ 39 h 41"/>
                  <a:gd name="T6" fmla="*/ 12 w 36"/>
                  <a:gd name="T7" fmla="*/ 37 h 41"/>
                  <a:gd name="T8" fmla="*/ 18 w 36"/>
                  <a:gd name="T9" fmla="*/ 32 h 41"/>
                  <a:gd name="T10" fmla="*/ 24 w 36"/>
                  <a:gd name="T11" fmla="*/ 25 h 41"/>
                  <a:gd name="T12" fmla="*/ 29 w 36"/>
                  <a:gd name="T13" fmla="*/ 17 h 41"/>
                  <a:gd name="T14" fmla="*/ 33 w 36"/>
                  <a:gd name="T15" fmla="*/ 9 h 41"/>
                  <a:gd name="T16" fmla="*/ 36 w 36"/>
                  <a:gd name="T17" fmla="*/ 0 h 41"/>
                  <a:gd name="T18" fmla="*/ 33 w 36"/>
                  <a:gd name="T19" fmla="*/ 3 h 41"/>
                  <a:gd name="T20" fmla="*/ 28 w 36"/>
                  <a:gd name="T21" fmla="*/ 8 h 41"/>
                  <a:gd name="T22" fmla="*/ 22 w 36"/>
                  <a:gd name="T23" fmla="*/ 13 h 41"/>
                  <a:gd name="T24" fmla="*/ 15 w 36"/>
                  <a:gd name="T25" fmla="*/ 19 h 41"/>
                  <a:gd name="T26" fmla="*/ 9 w 36"/>
                  <a:gd name="T27" fmla="*/ 25 h 41"/>
                  <a:gd name="T28" fmla="*/ 4 w 36"/>
                  <a:gd name="T29" fmla="*/ 31 h 41"/>
                  <a:gd name="T30" fmla="*/ 1 w 36"/>
                  <a:gd name="T31" fmla="*/ 36 h 41"/>
                  <a:gd name="T32" fmla="*/ 0 w 36"/>
                  <a:gd name="T33" fmla="*/ 39 h 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41"/>
                  <a:gd name="T53" fmla="*/ 36 w 36"/>
                  <a:gd name="T54" fmla="*/ 41 h 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41">
                    <a:moveTo>
                      <a:pt x="0" y="39"/>
                    </a:moveTo>
                    <a:lnTo>
                      <a:pt x="2" y="41"/>
                    </a:lnTo>
                    <a:lnTo>
                      <a:pt x="7" y="39"/>
                    </a:lnTo>
                    <a:lnTo>
                      <a:pt x="12" y="37"/>
                    </a:lnTo>
                    <a:lnTo>
                      <a:pt x="18" y="32"/>
                    </a:lnTo>
                    <a:lnTo>
                      <a:pt x="24" y="25"/>
                    </a:lnTo>
                    <a:lnTo>
                      <a:pt x="29" y="17"/>
                    </a:lnTo>
                    <a:lnTo>
                      <a:pt x="33" y="9"/>
                    </a:lnTo>
                    <a:lnTo>
                      <a:pt x="36" y="0"/>
                    </a:lnTo>
                    <a:lnTo>
                      <a:pt x="33" y="3"/>
                    </a:lnTo>
                    <a:lnTo>
                      <a:pt x="28" y="8"/>
                    </a:lnTo>
                    <a:lnTo>
                      <a:pt x="22" y="13"/>
                    </a:lnTo>
                    <a:lnTo>
                      <a:pt x="15" y="19"/>
                    </a:lnTo>
                    <a:lnTo>
                      <a:pt x="9" y="25"/>
                    </a:lnTo>
                    <a:lnTo>
                      <a:pt x="4" y="31"/>
                    </a:lnTo>
                    <a:lnTo>
                      <a:pt x="1" y="36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5" name="Freeform 170"/>
              <p:cNvSpPr>
                <a:spLocks/>
              </p:cNvSpPr>
              <p:nvPr/>
            </p:nvSpPr>
            <p:spPr bwMode="auto">
              <a:xfrm>
                <a:off x="205" y="1063"/>
                <a:ext cx="28" cy="32"/>
              </a:xfrm>
              <a:custGeom>
                <a:avLst/>
                <a:gdLst>
                  <a:gd name="T0" fmla="*/ 0 w 28"/>
                  <a:gd name="T1" fmla="*/ 31 h 32"/>
                  <a:gd name="T2" fmla="*/ 2 w 28"/>
                  <a:gd name="T3" fmla="*/ 32 h 32"/>
                  <a:gd name="T4" fmla="*/ 4 w 28"/>
                  <a:gd name="T5" fmla="*/ 32 h 32"/>
                  <a:gd name="T6" fmla="*/ 8 w 28"/>
                  <a:gd name="T7" fmla="*/ 30 h 32"/>
                  <a:gd name="T8" fmla="*/ 14 w 28"/>
                  <a:gd name="T9" fmla="*/ 27 h 32"/>
                  <a:gd name="T10" fmla="*/ 18 w 28"/>
                  <a:gd name="T11" fmla="*/ 22 h 32"/>
                  <a:gd name="T12" fmla="*/ 22 w 28"/>
                  <a:gd name="T13" fmla="*/ 16 h 32"/>
                  <a:gd name="T14" fmla="*/ 26 w 28"/>
                  <a:gd name="T15" fmla="*/ 9 h 32"/>
                  <a:gd name="T16" fmla="*/ 28 w 28"/>
                  <a:gd name="T17" fmla="*/ 0 h 32"/>
                  <a:gd name="T18" fmla="*/ 25 w 28"/>
                  <a:gd name="T19" fmla="*/ 4 h 32"/>
                  <a:gd name="T20" fmla="*/ 20 w 28"/>
                  <a:gd name="T21" fmla="*/ 9 h 32"/>
                  <a:gd name="T22" fmla="*/ 15 w 28"/>
                  <a:gd name="T23" fmla="*/ 13 h 32"/>
                  <a:gd name="T24" fmla="*/ 10 w 28"/>
                  <a:gd name="T25" fmla="*/ 18 h 32"/>
                  <a:gd name="T26" fmla="*/ 6 w 28"/>
                  <a:gd name="T27" fmla="*/ 21 h 32"/>
                  <a:gd name="T28" fmla="*/ 2 w 28"/>
                  <a:gd name="T29" fmla="*/ 25 h 32"/>
                  <a:gd name="T30" fmla="*/ 0 w 28"/>
                  <a:gd name="T31" fmla="*/ 29 h 32"/>
                  <a:gd name="T32" fmla="*/ 0 w 28"/>
                  <a:gd name="T33" fmla="*/ 31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8"/>
                  <a:gd name="T52" fmla="*/ 0 h 32"/>
                  <a:gd name="T53" fmla="*/ 28 w 28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8" h="32">
                    <a:moveTo>
                      <a:pt x="0" y="31"/>
                    </a:moveTo>
                    <a:lnTo>
                      <a:pt x="2" y="32"/>
                    </a:lnTo>
                    <a:lnTo>
                      <a:pt x="4" y="32"/>
                    </a:lnTo>
                    <a:lnTo>
                      <a:pt x="8" y="30"/>
                    </a:lnTo>
                    <a:lnTo>
                      <a:pt x="14" y="27"/>
                    </a:lnTo>
                    <a:lnTo>
                      <a:pt x="18" y="22"/>
                    </a:lnTo>
                    <a:lnTo>
                      <a:pt x="22" y="16"/>
                    </a:lnTo>
                    <a:lnTo>
                      <a:pt x="26" y="9"/>
                    </a:lnTo>
                    <a:lnTo>
                      <a:pt x="28" y="0"/>
                    </a:lnTo>
                    <a:lnTo>
                      <a:pt x="25" y="4"/>
                    </a:lnTo>
                    <a:lnTo>
                      <a:pt x="20" y="9"/>
                    </a:lnTo>
                    <a:lnTo>
                      <a:pt x="15" y="13"/>
                    </a:lnTo>
                    <a:lnTo>
                      <a:pt x="10" y="18"/>
                    </a:lnTo>
                    <a:lnTo>
                      <a:pt x="6" y="21"/>
                    </a:lnTo>
                    <a:lnTo>
                      <a:pt x="2" y="25"/>
                    </a:lnTo>
                    <a:lnTo>
                      <a:pt x="0" y="2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6" name="Freeform 171"/>
              <p:cNvSpPr>
                <a:spLocks/>
              </p:cNvSpPr>
              <p:nvPr/>
            </p:nvSpPr>
            <p:spPr bwMode="auto">
              <a:xfrm>
                <a:off x="192" y="950"/>
                <a:ext cx="39" cy="35"/>
              </a:xfrm>
              <a:custGeom>
                <a:avLst/>
                <a:gdLst>
                  <a:gd name="T0" fmla="*/ 0 w 39"/>
                  <a:gd name="T1" fmla="*/ 34 h 35"/>
                  <a:gd name="T2" fmla="*/ 2 w 39"/>
                  <a:gd name="T3" fmla="*/ 35 h 35"/>
                  <a:gd name="T4" fmla="*/ 7 w 39"/>
                  <a:gd name="T5" fmla="*/ 33 h 35"/>
                  <a:gd name="T6" fmla="*/ 13 w 39"/>
                  <a:gd name="T7" fmla="*/ 30 h 35"/>
                  <a:gd name="T8" fmla="*/ 20 w 39"/>
                  <a:gd name="T9" fmla="*/ 25 h 35"/>
                  <a:gd name="T10" fmla="*/ 27 w 39"/>
                  <a:gd name="T11" fmla="*/ 20 h 35"/>
                  <a:gd name="T12" fmla="*/ 33 w 39"/>
                  <a:gd name="T13" fmla="*/ 13 h 35"/>
                  <a:gd name="T14" fmla="*/ 38 w 39"/>
                  <a:gd name="T15" fmla="*/ 6 h 35"/>
                  <a:gd name="T16" fmla="*/ 39 w 39"/>
                  <a:gd name="T17" fmla="*/ 0 h 35"/>
                  <a:gd name="T18" fmla="*/ 36 w 39"/>
                  <a:gd name="T19" fmla="*/ 3 h 35"/>
                  <a:gd name="T20" fmla="*/ 30 w 39"/>
                  <a:gd name="T21" fmla="*/ 6 h 35"/>
                  <a:gd name="T22" fmla="*/ 23 w 39"/>
                  <a:gd name="T23" fmla="*/ 11 h 35"/>
                  <a:gd name="T24" fmla="*/ 16 w 39"/>
                  <a:gd name="T25" fmla="*/ 16 h 35"/>
                  <a:gd name="T26" fmla="*/ 9 w 39"/>
                  <a:gd name="T27" fmla="*/ 21 h 35"/>
                  <a:gd name="T28" fmla="*/ 3 w 39"/>
                  <a:gd name="T29" fmla="*/ 25 h 35"/>
                  <a:gd name="T30" fmla="*/ 1 w 39"/>
                  <a:gd name="T31" fmla="*/ 30 h 35"/>
                  <a:gd name="T32" fmla="*/ 0 w 39"/>
                  <a:gd name="T33" fmla="*/ 34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5"/>
                  <a:gd name="T53" fmla="*/ 39 w 39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5">
                    <a:moveTo>
                      <a:pt x="0" y="34"/>
                    </a:moveTo>
                    <a:lnTo>
                      <a:pt x="2" y="35"/>
                    </a:lnTo>
                    <a:lnTo>
                      <a:pt x="7" y="33"/>
                    </a:lnTo>
                    <a:lnTo>
                      <a:pt x="13" y="30"/>
                    </a:lnTo>
                    <a:lnTo>
                      <a:pt x="20" y="25"/>
                    </a:lnTo>
                    <a:lnTo>
                      <a:pt x="27" y="20"/>
                    </a:lnTo>
                    <a:lnTo>
                      <a:pt x="33" y="13"/>
                    </a:lnTo>
                    <a:lnTo>
                      <a:pt x="38" y="6"/>
                    </a:lnTo>
                    <a:lnTo>
                      <a:pt x="39" y="0"/>
                    </a:lnTo>
                    <a:lnTo>
                      <a:pt x="36" y="3"/>
                    </a:lnTo>
                    <a:lnTo>
                      <a:pt x="30" y="6"/>
                    </a:lnTo>
                    <a:lnTo>
                      <a:pt x="23" y="11"/>
                    </a:lnTo>
                    <a:lnTo>
                      <a:pt x="16" y="16"/>
                    </a:lnTo>
                    <a:lnTo>
                      <a:pt x="9" y="21"/>
                    </a:lnTo>
                    <a:lnTo>
                      <a:pt x="3" y="25"/>
                    </a:lnTo>
                    <a:lnTo>
                      <a:pt x="1" y="3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7" name="Freeform 172"/>
              <p:cNvSpPr>
                <a:spLocks/>
              </p:cNvSpPr>
              <p:nvPr/>
            </p:nvSpPr>
            <p:spPr bwMode="auto">
              <a:xfrm>
                <a:off x="183" y="894"/>
                <a:ext cx="33" cy="26"/>
              </a:xfrm>
              <a:custGeom>
                <a:avLst/>
                <a:gdLst>
                  <a:gd name="T0" fmla="*/ 0 w 33"/>
                  <a:gd name="T1" fmla="*/ 24 h 26"/>
                  <a:gd name="T2" fmla="*/ 3 w 33"/>
                  <a:gd name="T3" fmla="*/ 26 h 26"/>
                  <a:gd name="T4" fmla="*/ 6 w 33"/>
                  <a:gd name="T5" fmla="*/ 25 h 26"/>
                  <a:gd name="T6" fmla="*/ 12 w 33"/>
                  <a:gd name="T7" fmla="*/ 23 h 26"/>
                  <a:gd name="T8" fmla="*/ 18 w 33"/>
                  <a:gd name="T9" fmla="*/ 19 h 26"/>
                  <a:gd name="T10" fmla="*/ 24 w 33"/>
                  <a:gd name="T11" fmla="*/ 14 h 26"/>
                  <a:gd name="T12" fmla="*/ 29 w 33"/>
                  <a:gd name="T13" fmla="*/ 9 h 26"/>
                  <a:gd name="T14" fmla="*/ 32 w 33"/>
                  <a:gd name="T15" fmla="*/ 4 h 26"/>
                  <a:gd name="T16" fmla="*/ 33 w 33"/>
                  <a:gd name="T17" fmla="*/ 0 h 26"/>
                  <a:gd name="T18" fmla="*/ 30 w 33"/>
                  <a:gd name="T19" fmla="*/ 2 h 26"/>
                  <a:gd name="T20" fmla="*/ 26 w 33"/>
                  <a:gd name="T21" fmla="*/ 5 h 26"/>
                  <a:gd name="T22" fmla="*/ 21 w 33"/>
                  <a:gd name="T23" fmla="*/ 8 h 26"/>
                  <a:gd name="T24" fmla="*/ 15 w 33"/>
                  <a:gd name="T25" fmla="*/ 11 h 26"/>
                  <a:gd name="T26" fmla="*/ 10 w 33"/>
                  <a:gd name="T27" fmla="*/ 15 h 26"/>
                  <a:gd name="T28" fmla="*/ 5 w 33"/>
                  <a:gd name="T29" fmla="*/ 19 h 26"/>
                  <a:gd name="T30" fmla="*/ 2 w 33"/>
                  <a:gd name="T31" fmla="*/ 22 h 26"/>
                  <a:gd name="T32" fmla="*/ 0 w 33"/>
                  <a:gd name="T33" fmla="*/ 24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26"/>
                  <a:gd name="T53" fmla="*/ 33 w 33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26">
                    <a:moveTo>
                      <a:pt x="0" y="24"/>
                    </a:moveTo>
                    <a:lnTo>
                      <a:pt x="3" y="26"/>
                    </a:lnTo>
                    <a:lnTo>
                      <a:pt x="6" y="25"/>
                    </a:lnTo>
                    <a:lnTo>
                      <a:pt x="12" y="23"/>
                    </a:lnTo>
                    <a:lnTo>
                      <a:pt x="18" y="19"/>
                    </a:lnTo>
                    <a:lnTo>
                      <a:pt x="24" y="14"/>
                    </a:lnTo>
                    <a:lnTo>
                      <a:pt x="29" y="9"/>
                    </a:lnTo>
                    <a:lnTo>
                      <a:pt x="32" y="4"/>
                    </a:lnTo>
                    <a:lnTo>
                      <a:pt x="33" y="0"/>
                    </a:lnTo>
                    <a:lnTo>
                      <a:pt x="30" y="2"/>
                    </a:lnTo>
                    <a:lnTo>
                      <a:pt x="26" y="5"/>
                    </a:lnTo>
                    <a:lnTo>
                      <a:pt x="21" y="8"/>
                    </a:lnTo>
                    <a:lnTo>
                      <a:pt x="15" y="11"/>
                    </a:lnTo>
                    <a:lnTo>
                      <a:pt x="10" y="15"/>
                    </a:lnTo>
                    <a:lnTo>
                      <a:pt x="5" y="19"/>
                    </a:lnTo>
                    <a:lnTo>
                      <a:pt x="2" y="2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8" name="Freeform 173"/>
              <p:cNvSpPr>
                <a:spLocks/>
              </p:cNvSpPr>
              <p:nvPr/>
            </p:nvSpPr>
            <p:spPr bwMode="auto">
              <a:xfrm>
                <a:off x="228" y="1080"/>
                <a:ext cx="5" cy="37"/>
              </a:xfrm>
              <a:custGeom>
                <a:avLst/>
                <a:gdLst>
                  <a:gd name="T0" fmla="*/ 3 w 5"/>
                  <a:gd name="T1" fmla="*/ 0 h 37"/>
                  <a:gd name="T2" fmla="*/ 3 w 5"/>
                  <a:gd name="T3" fmla="*/ 7 h 37"/>
                  <a:gd name="T4" fmla="*/ 4 w 5"/>
                  <a:gd name="T5" fmla="*/ 21 h 37"/>
                  <a:gd name="T6" fmla="*/ 5 w 5"/>
                  <a:gd name="T7" fmla="*/ 32 h 37"/>
                  <a:gd name="T8" fmla="*/ 3 w 5"/>
                  <a:gd name="T9" fmla="*/ 37 h 37"/>
                  <a:gd name="T10" fmla="*/ 0 w 5"/>
                  <a:gd name="T11" fmla="*/ 32 h 37"/>
                  <a:gd name="T12" fmla="*/ 0 w 5"/>
                  <a:gd name="T13" fmla="*/ 21 h 37"/>
                  <a:gd name="T14" fmla="*/ 2 w 5"/>
                  <a:gd name="T15" fmla="*/ 8 h 37"/>
                  <a:gd name="T16" fmla="*/ 3 w 5"/>
                  <a:gd name="T17" fmla="*/ 0 h 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"/>
                  <a:gd name="T28" fmla="*/ 0 h 37"/>
                  <a:gd name="T29" fmla="*/ 5 w 5"/>
                  <a:gd name="T30" fmla="*/ 37 h 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" h="37">
                    <a:moveTo>
                      <a:pt x="3" y="0"/>
                    </a:moveTo>
                    <a:lnTo>
                      <a:pt x="3" y="7"/>
                    </a:lnTo>
                    <a:lnTo>
                      <a:pt x="4" y="21"/>
                    </a:lnTo>
                    <a:lnTo>
                      <a:pt x="5" y="32"/>
                    </a:lnTo>
                    <a:lnTo>
                      <a:pt x="3" y="37"/>
                    </a:lnTo>
                    <a:lnTo>
                      <a:pt x="0" y="32"/>
                    </a:lnTo>
                    <a:lnTo>
                      <a:pt x="0" y="21"/>
                    </a:lnTo>
                    <a:lnTo>
                      <a:pt x="2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79" name="Freeform 174"/>
              <p:cNvSpPr>
                <a:spLocks/>
              </p:cNvSpPr>
              <p:nvPr/>
            </p:nvSpPr>
            <p:spPr bwMode="auto">
              <a:xfrm>
                <a:off x="234" y="1036"/>
                <a:ext cx="37" cy="53"/>
              </a:xfrm>
              <a:custGeom>
                <a:avLst/>
                <a:gdLst>
                  <a:gd name="T0" fmla="*/ 0 w 37"/>
                  <a:gd name="T1" fmla="*/ 0 h 53"/>
                  <a:gd name="T2" fmla="*/ 3 w 37"/>
                  <a:gd name="T3" fmla="*/ 6 h 53"/>
                  <a:gd name="T4" fmla="*/ 7 w 37"/>
                  <a:gd name="T5" fmla="*/ 15 h 53"/>
                  <a:gd name="T6" fmla="*/ 12 w 37"/>
                  <a:gd name="T7" fmla="*/ 24 h 53"/>
                  <a:gd name="T8" fmla="*/ 18 w 37"/>
                  <a:gd name="T9" fmla="*/ 34 h 53"/>
                  <a:gd name="T10" fmla="*/ 24 w 37"/>
                  <a:gd name="T11" fmla="*/ 43 h 53"/>
                  <a:gd name="T12" fmla="*/ 29 w 37"/>
                  <a:gd name="T13" fmla="*/ 49 h 53"/>
                  <a:gd name="T14" fmla="*/ 34 w 37"/>
                  <a:gd name="T15" fmla="*/ 53 h 53"/>
                  <a:gd name="T16" fmla="*/ 37 w 37"/>
                  <a:gd name="T17" fmla="*/ 52 h 53"/>
                  <a:gd name="T18" fmla="*/ 37 w 37"/>
                  <a:gd name="T19" fmla="*/ 48 h 53"/>
                  <a:gd name="T20" fmla="*/ 34 w 37"/>
                  <a:gd name="T21" fmla="*/ 42 h 53"/>
                  <a:gd name="T22" fmla="*/ 29 w 37"/>
                  <a:gd name="T23" fmla="*/ 35 h 53"/>
                  <a:gd name="T24" fmla="*/ 22 w 37"/>
                  <a:gd name="T25" fmla="*/ 27 h 53"/>
                  <a:gd name="T26" fmla="*/ 15 w 37"/>
                  <a:gd name="T27" fmla="*/ 19 h 53"/>
                  <a:gd name="T28" fmla="*/ 9 w 37"/>
                  <a:gd name="T29" fmla="*/ 12 h 53"/>
                  <a:gd name="T30" fmla="*/ 3 w 37"/>
                  <a:gd name="T31" fmla="*/ 5 h 53"/>
                  <a:gd name="T32" fmla="*/ 0 w 37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53"/>
                  <a:gd name="T53" fmla="*/ 37 w 37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53">
                    <a:moveTo>
                      <a:pt x="0" y="0"/>
                    </a:moveTo>
                    <a:lnTo>
                      <a:pt x="3" y="6"/>
                    </a:lnTo>
                    <a:lnTo>
                      <a:pt x="7" y="15"/>
                    </a:lnTo>
                    <a:lnTo>
                      <a:pt x="12" y="24"/>
                    </a:lnTo>
                    <a:lnTo>
                      <a:pt x="18" y="34"/>
                    </a:lnTo>
                    <a:lnTo>
                      <a:pt x="24" y="43"/>
                    </a:lnTo>
                    <a:lnTo>
                      <a:pt x="29" y="49"/>
                    </a:lnTo>
                    <a:lnTo>
                      <a:pt x="34" y="53"/>
                    </a:lnTo>
                    <a:lnTo>
                      <a:pt x="37" y="52"/>
                    </a:lnTo>
                    <a:lnTo>
                      <a:pt x="37" y="48"/>
                    </a:lnTo>
                    <a:lnTo>
                      <a:pt x="34" y="42"/>
                    </a:lnTo>
                    <a:lnTo>
                      <a:pt x="29" y="35"/>
                    </a:lnTo>
                    <a:lnTo>
                      <a:pt x="22" y="27"/>
                    </a:lnTo>
                    <a:lnTo>
                      <a:pt x="15" y="19"/>
                    </a:lnTo>
                    <a:lnTo>
                      <a:pt x="9" y="12"/>
                    </a:lnTo>
                    <a:lnTo>
                      <a:pt x="3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0" name="Freeform 175"/>
              <p:cNvSpPr>
                <a:spLocks/>
              </p:cNvSpPr>
              <p:nvPr/>
            </p:nvSpPr>
            <p:spPr bwMode="auto">
              <a:xfrm>
                <a:off x="233" y="1018"/>
                <a:ext cx="40" cy="48"/>
              </a:xfrm>
              <a:custGeom>
                <a:avLst/>
                <a:gdLst>
                  <a:gd name="T0" fmla="*/ 0 w 40"/>
                  <a:gd name="T1" fmla="*/ 0 h 48"/>
                  <a:gd name="T2" fmla="*/ 4 w 40"/>
                  <a:gd name="T3" fmla="*/ 6 h 48"/>
                  <a:gd name="T4" fmla="*/ 9 w 40"/>
                  <a:gd name="T5" fmla="*/ 14 h 48"/>
                  <a:gd name="T6" fmla="*/ 15 w 40"/>
                  <a:gd name="T7" fmla="*/ 23 h 48"/>
                  <a:gd name="T8" fmla="*/ 22 w 40"/>
                  <a:gd name="T9" fmla="*/ 32 h 48"/>
                  <a:gd name="T10" fmla="*/ 28 w 40"/>
                  <a:gd name="T11" fmla="*/ 39 h 48"/>
                  <a:gd name="T12" fmla="*/ 34 w 40"/>
                  <a:gd name="T13" fmla="*/ 45 h 48"/>
                  <a:gd name="T14" fmla="*/ 38 w 40"/>
                  <a:gd name="T15" fmla="*/ 48 h 48"/>
                  <a:gd name="T16" fmla="*/ 40 w 40"/>
                  <a:gd name="T17" fmla="*/ 47 h 48"/>
                  <a:gd name="T18" fmla="*/ 39 w 40"/>
                  <a:gd name="T19" fmla="*/ 42 h 48"/>
                  <a:gd name="T20" fmla="*/ 35 w 40"/>
                  <a:gd name="T21" fmla="*/ 37 h 48"/>
                  <a:gd name="T22" fmla="*/ 29 w 40"/>
                  <a:gd name="T23" fmla="*/ 30 h 48"/>
                  <a:gd name="T24" fmla="*/ 22 w 40"/>
                  <a:gd name="T25" fmla="*/ 22 h 48"/>
                  <a:gd name="T26" fmla="*/ 15 w 40"/>
                  <a:gd name="T27" fmla="*/ 15 h 48"/>
                  <a:gd name="T28" fmla="*/ 8 w 40"/>
                  <a:gd name="T29" fmla="*/ 9 h 48"/>
                  <a:gd name="T30" fmla="*/ 3 w 40"/>
                  <a:gd name="T31" fmla="*/ 4 h 48"/>
                  <a:gd name="T32" fmla="*/ 0 w 40"/>
                  <a:gd name="T33" fmla="*/ 0 h 4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48"/>
                  <a:gd name="T53" fmla="*/ 40 w 40"/>
                  <a:gd name="T54" fmla="*/ 48 h 4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48">
                    <a:moveTo>
                      <a:pt x="0" y="0"/>
                    </a:moveTo>
                    <a:lnTo>
                      <a:pt x="4" y="6"/>
                    </a:lnTo>
                    <a:lnTo>
                      <a:pt x="9" y="14"/>
                    </a:lnTo>
                    <a:lnTo>
                      <a:pt x="15" y="23"/>
                    </a:lnTo>
                    <a:lnTo>
                      <a:pt x="22" y="32"/>
                    </a:lnTo>
                    <a:lnTo>
                      <a:pt x="28" y="39"/>
                    </a:lnTo>
                    <a:lnTo>
                      <a:pt x="34" y="45"/>
                    </a:lnTo>
                    <a:lnTo>
                      <a:pt x="38" y="48"/>
                    </a:lnTo>
                    <a:lnTo>
                      <a:pt x="40" y="47"/>
                    </a:lnTo>
                    <a:lnTo>
                      <a:pt x="39" y="42"/>
                    </a:lnTo>
                    <a:lnTo>
                      <a:pt x="35" y="37"/>
                    </a:lnTo>
                    <a:lnTo>
                      <a:pt x="29" y="30"/>
                    </a:lnTo>
                    <a:lnTo>
                      <a:pt x="22" y="22"/>
                    </a:lnTo>
                    <a:lnTo>
                      <a:pt x="15" y="15"/>
                    </a:lnTo>
                    <a:lnTo>
                      <a:pt x="8" y="9"/>
                    </a:lnTo>
                    <a:lnTo>
                      <a:pt x="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1" name="Freeform 176"/>
              <p:cNvSpPr>
                <a:spLocks/>
              </p:cNvSpPr>
              <p:nvPr/>
            </p:nvSpPr>
            <p:spPr bwMode="auto">
              <a:xfrm>
                <a:off x="233" y="997"/>
                <a:ext cx="41" cy="42"/>
              </a:xfrm>
              <a:custGeom>
                <a:avLst/>
                <a:gdLst>
                  <a:gd name="T0" fmla="*/ 0 w 41"/>
                  <a:gd name="T1" fmla="*/ 0 h 42"/>
                  <a:gd name="T2" fmla="*/ 4 w 41"/>
                  <a:gd name="T3" fmla="*/ 6 h 42"/>
                  <a:gd name="T4" fmla="*/ 10 w 41"/>
                  <a:gd name="T5" fmla="*/ 14 h 42"/>
                  <a:gd name="T6" fmla="*/ 16 w 41"/>
                  <a:gd name="T7" fmla="*/ 22 h 42"/>
                  <a:gd name="T8" fmla="*/ 23 w 41"/>
                  <a:gd name="T9" fmla="*/ 30 h 42"/>
                  <a:gd name="T10" fmla="*/ 29 w 41"/>
                  <a:gd name="T11" fmla="*/ 36 h 42"/>
                  <a:gd name="T12" fmla="*/ 35 w 41"/>
                  <a:gd name="T13" fmla="*/ 40 h 42"/>
                  <a:gd name="T14" fmla="*/ 40 w 41"/>
                  <a:gd name="T15" fmla="*/ 42 h 42"/>
                  <a:gd name="T16" fmla="*/ 41 w 41"/>
                  <a:gd name="T17" fmla="*/ 41 h 42"/>
                  <a:gd name="T18" fmla="*/ 41 w 41"/>
                  <a:gd name="T19" fmla="*/ 37 h 42"/>
                  <a:gd name="T20" fmla="*/ 36 w 41"/>
                  <a:gd name="T21" fmla="*/ 32 h 42"/>
                  <a:gd name="T22" fmla="*/ 30 w 41"/>
                  <a:gd name="T23" fmla="*/ 27 h 42"/>
                  <a:gd name="T24" fmla="*/ 23 w 41"/>
                  <a:gd name="T25" fmla="*/ 21 h 42"/>
                  <a:gd name="T26" fmla="*/ 16 w 41"/>
                  <a:gd name="T27" fmla="*/ 15 h 42"/>
                  <a:gd name="T28" fmla="*/ 9 w 41"/>
                  <a:gd name="T29" fmla="*/ 9 h 42"/>
                  <a:gd name="T30" fmla="*/ 4 w 41"/>
                  <a:gd name="T31" fmla="*/ 4 h 42"/>
                  <a:gd name="T32" fmla="*/ 0 w 41"/>
                  <a:gd name="T33" fmla="*/ 0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42"/>
                  <a:gd name="T53" fmla="*/ 41 w 41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42">
                    <a:moveTo>
                      <a:pt x="0" y="0"/>
                    </a:moveTo>
                    <a:lnTo>
                      <a:pt x="4" y="6"/>
                    </a:lnTo>
                    <a:lnTo>
                      <a:pt x="10" y="14"/>
                    </a:lnTo>
                    <a:lnTo>
                      <a:pt x="16" y="22"/>
                    </a:lnTo>
                    <a:lnTo>
                      <a:pt x="23" y="30"/>
                    </a:lnTo>
                    <a:lnTo>
                      <a:pt x="29" y="36"/>
                    </a:lnTo>
                    <a:lnTo>
                      <a:pt x="35" y="40"/>
                    </a:lnTo>
                    <a:lnTo>
                      <a:pt x="40" y="42"/>
                    </a:lnTo>
                    <a:lnTo>
                      <a:pt x="41" y="41"/>
                    </a:lnTo>
                    <a:lnTo>
                      <a:pt x="41" y="37"/>
                    </a:lnTo>
                    <a:lnTo>
                      <a:pt x="36" y="32"/>
                    </a:lnTo>
                    <a:lnTo>
                      <a:pt x="30" y="27"/>
                    </a:lnTo>
                    <a:lnTo>
                      <a:pt x="23" y="21"/>
                    </a:lnTo>
                    <a:lnTo>
                      <a:pt x="16" y="15"/>
                    </a:lnTo>
                    <a:lnTo>
                      <a:pt x="9" y="9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2" name="Freeform 177"/>
              <p:cNvSpPr>
                <a:spLocks/>
              </p:cNvSpPr>
              <p:nvPr/>
            </p:nvSpPr>
            <p:spPr bwMode="auto">
              <a:xfrm>
                <a:off x="230" y="975"/>
                <a:ext cx="39" cy="33"/>
              </a:xfrm>
              <a:custGeom>
                <a:avLst/>
                <a:gdLst>
                  <a:gd name="T0" fmla="*/ 0 w 39"/>
                  <a:gd name="T1" fmla="*/ 0 h 33"/>
                  <a:gd name="T2" fmla="*/ 3 w 39"/>
                  <a:gd name="T3" fmla="*/ 5 h 33"/>
                  <a:gd name="T4" fmla="*/ 8 w 39"/>
                  <a:gd name="T5" fmla="*/ 11 h 33"/>
                  <a:gd name="T6" fmla="*/ 15 w 39"/>
                  <a:gd name="T7" fmla="*/ 18 h 33"/>
                  <a:gd name="T8" fmla="*/ 22 w 39"/>
                  <a:gd name="T9" fmla="*/ 24 h 33"/>
                  <a:gd name="T10" fmla="*/ 28 w 39"/>
                  <a:gd name="T11" fmla="*/ 29 h 33"/>
                  <a:gd name="T12" fmla="*/ 34 w 39"/>
                  <a:gd name="T13" fmla="*/ 32 h 33"/>
                  <a:gd name="T14" fmla="*/ 38 w 39"/>
                  <a:gd name="T15" fmla="*/ 33 h 33"/>
                  <a:gd name="T16" fmla="*/ 39 w 39"/>
                  <a:gd name="T17" fmla="*/ 30 h 33"/>
                  <a:gd name="T18" fmla="*/ 38 w 39"/>
                  <a:gd name="T19" fmla="*/ 25 h 33"/>
                  <a:gd name="T20" fmla="*/ 34 w 39"/>
                  <a:gd name="T21" fmla="*/ 22 h 33"/>
                  <a:gd name="T22" fmla="*/ 29 w 39"/>
                  <a:gd name="T23" fmla="*/ 18 h 33"/>
                  <a:gd name="T24" fmla="*/ 22 w 39"/>
                  <a:gd name="T25" fmla="*/ 14 h 33"/>
                  <a:gd name="T26" fmla="*/ 15 w 39"/>
                  <a:gd name="T27" fmla="*/ 10 h 33"/>
                  <a:gd name="T28" fmla="*/ 9 w 39"/>
                  <a:gd name="T29" fmla="*/ 7 h 33"/>
                  <a:gd name="T30" fmla="*/ 3 w 39"/>
                  <a:gd name="T31" fmla="*/ 3 h 33"/>
                  <a:gd name="T32" fmla="*/ 0 w 39"/>
                  <a:gd name="T33" fmla="*/ 0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3"/>
                  <a:gd name="T53" fmla="*/ 39 w 39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3">
                    <a:moveTo>
                      <a:pt x="0" y="0"/>
                    </a:moveTo>
                    <a:lnTo>
                      <a:pt x="3" y="5"/>
                    </a:lnTo>
                    <a:lnTo>
                      <a:pt x="8" y="11"/>
                    </a:lnTo>
                    <a:lnTo>
                      <a:pt x="15" y="18"/>
                    </a:lnTo>
                    <a:lnTo>
                      <a:pt x="22" y="24"/>
                    </a:lnTo>
                    <a:lnTo>
                      <a:pt x="28" y="29"/>
                    </a:lnTo>
                    <a:lnTo>
                      <a:pt x="34" y="32"/>
                    </a:lnTo>
                    <a:lnTo>
                      <a:pt x="38" y="33"/>
                    </a:lnTo>
                    <a:lnTo>
                      <a:pt x="39" y="30"/>
                    </a:lnTo>
                    <a:lnTo>
                      <a:pt x="38" y="25"/>
                    </a:lnTo>
                    <a:lnTo>
                      <a:pt x="34" y="22"/>
                    </a:lnTo>
                    <a:lnTo>
                      <a:pt x="29" y="18"/>
                    </a:lnTo>
                    <a:lnTo>
                      <a:pt x="22" y="14"/>
                    </a:lnTo>
                    <a:lnTo>
                      <a:pt x="15" y="10"/>
                    </a:lnTo>
                    <a:lnTo>
                      <a:pt x="9" y="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3" name="Freeform 178"/>
              <p:cNvSpPr>
                <a:spLocks/>
              </p:cNvSpPr>
              <p:nvPr/>
            </p:nvSpPr>
            <p:spPr bwMode="auto">
              <a:xfrm>
                <a:off x="227" y="951"/>
                <a:ext cx="39" cy="30"/>
              </a:xfrm>
              <a:custGeom>
                <a:avLst/>
                <a:gdLst>
                  <a:gd name="T0" fmla="*/ 0 w 39"/>
                  <a:gd name="T1" fmla="*/ 0 h 30"/>
                  <a:gd name="T2" fmla="*/ 4 w 39"/>
                  <a:gd name="T3" fmla="*/ 4 h 30"/>
                  <a:gd name="T4" fmla="*/ 10 w 39"/>
                  <a:gd name="T5" fmla="*/ 10 h 30"/>
                  <a:gd name="T6" fmla="*/ 16 w 39"/>
                  <a:gd name="T7" fmla="*/ 16 h 30"/>
                  <a:gd name="T8" fmla="*/ 23 w 39"/>
                  <a:gd name="T9" fmla="*/ 22 h 30"/>
                  <a:gd name="T10" fmla="*/ 29 w 39"/>
                  <a:gd name="T11" fmla="*/ 26 h 30"/>
                  <a:gd name="T12" fmla="*/ 35 w 39"/>
                  <a:gd name="T13" fmla="*/ 29 h 30"/>
                  <a:gd name="T14" fmla="*/ 38 w 39"/>
                  <a:gd name="T15" fmla="*/ 30 h 30"/>
                  <a:gd name="T16" fmla="*/ 39 w 39"/>
                  <a:gd name="T17" fmla="*/ 27 h 30"/>
                  <a:gd name="T18" fmla="*/ 37 w 39"/>
                  <a:gd name="T19" fmla="*/ 22 h 30"/>
                  <a:gd name="T20" fmla="*/ 33 w 39"/>
                  <a:gd name="T21" fmla="*/ 19 h 30"/>
                  <a:gd name="T22" fmla="*/ 27 w 39"/>
                  <a:gd name="T23" fmla="*/ 15 h 30"/>
                  <a:gd name="T24" fmla="*/ 21 w 39"/>
                  <a:gd name="T25" fmla="*/ 11 h 30"/>
                  <a:gd name="T26" fmla="*/ 14 w 39"/>
                  <a:gd name="T27" fmla="*/ 8 h 30"/>
                  <a:gd name="T28" fmla="*/ 8 w 39"/>
                  <a:gd name="T29" fmla="*/ 5 h 30"/>
                  <a:gd name="T30" fmla="*/ 3 w 39"/>
                  <a:gd name="T31" fmla="*/ 2 h 30"/>
                  <a:gd name="T32" fmla="*/ 0 w 39"/>
                  <a:gd name="T33" fmla="*/ 0 h 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0"/>
                  <a:gd name="T53" fmla="*/ 39 w 39"/>
                  <a:gd name="T54" fmla="*/ 30 h 3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0">
                    <a:moveTo>
                      <a:pt x="0" y="0"/>
                    </a:moveTo>
                    <a:lnTo>
                      <a:pt x="4" y="4"/>
                    </a:lnTo>
                    <a:lnTo>
                      <a:pt x="10" y="10"/>
                    </a:lnTo>
                    <a:lnTo>
                      <a:pt x="16" y="16"/>
                    </a:lnTo>
                    <a:lnTo>
                      <a:pt x="23" y="22"/>
                    </a:lnTo>
                    <a:lnTo>
                      <a:pt x="29" y="26"/>
                    </a:lnTo>
                    <a:lnTo>
                      <a:pt x="35" y="29"/>
                    </a:lnTo>
                    <a:lnTo>
                      <a:pt x="38" y="30"/>
                    </a:lnTo>
                    <a:lnTo>
                      <a:pt x="39" y="27"/>
                    </a:lnTo>
                    <a:lnTo>
                      <a:pt x="37" y="22"/>
                    </a:lnTo>
                    <a:lnTo>
                      <a:pt x="33" y="19"/>
                    </a:lnTo>
                    <a:lnTo>
                      <a:pt x="27" y="15"/>
                    </a:lnTo>
                    <a:lnTo>
                      <a:pt x="21" y="11"/>
                    </a:lnTo>
                    <a:lnTo>
                      <a:pt x="14" y="8"/>
                    </a:lnTo>
                    <a:lnTo>
                      <a:pt x="8" y="5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4" name="Freeform 179"/>
              <p:cNvSpPr>
                <a:spLocks/>
              </p:cNvSpPr>
              <p:nvPr/>
            </p:nvSpPr>
            <p:spPr bwMode="auto">
              <a:xfrm>
                <a:off x="224" y="929"/>
                <a:ext cx="33" cy="16"/>
              </a:xfrm>
              <a:custGeom>
                <a:avLst/>
                <a:gdLst>
                  <a:gd name="T0" fmla="*/ 0 w 33"/>
                  <a:gd name="T1" fmla="*/ 0 h 16"/>
                  <a:gd name="T2" fmla="*/ 4 w 33"/>
                  <a:gd name="T3" fmla="*/ 4 h 16"/>
                  <a:gd name="T4" fmla="*/ 9 w 33"/>
                  <a:gd name="T5" fmla="*/ 7 h 16"/>
                  <a:gd name="T6" fmla="*/ 14 w 33"/>
                  <a:gd name="T7" fmla="*/ 11 h 16"/>
                  <a:gd name="T8" fmla="*/ 20 w 33"/>
                  <a:gd name="T9" fmla="*/ 14 h 16"/>
                  <a:gd name="T10" fmla="*/ 25 w 33"/>
                  <a:gd name="T11" fmla="*/ 16 h 16"/>
                  <a:gd name="T12" fmla="*/ 30 w 33"/>
                  <a:gd name="T13" fmla="*/ 16 h 16"/>
                  <a:gd name="T14" fmla="*/ 32 w 33"/>
                  <a:gd name="T15" fmla="*/ 15 h 16"/>
                  <a:gd name="T16" fmla="*/ 33 w 33"/>
                  <a:gd name="T17" fmla="*/ 12 h 16"/>
                  <a:gd name="T18" fmla="*/ 31 w 33"/>
                  <a:gd name="T19" fmla="*/ 8 h 16"/>
                  <a:gd name="T20" fmla="*/ 29 w 33"/>
                  <a:gd name="T21" fmla="*/ 5 h 16"/>
                  <a:gd name="T22" fmla="*/ 25 w 33"/>
                  <a:gd name="T23" fmla="*/ 4 h 16"/>
                  <a:gd name="T24" fmla="*/ 19 w 33"/>
                  <a:gd name="T25" fmla="*/ 3 h 16"/>
                  <a:gd name="T26" fmla="*/ 13 w 33"/>
                  <a:gd name="T27" fmla="*/ 3 h 16"/>
                  <a:gd name="T28" fmla="*/ 8 w 33"/>
                  <a:gd name="T29" fmla="*/ 2 h 16"/>
                  <a:gd name="T30" fmla="*/ 3 w 33"/>
                  <a:gd name="T31" fmla="*/ 1 h 16"/>
                  <a:gd name="T32" fmla="*/ 0 w 33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3"/>
                  <a:gd name="T52" fmla="*/ 0 h 16"/>
                  <a:gd name="T53" fmla="*/ 33 w 33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3" h="16">
                    <a:moveTo>
                      <a:pt x="0" y="0"/>
                    </a:moveTo>
                    <a:lnTo>
                      <a:pt x="4" y="4"/>
                    </a:lnTo>
                    <a:lnTo>
                      <a:pt x="9" y="7"/>
                    </a:lnTo>
                    <a:lnTo>
                      <a:pt x="14" y="11"/>
                    </a:lnTo>
                    <a:lnTo>
                      <a:pt x="20" y="14"/>
                    </a:lnTo>
                    <a:lnTo>
                      <a:pt x="25" y="16"/>
                    </a:lnTo>
                    <a:lnTo>
                      <a:pt x="30" y="16"/>
                    </a:lnTo>
                    <a:lnTo>
                      <a:pt x="32" y="15"/>
                    </a:lnTo>
                    <a:lnTo>
                      <a:pt x="33" y="12"/>
                    </a:lnTo>
                    <a:lnTo>
                      <a:pt x="31" y="8"/>
                    </a:lnTo>
                    <a:lnTo>
                      <a:pt x="29" y="5"/>
                    </a:lnTo>
                    <a:lnTo>
                      <a:pt x="25" y="4"/>
                    </a:lnTo>
                    <a:lnTo>
                      <a:pt x="19" y="3"/>
                    </a:lnTo>
                    <a:lnTo>
                      <a:pt x="13" y="3"/>
                    </a:lnTo>
                    <a:lnTo>
                      <a:pt x="8" y="2"/>
                    </a:lnTo>
                    <a:lnTo>
                      <a:pt x="3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5" name="Freeform 180"/>
              <p:cNvSpPr>
                <a:spLocks/>
              </p:cNvSpPr>
              <p:nvPr/>
            </p:nvSpPr>
            <p:spPr bwMode="auto">
              <a:xfrm>
                <a:off x="220" y="912"/>
                <a:ext cx="29" cy="7"/>
              </a:xfrm>
              <a:custGeom>
                <a:avLst/>
                <a:gdLst>
                  <a:gd name="T0" fmla="*/ 0 w 29"/>
                  <a:gd name="T1" fmla="*/ 0 h 7"/>
                  <a:gd name="T2" fmla="*/ 4 w 29"/>
                  <a:gd name="T3" fmla="*/ 1 h 7"/>
                  <a:gd name="T4" fmla="*/ 7 w 29"/>
                  <a:gd name="T5" fmla="*/ 3 h 7"/>
                  <a:gd name="T6" fmla="*/ 12 w 29"/>
                  <a:gd name="T7" fmla="*/ 5 h 7"/>
                  <a:gd name="T8" fmla="*/ 17 w 29"/>
                  <a:gd name="T9" fmla="*/ 6 h 7"/>
                  <a:gd name="T10" fmla="*/ 23 w 29"/>
                  <a:gd name="T11" fmla="*/ 7 h 7"/>
                  <a:gd name="T12" fmla="*/ 26 w 29"/>
                  <a:gd name="T13" fmla="*/ 7 h 7"/>
                  <a:gd name="T14" fmla="*/ 29 w 29"/>
                  <a:gd name="T15" fmla="*/ 6 h 7"/>
                  <a:gd name="T16" fmla="*/ 29 w 29"/>
                  <a:gd name="T17" fmla="*/ 4 h 7"/>
                  <a:gd name="T18" fmla="*/ 28 w 29"/>
                  <a:gd name="T19" fmla="*/ 1 h 7"/>
                  <a:gd name="T20" fmla="*/ 25 w 29"/>
                  <a:gd name="T21" fmla="*/ 0 h 7"/>
                  <a:gd name="T22" fmla="*/ 22 w 29"/>
                  <a:gd name="T23" fmla="*/ 0 h 7"/>
                  <a:gd name="T24" fmla="*/ 17 w 29"/>
                  <a:gd name="T25" fmla="*/ 0 h 7"/>
                  <a:gd name="T26" fmla="*/ 13 w 29"/>
                  <a:gd name="T27" fmla="*/ 1 h 7"/>
                  <a:gd name="T28" fmla="*/ 8 w 29"/>
                  <a:gd name="T29" fmla="*/ 1 h 7"/>
                  <a:gd name="T30" fmla="*/ 4 w 29"/>
                  <a:gd name="T31" fmla="*/ 1 h 7"/>
                  <a:gd name="T32" fmla="*/ 0 w 2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7"/>
                  <a:gd name="T53" fmla="*/ 29 w 2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7">
                    <a:moveTo>
                      <a:pt x="0" y="0"/>
                    </a:moveTo>
                    <a:lnTo>
                      <a:pt x="4" y="1"/>
                    </a:lnTo>
                    <a:lnTo>
                      <a:pt x="7" y="3"/>
                    </a:lnTo>
                    <a:lnTo>
                      <a:pt x="12" y="5"/>
                    </a:lnTo>
                    <a:lnTo>
                      <a:pt x="17" y="6"/>
                    </a:lnTo>
                    <a:lnTo>
                      <a:pt x="23" y="7"/>
                    </a:lnTo>
                    <a:lnTo>
                      <a:pt x="26" y="7"/>
                    </a:lnTo>
                    <a:lnTo>
                      <a:pt x="29" y="6"/>
                    </a:lnTo>
                    <a:lnTo>
                      <a:pt x="29" y="4"/>
                    </a:lnTo>
                    <a:lnTo>
                      <a:pt x="28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17" y="0"/>
                    </a:lnTo>
                    <a:lnTo>
                      <a:pt x="13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6" name="Freeform 181"/>
              <p:cNvSpPr>
                <a:spLocks/>
              </p:cNvSpPr>
              <p:nvPr/>
            </p:nvSpPr>
            <p:spPr bwMode="auto">
              <a:xfrm>
                <a:off x="215" y="891"/>
                <a:ext cx="29" cy="9"/>
              </a:xfrm>
              <a:custGeom>
                <a:avLst/>
                <a:gdLst>
                  <a:gd name="T0" fmla="*/ 0 w 29"/>
                  <a:gd name="T1" fmla="*/ 4 h 9"/>
                  <a:gd name="T2" fmla="*/ 3 w 29"/>
                  <a:gd name="T3" fmla="*/ 6 h 9"/>
                  <a:gd name="T4" fmla="*/ 7 w 29"/>
                  <a:gd name="T5" fmla="*/ 7 h 9"/>
                  <a:gd name="T6" fmla="*/ 11 w 29"/>
                  <a:gd name="T7" fmla="*/ 8 h 9"/>
                  <a:gd name="T8" fmla="*/ 16 w 29"/>
                  <a:gd name="T9" fmla="*/ 9 h 9"/>
                  <a:gd name="T10" fmla="*/ 21 w 29"/>
                  <a:gd name="T11" fmla="*/ 8 h 9"/>
                  <a:gd name="T12" fmla="*/ 25 w 29"/>
                  <a:gd name="T13" fmla="*/ 7 h 9"/>
                  <a:gd name="T14" fmla="*/ 28 w 29"/>
                  <a:gd name="T15" fmla="*/ 5 h 9"/>
                  <a:gd name="T16" fmla="*/ 29 w 29"/>
                  <a:gd name="T17" fmla="*/ 2 h 9"/>
                  <a:gd name="T18" fmla="*/ 28 w 29"/>
                  <a:gd name="T19" fmla="*/ 0 h 9"/>
                  <a:gd name="T20" fmla="*/ 27 w 29"/>
                  <a:gd name="T21" fmla="*/ 0 h 9"/>
                  <a:gd name="T22" fmla="*/ 23 w 29"/>
                  <a:gd name="T23" fmla="*/ 0 h 9"/>
                  <a:gd name="T24" fmla="*/ 19 w 29"/>
                  <a:gd name="T25" fmla="*/ 0 h 9"/>
                  <a:gd name="T26" fmla="*/ 14 w 29"/>
                  <a:gd name="T27" fmla="*/ 1 h 9"/>
                  <a:gd name="T28" fmla="*/ 10 w 29"/>
                  <a:gd name="T29" fmla="*/ 3 h 9"/>
                  <a:gd name="T30" fmla="*/ 4 w 29"/>
                  <a:gd name="T31" fmla="*/ 4 h 9"/>
                  <a:gd name="T32" fmla="*/ 0 w 29"/>
                  <a:gd name="T33" fmla="*/ 4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9"/>
                  <a:gd name="T53" fmla="*/ 29 w 2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9">
                    <a:moveTo>
                      <a:pt x="0" y="4"/>
                    </a:moveTo>
                    <a:lnTo>
                      <a:pt x="3" y="6"/>
                    </a:lnTo>
                    <a:lnTo>
                      <a:pt x="7" y="7"/>
                    </a:lnTo>
                    <a:lnTo>
                      <a:pt x="11" y="8"/>
                    </a:lnTo>
                    <a:lnTo>
                      <a:pt x="16" y="9"/>
                    </a:lnTo>
                    <a:lnTo>
                      <a:pt x="21" y="8"/>
                    </a:lnTo>
                    <a:lnTo>
                      <a:pt x="25" y="7"/>
                    </a:lnTo>
                    <a:lnTo>
                      <a:pt x="28" y="5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9" y="0"/>
                    </a:lnTo>
                    <a:lnTo>
                      <a:pt x="14" y="1"/>
                    </a:lnTo>
                    <a:lnTo>
                      <a:pt x="10" y="3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7" name="Freeform 182"/>
              <p:cNvSpPr>
                <a:spLocks/>
              </p:cNvSpPr>
              <p:nvPr/>
            </p:nvSpPr>
            <p:spPr bwMode="auto">
              <a:xfrm>
                <a:off x="200" y="862"/>
                <a:ext cx="32" cy="9"/>
              </a:xfrm>
              <a:custGeom>
                <a:avLst/>
                <a:gdLst>
                  <a:gd name="T0" fmla="*/ 0 w 32"/>
                  <a:gd name="T1" fmla="*/ 1 h 9"/>
                  <a:gd name="T2" fmla="*/ 3 w 32"/>
                  <a:gd name="T3" fmla="*/ 2 h 9"/>
                  <a:gd name="T4" fmla="*/ 7 w 32"/>
                  <a:gd name="T5" fmla="*/ 4 h 9"/>
                  <a:gd name="T6" fmla="*/ 12 w 32"/>
                  <a:gd name="T7" fmla="*/ 6 h 9"/>
                  <a:gd name="T8" fmla="*/ 17 w 32"/>
                  <a:gd name="T9" fmla="*/ 8 h 9"/>
                  <a:gd name="T10" fmla="*/ 21 w 32"/>
                  <a:gd name="T11" fmla="*/ 9 h 9"/>
                  <a:gd name="T12" fmla="*/ 25 w 32"/>
                  <a:gd name="T13" fmla="*/ 9 h 9"/>
                  <a:gd name="T14" fmla="*/ 30 w 32"/>
                  <a:gd name="T15" fmla="*/ 8 h 9"/>
                  <a:gd name="T16" fmla="*/ 32 w 32"/>
                  <a:gd name="T17" fmla="*/ 6 h 9"/>
                  <a:gd name="T18" fmla="*/ 32 w 32"/>
                  <a:gd name="T19" fmla="*/ 3 h 9"/>
                  <a:gd name="T20" fmla="*/ 31 w 32"/>
                  <a:gd name="T21" fmla="*/ 1 h 9"/>
                  <a:gd name="T22" fmla="*/ 26 w 32"/>
                  <a:gd name="T23" fmla="*/ 1 h 9"/>
                  <a:gd name="T24" fmla="*/ 20 w 32"/>
                  <a:gd name="T25" fmla="*/ 0 h 9"/>
                  <a:gd name="T26" fmla="*/ 14 w 32"/>
                  <a:gd name="T27" fmla="*/ 1 h 9"/>
                  <a:gd name="T28" fmla="*/ 8 w 32"/>
                  <a:gd name="T29" fmla="*/ 1 h 9"/>
                  <a:gd name="T30" fmla="*/ 4 w 32"/>
                  <a:gd name="T31" fmla="*/ 1 h 9"/>
                  <a:gd name="T32" fmla="*/ 0 w 32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9"/>
                  <a:gd name="T53" fmla="*/ 32 w 32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9">
                    <a:moveTo>
                      <a:pt x="0" y="1"/>
                    </a:moveTo>
                    <a:lnTo>
                      <a:pt x="3" y="2"/>
                    </a:lnTo>
                    <a:lnTo>
                      <a:pt x="7" y="4"/>
                    </a:lnTo>
                    <a:lnTo>
                      <a:pt x="12" y="6"/>
                    </a:lnTo>
                    <a:lnTo>
                      <a:pt x="17" y="8"/>
                    </a:lnTo>
                    <a:lnTo>
                      <a:pt x="21" y="9"/>
                    </a:lnTo>
                    <a:lnTo>
                      <a:pt x="25" y="9"/>
                    </a:lnTo>
                    <a:lnTo>
                      <a:pt x="30" y="8"/>
                    </a:lnTo>
                    <a:lnTo>
                      <a:pt x="32" y="6"/>
                    </a:lnTo>
                    <a:lnTo>
                      <a:pt x="32" y="3"/>
                    </a:lnTo>
                    <a:lnTo>
                      <a:pt x="31" y="1"/>
                    </a:lnTo>
                    <a:lnTo>
                      <a:pt x="26" y="1"/>
                    </a:lnTo>
                    <a:lnTo>
                      <a:pt x="20" y="0"/>
                    </a:lnTo>
                    <a:lnTo>
                      <a:pt x="14" y="1"/>
                    </a:lnTo>
                    <a:lnTo>
                      <a:pt x="8" y="1"/>
                    </a:lnTo>
                    <a:lnTo>
                      <a:pt x="4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8" name="Freeform 183"/>
              <p:cNvSpPr>
                <a:spLocks/>
              </p:cNvSpPr>
              <p:nvPr/>
            </p:nvSpPr>
            <p:spPr bwMode="auto">
              <a:xfrm>
                <a:off x="233" y="1056"/>
                <a:ext cx="30" cy="55"/>
              </a:xfrm>
              <a:custGeom>
                <a:avLst/>
                <a:gdLst>
                  <a:gd name="T0" fmla="*/ 30 w 30"/>
                  <a:gd name="T1" fmla="*/ 54 h 55"/>
                  <a:gd name="T2" fmla="*/ 29 w 30"/>
                  <a:gd name="T3" fmla="*/ 51 h 55"/>
                  <a:gd name="T4" fmla="*/ 26 w 30"/>
                  <a:gd name="T5" fmla="*/ 46 h 55"/>
                  <a:gd name="T6" fmla="*/ 22 w 30"/>
                  <a:gd name="T7" fmla="*/ 39 h 55"/>
                  <a:gd name="T8" fmla="*/ 16 w 30"/>
                  <a:gd name="T9" fmla="*/ 31 h 55"/>
                  <a:gd name="T10" fmla="*/ 10 w 30"/>
                  <a:gd name="T11" fmla="*/ 24 h 55"/>
                  <a:gd name="T12" fmla="*/ 5 w 30"/>
                  <a:gd name="T13" fmla="*/ 15 h 55"/>
                  <a:gd name="T14" fmla="*/ 2 w 30"/>
                  <a:gd name="T15" fmla="*/ 7 h 55"/>
                  <a:gd name="T16" fmla="*/ 0 w 30"/>
                  <a:gd name="T17" fmla="*/ 0 h 55"/>
                  <a:gd name="T18" fmla="*/ 2 w 30"/>
                  <a:gd name="T19" fmla="*/ 9 h 55"/>
                  <a:gd name="T20" fmla="*/ 5 w 30"/>
                  <a:gd name="T21" fmla="*/ 19 h 55"/>
                  <a:gd name="T22" fmla="*/ 10 w 30"/>
                  <a:gd name="T23" fmla="*/ 29 h 55"/>
                  <a:gd name="T24" fmla="*/ 15 w 30"/>
                  <a:gd name="T25" fmla="*/ 39 h 55"/>
                  <a:gd name="T26" fmla="*/ 20 w 30"/>
                  <a:gd name="T27" fmla="*/ 47 h 55"/>
                  <a:gd name="T28" fmla="*/ 24 w 30"/>
                  <a:gd name="T29" fmla="*/ 53 h 55"/>
                  <a:gd name="T30" fmla="*/ 28 w 30"/>
                  <a:gd name="T31" fmla="*/ 55 h 55"/>
                  <a:gd name="T32" fmla="*/ 30 w 30"/>
                  <a:gd name="T33" fmla="*/ 54 h 5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0"/>
                  <a:gd name="T52" fmla="*/ 0 h 55"/>
                  <a:gd name="T53" fmla="*/ 30 w 30"/>
                  <a:gd name="T54" fmla="*/ 55 h 5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0" h="55">
                    <a:moveTo>
                      <a:pt x="30" y="54"/>
                    </a:moveTo>
                    <a:lnTo>
                      <a:pt x="29" y="51"/>
                    </a:lnTo>
                    <a:lnTo>
                      <a:pt x="26" y="46"/>
                    </a:lnTo>
                    <a:lnTo>
                      <a:pt x="22" y="39"/>
                    </a:lnTo>
                    <a:lnTo>
                      <a:pt x="16" y="31"/>
                    </a:lnTo>
                    <a:lnTo>
                      <a:pt x="10" y="24"/>
                    </a:lnTo>
                    <a:lnTo>
                      <a:pt x="5" y="15"/>
                    </a:lnTo>
                    <a:lnTo>
                      <a:pt x="2" y="7"/>
                    </a:lnTo>
                    <a:lnTo>
                      <a:pt x="0" y="0"/>
                    </a:lnTo>
                    <a:lnTo>
                      <a:pt x="2" y="9"/>
                    </a:lnTo>
                    <a:lnTo>
                      <a:pt x="5" y="19"/>
                    </a:lnTo>
                    <a:lnTo>
                      <a:pt x="10" y="29"/>
                    </a:lnTo>
                    <a:lnTo>
                      <a:pt x="15" y="39"/>
                    </a:lnTo>
                    <a:lnTo>
                      <a:pt x="20" y="47"/>
                    </a:lnTo>
                    <a:lnTo>
                      <a:pt x="24" y="53"/>
                    </a:lnTo>
                    <a:lnTo>
                      <a:pt x="28" y="55"/>
                    </a:lnTo>
                    <a:lnTo>
                      <a:pt x="30" y="5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89" name="Freeform 184"/>
              <p:cNvSpPr>
                <a:spLocks/>
              </p:cNvSpPr>
              <p:nvPr/>
            </p:nvSpPr>
            <p:spPr bwMode="auto">
              <a:xfrm>
                <a:off x="231" y="1080"/>
                <a:ext cx="18" cy="39"/>
              </a:xfrm>
              <a:custGeom>
                <a:avLst/>
                <a:gdLst>
                  <a:gd name="T0" fmla="*/ 0 w 18"/>
                  <a:gd name="T1" fmla="*/ 0 h 39"/>
                  <a:gd name="T2" fmla="*/ 4 w 18"/>
                  <a:gd name="T3" fmla="*/ 12 h 39"/>
                  <a:gd name="T4" fmla="*/ 10 w 18"/>
                  <a:gd name="T5" fmla="*/ 26 h 39"/>
                  <a:gd name="T6" fmla="*/ 15 w 18"/>
                  <a:gd name="T7" fmla="*/ 37 h 39"/>
                  <a:gd name="T8" fmla="*/ 18 w 18"/>
                  <a:gd name="T9" fmla="*/ 39 h 39"/>
                  <a:gd name="T10" fmla="*/ 17 w 18"/>
                  <a:gd name="T11" fmla="*/ 31 h 39"/>
                  <a:gd name="T12" fmla="*/ 12 w 18"/>
                  <a:gd name="T13" fmla="*/ 20 h 39"/>
                  <a:gd name="T14" fmla="*/ 5 w 18"/>
                  <a:gd name="T15" fmla="*/ 8 h 39"/>
                  <a:gd name="T16" fmla="*/ 0 w 18"/>
                  <a:gd name="T17" fmla="*/ 0 h 3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9"/>
                  <a:gd name="T29" fmla="*/ 18 w 18"/>
                  <a:gd name="T30" fmla="*/ 39 h 3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9">
                    <a:moveTo>
                      <a:pt x="0" y="0"/>
                    </a:moveTo>
                    <a:lnTo>
                      <a:pt x="4" y="12"/>
                    </a:lnTo>
                    <a:lnTo>
                      <a:pt x="10" y="26"/>
                    </a:lnTo>
                    <a:lnTo>
                      <a:pt x="15" y="37"/>
                    </a:lnTo>
                    <a:lnTo>
                      <a:pt x="18" y="39"/>
                    </a:lnTo>
                    <a:lnTo>
                      <a:pt x="17" y="31"/>
                    </a:lnTo>
                    <a:lnTo>
                      <a:pt x="12" y="20"/>
                    </a:lnTo>
                    <a:lnTo>
                      <a:pt x="5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0" name="Freeform 185"/>
              <p:cNvSpPr>
                <a:spLocks/>
              </p:cNvSpPr>
              <p:nvPr/>
            </p:nvSpPr>
            <p:spPr bwMode="auto">
              <a:xfrm>
                <a:off x="91" y="763"/>
                <a:ext cx="52" cy="210"/>
              </a:xfrm>
              <a:custGeom>
                <a:avLst/>
                <a:gdLst>
                  <a:gd name="T0" fmla="*/ 45 w 52"/>
                  <a:gd name="T1" fmla="*/ 0 h 210"/>
                  <a:gd name="T2" fmla="*/ 47 w 52"/>
                  <a:gd name="T3" fmla="*/ 0 h 210"/>
                  <a:gd name="T4" fmla="*/ 48 w 52"/>
                  <a:gd name="T5" fmla="*/ 0 h 210"/>
                  <a:gd name="T6" fmla="*/ 50 w 52"/>
                  <a:gd name="T7" fmla="*/ 1 h 210"/>
                  <a:gd name="T8" fmla="*/ 52 w 52"/>
                  <a:gd name="T9" fmla="*/ 1 h 210"/>
                  <a:gd name="T10" fmla="*/ 32 w 52"/>
                  <a:gd name="T11" fmla="*/ 27 h 210"/>
                  <a:gd name="T12" fmla="*/ 19 w 52"/>
                  <a:gd name="T13" fmla="*/ 55 h 210"/>
                  <a:gd name="T14" fmla="*/ 11 w 52"/>
                  <a:gd name="T15" fmla="*/ 84 h 210"/>
                  <a:gd name="T16" fmla="*/ 7 w 52"/>
                  <a:gd name="T17" fmla="*/ 113 h 210"/>
                  <a:gd name="T18" fmla="*/ 6 w 52"/>
                  <a:gd name="T19" fmla="*/ 141 h 210"/>
                  <a:gd name="T20" fmla="*/ 8 w 52"/>
                  <a:gd name="T21" fmla="*/ 167 h 210"/>
                  <a:gd name="T22" fmla="*/ 12 w 52"/>
                  <a:gd name="T23" fmla="*/ 190 h 210"/>
                  <a:gd name="T24" fmla="*/ 14 w 52"/>
                  <a:gd name="T25" fmla="*/ 210 h 210"/>
                  <a:gd name="T26" fmla="*/ 7 w 52"/>
                  <a:gd name="T27" fmla="*/ 194 h 210"/>
                  <a:gd name="T28" fmla="*/ 2 w 52"/>
                  <a:gd name="T29" fmla="*/ 170 h 210"/>
                  <a:gd name="T30" fmla="*/ 0 w 52"/>
                  <a:gd name="T31" fmla="*/ 140 h 210"/>
                  <a:gd name="T32" fmla="*/ 2 w 52"/>
                  <a:gd name="T33" fmla="*/ 107 h 210"/>
                  <a:gd name="T34" fmla="*/ 7 w 52"/>
                  <a:gd name="T35" fmla="*/ 74 h 210"/>
                  <a:gd name="T36" fmla="*/ 16 w 52"/>
                  <a:gd name="T37" fmla="*/ 44 h 210"/>
                  <a:gd name="T38" fmla="*/ 28 w 52"/>
                  <a:gd name="T39" fmla="*/ 18 h 210"/>
                  <a:gd name="T40" fmla="*/ 45 w 52"/>
                  <a:gd name="T41" fmla="*/ 0 h 2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2"/>
                  <a:gd name="T64" fmla="*/ 0 h 210"/>
                  <a:gd name="T65" fmla="*/ 52 w 52"/>
                  <a:gd name="T66" fmla="*/ 210 h 21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2" h="210">
                    <a:moveTo>
                      <a:pt x="45" y="0"/>
                    </a:moveTo>
                    <a:lnTo>
                      <a:pt x="47" y="0"/>
                    </a:lnTo>
                    <a:lnTo>
                      <a:pt x="48" y="0"/>
                    </a:lnTo>
                    <a:lnTo>
                      <a:pt x="50" y="1"/>
                    </a:lnTo>
                    <a:lnTo>
                      <a:pt x="52" y="1"/>
                    </a:lnTo>
                    <a:lnTo>
                      <a:pt x="32" y="27"/>
                    </a:lnTo>
                    <a:lnTo>
                      <a:pt x="19" y="55"/>
                    </a:lnTo>
                    <a:lnTo>
                      <a:pt x="11" y="84"/>
                    </a:lnTo>
                    <a:lnTo>
                      <a:pt x="7" y="113"/>
                    </a:lnTo>
                    <a:lnTo>
                      <a:pt x="6" y="141"/>
                    </a:lnTo>
                    <a:lnTo>
                      <a:pt x="8" y="167"/>
                    </a:lnTo>
                    <a:lnTo>
                      <a:pt x="12" y="190"/>
                    </a:lnTo>
                    <a:lnTo>
                      <a:pt x="14" y="210"/>
                    </a:lnTo>
                    <a:lnTo>
                      <a:pt x="7" y="194"/>
                    </a:lnTo>
                    <a:lnTo>
                      <a:pt x="2" y="170"/>
                    </a:lnTo>
                    <a:lnTo>
                      <a:pt x="0" y="140"/>
                    </a:lnTo>
                    <a:lnTo>
                      <a:pt x="2" y="107"/>
                    </a:lnTo>
                    <a:lnTo>
                      <a:pt x="7" y="74"/>
                    </a:lnTo>
                    <a:lnTo>
                      <a:pt x="16" y="44"/>
                    </a:lnTo>
                    <a:lnTo>
                      <a:pt x="28" y="18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1" name="Freeform 186"/>
              <p:cNvSpPr>
                <a:spLocks/>
              </p:cNvSpPr>
              <p:nvPr/>
            </p:nvSpPr>
            <p:spPr bwMode="auto">
              <a:xfrm>
                <a:off x="97" y="940"/>
                <a:ext cx="37" cy="28"/>
              </a:xfrm>
              <a:custGeom>
                <a:avLst/>
                <a:gdLst>
                  <a:gd name="T0" fmla="*/ 0 w 37"/>
                  <a:gd name="T1" fmla="*/ 0 h 28"/>
                  <a:gd name="T2" fmla="*/ 4 w 37"/>
                  <a:gd name="T3" fmla="*/ 5 h 28"/>
                  <a:gd name="T4" fmla="*/ 9 w 37"/>
                  <a:gd name="T5" fmla="*/ 11 h 28"/>
                  <a:gd name="T6" fmla="*/ 14 w 37"/>
                  <a:gd name="T7" fmla="*/ 16 h 28"/>
                  <a:gd name="T8" fmla="*/ 20 w 37"/>
                  <a:gd name="T9" fmla="*/ 21 h 28"/>
                  <a:gd name="T10" fmla="*/ 26 w 37"/>
                  <a:gd name="T11" fmla="*/ 25 h 28"/>
                  <a:gd name="T12" fmla="*/ 31 w 37"/>
                  <a:gd name="T13" fmla="*/ 27 h 28"/>
                  <a:gd name="T14" fmla="*/ 36 w 37"/>
                  <a:gd name="T15" fmla="*/ 28 h 28"/>
                  <a:gd name="T16" fmla="*/ 37 w 37"/>
                  <a:gd name="T17" fmla="*/ 27 h 28"/>
                  <a:gd name="T18" fmla="*/ 37 w 37"/>
                  <a:gd name="T19" fmla="*/ 25 h 28"/>
                  <a:gd name="T20" fmla="*/ 34 w 37"/>
                  <a:gd name="T21" fmla="*/ 22 h 28"/>
                  <a:gd name="T22" fmla="*/ 30 w 37"/>
                  <a:gd name="T23" fmla="*/ 19 h 28"/>
                  <a:gd name="T24" fmla="*/ 24 w 37"/>
                  <a:gd name="T25" fmla="*/ 16 h 28"/>
                  <a:gd name="T26" fmla="*/ 18 w 37"/>
                  <a:gd name="T27" fmla="*/ 12 h 28"/>
                  <a:gd name="T28" fmla="*/ 12 w 37"/>
                  <a:gd name="T29" fmla="*/ 8 h 28"/>
                  <a:gd name="T30" fmla="*/ 6 w 37"/>
                  <a:gd name="T31" fmla="*/ 5 h 28"/>
                  <a:gd name="T32" fmla="*/ 0 w 37"/>
                  <a:gd name="T33" fmla="*/ 0 h 2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28"/>
                  <a:gd name="T53" fmla="*/ 37 w 37"/>
                  <a:gd name="T54" fmla="*/ 28 h 2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28">
                    <a:moveTo>
                      <a:pt x="0" y="0"/>
                    </a:moveTo>
                    <a:lnTo>
                      <a:pt x="4" y="5"/>
                    </a:lnTo>
                    <a:lnTo>
                      <a:pt x="9" y="11"/>
                    </a:lnTo>
                    <a:lnTo>
                      <a:pt x="14" y="16"/>
                    </a:lnTo>
                    <a:lnTo>
                      <a:pt x="20" y="21"/>
                    </a:lnTo>
                    <a:lnTo>
                      <a:pt x="26" y="25"/>
                    </a:lnTo>
                    <a:lnTo>
                      <a:pt x="31" y="27"/>
                    </a:lnTo>
                    <a:lnTo>
                      <a:pt x="36" y="28"/>
                    </a:lnTo>
                    <a:lnTo>
                      <a:pt x="37" y="27"/>
                    </a:lnTo>
                    <a:lnTo>
                      <a:pt x="37" y="25"/>
                    </a:lnTo>
                    <a:lnTo>
                      <a:pt x="34" y="22"/>
                    </a:lnTo>
                    <a:lnTo>
                      <a:pt x="30" y="19"/>
                    </a:lnTo>
                    <a:lnTo>
                      <a:pt x="24" y="16"/>
                    </a:lnTo>
                    <a:lnTo>
                      <a:pt x="18" y="12"/>
                    </a:lnTo>
                    <a:lnTo>
                      <a:pt x="12" y="8"/>
                    </a:lnTo>
                    <a:lnTo>
                      <a:pt x="6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2" name="Freeform 187"/>
              <p:cNvSpPr>
                <a:spLocks/>
              </p:cNvSpPr>
              <p:nvPr/>
            </p:nvSpPr>
            <p:spPr bwMode="auto">
              <a:xfrm>
                <a:off x="96" y="919"/>
                <a:ext cx="43" cy="42"/>
              </a:xfrm>
              <a:custGeom>
                <a:avLst/>
                <a:gdLst>
                  <a:gd name="T0" fmla="*/ 43 w 43"/>
                  <a:gd name="T1" fmla="*/ 42 h 42"/>
                  <a:gd name="T2" fmla="*/ 41 w 43"/>
                  <a:gd name="T3" fmla="*/ 42 h 42"/>
                  <a:gd name="T4" fmla="*/ 37 w 43"/>
                  <a:gd name="T5" fmla="*/ 40 h 42"/>
                  <a:gd name="T6" fmla="*/ 31 w 43"/>
                  <a:gd name="T7" fmla="*/ 36 h 42"/>
                  <a:gd name="T8" fmla="*/ 23 w 43"/>
                  <a:gd name="T9" fmla="*/ 31 h 42"/>
                  <a:gd name="T10" fmla="*/ 15 w 43"/>
                  <a:gd name="T11" fmla="*/ 25 h 42"/>
                  <a:gd name="T12" fmla="*/ 8 w 43"/>
                  <a:gd name="T13" fmla="*/ 17 h 42"/>
                  <a:gd name="T14" fmla="*/ 3 w 43"/>
                  <a:gd name="T15" fmla="*/ 9 h 42"/>
                  <a:gd name="T16" fmla="*/ 0 w 43"/>
                  <a:gd name="T17" fmla="*/ 0 h 42"/>
                  <a:gd name="T18" fmla="*/ 4 w 43"/>
                  <a:gd name="T19" fmla="*/ 5 h 42"/>
                  <a:gd name="T20" fmla="*/ 11 w 43"/>
                  <a:gd name="T21" fmla="*/ 11 h 42"/>
                  <a:gd name="T22" fmla="*/ 19 w 43"/>
                  <a:gd name="T23" fmla="*/ 18 h 42"/>
                  <a:gd name="T24" fmla="*/ 26 w 43"/>
                  <a:gd name="T25" fmla="*/ 24 h 42"/>
                  <a:gd name="T26" fmla="*/ 33 w 43"/>
                  <a:gd name="T27" fmla="*/ 29 h 42"/>
                  <a:gd name="T28" fmla="*/ 39 w 43"/>
                  <a:gd name="T29" fmla="*/ 35 h 42"/>
                  <a:gd name="T30" fmla="*/ 43 w 43"/>
                  <a:gd name="T31" fmla="*/ 39 h 42"/>
                  <a:gd name="T32" fmla="*/ 43 w 43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42"/>
                  <a:gd name="T53" fmla="*/ 43 w 43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42">
                    <a:moveTo>
                      <a:pt x="43" y="42"/>
                    </a:moveTo>
                    <a:lnTo>
                      <a:pt x="41" y="42"/>
                    </a:lnTo>
                    <a:lnTo>
                      <a:pt x="37" y="40"/>
                    </a:lnTo>
                    <a:lnTo>
                      <a:pt x="31" y="36"/>
                    </a:lnTo>
                    <a:lnTo>
                      <a:pt x="23" y="31"/>
                    </a:lnTo>
                    <a:lnTo>
                      <a:pt x="15" y="25"/>
                    </a:lnTo>
                    <a:lnTo>
                      <a:pt x="8" y="17"/>
                    </a:lnTo>
                    <a:lnTo>
                      <a:pt x="3" y="9"/>
                    </a:lnTo>
                    <a:lnTo>
                      <a:pt x="0" y="0"/>
                    </a:lnTo>
                    <a:lnTo>
                      <a:pt x="4" y="5"/>
                    </a:lnTo>
                    <a:lnTo>
                      <a:pt x="11" y="11"/>
                    </a:lnTo>
                    <a:lnTo>
                      <a:pt x="19" y="18"/>
                    </a:lnTo>
                    <a:lnTo>
                      <a:pt x="26" y="24"/>
                    </a:lnTo>
                    <a:lnTo>
                      <a:pt x="33" y="29"/>
                    </a:lnTo>
                    <a:lnTo>
                      <a:pt x="39" y="35"/>
                    </a:lnTo>
                    <a:lnTo>
                      <a:pt x="43" y="39"/>
                    </a:lnTo>
                    <a:lnTo>
                      <a:pt x="43" y="4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3" name="Freeform 188"/>
              <p:cNvSpPr>
                <a:spLocks/>
              </p:cNvSpPr>
              <p:nvPr/>
            </p:nvSpPr>
            <p:spPr bwMode="auto">
              <a:xfrm>
                <a:off x="94" y="880"/>
                <a:ext cx="52" cy="54"/>
              </a:xfrm>
              <a:custGeom>
                <a:avLst/>
                <a:gdLst>
                  <a:gd name="T0" fmla="*/ 52 w 52"/>
                  <a:gd name="T1" fmla="*/ 53 h 54"/>
                  <a:gd name="T2" fmla="*/ 50 w 52"/>
                  <a:gd name="T3" fmla="*/ 54 h 54"/>
                  <a:gd name="T4" fmla="*/ 44 w 52"/>
                  <a:gd name="T5" fmla="*/ 51 h 54"/>
                  <a:gd name="T6" fmla="*/ 36 w 52"/>
                  <a:gd name="T7" fmla="*/ 45 h 54"/>
                  <a:gd name="T8" fmla="*/ 27 w 52"/>
                  <a:gd name="T9" fmla="*/ 38 h 54"/>
                  <a:gd name="T10" fmla="*/ 19 w 52"/>
                  <a:gd name="T11" fmla="*/ 28 h 54"/>
                  <a:gd name="T12" fmla="*/ 10 w 52"/>
                  <a:gd name="T13" fmla="*/ 18 h 54"/>
                  <a:gd name="T14" fmla="*/ 4 w 52"/>
                  <a:gd name="T15" fmla="*/ 9 h 54"/>
                  <a:gd name="T16" fmla="*/ 0 w 52"/>
                  <a:gd name="T17" fmla="*/ 0 h 54"/>
                  <a:gd name="T18" fmla="*/ 4 w 52"/>
                  <a:gd name="T19" fmla="*/ 4 h 54"/>
                  <a:gd name="T20" fmla="*/ 11 w 52"/>
                  <a:gd name="T21" fmla="*/ 11 h 54"/>
                  <a:gd name="T22" fmla="*/ 20 w 52"/>
                  <a:gd name="T23" fmla="*/ 18 h 54"/>
                  <a:gd name="T24" fmla="*/ 30 w 52"/>
                  <a:gd name="T25" fmla="*/ 27 h 54"/>
                  <a:gd name="T26" fmla="*/ 39 w 52"/>
                  <a:gd name="T27" fmla="*/ 36 h 54"/>
                  <a:gd name="T28" fmla="*/ 46 w 52"/>
                  <a:gd name="T29" fmla="*/ 43 h 54"/>
                  <a:gd name="T30" fmla="*/ 51 w 52"/>
                  <a:gd name="T31" fmla="*/ 49 h 54"/>
                  <a:gd name="T32" fmla="*/ 52 w 52"/>
                  <a:gd name="T33" fmla="*/ 53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4"/>
                  <a:gd name="T53" fmla="*/ 52 w 52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4">
                    <a:moveTo>
                      <a:pt x="52" y="53"/>
                    </a:moveTo>
                    <a:lnTo>
                      <a:pt x="50" y="54"/>
                    </a:lnTo>
                    <a:lnTo>
                      <a:pt x="44" y="51"/>
                    </a:lnTo>
                    <a:lnTo>
                      <a:pt x="36" y="45"/>
                    </a:lnTo>
                    <a:lnTo>
                      <a:pt x="27" y="38"/>
                    </a:lnTo>
                    <a:lnTo>
                      <a:pt x="19" y="28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11"/>
                    </a:lnTo>
                    <a:lnTo>
                      <a:pt x="20" y="18"/>
                    </a:lnTo>
                    <a:lnTo>
                      <a:pt x="30" y="27"/>
                    </a:lnTo>
                    <a:lnTo>
                      <a:pt x="39" y="36"/>
                    </a:lnTo>
                    <a:lnTo>
                      <a:pt x="46" y="43"/>
                    </a:lnTo>
                    <a:lnTo>
                      <a:pt x="51" y="49"/>
                    </a:lnTo>
                    <a:lnTo>
                      <a:pt x="52" y="53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4" name="Freeform 189"/>
              <p:cNvSpPr>
                <a:spLocks/>
              </p:cNvSpPr>
              <p:nvPr/>
            </p:nvSpPr>
            <p:spPr bwMode="auto">
              <a:xfrm>
                <a:off x="98" y="842"/>
                <a:ext cx="57" cy="49"/>
              </a:xfrm>
              <a:custGeom>
                <a:avLst/>
                <a:gdLst>
                  <a:gd name="T0" fmla="*/ 57 w 57"/>
                  <a:gd name="T1" fmla="*/ 49 h 49"/>
                  <a:gd name="T2" fmla="*/ 53 w 57"/>
                  <a:gd name="T3" fmla="*/ 49 h 49"/>
                  <a:gd name="T4" fmla="*/ 47 w 57"/>
                  <a:gd name="T5" fmla="*/ 47 h 49"/>
                  <a:gd name="T6" fmla="*/ 38 w 57"/>
                  <a:gd name="T7" fmla="*/ 42 h 49"/>
                  <a:gd name="T8" fmla="*/ 29 w 57"/>
                  <a:gd name="T9" fmla="*/ 34 h 49"/>
                  <a:gd name="T10" fmla="*/ 19 w 57"/>
                  <a:gd name="T11" fmla="*/ 25 h 49"/>
                  <a:gd name="T12" fmla="*/ 11 w 57"/>
                  <a:gd name="T13" fmla="*/ 17 h 49"/>
                  <a:gd name="T14" fmla="*/ 4 w 57"/>
                  <a:gd name="T15" fmla="*/ 8 h 49"/>
                  <a:gd name="T16" fmla="*/ 0 w 57"/>
                  <a:gd name="T17" fmla="*/ 0 h 49"/>
                  <a:gd name="T18" fmla="*/ 5 w 57"/>
                  <a:gd name="T19" fmla="*/ 3 h 49"/>
                  <a:gd name="T20" fmla="*/ 12 w 57"/>
                  <a:gd name="T21" fmla="*/ 9 h 49"/>
                  <a:gd name="T22" fmla="*/ 22 w 57"/>
                  <a:gd name="T23" fmla="*/ 16 h 49"/>
                  <a:gd name="T24" fmla="*/ 32 w 57"/>
                  <a:gd name="T25" fmla="*/ 24 h 49"/>
                  <a:gd name="T26" fmla="*/ 41 w 57"/>
                  <a:gd name="T27" fmla="*/ 32 h 49"/>
                  <a:gd name="T28" fmla="*/ 50 w 57"/>
                  <a:gd name="T29" fmla="*/ 40 h 49"/>
                  <a:gd name="T30" fmla="*/ 55 w 57"/>
                  <a:gd name="T31" fmla="*/ 46 h 49"/>
                  <a:gd name="T32" fmla="*/ 57 w 57"/>
                  <a:gd name="T33" fmla="*/ 49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49"/>
                  <a:gd name="T53" fmla="*/ 57 w 57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49">
                    <a:moveTo>
                      <a:pt x="57" y="49"/>
                    </a:moveTo>
                    <a:lnTo>
                      <a:pt x="53" y="49"/>
                    </a:lnTo>
                    <a:lnTo>
                      <a:pt x="47" y="47"/>
                    </a:lnTo>
                    <a:lnTo>
                      <a:pt x="38" y="42"/>
                    </a:lnTo>
                    <a:lnTo>
                      <a:pt x="29" y="34"/>
                    </a:lnTo>
                    <a:lnTo>
                      <a:pt x="19" y="25"/>
                    </a:lnTo>
                    <a:lnTo>
                      <a:pt x="11" y="17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3"/>
                    </a:lnTo>
                    <a:lnTo>
                      <a:pt x="12" y="9"/>
                    </a:lnTo>
                    <a:lnTo>
                      <a:pt x="22" y="16"/>
                    </a:lnTo>
                    <a:lnTo>
                      <a:pt x="32" y="24"/>
                    </a:lnTo>
                    <a:lnTo>
                      <a:pt x="41" y="32"/>
                    </a:lnTo>
                    <a:lnTo>
                      <a:pt x="50" y="40"/>
                    </a:lnTo>
                    <a:lnTo>
                      <a:pt x="55" y="46"/>
                    </a:lnTo>
                    <a:lnTo>
                      <a:pt x="57" y="4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5" name="Freeform 190"/>
              <p:cNvSpPr>
                <a:spLocks/>
              </p:cNvSpPr>
              <p:nvPr/>
            </p:nvSpPr>
            <p:spPr bwMode="auto">
              <a:xfrm>
                <a:off x="105" y="827"/>
                <a:ext cx="52" cy="42"/>
              </a:xfrm>
              <a:custGeom>
                <a:avLst/>
                <a:gdLst>
                  <a:gd name="T0" fmla="*/ 52 w 52"/>
                  <a:gd name="T1" fmla="*/ 42 h 42"/>
                  <a:gd name="T2" fmla="*/ 49 w 52"/>
                  <a:gd name="T3" fmla="*/ 42 h 42"/>
                  <a:gd name="T4" fmla="*/ 43 w 52"/>
                  <a:gd name="T5" fmla="*/ 39 h 42"/>
                  <a:gd name="T6" fmla="*/ 35 w 52"/>
                  <a:gd name="T7" fmla="*/ 35 h 42"/>
                  <a:gd name="T8" fmla="*/ 26 w 52"/>
                  <a:gd name="T9" fmla="*/ 28 h 42"/>
                  <a:gd name="T10" fmla="*/ 16 w 52"/>
                  <a:gd name="T11" fmla="*/ 21 h 42"/>
                  <a:gd name="T12" fmla="*/ 9 w 52"/>
                  <a:gd name="T13" fmla="*/ 13 h 42"/>
                  <a:gd name="T14" fmla="*/ 3 w 52"/>
                  <a:gd name="T15" fmla="*/ 6 h 42"/>
                  <a:gd name="T16" fmla="*/ 0 w 52"/>
                  <a:gd name="T17" fmla="*/ 0 h 42"/>
                  <a:gd name="T18" fmla="*/ 5 w 52"/>
                  <a:gd name="T19" fmla="*/ 4 h 42"/>
                  <a:gd name="T20" fmla="*/ 12 w 52"/>
                  <a:gd name="T21" fmla="*/ 9 h 42"/>
                  <a:gd name="T22" fmla="*/ 22 w 52"/>
                  <a:gd name="T23" fmla="*/ 14 h 42"/>
                  <a:gd name="T24" fmla="*/ 31 w 52"/>
                  <a:gd name="T25" fmla="*/ 20 h 42"/>
                  <a:gd name="T26" fmla="*/ 40 w 52"/>
                  <a:gd name="T27" fmla="*/ 27 h 42"/>
                  <a:gd name="T28" fmla="*/ 46 w 52"/>
                  <a:gd name="T29" fmla="*/ 33 h 42"/>
                  <a:gd name="T30" fmla="*/ 51 w 52"/>
                  <a:gd name="T31" fmla="*/ 38 h 42"/>
                  <a:gd name="T32" fmla="*/ 52 w 52"/>
                  <a:gd name="T33" fmla="*/ 42 h 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42"/>
                  <a:gd name="T53" fmla="*/ 52 w 52"/>
                  <a:gd name="T54" fmla="*/ 42 h 4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42">
                    <a:moveTo>
                      <a:pt x="52" y="42"/>
                    </a:moveTo>
                    <a:lnTo>
                      <a:pt x="49" y="42"/>
                    </a:lnTo>
                    <a:lnTo>
                      <a:pt x="43" y="39"/>
                    </a:lnTo>
                    <a:lnTo>
                      <a:pt x="35" y="35"/>
                    </a:lnTo>
                    <a:lnTo>
                      <a:pt x="26" y="28"/>
                    </a:lnTo>
                    <a:lnTo>
                      <a:pt x="16" y="21"/>
                    </a:lnTo>
                    <a:lnTo>
                      <a:pt x="9" y="13"/>
                    </a:lnTo>
                    <a:lnTo>
                      <a:pt x="3" y="6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2" y="9"/>
                    </a:lnTo>
                    <a:lnTo>
                      <a:pt x="22" y="14"/>
                    </a:lnTo>
                    <a:lnTo>
                      <a:pt x="31" y="20"/>
                    </a:lnTo>
                    <a:lnTo>
                      <a:pt x="40" y="27"/>
                    </a:lnTo>
                    <a:lnTo>
                      <a:pt x="46" y="33"/>
                    </a:lnTo>
                    <a:lnTo>
                      <a:pt x="51" y="38"/>
                    </a:lnTo>
                    <a:lnTo>
                      <a:pt x="52" y="4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6" name="Freeform 191"/>
              <p:cNvSpPr>
                <a:spLocks/>
              </p:cNvSpPr>
              <p:nvPr/>
            </p:nvSpPr>
            <p:spPr bwMode="auto">
              <a:xfrm>
                <a:off x="112" y="797"/>
                <a:ext cx="44" cy="36"/>
              </a:xfrm>
              <a:custGeom>
                <a:avLst/>
                <a:gdLst>
                  <a:gd name="T0" fmla="*/ 44 w 44"/>
                  <a:gd name="T1" fmla="*/ 35 h 36"/>
                  <a:gd name="T2" fmla="*/ 41 w 44"/>
                  <a:gd name="T3" fmla="*/ 36 h 36"/>
                  <a:gd name="T4" fmla="*/ 36 w 44"/>
                  <a:gd name="T5" fmla="*/ 35 h 36"/>
                  <a:gd name="T6" fmla="*/ 30 w 44"/>
                  <a:gd name="T7" fmla="*/ 32 h 36"/>
                  <a:gd name="T8" fmla="*/ 22 w 44"/>
                  <a:gd name="T9" fmla="*/ 27 h 36"/>
                  <a:gd name="T10" fmla="*/ 15 w 44"/>
                  <a:gd name="T11" fmla="*/ 22 h 36"/>
                  <a:gd name="T12" fmla="*/ 9 w 44"/>
                  <a:gd name="T13" fmla="*/ 15 h 36"/>
                  <a:gd name="T14" fmla="*/ 3 w 44"/>
                  <a:gd name="T15" fmla="*/ 8 h 36"/>
                  <a:gd name="T16" fmla="*/ 0 w 44"/>
                  <a:gd name="T17" fmla="*/ 0 h 36"/>
                  <a:gd name="T18" fmla="*/ 4 w 44"/>
                  <a:gd name="T19" fmla="*/ 4 h 36"/>
                  <a:gd name="T20" fmla="*/ 11 w 44"/>
                  <a:gd name="T21" fmla="*/ 8 h 36"/>
                  <a:gd name="T22" fmla="*/ 19 w 44"/>
                  <a:gd name="T23" fmla="*/ 13 h 36"/>
                  <a:gd name="T24" fmla="*/ 27 w 44"/>
                  <a:gd name="T25" fmla="*/ 18 h 36"/>
                  <a:gd name="T26" fmla="*/ 33 w 44"/>
                  <a:gd name="T27" fmla="*/ 24 h 36"/>
                  <a:gd name="T28" fmla="*/ 39 w 44"/>
                  <a:gd name="T29" fmla="*/ 28 h 36"/>
                  <a:gd name="T30" fmla="*/ 43 w 44"/>
                  <a:gd name="T31" fmla="*/ 32 h 36"/>
                  <a:gd name="T32" fmla="*/ 44 w 44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36"/>
                  <a:gd name="T53" fmla="*/ 44 w 44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36">
                    <a:moveTo>
                      <a:pt x="44" y="35"/>
                    </a:moveTo>
                    <a:lnTo>
                      <a:pt x="41" y="36"/>
                    </a:lnTo>
                    <a:lnTo>
                      <a:pt x="36" y="35"/>
                    </a:lnTo>
                    <a:lnTo>
                      <a:pt x="30" y="32"/>
                    </a:lnTo>
                    <a:lnTo>
                      <a:pt x="22" y="27"/>
                    </a:lnTo>
                    <a:lnTo>
                      <a:pt x="15" y="22"/>
                    </a:lnTo>
                    <a:lnTo>
                      <a:pt x="9" y="15"/>
                    </a:lnTo>
                    <a:lnTo>
                      <a:pt x="3" y="8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1" y="8"/>
                    </a:lnTo>
                    <a:lnTo>
                      <a:pt x="19" y="13"/>
                    </a:lnTo>
                    <a:lnTo>
                      <a:pt x="27" y="18"/>
                    </a:lnTo>
                    <a:lnTo>
                      <a:pt x="33" y="24"/>
                    </a:lnTo>
                    <a:lnTo>
                      <a:pt x="39" y="28"/>
                    </a:lnTo>
                    <a:lnTo>
                      <a:pt x="43" y="32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7" name="Freeform 192"/>
              <p:cNvSpPr>
                <a:spLocks/>
              </p:cNvSpPr>
              <p:nvPr/>
            </p:nvSpPr>
            <p:spPr bwMode="auto">
              <a:xfrm>
                <a:off x="139" y="771"/>
                <a:ext cx="25" cy="10"/>
              </a:xfrm>
              <a:custGeom>
                <a:avLst/>
                <a:gdLst>
                  <a:gd name="T0" fmla="*/ 25 w 25"/>
                  <a:gd name="T1" fmla="*/ 7 h 10"/>
                  <a:gd name="T2" fmla="*/ 24 w 25"/>
                  <a:gd name="T3" fmla="*/ 9 h 10"/>
                  <a:gd name="T4" fmla="*/ 20 w 25"/>
                  <a:gd name="T5" fmla="*/ 10 h 10"/>
                  <a:gd name="T6" fmla="*/ 17 w 25"/>
                  <a:gd name="T7" fmla="*/ 10 h 10"/>
                  <a:gd name="T8" fmla="*/ 12 w 25"/>
                  <a:gd name="T9" fmla="*/ 10 h 10"/>
                  <a:gd name="T10" fmla="*/ 7 w 25"/>
                  <a:gd name="T11" fmla="*/ 9 h 10"/>
                  <a:gd name="T12" fmla="*/ 3 w 25"/>
                  <a:gd name="T13" fmla="*/ 7 h 10"/>
                  <a:gd name="T14" fmla="*/ 0 w 25"/>
                  <a:gd name="T15" fmla="*/ 4 h 10"/>
                  <a:gd name="T16" fmla="*/ 0 w 25"/>
                  <a:gd name="T17" fmla="*/ 0 h 10"/>
                  <a:gd name="T18" fmla="*/ 3 w 25"/>
                  <a:gd name="T19" fmla="*/ 3 h 10"/>
                  <a:gd name="T20" fmla="*/ 6 w 25"/>
                  <a:gd name="T21" fmla="*/ 4 h 10"/>
                  <a:gd name="T22" fmla="*/ 12 w 25"/>
                  <a:gd name="T23" fmla="*/ 4 h 10"/>
                  <a:gd name="T24" fmla="*/ 17 w 25"/>
                  <a:gd name="T25" fmla="*/ 4 h 10"/>
                  <a:gd name="T26" fmla="*/ 21 w 25"/>
                  <a:gd name="T27" fmla="*/ 4 h 10"/>
                  <a:gd name="T28" fmla="*/ 24 w 25"/>
                  <a:gd name="T29" fmla="*/ 4 h 10"/>
                  <a:gd name="T30" fmla="*/ 25 w 25"/>
                  <a:gd name="T31" fmla="*/ 5 h 10"/>
                  <a:gd name="T32" fmla="*/ 25 w 25"/>
                  <a:gd name="T33" fmla="*/ 7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0"/>
                  <a:gd name="T53" fmla="*/ 25 w 25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0">
                    <a:moveTo>
                      <a:pt x="25" y="7"/>
                    </a:moveTo>
                    <a:lnTo>
                      <a:pt x="24" y="9"/>
                    </a:lnTo>
                    <a:lnTo>
                      <a:pt x="20" y="10"/>
                    </a:lnTo>
                    <a:lnTo>
                      <a:pt x="17" y="10"/>
                    </a:lnTo>
                    <a:lnTo>
                      <a:pt x="12" y="10"/>
                    </a:lnTo>
                    <a:lnTo>
                      <a:pt x="7" y="9"/>
                    </a:lnTo>
                    <a:lnTo>
                      <a:pt x="3" y="7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6" y="4"/>
                    </a:lnTo>
                    <a:lnTo>
                      <a:pt x="12" y="4"/>
                    </a:lnTo>
                    <a:lnTo>
                      <a:pt x="17" y="4"/>
                    </a:lnTo>
                    <a:lnTo>
                      <a:pt x="21" y="4"/>
                    </a:lnTo>
                    <a:lnTo>
                      <a:pt x="24" y="4"/>
                    </a:lnTo>
                    <a:lnTo>
                      <a:pt x="25" y="5"/>
                    </a:lnTo>
                    <a:lnTo>
                      <a:pt x="25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8" name="Freeform 193"/>
              <p:cNvSpPr>
                <a:spLocks/>
              </p:cNvSpPr>
              <p:nvPr/>
            </p:nvSpPr>
            <p:spPr bwMode="auto">
              <a:xfrm>
                <a:off x="93" y="898"/>
                <a:ext cx="49" cy="47"/>
              </a:xfrm>
              <a:custGeom>
                <a:avLst/>
                <a:gdLst>
                  <a:gd name="T0" fmla="*/ 49 w 49"/>
                  <a:gd name="T1" fmla="*/ 47 h 47"/>
                  <a:gd name="T2" fmla="*/ 46 w 49"/>
                  <a:gd name="T3" fmla="*/ 47 h 47"/>
                  <a:gd name="T4" fmla="*/ 41 w 49"/>
                  <a:gd name="T5" fmla="*/ 45 h 47"/>
                  <a:gd name="T6" fmla="*/ 34 w 49"/>
                  <a:gd name="T7" fmla="*/ 41 h 47"/>
                  <a:gd name="T8" fmla="*/ 26 w 49"/>
                  <a:gd name="T9" fmla="*/ 34 h 47"/>
                  <a:gd name="T10" fmla="*/ 17 w 49"/>
                  <a:gd name="T11" fmla="*/ 26 h 47"/>
                  <a:gd name="T12" fmla="*/ 10 w 49"/>
                  <a:gd name="T13" fmla="*/ 18 h 47"/>
                  <a:gd name="T14" fmla="*/ 4 w 49"/>
                  <a:gd name="T15" fmla="*/ 9 h 47"/>
                  <a:gd name="T16" fmla="*/ 0 w 49"/>
                  <a:gd name="T17" fmla="*/ 0 h 47"/>
                  <a:gd name="T18" fmla="*/ 4 w 49"/>
                  <a:gd name="T19" fmla="*/ 4 h 47"/>
                  <a:gd name="T20" fmla="*/ 10 w 49"/>
                  <a:gd name="T21" fmla="*/ 9 h 47"/>
                  <a:gd name="T22" fmla="*/ 19 w 49"/>
                  <a:gd name="T23" fmla="*/ 16 h 47"/>
                  <a:gd name="T24" fmla="*/ 28 w 49"/>
                  <a:gd name="T25" fmla="*/ 23 h 47"/>
                  <a:gd name="T26" fmla="*/ 36 w 49"/>
                  <a:gd name="T27" fmla="*/ 31 h 47"/>
                  <a:gd name="T28" fmla="*/ 43 w 49"/>
                  <a:gd name="T29" fmla="*/ 38 h 47"/>
                  <a:gd name="T30" fmla="*/ 48 w 49"/>
                  <a:gd name="T31" fmla="*/ 43 h 47"/>
                  <a:gd name="T32" fmla="*/ 49 w 49"/>
                  <a:gd name="T33" fmla="*/ 47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47"/>
                  <a:gd name="T53" fmla="*/ 49 w 49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47">
                    <a:moveTo>
                      <a:pt x="49" y="47"/>
                    </a:moveTo>
                    <a:lnTo>
                      <a:pt x="46" y="47"/>
                    </a:lnTo>
                    <a:lnTo>
                      <a:pt x="41" y="45"/>
                    </a:lnTo>
                    <a:lnTo>
                      <a:pt x="34" y="41"/>
                    </a:lnTo>
                    <a:lnTo>
                      <a:pt x="26" y="34"/>
                    </a:lnTo>
                    <a:lnTo>
                      <a:pt x="17" y="26"/>
                    </a:lnTo>
                    <a:lnTo>
                      <a:pt x="10" y="18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0" y="9"/>
                    </a:lnTo>
                    <a:lnTo>
                      <a:pt x="19" y="16"/>
                    </a:lnTo>
                    <a:lnTo>
                      <a:pt x="28" y="23"/>
                    </a:lnTo>
                    <a:lnTo>
                      <a:pt x="36" y="31"/>
                    </a:lnTo>
                    <a:lnTo>
                      <a:pt x="43" y="38"/>
                    </a:lnTo>
                    <a:lnTo>
                      <a:pt x="48" y="43"/>
                    </a:lnTo>
                    <a:lnTo>
                      <a:pt x="49" y="4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499" name="Freeform 194"/>
              <p:cNvSpPr>
                <a:spLocks/>
              </p:cNvSpPr>
              <p:nvPr/>
            </p:nvSpPr>
            <p:spPr bwMode="auto">
              <a:xfrm>
                <a:off x="95" y="863"/>
                <a:ext cx="56" cy="47"/>
              </a:xfrm>
              <a:custGeom>
                <a:avLst/>
                <a:gdLst>
                  <a:gd name="T0" fmla="*/ 56 w 56"/>
                  <a:gd name="T1" fmla="*/ 46 h 47"/>
                  <a:gd name="T2" fmla="*/ 52 w 56"/>
                  <a:gd name="T3" fmla="*/ 47 h 47"/>
                  <a:gd name="T4" fmla="*/ 45 w 56"/>
                  <a:gd name="T5" fmla="*/ 44 h 47"/>
                  <a:gd name="T6" fmla="*/ 38 w 56"/>
                  <a:gd name="T7" fmla="*/ 39 h 47"/>
                  <a:gd name="T8" fmla="*/ 28 w 56"/>
                  <a:gd name="T9" fmla="*/ 32 h 47"/>
                  <a:gd name="T10" fmla="*/ 18 w 56"/>
                  <a:gd name="T11" fmla="*/ 25 h 47"/>
                  <a:gd name="T12" fmla="*/ 10 w 56"/>
                  <a:gd name="T13" fmla="*/ 16 h 47"/>
                  <a:gd name="T14" fmla="*/ 3 w 56"/>
                  <a:gd name="T15" fmla="*/ 7 h 47"/>
                  <a:gd name="T16" fmla="*/ 0 w 56"/>
                  <a:gd name="T17" fmla="*/ 0 h 47"/>
                  <a:gd name="T18" fmla="*/ 4 w 56"/>
                  <a:gd name="T19" fmla="*/ 2 h 47"/>
                  <a:gd name="T20" fmla="*/ 12 w 56"/>
                  <a:gd name="T21" fmla="*/ 7 h 47"/>
                  <a:gd name="T22" fmla="*/ 20 w 56"/>
                  <a:gd name="T23" fmla="*/ 15 h 47"/>
                  <a:gd name="T24" fmla="*/ 31 w 56"/>
                  <a:gd name="T25" fmla="*/ 23 h 47"/>
                  <a:gd name="T26" fmla="*/ 41 w 56"/>
                  <a:gd name="T27" fmla="*/ 30 h 47"/>
                  <a:gd name="T28" fmla="*/ 49 w 56"/>
                  <a:gd name="T29" fmla="*/ 37 h 47"/>
                  <a:gd name="T30" fmla="*/ 54 w 56"/>
                  <a:gd name="T31" fmla="*/ 43 h 47"/>
                  <a:gd name="T32" fmla="*/ 56 w 56"/>
                  <a:gd name="T33" fmla="*/ 46 h 4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47"/>
                  <a:gd name="T53" fmla="*/ 56 w 56"/>
                  <a:gd name="T54" fmla="*/ 47 h 4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47">
                    <a:moveTo>
                      <a:pt x="56" y="46"/>
                    </a:moveTo>
                    <a:lnTo>
                      <a:pt x="52" y="47"/>
                    </a:lnTo>
                    <a:lnTo>
                      <a:pt x="45" y="44"/>
                    </a:lnTo>
                    <a:lnTo>
                      <a:pt x="38" y="39"/>
                    </a:lnTo>
                    <a:lnTo>
                      <a:pt x="28" y="32"/>
                    </a:lnTo>
                    <a:lnTo>
                      <a:pt x="18" y="25"/>
                    </a:lnTo>
                    <a:lnTo>
                      <a:pt x="10" y="16"/>
                    </a:lnTo>
                    <a:lnTo>
                      <a:pt x="3" y="7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12" y="7"/>
                    </a:lnTo>
                    <a:lnTo>
                      <a:pt x="20" y="15"/>
                    </a:lnTo>
                    <a:lnTo>
                      <a:pt x="31" y="23"/>
                    </a:lnTo>
                    <a:lnTo>
                      <a:pt x="41" y="30"/>
                    </a:lnTo>
                    <a:lnTo>
                      <a:pt x="49" y="37"/>
                    </a:lnTo>
                    <a:lnTo>
                      <a:pt x="54" y="43"/>
                    </a:lnTo>
                    <a:lnTo>
                      <a:pt x="56" y="4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0" name="Freeform 195"/>
              <p:cNvSpPr>
                <a:spLocks/>
              </p:cNvSpPr>
              <p:nvPr/>
            </p:nvSpPr>
            <p:spPr bwMode="auto">
              <a:xfrm>
                <a:off x="105" y="811"/>
                <a:ext cx="53" cy="36"/>
              </a:xfrm>
              <a:custGeom>
                <a:avLst/>
                <a:gdLst>
                  <a:gd name="T0" fmla="*/ 53 w 53"/>
                  <a:gd name="T1" fmla="*/ 35 h 36"/>
                  <a:gd name="T2" fmla="*/ 51 w 53"/>
                  <a:gd name="T3" fmla="*/ 36 h 36"/>
                  <a:gd name="T4" fmla="*/ 45 w 53"/>
                  <a:gd name="T5" fmla="*/ 35 h 36"/>
                  <a:gd name="T6" fmla="*/ 37 w 53"/>
                  <a:gd name="T7" fmla="*/ 32 h 36"/>
                  <a:gd name="T8" fmla="*/ 28 w 53"/>
                  <a:gd name="T9" fmla="*/ 27 h 36"/>
                  <a:gd name="T10" fmla="*/ 19 w 53"/>
                  <a:gd name="T11" fmla="*/ 22 h 36"/>
                  <a:gd name="T12" fmla="*/ 10 w 53"/>
                  <a:gd name="T13" fmla="*/ 16 h 36"/>
                  <a:gd name="T14" fmla="*/ 4 w 53"/>
                  <a:gd name="T15" fmla="*/ 8 h 36"/>
                  <a:gd name="T16" fmla="*/ 0 w 53"/>
                  <a:gd name="T17" fmla="*/ 0 h 36"/>
                  <a:gd name="T18" fmla="*/ 5 w 53"/>
                  <a:gd name="T19" fmla="*/ 4 h 36"/>
                  <a:gd name="T20" fmla="*/ 13 w 53"/>
                  <a:gd name="T21" fmla="*/ 8 h 36"/>
                  <a:gd name="T22" fmla="*/ 22 w 53"/>
                  <a:gd name="T23" fmla="*/ 13 h 36"/>
                  <a:gd name="T24" fmla="*/ 32 w 53"/>
                  <a:gd name="T25" fmla="*/ 19 h 36"/>
                  <a:gd name="T26" fmla="*/ 40 w 53"/>
                  <a:gd name="T27" fmla="*/ 24 h 36"/>
                  <a:gd name="T28" fmla="*/ 48 w 53"/>
                  <a:gd name="T29" fmla="*/ 28 h 36"/>
                  <a:gd name="T30" fmla="*/ 53 w 53"/>
                  <a:gd name="T31" fmla="*/ 32 h 36"/>
                  <a:gd name="T32" fmla="*/ 53 w 53"/>
                  <a:gd name="T33" fmla="*/ 35 h 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36"/>
                  <a:gd name="T53" fmla="*/ 53 w 53"/>
                  <a:gd name="T54" fmla="*/ 36 h 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36">
                    <a:moveTo>
                      <a:pt x="53" y="35"/>
                    </a:moveTo>
                    <a:lnTo>
                      <a:pt x="51" y="36"/>
                    </a:lnTo>
                    <a:lnTo>
                      <a:pt x="45" y="35"/>
                    </a:lnTo>
                    <a:lnTo>
                      <a:pt x="37" y="32"/>
                    </a:lnTo>
                    <a:lnTo>
                      <a:pt x="28" y="27"/>
                    </a:lnTo>
                    <a:lnTo>
                      <a:pt x="19" y="22"/>
                    </a:lnTo>
                    <a:lnTo>
                      <a:pt x="10" y="16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3" y="8"/>
                    </a:lnTo>
                    <a:lnTo>
                      <a:pt x="22" y="13"/>
                    </a:lnTo>
                    <a:lnTo>
                      <a:pt x="32" y="19"/>
                    </a:lnTo>
                    <a:lnTo>
                      <a:pt x="40" y="24"/>
                    </a:lnTo>
                    <a:lnTo>
                      <a:pt x="48" y="28"/>
                    </a:lnTo>
                    <a:lnTo>
                      <a:pt x="53" y="32"/>
                    </a:lnTo>
                    <a:lnTo>
                      <a:pt x="53" y="35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1" name="Freeform 196"/>
              <p:cNvSpPr>
                <a:spLocks/>
              </p:cNvSpPr>
              <p:nvPr/>
            </p:nvSpPr>
            <p:spPr bwMode="auto">
              <a:xfrm>
                <a:off x="119" y="785"/>
                <a:ext cx="39" cy="37"/>
              </a:xfrm>
              <a:custGeom>
                <a:avLst/>
                <a:gdLst>
                  <a:gd name="T0" fmla="*/ 39 w 39"/>
                  <a:gd name="T1" fmla="*/ 36 h 37"/>
                  <a:gd name="T2" fmla="*/ 37 w 39"/>
                  <a:gd name="T3" fmla="*/ 37 h 37"/>
                  <a:gd name="T4" fmla="*/ 32 w 39"/>
                  <a:gd name="T5" fmla="*/ 34 h 37"/>
                  <a:gd name="T6" fmla="*/ 26 w 39"/>
                  <a:gd name="T7" fmla="*/ 29 h 37"/>
                  <a:gd name="T8" fmla="*/ 19 w 39"/>
                  <a:gd name="T9" fmla="*/ 23 h 37"/>
                  <a:gd name="T10" fmla="*/ 11 w 39"/>
                  <a:gd name="T11" fmla="*/ 17 h 37"/>
                  <a:gd name="T12" fmla="*/ 5 w 39"/>
                  <a:gd name="T13" fmla="*/ 10 h 37"/>
                  <a:gd name="T14" fmla="*/ 2 w 39"/>
                  <a:gd name="T15" fmla="*/ 4 h 37"/>
                  <a:gd name="T16" fmla="*/ 0 w 39"/>
                  <a:gd name="T17" fmla="*/ 0 h 37"/>
                  <a:gd name="T18" fmla="*/ 4 w 39"/>
                  <a:gd name="T19" fmla="*/ 3 h 37"/>
                  <a:gd name="T20" fmla="*/ 9 w 39"/>
                  <a:gd name="T21" fmla="*/ 7 h 37"/>
                  <a:gd name="T22" fmla="*/ 16 w 39"/>
                  <a:gd name="T23" fmla="*/ 12 h 37"/>
                  <a:gd name="T24" fmla="*/ 22 w 39"/>
                  <a:gd name="T25" fmla="*/ 18 h 37"/>
                  <a:gd name="T26" fmla="*/ 29 w 39"/>
                  <a:gd name="T27" fmla="*/ 23 h 37"/>
                  <a:gd name="T28" fmla="*/ 34 w 39"/>
                  <a:gd name="T29" fmla="*/ 28 h 37"/>
                  <a:gd name="T30" fmla="*/ 38 w 39"/>
                  <a:gd name="T31" fmla="*/ 33 h 37"/>
                  <a:gd name="T32" fmla="*/ 39 w 39"/>
                  <a:gd name="T33" fmla="*/ 36 h 3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7"/>
                  <a:gd name="T53" fmla="*/ 39 w 39"/>
                  <a:gd name="T54" fmla="*/ 37 h 3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7">
                    <a:moveTo>
                      <a:pt x="39" y="36"/>
                    </a:moveTo>
                    <a:lnTo>
                      <a:pt x="37" y="37"/>
                    </a:lnTo>
                    <a:lnTo>
                      <a:pt x="32" y="34"/>
                    </a:lnTo>
                    <a:lnTo>
                      <a:pt x="26" y="29"/>
                    </a:lnTo>
                    <a:lnTo>
                      <a:pt x="19" y="23"/>
                    </a:lnTo>
                    <a:lnTo>
                      <a:pt x="11" y="17"/>
                    </a:lnTo>
                    <a:lnTo>
                      <a:pt x="5" y="10"/>
                    </a:lnTo>
                    <a:lnTo>
                      <a:pt x="2" y="4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9" y="7"/>
                    </a:lnTo>
                    <a:lnTo>
                      <a:pt x="16" y="12"/>
                    </a:lnTo>
                    <a:lnTo>
                      <a:pt x="22" y="18"/>
                    </a:lnTo>
                    <a:lnTo>
                      <a:pt x="29" y="23"/>
                    </a:lnTo>
                    <a:lnTo>
                      <a:pt x="34" y="28"/>
                    </a:lnTo>
                    <a:lnTo>
                      <a:pt x="38" y="33"/>
                    </a:lnTo>
                    <a:lnTo>
                      <a:pt x="39" y="36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2" name="Freeform 197"/>
              <p:cNvSpPr>
                <a:spLocks/>
              </p:cNvSpPr>
              <p:nvPr/>
            </p:nvSpPr>
            <p:spPr bwMode="auto">
              <a:xfrm>
                <a:off x="124" y="780"/>
                <a:ext cx="29" cy="14"/>
              </a:xfrm>
              <a:custGeom>
                <a:avLst/>
                <a:gdLst>
                  <a:gd name="T0" fmla="*/ 29 w 29"/>
                  <a:gd name="T1" fmla="*/ 12 h 14"/>
                  <a:gd name="T2" fmla="*/ 27 w 29"/>
                  <a:gd name="T3" fmla="*/ 13 h 14"/>
                  <a:gd name="T4" fmla="*/ 24 w 29"/>
                  <a:gd name="T5" fmla="*/ 14 h 14"/>
                  <a:gd name="T6" fmla="*/ 20 w 29"/>
                  <a:gd name="T7" fmla="*/ 13 h 14"/>
                  <a:gd name="T8" fmla="*/ 15 w 29"/>
                  <a:gd name="T9" fmla="*/ 12 h 14"/>
                  <a:gd name="T10" fmla="*/ 9 w 29"/>
                  <a:gd name="T11" fmla="*/ 10 h 14"/>
                  <a:gd name="T12" fmla="*/ 5 w 29"/>
                  <a:gd name="T13" fmla="*/ 7 h 14"/>
                  <a:gd name="T14" fmla="*/ 2 w 29"/>
                  <a:gd name="T15" fmla="*/ 3 h 14"/>
                  <a:gd name="T16" fmla="*/ 0 w 29"/>
                  <a:gd name="T17" fmla="*/ 0 h 14"/>
                  <a:gd name="T18" fmla="*/ 3 w 29"/>
                  <a:gd name="T19" fmla="*/ 2 h 14"/>
                  <a:gd name="T20" fmla="*/ 8 w 29"/>
                  <a:gd name="T21" fmla="*/ 4 h 14"/>
                  <a:gd name="T22" fmla="*/ 14 w 29"/>
                  <a:gd name="T23" fmla="*/ 5 h 14"/>
                  <a:gd name="T24" fmla="*/ 19 w 29"/>
                  <a:gd name="T25" fmla="*/ 6 h 14"/>
                  <a:gd name="T26" fmla="*/ 24 w 29"/>
                  <a:gd name="T27" fmla="*/ 7 h 14"/>
                  <a:gd name="T28" fmla="*/ 27 w 29"/>
                  <a:gd name="T29" fmla="*/ 8 h 14"/>
                  <a:gd name="T30" fmla="*/ 29 w 29"/>
                  <a:gd name="T31" fmla="*/ 10 h 14"/>
                  <a:gd name="T32" fmla="*/ 29 w 29"/>
                  <a:gd name="T33" fmla="*/ 12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"/>
                  <a:gd name="T52" fmla="*/ 0 h 14"/>
                  <a:gd name="T53" fmla="*/ 29 w 29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" h="14">
                    <a:moveTo>
                      <a:pt x="29" y="12"/>
                    </a:moveTo>
                    <a:lnTo>
                      <a:pt x="27" y="13"/>
                    </a:lnTo>
                    <a:lnTo>
                      <a:pt x="24" y="14"/>
                    </a:lnTo>
                    <a:lnTo>
                      <a:pt x="20" y="13"/>
                    </a:lnTo>
                    <a:lnTo>
                      <a:pt x="15" y="12"/>
                    </a:lnTo>
                    <a:lnTo>
                      <a:pt x="9" y="10"/>
                    </a:lnTo>
                    <a:lnTo>
                      <a:pt x="5" y="7"/>
                    </a:lnTo>
                    <a:lnTo>
                      <a:pt x="2" y="3"/>
                    </a:lnTo>
                    <a:lnTo>
                      <a:pt x="0" y="0"/>
                    </a:lnTo>
                    <a:lnTo>
                      <a:pt x="3" y="2"/>
                    </a:lnTo>
                    <a:lnTo>
                      <a:pt x="8" y="4"/>
                    </a:lnTo>
                    <a:lnTo>
                      <a:pt x="14" y="5"/>
                    </a:lnTo>
                    <a:lnTo>
                      <a:pt x="19" y="6"/>
                    </a:lnTo>
                    <a:lnTo>
                      <a:pt x="24" y="7"/>
                    </a:lnTo>
                    <a:lnTo>
                      <a:pt x="27" y="8"/>
                    </a:lnTo>
                    <a:lnTo>
                      <a:pt x="29" y="10"/>
                    </a:lnTo>
                    <a:lnTo>
                      <a:pt x="29" y="12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3" name="Freeform 198"/>
              <p:cNvSpPr>
                <a:spLocks/>
              </p:cNvSpPr>
              <p:nvPr/>
            </p:nvSpPr>
            <p:spPr bwMode="auto">
              <a:xfrm>
                <a:off x="101" y="956"/>
                <a:ext cx="23" cy="28"/>
              </a:xfrm>
              <a:custGeom>
                <a:avLst/>
                <a:gdLst>
                  <a:gd name="T0" fmla="*/ 0 w 23"/>
                  <a:gd name="T1" fmla="*/ 0 h 28"/>
                  <a:gd name="T2" fmla="*/ 2 w 23"/>
                  <a:gd name="T3" fmla="*/ 2 h 28"/>
                  <a:gd name="T4" fmla="*/ 6 w 23"/>
                  <a:gd name="T5" fmla="*/ 5 h 28"/>
                  <a:gd name="T6" fmla="*/ 10 w 23"/>
                  <a:gd name="T7" fmla="*/ 9 h 28"/>
                  <a:gd name="T8" fmla="*/ 14 w 23"/>
                  <a:gd name="T9" fmla="*/ 13 h 28"/>
                  <a:gd name="T10" fmla="*/ 19 w 23"/>
                  <a:gd name="T11" fmla="*/ 17 h 28"/>
                  <a:gd name="T12" fmla="*/ 21 w 23"/>
                  <a:gd name="T13" fmla="*/ 21 h 28"/>
                  <a:gd name="T14" fmla="*/ 23 w 23"/>
                  <a:gd name="T15" fmla="*/ 25 h 28"/>
                  <a:gd name="T16" fmla="*/ 22 w 23"/>
                  <a:gd name="T17" fmla="*/ 28 h 28"/>
                  <a:gd name="T18" fmla="*/ 17 w 23"/>
                  <a:gd name="T19" fmla="*/ 27 h 28"/>
                  <a:gd name="T20" fmla="*/ 10 w 23"/>
                  <a:gd name="T21" fmla="*/ 18 h 28"/>
                  <a:gd name="T22" fmla="*/ 4 w 23"/>
                  <a:gd name="T23" fmla="*/ 8 h 28"/>
                  <a:gd name="T24" fmla="*/ 0 w 23"/>
                  <a:gd name="T25" fmla="*/ 0 h 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28"/>
                  <a:gd name="T41" fmla="*/ 23 w 23"/>
                  <a:gd name="T42" fmla="*/ 28 h 2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28">
                    <a:moveTo>
                      <a:pt x="0" y="0"/>
                    </a:moveTo>
                    <a:lnTo>
                      <a:pt x="2" y="2"/>
                    </a:lnTo>
                    <a:lnTo>
                      <a:pt x="6" y="5"/>
                    </a:lnTo>
                    <a:lnTo>
                      <a:pt x="10" y="9"/>
                    </a:lnTo>
                    <a:lnTo>
                      <a:pt x="14" y="13"/>
                    </a:lnTo>
                    <a:lnTo>
                      <a:pt x="19" y="17"/>
                    </a:lnTo>
                    <a:lnTo>
                      <a:pt x="21" y="21"/>
                    </a:lnTo>
                    <a:lnTo>
                      <a:pt x="23" y="25"/>
                    </a:lnTo>
                    <a:lnTo>
                      <a:pt x="22" y="28"/>
                    </a:lnTo>
                    <a:lnTo>
                      <a:pt x="17" y="27"/>
                    </a:lnTo>
                    <a:lnTo>
                      <a:pt x="10" y="18"/>
                    </a:lnTo>
                    <a:lnTo>
                      <a:pt x="4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4" name="Freeform 199"/>
              <p:cNvSpPr>
                <a:spLocks/>
              </p:cNvSpPr>
              <p:nvPr/>
            </p:nvSpPr>
            <p:spPr bwMode="auto">
              <a:xfrm>
                <a:off x="100" y="962"/>
                <a:ext cx="6" cy="35"/>
              </a:xfrm>
              <a:custGeom>
                <a:avLst/>
                <a:gdLst>
                  <a:gd name="T0" fmla="*/ 2 w 6"/>
                  <a:gd name="T1" fmla="*/ 0 h 35"/>
                  <a:gd name="T2" fmla="*/ 2 w 6"/>
                  <a:gd name="T3" fmla="*/ 7 h 35"/>
                  <a:gd name="T4" fmla="*/ 0 w 6"/>
                  <a:gd name="T5" fmla="*/ 18 h 35"/>
                  <a:gd name="T6" fmla="*/ 0 w 6"/>
                  <a:gd name="T7" fmla="*/ 30 h 35"/>
                  <a:gd name="T8" fmla="*/ 3 w 6"/>
                  <a:gd name="T9" fmla="*/ 35 h 35"/>
                  <a:gd name="T10" fmla="*/ 6 w 6"/>
                  <a:gd name="T11" fmla="*/ 30 h 35"/>
                  <a:gd name="T12" fmla="*/ 6 w 6"/>
                  <a:gd name="T13" fmla="*/ 20 h 35"/>
                  <a:gd name="T14" fmla="*/ 3 w 6"/>
                  <a:gd name="T15" fmla="*/ 9 h 35"/>
                  <a:gd name="T16" fmla="*/ 2 w 6"/>
                  <a:gd name="T17" fmla="*/ 0 h 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35"/>
                  <a:gd name="T29" fmla="*/ 6 w 6"/>
                  <a:gd name="T30" fmla="*/ 35 h 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35">
                    <a:moveTo>
                      <a:pt x="2" y="0"/>
                    </a:moveTo>
                    <a:lnTo>
                      <a:pt x="2" y="7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3" y="35"/>
                    </a:lnTo>
                    <a:lnTo>
                      <a:pt x="6" y="30"/>
                    </a:lnTo>
                    <a:lnTo>
                      <a:pt x="6" y="20"/>
                    </a:lnTo>
                    <a:lnTo>
                      <a:pt x="3" y="9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5" name="Freeform 200"/>
              <p:cNvSpPr>
                <a:spLocks/>
              </p:cNvSpPr>
              <p:nvPr/>
            </p:nvSpPr>
            <p:spPr bwMode="auto">
              <a:xfrm>
                <a:off x="77" y="955"/>
                <a:ext cx="25" cy="32"/>
              </a:xfrm>
              <a:custGeom>
                <a:avLst/>
                <a:gdLst>
                  <a:gd name="T0" fmla="*/ 25 w 25"/>
                  <a:gd name="T1" fmla="*/ 0 h 32"/>
                  <a:gd name="T2" fmla="*/ 19 w 25"/>
                  <a:gd name="T3" fmla="*/ 10 h 32"/>
                  <a:gd name="T4" fmla="*/ 11 w 25"/>
                  <a:gd name="T5" fmla="*/ 21 h 32"/>
                  <a:gd name="T6" fmla="*/ 4 w 25"/>
                  <a:gd name="T7" fmla="*/ 31 h 32"/>
                  <a:gd name="T8" fmla="*/ 0 w 25"/>
                  <a:gd name="T9" fmla="*/ 32 h 32"/>
                  <a:gd name="T10" fmla="*/ 0 w 25"/>
                  <a:gd name="T11" fmla="*/ 29 h 32"/>
                  <a:gd name="T12" fmla="*/ 1 w 25"/>
                  <a:gd name="T13" fmla="*/ 25 h 32"/>
                  <a:gd name="T14" fmla="*/ 5 w 25"/>
                  <a:gd name="T15" fmla="*/ 21 h 32"/>
                  <a:gd name="T16" fmla="*/ 9 w 25"/>
                  <a:gd name="T17" fmla="*/ 16 h 32"/>
                  <a:gd name="T18" fmla="*/ 14 w 25"/>
                  <a:gd name="T19" fmla="*/ 11 h 32"/>
                  <a:gd name="T20" fmla="*/ 19 w 25"/>
                  <a:gd name="T21" fmla="*/ 7 h 32"/>
                  <a:gd name="T22" fmla="*/ 22 w 25"/>
                  <a:gd name="T23" fmla="*/ 3 h 32"/>
                  <a:gd name="T24" fmla="*/ 25 w 25"/>
                  <a:gd name="T25" fmla="*/ 0 h 3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"/>
                  <a:gd name="T40" fmla="*/ 0 h 32"/>
                  <a:gd name="T41" fmla="*/ 25 w 25"/>
                  <a:gd name="T42" fmla="*/ 32 h 3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" h="32">
                    <a:moveTo>
                      <a:pt x="25" y="0"/>
                    </a:moveTo>
                    <a:lnTo>
                      <a:pt x="19" y="10"/>
                    </a:lnTo>
                    <a:lnTo>
                      <a:pt x="11" y="21"/>
                    </a:lnTo>
                    <a:lnTo>
                      <a:pt x="4" y="31"/>
                    </a:lnTo>
                    <a:lnTo>
                      <a:pt x="0" y="32"/>
                    </a:lnTo>
                    <a:lnTo>
                      <a:pt x="0" y="29"/>
                    </a:lnTo>
                    <a:lnTo>
                      <a:pt x="1" y="25"/>
                    </a:lnTo>
                    <a:lnTo>
                      <a:pt x="5" y="21"/>
                    </a:lnTo>
                    <a:lnTo>
                      <a:pt x="9" y="16"/>
                    </a:lnTo>
                    <a:lnTo>
                      <a:pt x="14" y="11"/>
                    </a:lnTo>
                    <a:lnTo>
                      <a:pt x="19" y="7"/>
                    </a:lnTo>
                    <a:lnTo>
                      <a:pt x="22" y="3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6" name="Freeform 201"/>
              <p:cNvSpPr>
                <a:spLocks/>
              </p:cNvSpPr>
              <p:nvPr/>
            </p:nvSpPr>
            <p:spPr bwMode="auto">
              <a:xfrm>
                <a:off x="82" y="779"/>
                <a:ext cx="39" cy="9"/>
              </a:xfrm>
              <a:custGeom>
                <a:avLst/>
                <a:gdLst>
                  <a:gd name="T0" fmla="*/ 39 w 39"/>
                  <a:gd name="T1" fmla="*/ 7 h 9"/>
                  <a:gd name="T2" fmla="*/ 34 w 39"/>
                  <a:gd name="T3" fmla="*/ 8 h 9"/>
                  <a:gd name="T4" fmla="*/ 28 w 39"/>
                  <a:gd name="T5" fmla="*/ 9 h 9"/>
                  <a:gd name="T6" fmla="*/ 22 w 39"/>
                  <a:gd name="T7" fmla="*/ 9 h 9"/>
                  <a:gd name="T8" fmla="*/ 16 w 39"/>
                  <a:gd name="T9" fmla="*/ 9 h 9"/>
                  <a:gd name="T10" fmla="*/ 10 w 39"/>
                  <a:gd name="T11" fmla="*/ 9 h 9"/>
                  <a:gd name="T12" fmla="*/ 5 w 39"/>
                  <a:gd name="T13" fmla="*/ 8 h 9"/>
                  <a:gd name="T14" fmla="*/ 2 w 39"/>
                  <a:gd name="T15" fmla="*/ 6 h 9"/>
                  <a:gd name="T16" fmla="*/ 0 w 39"/>
                  <a:gd name="T17" fmla="*/ 3 h 9"/>
                  <a:gd name="T18" fmla="*/ 1 w 39"/>
                  <a:gd name="T19" fmla="*/ 1 h 9"/>
                  <a:gd name="T20" fmla="*/ 4 w 39"/>
                  <a:gd name="T21" fmla="*/ 0 h 9"/>
                  <a:gd name="T22" fmla="*/ 9 w 39"/>
                  <a:gd name="T23" fmla="*/ 1 h 9"/>
                  <a:gd name="T24" fmla="*/ 15 w 39"/>
                  <a:gd name="T25" fmla="*/ 2 h 9"/>
                  <a:gd name="T26" fmla="*/ 21 w 39"/>
                  <a:gd name="T27" fmla="*/ 3 h 9"/>
                  <a:gd name="T28" fmla="*/ 28 w 39"/>
                  <a:gd name="T29" fmla="*/ 5 h 9"/>
                  <a:gd name="T30" fmla="*/ 34 w 39"/>
                  <a:gd name="T31" fmla="*/ 6 h 9"/>
                  <a:gd name="T32" fmla="*/ 39 w 39"/>
                  <a:gd name="T33" fmla="*/ 7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9"/>
                  <a:gd name="T53" fmla="*/ 39 w 3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9">
                    <a:moveTo>
                      <a:pt x="39" y="7"/>
                    </a:moveTo>
                    <a:lnTo>
                      <a:pt x="34" y="8"/>
                    </a:lnTo>
                    <a:lnTo>
                      <a:pt x="28" y="9"/>
                    </a:lnTo>
                    <a:lnTo>
                      <a:pt x="22" y="9"/>
                    </a:lnTo>
                    <a:lnTo>
                      <a:pt x="16" y="9"/>
                    </a:lnTo>
                    <a:lnTo>
                      <a:pt x="10" y="9"/>
                    </a:lnTo>
                    <a:lnTo>
                      <a:pt x="5" y="8"/>
                    </a:lnTo>
                    <a:lnTo>
                      <a:pt x="2" y="6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4" y="0"/>
                    </a:lnTo>
                    <a:lnTo>
                      <a:pt x="9" y="1"/>
                    </a:lnTo>
                    <a:lnTo>
                      <a:pt x="15" y="2"/>
                    </a:lnTo>
                    <a:lnTo>
                      <a:pt x="21" y="3"/>
                    </a:lnTo>
                    <a:lnTo>
                      <a:pt x="28" y="5"/>
                    </a:lnTo>
                    <a:lnTo>
                      <a:pt x="34" y="6"/>
                    </a:lnTo>
                    <a:lnTo>
                      <a:pt x="39" y="7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7" name="Freeform 202"/>
              <p:cNvSpPr>
                <a:spLocks/>
              </p:cNvSpPr>
              <p:nvPr/>
            </p:nvSpPr>
            <p:spPr bwMode="auto">
              <a:xfrm>
                <a:off x="90" y="760"/>
                <a:ext cx="37" cy="19"/>
              </a:xfrm>
              <a:custGeom>
                <a:avLst/>
                <a:gdLst>
                  <a:gd name="T0" fmla="*/ 37 w 37"/>
                  <a:gd name="T1" fmla="*/ 19 h 19"/>
                  <a:gd name="T2" fmla="*/ 33 w 37"/>
                  <a:gd name="T3" fmla="*/ 19 h 19"/>
                  <a:gd name="T4" fmla="*/ 28 w 37"/>
                  <a:gd name="T5" fmla="*/ 18 h 19"/>
                  <a:gd name="T6" fmla="*/ 22 w 37"/>
                  <a:gd name="T7" fmla="*/ 16 h 19"/>
                  <a:gd name="T8" fmla="*/ 16 w 37"/>
                  <a:gd name="T9" fmla="*/ 14 h 19"/>
                  <a:gd name="T10" fmla="*/ 11 w 37"/>
                  <a:gd name="T11" fmla="*/ 11 h 19"/>
                  <a:gd name="T12" fmla="*/ 6 w 37"/>
                  <a:gd name="T13" fmla="*/ 8 h 19"/>
                  <a:gd name="T14" fmla="*/ 2 w 37"/>
                  <a:gd name="T15" fmla="*/ 5 h 19"/>
                  <a:gd name="T16" fmla="*/ 0 w 37"/>
                  <a:gd name="T17" fmla="*/ 2 h 19"/>
                  <a:gd name="T18" fmla="*/ 1 w 37"/>
                  <a:gd name="T19" fmla="*/ 0 h 19"/>
                  <a:gd name="T20" fmla="*/ 5 w 37"/>
                  <a:gd name="T21" fmla="*/ 0 h 19"/>
                  <a:gd name="T22" fmla="*/ 11 w 37"/>
                  <a:gd name="T23" fmla="*/ 2 h 19"/>
                  <a:gd name="T24" fmla="*/ 17 w 37"/>
                  <a:gd name="T25" fmla="*/ 6 h 19"/>
                  <a:gd name="T26" fmla="*/ 23 w 37"/>
                  <a:gd name="T27" fmla="*/ 10 h 19"/>
                  <a:gd name="T28" fmla="*/ 29 w 37"/>
                  <a:gd name="T29" fmla="*/ 14 h 19"/>
                  <a:gd name="T30" fmla="*/ 34 w 37"/>
                  <a:gd name="T31" fmla="*/ 17 h 19"/>
                  <a:gd name="T32" fmla="*/ 37 w 37"/>
                  <a:gd name="T33" fmla="*/ 19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19"/>
                  <a:gd name="T53" fmla="*/ 37 w 37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19">
                    <a:moveTo>
                      <a:pt x="37" y="19"/>
                    </a:moveTo>
                    <a:lnTo>
                      <a:pt x="33" y="19"/>
                    </a:lnTo>
                    <a:lnTo>
                      <a:pt x="28" y="18"/>
                    </a:lnTo>
                    <a:lnTo>
                      <a:pt x="22" y="16"/>
                    </a:lnTo>
                    <a:lnTo>
                      <a:pt x="16" y="14"/>
                    </a:lnTo>
                    <a:lnTo>
                      <a:pt x="11" y="11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11" y="2"/>
                    </a:lnTo>
                    <a:lnTo>
                      <a:pt x="17" y="6"/>
                    </a:lnTo>
                    <a:lnTo>
                      <a:pt x="23" y="10"/>
                    </a:lnTo>
                    <a:lnTo>
                      <a:pt x="29" y="14"/>
                    </a:lnTo>
                    <a:lnTo>
                      <a:pt x="34" y="17"/>
                    </a:lnTo>
                    <a:lnTo>
                      <a:pt x="37" y="19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8" name="Freeform 203"/>
              <p:cNvSpPr>
                <a:spLocks/>
              </p:cNvSpPr>
              <p:nvPr/>
            </p:nvSpPr>
            <p:spPr bwMode="auto">
              <a:xfrm>
                <a:off x="82" y="797"/>
                <a:ext cx="36" cy="10"/>
              </a:xfrm>
              <a:custGeom>
                <a:avLst/>
                <a:gdLst>
                  <a:gd name="T0" fmla="*/ 36 w 36"/>
                  <a:gd name="T1" fmla="*/ 4 h 10"/>
                  <a:gd name="T2" fmla="*/ 34 w 36"/>
                  <a:gd name="T3" fmla="*/ 6 h 10"/>
                  <a:gd name="T4" fmla="*/ 31 w 36"/>
                  <a:gd name="T5" fmla="*/ 8 h 10"/>
                  <a:gd name="T6" fmla="*/ 25 w 36"/>
                  <a:gd name="T7" fmla="*/ 9 h 10"/>
                  <a:gd name="T8" fmla="*/ 19 w 36"/>
                  <a:gd name="T9" fmla="*/ 10 h 10"/>
                  <a:gd name="T10" fmla="*/ 13 w 36"/>
                  <a:gd name="T11" fmla="*/ 10 h 10"/>
                  <a:gd name="T12" fmla="*/ 7 w 36"/>
                  <a:gd name="T13" fmla="*/ 9 h 10"/>
                  <a:gd name="T14" fmla="*/ 2 w 36"/>
                  <a:gd name="T15" fmla="*/ 7 h 10"/>
                  <a:gd name="T16" fmla="*/ 0 w 36"/>
                  <a:gd name="T17" fmla="*/ 4 h 10"/>
                  <a:gd name="T18" fmla="*/ 0 w 36"/>
                  <a:gd name="T19" fmla="*/ 1 h 10"/>
                  <a:gd name="T20" fmla="*/ 2 w 36"/>
                  <a:gd name="T21" fmla="*/ 0 h 10"/>
                  <a:gd name="T22" fmla="*/ 8 w 36"/>
                  <a:gd name="T23" fmla="*/ 0 h 10"/>
                  <a:gd name="T24" fmla="*/ 13 w 36"/>
                  <a:gd name="T25" fmla="*/ 1 h 10"/>
                  <a:gd name="T26" fmla="*/ 20 w 36"/>
                  <a:gd name="T27" fmla="*/ 2 h 10"/>
                  <a:gd name="T28" fmla="*/ 26 w 36"/>
                  <a:gd name="T29" fmla="*/ 3 h 10"/>
                  <a:gd name="T30" fmla="*/ 32 w 36"/>
                  <a:gd name="T31" fmla="*/ 4 h 10"/>
                  <a:gd name="T32" fmla="*/ 36 w 36"/>
                  <a:gd name="T33" fmla="*/ 4 h 1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6"/>
                  <a:gd name="T52" fmla="*/ 0 h 10"/>
                  <a:gd name="T53" fmla="*/ 36 w 36"/>
                  <a:gd name="T54" fmla="*/ 10 h 1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6" h="10">
                    <a:moveTo>
                      <a:pt x="36" y="4"/>
                    </a:moveTo>
                    <a:lnTo>
                      <a:pt x="34" y="6"/>
                    </a:lnTo>
                    <a:lnTo>
                      <a:pt x="31" y="8"/>
                    </a:lnTo>
                    <a:lnTo>
                      <a:pt x="25" y="9"/>
                    </a:lnTo>
                    <a:lnTo>
                      <a:pt x="19" y="10"/>
                    </a:lnTo>
                    <a:lnTo>
                      <a:pt x="13" y="10"/>
                    </a:lnTo>
                    <a:lnTo>
                      <a:pt x="7" y="9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13" y="1"/>
                    </a:lnTo>
                    <a:lnTo>
                      <a:pt x="20" y="2"/>
                    </a:lnTo>
                    <a:lnTo>
                      <a:pt x="26" y="3"/>
                    </a:lnTo>
                    <a:lnTo>
                      <a:pt x="32" y="4"/>
                    </a:lnTo>
                    <a:lnTo>
                      <a:pt x="36" y="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09" name="Freeform 204"/>
              <p:cNvSpPr>
                <a:spLocks/>
              </p:cNvSpPr>
              <p:nvPr/>
            </p:nvSpPr>
            <p:spPr bwMode="auto">
              <a:xfrm>
                <a:off x="72" y="814"/>
                <a:ext cx="39" cy="7"/>
              </a:xfrm>
              <a:custGeom>
                <a:avLst/>
                <a:gdLst>
                  <a:gd name="T0" fmla="*/ 39 w 39"/>
                  <a:gd name="T1" fmla="*/ 0 h 7"/>
                  <a:gd name="T2" fmla="*/ 36 w 39"/>
                  <a:gd name="T3" fmla="*/ 2 h 7"/>
                  <a:gd name="T4" fmla="*/ 31 w 39"/>
                  <a:gd name="T5" fmla="*/ 3 h 7"/>
                  <a:gd name="T6" fmla="*/ 25 w 39"/>
                  <a:gd name="T7" fmla="*/ 5 h 7"/>
                  <a:gd name="T8" fmla="*/ 18 w 39"/>
                  <a:gd name="T9" fmla="*/ 6 h 7"/>
                  <a:gd name="T10" fmla="*/ 12 w 39"/>
                  <a:gd name="T11" fmla="*/ 7 h 7"/>
                  <a:gd name="T12" fmla="*/ 6 w 39"/>
                  <a:gd name="T13" fmla="*/ 7 h 7"/>
                  <a:gd name="T14" fmla="*/ 3 w 39"/>
                  <a:gd name="T15" fmla="*/ 6 h 7"/>
                  <a:gd name="T16" fmla="*/ 0 w 39"/>
                  <a:gd name="T17" fmla="*/ 4 h 7"/>
                  <a:gd name="T18" fmla="*/ 0 w 39"/>
                  <a:gd name="T19" fmla="*/ 2 h 7"/>
                  <a:gd name="T20" fmla="*/ 3 w 39"/>
                  <a:gd name="T21" fmla="*/ 0 h 7"/>
                  <a:gd name="T22" fmla="*/ 7 w 39"/>
                  <a:gd name="T23" fmla="*/ 0 h 7"/>
                  <a:gd name="T24" fmla="*/ 13 w 39"/>
                  <a:gd name="T25" fmla="*/ 0 h 7"/>
                  <a:gd name="T26" fmla="*/ 20 w 39"/>
                  <a:gd name="T27" fmla="*/ 0 h 7"/>
                  <a:gd name="T28" fmla="*/ 27 w 39"/>
                  <a:gd name="T29" fmla="*/ 1 h 7"/>
                  <a:gd name="T30" fmla="*/ 33 w 39"/>
                  <a:gd name="T31" fmla="*/ 1 h 7"/>
                  <a:gd name="T32" fmla="*/ 39 w 39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7"/>
                  <a:gd name="T53" fmla="*/ 39 w 39"/>
                  <a:gd name="T54" fmla="*/ 7 h 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7">
                    <a:moveTo>
                      <a:pt x="39" y="0"/>
                    </a:moveTo>
                    <a:lnTo>
                      <a:pt x="36" y="2"/>
                    </a:lnTo>
                    <a:lnTo>
                      <a:pt x="31" y="3"/>
                    </a:lnTo>
                    <a:lnTo>
                      <a:pt x="25" y="5"/>
                    </a:lnTo>
                    <a:lnTo>
                      <a:pt x="18" y="6"/>
                    </a:lnTo>
                    <a:lnTo>
                      <a:pt x="12" y="7"/>
                    </a:lnTo>
                    <a:lnTo>
                      <a:pt x="6" y="7"/>
                    </a:lnTo>
                    <a:lnTo>
                      <a:pt x="3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3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10" name="Freeform 205"/>
              <p:cNvSpPr>
                <a:spLocks/>
              </p:cNvSpPr>
              <p:nvPr/>
            </p:nvSpPr>
            <p:spPr bwMode="auto">
              <a:xfrm>
                <a:off x="66" y="829"/>
                <a:ext cx="38" cy="9"/>
              </a:xfrm>
              <a:custGeom>
                <a:avLst/>
                <a:gdLst>
                  <a:gd name="T0" fmla="*/ 38 w 38"/>
                  <a:gd name="T1" fmla="*/ 0 h 9"/>
                  <a:gd name="T2" fmla="*/ 35 w 38"/>
                  <a:gd name="T3" fmla="*/ 1 h 9"/>
                  <a:gd name="T4" fmla="*/ 30 w 38"/>
                  <a:gd name="T5" fmla="*/ 3 h 9"/>
                  <a:gd name="T6" fmla="*/ 23 w 38"/>
                  <a:gd name="T7" fmla="*/ 6 h 9"/>
                  <a:gd name="T8" fmla="*/ 17 w 38"/>
                  <a:gd name="T9" fmla="*/ 7 h 9"/>
                  <a:gd name="T10" fmla="*/ 10 w 38"/>
                  <a:gd name="T11" fmla="*/ 8 h 9"/>
                  <a:gd name="T12" fmla="*/ 5 w 38"/>
                  <a:gd name="T13" fmla="*/ 9 h 9"/>
                  <a:gd name="T14" fmla="*/ 1 w 38"/>
                  <a:gd name="T15" fmla="*/ 8 h 9"/>
                  <a:gd name="T16" fmla="*/ 0 w 38"/>
                  <a:gd name="T17" fmla="*/ 7 h 9"/>
                  <a:gd name="T18" fmla="*/ 0 w 38"/>
                  <a:gd name="T19" fmla="*/ 4 h 9"/>
                  <a:gd name="T20" fmla="*/ 4 w 38"/>
                  <a:gd name="T21" fmla="*/ 3 h 9"/>
                  <a:gd name="T22" fmla="*/ 9 w 38"/>
                  <a:gd name="T23" fmla="*/ 2 h 9"/>
                  <a:gd name="T24" fmla="*/ 15 w 38"/>
                  <a:gd name="T25" fmla="*/ 1 h 9"/>
                  <a:gd name="T26" fmla="*/ 21 w 38"/>
                  <a:gd name="T27" fmla="*/ 1 h 9"/>
                  <a:gd name="T28" fmla="*/ 27 w 38"/>
                  <a:gd name="T29" fmla="*/ 1 h 9"/>
                  <a:gd name="T30" fmla="*/ 33 w 38"/>
                  <a:gd name="T31" fmla="*/ 1 h 9"/>
                  <a:gd name="T32" fmla="*/ 38 w 38"/>
                  <a:gd name="T33" fmla="*/ 0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8"/>
                  <a:gd name="T52" fmla="*/ 0 h 9"/>
                  <a:gd name="T53" fmla="*/ 38 w 38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8" h="9">
                    <a:moveTo>
                      <a:pt x="38" y="0"/>
                    </a:moveTo>
                    <a:lnTo>
                      <a:pt x="35" y="1"/>
                    </a:lnTo>
                    <a:lnTo>
                      <a:pt x="30" y="3"/>
                    </a:lnTo>
                    <a:lnTo>
                      <a:pt x="23" y="6"/>
                    </a:lnTo>
                    <a:lnTo>
                      <a:pt x="17" y="7"/>
                    </a:lnTo>
                    <a:lnTo>
                      <a:pt x="10" y="8"/>
                    </a:lnTo>
                    <a:lnTo>
                      <a:pt x="5" y="9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4" y="3"/>
                    </a:lnTo>
                    <a:lnTo>
                      <a:pt x="9" y="2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27" y="1"/>
                    </a:lnTo>
                    <a:lnTo>
                      <a:pt x="33" y="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11" name="Freeform 206"/>
              <p:cNvSpPr>
                <a:spLocks/>
              </p:cNvSpPr>
              <p:nvPr/>
            </p:nvSpPr>
            <p:spPr bwMode="auto">
              <a:xfrm>
                <a:off x="58" y="844"/>
                <a:ext cx="43" cy="12"/>
              </a:xfrm>
              <a:custGeom>
                <a:avLst/>
                <a:gdLst>
                  <a:gd name="T0" fmla="*/ 43 w 43"/>
                  <a:gd name="T1" fmla="*/ 0 h 12"/>
                  <a:gd name="T2" fmla="*/ 38 w 43"/>
                  <a:gd name="T3" fmla="*/ 3 h 12"/>
                  <a:gd name="T4" fmla="*/ 32 w 43"/>
                  <a:gd name="T5" fmla="*/ 6 h 12"/>
                  <a:gd name="T6" fmla="*/ 25 w 43"/>
                  <a:gd name="T7" fmla="*/ 8 h 12"/>
                  <a:gd name="T8" fmla="*/ 18 w 43"/>
                  <a:gd name="T9" fmla="*/ 11 h 12"/>
                  <a:gd name="T10" fmla="*/ 11 w 43"/>
                  <a:gd name="T11" fmla="*/ 12 h 12"/>
                  <a:gd name="T12" fmla="*/ 5 w 43"/>
                  <a:gd name="T13" fmla="*/ 12 h 12"/>
                  <a:gd name="T14" fmla="*/ 2 w 43"/>
                  <a:gd name="T15" fmla="*/ 10 h 12"/>
                  <a:gd name="T16" fmla="*/ 0 w 43"/>
                  <a:gd name="T17" fmla="*/ 7 h 12"/>
                  <a:gd name="T18" fmla="*/ 1 w 43"/>
                  <a:gd name="T19" fmla="*/ 4 h 12"/>
                  <a:gd name="T20" fmla="*/ 5 w 43"/>
                  <a:gd name="T21" fmla="*/ 2 h 12"/>
                  <a:gd name="T22" fmla="*/ 11 w 43"/>
                  <a:gd name="T23" fmla="*/ 1 h 12"/>
                  <a:gd name="T24" fmla="*/ 18 w 43"/>
                  <a:gd name="T25" fmla="*/ 0 h 12"/>
                  <a:gd name="T26" fmla="*/ 26 w 43"/>
                  <a:gd name="T27" fmla="*/ 1 h 12"/>
                  <a:gd name="T28" fmla="*/ 32 w 43"/>
                  <a:gd name="T29" fmla="*/ 1 h 12"/>
                  <a:gd name="T30" fmla="*/ 38 w 43"/>
                  <a:gd name="T31" fmla="*/ 1 h 12"/>
                  <a:gd name="T32" fmla="*/ 43 w 43"/>
                  <a:gd name="T33" fmla="*/ 0 h 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3"/>
                  <a:gd name="T52" fmla="*/ 0 h 12"/>
                  <a:gd name="T53" fmla="*/ 43 w 43"/>
                  <a:gd name="T54" fmla="*/ 12 h 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3" h="12">
                    <a:moveTo>
                      <a:pt x="43" y="0"/>
                    </a:moveTo>
                    <a:lnTo>
                      <a:pt x="38" y="3"/>
                    </a:lnTo>
                    <a:lnTo>
                      <a:pt x="32" y="6"/>
                    </a:lnTo>
                    <a:lnTo>
                      <a:pt x="25" y="8"/>
                    </a:lnTo>
                    <a:lnTo>
                      <a:pt x="18" y="11"/>
                    </a:lnTo>
                    <a:lnTo>
                      <a:pt x="11" y="12"/>
                    </a:lnTo>
                    <a:lnTo>
                      <a:pt x="5" y="12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1" y="4"/>
                    </a:lnTo>
                    <a:lnTo>
                      <a:pt x="5" y="2"/>
                    </a:lnTo>
                    <a:lnTo>
                      <a:pt x="11" y="1"/>
                    </a:lnTo>
                    <a:lnTo>
                      <a:pt x="18" y="0"/>
                    </a:lnTo>
                    <a:lnTo>
                      <a:pt x="26" y="1"/>
                    </a:lnTo>
                    <a:lnTo>
                      <a:pt x="32" y="1"/>
                    </a:lnTo>
                    <a:lnTo>
                      <a:pt x="38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12" name="Freeform 207"/>
              <p:cNvSpPr>
                <a:spLocks/>
              </p:cNvSpPr>
              <p:nvPr/>
            </p:nvSpPr>
            <p:spPr bwMode="auto">
              <a:xfrm>
                <a:off x="51" y="862"/>
                <a:ext cx="47" cy="16"/>
              </a:xfrm>
              <a:custGeom>
                <a:avLst/>
                <a:gdLst>
                  <a:gd name="T0" fmla="*/ 47 w 47"/>
                  <a:gd name="T1" fmla="*/ 0 h 16"/>
                  <a:gd name="T2" fmla="*/ 43 w 47"/>
                  <a:gd name="T3" fmla="*/ 1 h 16"/>
                  <a:gd name="T4" fmla="*/ 36 w 47"/>
                  <a:gd name="T5" fmla="*/ 5 h 16"/>
                  <a:gd name="T6" fmla="*/ 27 w 47"/>
                  <a:gd name="T7" fmla="*/ 9 h 16"/>
                  <a:gd name="T8" fmla="*/ 20 w 47"/>
                  <a:gd name="T9" fmla="*/ 12 h 16"/>
                  <a:gd name="T10" fmla="*/ 11 w 47"/>
                  <a:gd name="T11" fmla="*/ 15 h 16"/>
                  <a:gd name="T12" fmla="*/ 5 w 47"/>
                  <a:gd name="T13" fmla="*/ 16 h 16"/>
                  <a:gd name="T14" fmla="*/ 1 w 47"/>
                  <a:gd name="T15" fmla="*/ 16 h 16"/>
                  <a:gd name="T16" fmla="*/ 0 w 47"/>
                  <a:gd name="T17" fmla="*/ 13 h 16"/>
                  <a:gd name="T18" fmla="*/ 3 w 47"/>
                  <a:gd name="T19" fmla="*/ 9 h 16"/>
                  <a:gd name="T20" fmla="*/ 7 w 47"/>
                  <a:gd name="T21" fmla="*/ 7 h 16"/>
                  <a:gd name="T22" fmla="*/ 14 w 47"/>
                  <a:gd name="T23" fmla="*/ 5 h 16"/>
                  <a:gd name="T24" fmla="*/ 22 w 47"/>
                  <a:gd name="T25" fmla="*/ 3 h 16"/>
                  <a:gd name="T26" fmla="*/ 30 w 47"/>
                  <a:gd name="T27" fmla="*/ 2 h 16"/>
                  <a:gd name="T28" fmla="*/ 38 w 47"/>
                  <a:gd name="T29" fmla="*/ 1 h 16"/>
                  <a:gd name="T30" fmla="*/ 44 w 47"/>
                  <a:gd name="T31" fmla="*/ 1 h 16"/>
                  <a:gd name="T32" fmla="*/ 47 w 47"/>
                  <a:gd name="T33" fmla="*/ 0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16"/>
                  <a:gd name="T53" fmla="*/ 47 w 47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16">
                    <a:moveTo>
                      <a:pt x="47" y="0"/>
                    </a:moveTo>
                    <a:lnTo>
                      <a:pt x="43" y="1"/>
                    </a:lnTo>
                    <a:lnTo>
                      <a:pt x="36" y="5"/>
                    </a:lnTo>
                    <a:lnTo>
                      <a:pt x="27" y="9"/>
                    </a:lnTo>
                    <a:lnTo>
                      <a:pt x="20" y="12"/>
                    </a:lnTo>
                    <a:lnTo>
                      <a:pt x="11" y="15"/>
                    </a:lnTo>
                    <a:lnTo>
                      <a:pt x="5" y="16"/>
                    </a:lnTo>
                    <a:lnTo>
                      <a:pt x="1" y="16"/>
                    </a:lnTo>
                    <a:lnTo>
                      <a:pt x="0" y="13"/>
                    </a:lnTo>
                    <a:lnTo>
                      <a:pt x="3" y="9"/>
                    </a:lnTo>
                    <a:lnTo>
                      <a:pt x="7" y="7"/>
                    </a:lnTo>
                    <a:lnTo>
                      <a:pt x="14" y="5"/>
                    </a:lnTo>
                    <a:lnTo>
                      <a:pt x="22" y="3"/>
                    </a:lnTo>
                    <a:lnTo>
                      <a:pt x="30" y="2"/>
                    </a:lnTo>
                    <a:lnTo>
                      <a:pt x="38" y="1"/>
                    </a:lnTo>
                    <a:lnTo>
                      <a:pt x="44" y="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7513" name="Freeform 208"/>
              <p:cNvSpPr>
                <a:spLocks/>
              </p:cNvSpPr>
              <p:nvPr/>
            </p:nvSpPr>
            <p:spPr bwMode="auto">
              <a:xfrm>
                <a:off x="47" y="875"/>
                <a:ext cx="50" cy="22"/>
              </a:xfrm>
              <a:custGeom>
                <a:avLst/>
                <a:gdLst>
                  <a:gd name="T0" fmla="*/ 50 w 50"/>
                  <a:gd name="T1" fmla="*/ 0 h 22"/>
                  <a:gd name="T2" fmla="*/ 46 w 50"/>
                  <a:gd name="T3" fmla="*/ 5 h 22"/>
                  <a:gd name="T4" fmla="*/ 39 w 50"/>
                  <a:gd name="T5" fmla="*/ 11 h 22"/>
                  <a:gd name="T6" fmla="*/ 31 w 50"/>
                  <a:gd name="T7" fmla="*/ 15 h 22"/>
                  <a:gd name="T8" fmla="*/ 22 w 50"/>
                  <a:gd name="T9" fmla="*/ 18 h 22"/>
                  <a:gd name="T10" fmla="*/ 13 w 50"/>
                  <a:gd name="T11" fmla="*/ 21 h 22"/>
                  <a:gd name="T12" fmla="*/ 7 w 50"/>
                  <a:gd name="T13" fmla="*/ 22 h 22"/>
                  <a:gd name="T14" fmla="*/ 1 w 50"/>
                  <a:gd name="T15" fmla="*/ 21 h 22"/>
                  <a:gd name="T16" fmla="*/ 0 w 50"/>
                  <a:gd name="T17" fmla="*/ 18 h 22"/>
                  <a:gd name="T18" fmla="*/ 0 w 50"/>
                  <a:gd name="T19" fmla="*/ 15 h 22"/>
                  <a:gd name="T20" fmla="*/ 6 w 50"/>
                  <a:gd name="T21" fmla="*/ 11 h 22"/>
                  <a:gd name="T22" fmla="*/ 12 w 50"/>
                  <a:gd name="T23" fmla="*/ 8 h 22"/>
                  <a:gd name="T24" fmla="*/ 20 w 50"/>
                  <a:gd name="T25" fmla="*/ 6 h 22"/>
                  <a:gd name="T26" fmla="*/ 29 w 50"/>
                  <a:gd name="T27" fmla="*/ 4 h 22"/>
                  <a:gd name="T28" fmla="*/ 37 w 50"/>
                  <a:gd name="T29" fmla="*/ 2 h 22"/>
                  <a:gd name="T30" fmla="*/ 45 w 50"/>
                  <a:gd name="T31" fmla="*/ 1 h 22"/>
                  <a:gd name="T32" fmla="*/ 50 w 50"/>
                  <a:gd name="T33" fmla="*/ 0 h 2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0"/>
                  <a:gd name="T52" fmla="*/ 0 h 22"/>
                  <a:gd name="T53" fmla="*/ 50 w 50"/>
                  <a:gd name="T54" fmla="*/ 22 h 2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0" h="22">
                    <a:moveTo>
                      <a:pt x="50" y="0"/>
                    </a:moveTo>
                    <a:lnTo>
                      <a:pt x="46" y="5"/>
                    </a:lnTo>
                    <a:lnTo>
                      <a:pt x="39" y="11"/>
                    </a:lnTo>
                    <a:lnTo>
                      <a:pt x="31" y="15"/>
                    </a:lnTo>
                    <a:lnTo>
                      <a:pt x="22" y="18"/>
                    </a:lnTo>
                    <a:lnTo>
                      <a:pt x="13" y="21"/>
                    </a:lnTo>
                    <a:lnTo>
                      <a:pt x="7" y="22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6" y="11"/>
                    </a:lnTo>
                    <a:lnTo>
                      <a:pt x="12" y="8"/>
                    </a:lnTo>
                    <a:lnTo>
                      <a:pt x="20" y="6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5" y="1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7194" name="Freeform 209"/>
            <p:cNvSpPr>
              <a:spLocks/>
            </p:cNvSpPr>
            <p:nvPr/>
          </p:nvSpPr>
          <p:spPr bwMode="auto">
            <a:xfrm>
              <a:off x="50" y="897"/>
              <a:ext cx="48" cy="36"/>
            </a:xfrm>
            <a:custGeom>
              <a:avLst/>
              <a:gdLst>
                <a:gd name="T0" fmla="*/ 48 w 48"/>
                <a:gd name="T1" fmla="*/ 0 h 36"/>
                <a:gd name="T2" fmla="*/ 44 w 48"/>
                <a:gd name="T3" fmla="*/ 6 h 36"/>
                <a:gd name="T4" fmla="*/ 38 w 48"/>
                <a:gd name="T5" fmla="*/ 12 h 36"/>
                <a:gd name="T6" fmla="*/ 30 w 48"/>
                <a:gd name="T7" fmla="*/ 19 h 36"/>
                <a:gd name="T8" fmla="*/ 22 w 48"/>
                <a:gd name="T9" fmla="*/ 25 h 36"/>
                <a:gd name="T10" fmla="*/ 15 w 48"/>
                <a:gd name="T11" fmla="*/ 30 h 36"/>
                <a:gd name="T12" fmla="*/ 8 w 48"/>
                <a:gd name="T13" fmla="*/ 34 h 36"/>
                <a:gd name="T14" fmla="*/ 3 w 48"/>
                <a:gd name="T15" fmla="*/ 36 h 36"/>
                <a:gd name="T16" fmla="*/ 0 w 48"/>
                <a:gd name="T17" fmla="*/ 34 h 36"/>
                <a:gd name="T18" fmla="*/ 1 w 48"/>
                <a:gd name="T19" fmla="*/ 30 h 36"/>
                <a:gd name="T20" fmla="*/ 4 w 48"/>
                <a:gd name="T21" fmla="*/ 25 h 36"/>
                <a:gd name="T22" fmla="*/ 10 w 48"/>
                <a:gd name="T23" fmla="*/ 21 h 36"/>
                <a:gd name="T24" fmla="*/ 17 w 48"/>
                <a:gd name="T25" fmla="*/ 15 h 36"/>
                <a:gd name="T26" fmla="*/ 25 w 48"/>
                <a:gd name="T27" fmla="*/ 10 h 36"/>
                <a:gd name="T28" fmla="*/ 34 w 48"/>
                <a:gd name="T29" fmla="*/ 5 h 36"/>
                <a:gd name="T30" fmla="*/ 41 w 48"/>
                <a:gd name="T31" fmla="*/ 2 h 36"/>
                <a:gd name="T32" fmla="*/ 48 w 48"/>
                <a:gd name="T33" fmla="*/ 0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36"/>
                <a:gd name="T53" fmla="*/ 48 w 48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36">
                  <a:moveTo>
                    <a:pt x="48" y="0"/>
                  </a:moveTo>
                  <a:lnTo>
                    <a:pt x="44" y="6"/>
                  </a:lnTo>
                  <a:lnTo>
                    <a:pt x="38" y="12"/>
                  </a:lnTo>
                  <a:lnTo>
                    <a:pt x="30" y="19"/>
                  </a:lnTo>
                  <a:lnTo>
                    <a:pt x="22" y="25"/>
                  </a:lnTo>
                  <a:lnTo>
                    <a:pt x="15" y="30"/>
                  </a:lnTo>
                  <a:lnTo>
                    <a:pt x="8" y="34"/>
                  </a:lnTo>
                  <a:lnTo>
                    <a:pt x="3" y="36"/>
                  </a:lnTo>
                  <a:lnTo>
                    <a:pt x="0" y="34"/>
                  </a:lnTo>
                  <a:lnTo>
                    <a:pt x="1" y="30"/>
                  </a:lnTo>
                  <a:lnTo>
                    <a:pt x="4" y="25"/>
                  </a:lnTo>
                  <a:lnTo>
                    <a:pt x="10" y="21"/>
                  </a:lnTo>
                  <a:lnTo>
                    <a:pt x="17" y="15"/>
                  </a:lnTo>
                  <a:lnTo>
                    <a:pt x="25" y="10"/>
                  </a:lnTo>
                  <a:lnTo>
                    <a:pt x="34" y="5"/>
                  </a:lnTo>
                  <a:lnTo>
                    <a:pt x="41" y="2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195" name="Freeform 210"/>
            <p:cNvSpPr>
              <a:spLocks/>
            </p:cNvSpPr>
            <p:nvPr/>
          </p:nvSpPr>
          <p:spPr bwMode="auto">
            <a:xfrm>
              <a:off x="58" y="918"/>
              <a:ext cx="40" cy="45"/>
            </a:xfrm>
            <a:custGeom>
              <a:avLst/>
              <a:gdLst>
                <a:gd name="T0" fmla="*/ 40 w 40"/>
                <a:gd name="T1" fmla="*/ 0 h 45"/>
                <a:gd name="T2" fmla="*/ 38 w 40"/>
                <a:gd name="T3" fmla="*/ 5 h 45"/>
                <a:gd name="T4" fmla="*/ 32 w 40"/>
                <a:gd name="T5" fmla="*/ 12 h 45"/>
                <a:gd name="T6" fmla="*/ 26 w 40"/>
                <a:gd name="T7" fmla="*/ 21 h 45"/>
                <a:gd name="T8" fmla="*/ 20 w 40"/>
                <a:gd name="T9" fmla="*/ 28 h 45"/>
                <a:gd name="T10" fmla="*/ 14 w 40"/>
                <a:gd name="T11" fmla="*/ 36 h 45"/>
                <a:gd name="T12" fmla="*/ 8 w 40"/>
                <a:gd name="T13" fmla="*/ 42 h 45"/>
                <a:gd name="T14" fmla="*/ 2 w 40"/>
                <a:gd name="T15" fmla="*/ 45 h 45"/>
                <a:gd name="T16" fmla="*/ 0 w 40"/>
                <a:gd name="T17" fmla="*/ 44 h 45"/>
                <a:gd name="T18" fmla="*/ 0 w 40"/>
                <a:gd name="T19" fmla="*/ 39 h 45"/>
                <a:gd name="T20" fmla="*/ 3 w 40"/>
                <a:gd name="T21" fmla="*/ 33 h 45"/>
                <a:gd name="T22" fmla="*/ 8 w 40"/>
                <a:gd name="T23" fmla="*/ 26 h 45"/>
                <a:gd name="T24" fmla="*/ 15 w 40"/>
                <a:gd name="T25" fmla="*/ 19 h 45"/>
                <a:gd name="T26" fmla="*/ 23 w 40"/>
                <a:gd name="T27" fmla="*/ 11 h 45"/>
                <a:gd name="T28" fmla="*/ 30 w 40"/>
                <a:gd name="T29" fmla="*/ 5 h 45"/>
                <a:gd name="T30" fmla="*/ 36 w 40"/>
                <a:gd name="T31" fmla="*/ 1 h 45"/>
                <a:gd name="T32" fmla="*/ 40 w 40"/>
                <a:gd name="T33" fmla="*/ 0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45"/>
                <a:gd name="T53" fmla="*/ 40 w 40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45">
                  <a:moveTo>
                    <a:pt x="40" y="0"/>
                  </a:moveTo>
                  <a:lnTo>
                    <a:pt x="38" y="5"/>
                  </a:lnTo>
                  <a:lnTo>
                    <a:pt x="32" y="12"/>
                  </a:lnTo>
                  <a:lnTo>
                    <a:pt x="26" y="21"/>
                  </a:lnTo>
                  <a:lnTo>
                    <a:pt x="20" y="28"/>
                  </a:lnTo>
                  <a:lnTo>
                    <a:pt x="14" y="36"/>
                  </a:lnTo>
                  <a:lnTo>
                    <a:pt x="8" y="42"/>
                  </a:lnTo>
                  <a:lnTo>
                    <a:pt x="2" y="45"/>
                  </a:lnTo>
                  <a:lnTo>
                    <a:pt x="0" y="44"/>
                  </a:lnTo>
                  <a:lnTo>
                    <a:pt x="0" y="39"/>
                  </a:lnTo>
                  <a:lnTo>
                    <a:pt x="3" y="33"/>
                  </a:lnTo>
                  <a:lnTo>
                    <a:pt x="8" y="26"/>
                  </a:lnTo>
                  <a:lnTo>
                    <a:pt x="15" y="19"/>
                  </a:lnTo>
                  <a:lnTo>
                    <a:pt x="23" y="11"/>
                  </a:lnTo>
                  <a:lnTo>
                    <a:pt x="30" y="5"/>
                  </a:lnTo>
                  <a:lnTo>
                    <a:pt x="36" y="1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196" name="Freeform 211"/>
            <p:cNvSpPr>
              <a:spLocks/>
            </p:cNvSpPr>
            <p:nvPr/>
          </p:nvSpPr>
          <p:spPr bwMode="auto">
            <a:xfrm>
              <a:off x="63" y="937"/>
              <a:ext cx="37" cy="40"/>
            </a:xfrm>
            <a:custGeom>
              <a:avLst/>
              <a:gdLst>
                <a:gd name="T0" fmla="*/ 0 w 37"/>
                <a:gd name="T1" fmla="*/ 38 h 40"/>
                <a:gd name="T2" fmla="*/ 1 w 37"/>
                <a:gd name="T3" fmla="*/ 36 h 40"/>
                <a:gd name="T4" fmla="*/ 4 w 37"/>
                <a:gd name="T5" fmla="*/ 32 h 40"/>
                <a:gd name="T6" fmla="*/ 9 w 37"/>
                <a:gd name="T7" fmla="*/ 28 h 40"/>
                <a:gd name="T8" fmla="*/ 15 w 37"/>
                <a:gd name="T9" fmla="*/ 22 h 40"/>
                <a:gd name="T10" fmla="*/ 22 w 37"/>
                <a:gd name="T11" fmla="*/ 16 h 40"/>
                <a:gd name="T12" fmla="*/ 28 w 37"/>
                <a:gd name="T13" fmla="*/ 10 h 40"/>
                <a:gd name="T14" fmla="*/ 33 w 37"/>
                <a:gd name="T15" fmla="*/ 5 h 40"/>
                <a:gd name="T16" fmla="*/ 37 w 37"/>
                <a:gd name="T17" fmla="*/ 0 h 40"/>
                <a:gd name="T18" fmla="*/ 35 w 37"/>
                <a:gd name="T19" fmla="*/ 7 h 40"/>
                <a:gd name="T20" fmla="*/ 31 w 37"/>
                <a:gd name="T21" fmla="*/ 14 h 40"/>
                <a:gd name="T22" fmla="*/ 26 w 37"/>
                <a:gd name="T23" fmla="*/ 22 h 40"/>
                <a:gd name="T24" fmla="*/ 20 w 37"/>
                <a:gd name="T25" fmla="*/ 30 h 40"/>
                <a:gd name="T26" fmla="*/ 14 w 37"/>
                <a:gd name="T27" fmla="*/ 36 h 40"/>
                <a:gd name="T28" fmla="*/ 9 w 37"/>
                <a:gd name="T29" fmla="*/ 39 h 40"/>
                <a:gd name="T30" fmla="*/ 3 w 37"/>
                <a:gd name="T31" fmla="*/ 40 h 40"/>
                <a:gd name="T32" fmla="*/ 0 w 37"/>
                <a:gd name="T33" fmla="*/ 38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40"/>
                <a:gd name="T53" fmla="*/ 37 w 37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40">
                  <a:moveTo>
                    <a:pt x="0" y="38"/>
                  </a:moveTo>
                  <a:lnTo>
                    <a:pt x="1" y="36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15" y="22"/>
                  </a:lnTo>
                  <a:lnTo>
                    <a:pt x="22" y="16"/>
                  </a:lnTo>
                  <a:lnTo>
                    <a:pt x="28" y="10"/>
                  </a:lnTo>
                  <a:lnTo>
                    <a:pt x="33" y="5"/>
                  </a:lnTo>
                  <a:lnTo>
                    <a:pt x="37" y="0"/>
                  </a:lnTo>
                  <a:lnTo>
                    <a:pt x="35" y="7"/>
                  </a:lnTo>
                  <a:lnTo>
                    <a:pt x="31" y="14"/>
                  </a:lnTo>
                  <a:lnTo>
                    <a:pt x="26" y="22"/>
                  </a:lnTo>
                  <a:lnTo>
                    <a:pt x="20" y="30"/>
                  </a:lnTo>
                  <a:lnTo>
                    <a:pt x="14" y="36"/>
                  </a:lnTo>
                  <a:lnTo>
                    <a:pt x="9" y="39"/>
                  </a:lnTo>
                  <a:lnTo>
                    <a:pt x="3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197" name="Freeform 212"/>
            <p:cNvSpPr>
              <a:spLocks/>
            </p:cNvSpPr>
            <p:nvPr/>
          </p:nvSpPr>
          <p:spPr bwMode="auto">
            <a:xfrm>
              <a:off x="134" y="979"/>
              <a:ext cx="44" cy="198"/>
            </a:xfrm>
            <a:custGeom>
              <a:avLst/>
              <a:gdLst>
                <a:gd name="T0" fmla="*/ 40 w 44"/>
                <a:gd name="T1" fmla="*/ 0 h 198"/>
                <a:gd name="T2" fmla="*/ 41 w 44"/>
                <a:gd name="T3" fmla="*/ 0 h 198"/>
                <a:gd name="T4" fmla="*/ 42 w 44"/>
                <a:gd name="T5" fmla="*/ 1 h 198"/>
                <a:gd name="T6" fmla="*/ 43 w 44"/>
                <a:gd name="T7" fmla="*/ 3 h 198"/>
                <a:gd name="T8" fmla="*/ 44 w 44"/>
                <a:gd name="T9" fmla="*/ 5 h 198"/>
                <a:gd name="T10" fmla="*/ 27 w 44"/>
                <a:gd name="T11" fmla="*/ 29 h 198"/>
                <a:gd name="T12" fmla="*/ 16 w 44"/>
                <a:gd name="T13" fmla="*/ 55 h 198"/>
                <a:gd name="T14" fmla="*/ 10 w 44"/>
                <a:gd name="T15" fmla="*/ 82 h 198"/>
                <a:gd name="T16" fmla="*/ 9 w 44"/>
                <a:gd name="T17" fmla="*/ 108 h 198"/>
                <a:gd name="T18" fmla="*/ 10 w 44"/>
                <a:gd name="T19" fmla="*/ 134 h 198"/>
                <a:gd name="T20" fmla="*/ 13 w 44"/>
                <a:gd name="T21" fmla="*/ 158 h 198"/>
                <a:gd name="T22" fmla="*/ 17 w 44"/>
                <a:gd name="T23" fmla="*/ 180 h 198"/>
                <a:gd name="T24" fmla="*/ 22 w 44"/>
                <a:gd name="T25" fmla="*/ 198 h 198"/>
                <a:gd name="T26" fmla="*/ 12 w 44"/>
                <a:gd name="T27" fmla="*/ 185 h 198"/>
                <a:gd name="T28" fmla="*/ 5 w 44"/>
                <a:gd name="T29" fmla="*/ 164 h 198"/>
                <a:gd name="T30" fmla="*/ 1 w 44"/>
                <a:gd name="T31" fmla="*/ 137 h 198"/>
                <a:gd name="T32" fmla="*/ 0 w 44"/>
                <a:gd name="T33" fmla="*/ 106 h 198"/>
                <a:gd name="T34" fmla="*/ 4 w 44"/>
                <a:gd name="T35" fmla="*/ 75 h 198"/>
                <a:gd name="T36" fmla="*/ 11 w 44"/>
                <a:gd name="T37" fmla="*/ 44 h 198"/>
                <a:gd name="T38" fmla="*/ 23 w 44"/>
                <a:gd name="T39" fmla="*/ 19 h 198"/>
                <a:gd name="T40" fmla="*/ 40 w 44"/>
                <a:gd name="T41" fmla="*/ 0 h 19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"/>
                <a:gd name="T64" fmla="*/ 0 h 198"/>
                <a:gd name="T65" fmla="*/ 44 w 44"/>
                <a:gd name="T66" fmla="*/ 198 h 19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" h="198">
                  <a:moveTo>
                    <a:pt x="40" y="0"/>
                  </a:moveTo>
                  <a:lnTo>
                    <a:pt x="41" y="0"/>
                  </a:lnTo>
                  <a:lnTo>
                    <a:pt x="42" y="1"/>
                  </a:lnTo>
                  <a:lnTo>
                    <a:pt x="43" y="3"/>
                  </a:lnTo>
                  <a:lnTo>
                    <a:pt x="44" y="5"/>
                  </a:lnTo>
                  <a:lnTo>
                    <a:pt x="27" y="29"/>
                  </a:lnTo>
                  <a:lnTo>
                    <a:pt x="16" y="55"/>
                  </a:lnTo>
                  <a:lnTo>
                    <a:pt x="10" y="82"/>
                  </a:lnTo>
                  <a:lnTo>
                    <a:pt x="9" y="108"/>
                  </a:lnTo>
                  <a:lnTo>
                    <a:pt x="10" y="134"/>
                  </a:lnTo>
                  <a:lnTo>
                    <a:pt x="13" y="158"/>
                  </a:lnTo>
                  <a:lnTo>
                    <a:pt x="17" y="180"/>
                  </a:lnTo>
                  <a:lnTo>
                    <a:pt x="22" y="198"/>
                  </a:lnTo>
                  <a:lnTo>
                    <a:pt x="12" y="185"/>
                  </a:lnTo>
                  <a:lnTo>
                    <a:pt x="5" y="164"/>
                  </a:lnTo>
                  <a:lnTo>
                    <a:pt x="1" y="137"/>
                  </a:lnTo>
                  <a:lnTo>
                    <a:pt x="0" y="106"/>
                  </a:lnTo>
                  <a:lnTo>
                    <a:pt x="4" y="75"/>
                  </a:lnTo>
                  <a:lnTo>
                    <a:pt x="11" y="44"/>
                  </a:lnTo>
                  <a:lnTo>
                    <a:pt x="23" y="1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198" name="Freeform 213"/>
            <p:cNvSpPr>
              <a:spLocks/>
            </p:cNvSpPr>
            <p:nvPr/>
          </p:nvSpPr>
          <p:spPr bwMode="auto">
            <a:xfrm>
              <a:off x="145" y="1150"/>
              <a:ext cx="37" cy="24"/>
            </a:xfrm>
            <a:custGeom>
              <a:avLst/>
              <a:gdLst>
                <a:gd name="T0" fmla="*/ 0 w 37"/>
                <a:gd name="T1" fmla="*/ 0 h 24"/>
                <a:gd name="T2" fmla="*/ 4 w 37"/>
                <a:gd name="T3" fmla="*/ 5 h 24"/>
                <a:gd name="T4" fmla="*/ 9 w 37"/>
                <a:gd name="T5" fmla="*/ 10 h 24"/>
                <a:gd name="T6" fmla="*/ 15 w 37"/>
                <a:gd name="T7" fmla="*/ 14 h 24"/>
                <a:gd name="T8" fmla="*/ 21 w 37"/>
                <a:gd name="T9" fmla="*/ 18 h 24"/>
                <a:gd name="T10" fmla="*/ 27 w 37"/>
                <a:gd name="T11" fmla="*/ 21 h 24"/>
                <a:gd name="T12" fmla="*/ 32 w 37"/>
                <a:gd name="T13" fmla="*/ 24 h 24"/>
                <a:gd name="T14" fmla="*/ 36 w 37"/>
                <a:gd name="T15" fmla="*/ 24 h 24"/>
                <a:gd name="T16" fmla="*/ 37 w 37"/>
                <a:gd name="T17" fmla="*/ 23 h 24"/>
                <a:gd name="T18" fmla="*/ 37 w 37"/>
                <a:gd name="T19" fmla="*/ 21 h 24"/>
                <a:gd name="T20" fmla="*/ 34 w 37"/>
                <a:gd name="T21" fmla="*/ 19 h 24"/>
                <a:gd name="T22" fmla="*/ 30 w 37"/>
                <a:gd name="T23" fmla="*/ 16 h 24"/>
                <a:gd name="T24" fmla="*/ 24 w 37"/>
                <a:gd name="T25" fmla="*/ 14 h 24"/>
                <a:gd name="T26" fmla="*/ 18 w 37"/>
                <a:gd name="T27" fmla="*/ 11 h 24"/>
                <a:gd name="T28" fmla="*/ 11 w 37"/>
                <a:gd name="T29" fmla="*/ 8 h 24"/>
                <a:gd name="T30" fmla="*/ 5 w 37"/>
                <a:gd name="T31" fmla="*/ 4 h 24"/>
                <a:gd name="T32" fmla="*/ 0 w 37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24"/>
                <a:gd name="T53" fmla="*/ 37 w 37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24">
                  <a:moveTo>
                    <a:pt x="0" y="0"/>
                  </a:moveTo>
                  <a:lnTo>
                    <a:pt x="4" y="5"/>
                  </a:lnTo>
                  <a:lnTo>
                    <a:pt x="9" y="10"/>
                  </a:lnTo>
                  <a:lnTo>
                    <a:pt x="15" y="14"/>
                  </a:lnTo>
                  <a:lnTo>
                    <a:pt x="21" y="18"/>
                  </a:lnTo>
                  <a:lnTo>
                    <a:pt x="27" y="21"/>
                  </a:lnTo>
                  <a:lnTo>
                    <a:pt x="32" y="24"/>
                  </a:lnTo>
                  <a:lnTo>
                    <a:pt x="36" y="24"/>
                  </a:lnTo>
                  <a:lnTo>
                    <a:pt x="37" y="23"/>
                  </a:lnTo>
                  <a:lnTo>
                    <a:pt x="37" y="21"/>
                  </a:lnTo>
                  <a:lnTo>
                    <a:pt x="34" y="19"/>
                  </a:lnTo>
                  <a:lnTo>
                    <a:pt x="30" y="16"/>
                  </a:lnTo>
                  <a:lnTo>
                    <a:pt x="24" y="14"/>
                  </a:lnTo>
                  <a:lnTo>
                    <a:pt x="18" y="11"/>
                  </a:lnTo>
                  <a:lnTo>
                    <a:pt x="11" y="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199" name="Freeform 214"/>
            <p:cNvSpPr>
              <a:spLocks/>
            </p:cNvSpPr>
            <p:nvPr/>
          </p:nvSpPr>
          <p:spPr bwMode="auto">
            <a:xfrm>
              <a:off x="140" y="1133"/>
              <a:ext cx="43" cy="29"/>
            </a:xfrm>
            <a:custGeom>
              <a:avLst/>
              <a:gdLst>
                <a:gd name="T0" fmla="*/ 43 w 43"/>
                <a:gd name="T1" fmla="*/ 28 h 29"/>
                <a:gd name="T2" fmla="*/ 42 w 43"/>
                <a:gd name="T3" fmla="*/ 29 h 29"/>
                <a:gd name="T4" fmla="*/ 37 w 43"/>
                <a:gd name="T5" fmla="*/ 28 h 29"/>
                <a:gd name="T6" fmla="*/ 32 w 43"/>
                <a:gd name="T7" fmla="*/ 26 h 29"/>
                <a:gd name="T8" fmla="*/ 25 w 43"/>
                <a:gd name="T9" fmla="*/ 22 h 29"/>
                <a:gd name="T10" fmla="*/ 18 w 43"/>
                <a:gd name="T11" fmla="*/ 18 h 29"/>
                <a:gd name="T12" fmla="*/ 11 w 43"/>
                <a:gd name="T13" fmla="*/ 13 h 29"/>
                <a:gd name="T14" fmla="*/ 5 w 43"/>
                <a:gd name="T15" fmla="*/ 6 h 29"/>
                <a:gd name="T16" fmla="*/ 0 w 43"/>
                <a:gd name="T17" fmla="*/ 0 h 29"/>
                <a:gd name="T18" fmla="*/ 5 w 43"/>
                <a:gd name="T19" fmla="*/ 3 h 29"/>
                <a:gd name="T20" fmla="*/ 12 w 43"/>
                <a:gd name="T21" fmla="*/ 6 h 29"/>
                <a:gd name="T22" fmla="*/ 19 w 43"/>
                <a:gd name="T23" fmla="*/ 10 h 29"/>
                <a:gd name="T24" fmla="*/ 27 w 43"/>
                <a:gd name="T25" fmla="*/ 15 h 29"/>
                <a:gd name="T26" fmla="*/ 33 w 43"/>
                <a:gd name="T27" fmla="*/ 19 h 29"/>
                <a:gd name="T28" fmla="*/ 39 w 43"/>
                <a:gd name="T29" fmla="*/ 22 h 29"/>
                <a:gd name="T30" fmla="*/ 42 w 43"/>
                <a:gd name="T31" fmla="*/ 26 h 29"/>
                <a:gd name="T32" fmla="*/ 43 w 43"/>
                <a:gd name="T33" fmla="*/ 28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3"/>
                <a:gd name="T52" fmla="*/ 0 h 29"/>
                <a:gd name="T53" fmla="*/ 43 w 43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3" h="29">
                  <a:moveTo>
                    <a:pt x="43" y="28"/>
                  </a:moveTo>
                  <a:lnTo>
                    <a:pt x="42" y="29"/>
                  </a:lnTo>
                  <a:lnTo>
                    <a:pt x="37" y="28"/>
                  </a:lnTo>
                  <a:lnTo>
                    <a:pt x="32" y="26"/>
                  </a:lnTo>
                  <a:lnTo>
                    <a:pt x="25" y="22"/>
                  </a:lnTo>
                  <a:lnTo>
                    <a:pt x="18" y="18"/>
                  </a:lnTo>
                  <a:lnTo>
                    <a:pt x="11" y="13"/>
                  </a:lnTo>
                  <a:lnTo>
                    <a:pt x="5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2" y="6"/>
                  </a:lnTo>
                  <a:lnTo>
                    <a:pt x="19" y="10"/>
                  </a:lnTo>
                  <a:lnTo>
                    <a:pt x="27" y="15"/>
                  </a:lnTo>
                  <a:lnTo>
                    <a:pt x="33" y="19"/>
                  </a:lnTo>
                  <a:lnTo>
                    <a:pt x="39" y="22"/>
                  </a:lnTo>
                  <a:lnTo>
                    <a:pt x="42" y="26"/>
                  </a:lnTo>
                  <a:lnTo>
                    <a:pt x="43" y="2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0" name="Freeform 215"/>
            <p:cNvSpPr>
              <a:spLocks/>
            </p:cNvSpPr>
            <p:nvPr/>
          </p:nvSpPr>
          <p:spPr bwMode="auto">
            <a:xfrm>
              <a:off x="137" y="1093"/>
              <a:ext cx="55" cy="39"/>
            </a:xfrm>
            <a:custGeom>
              <a:avLst/>
              <a:gdLst>
                <a:gd name="T0" fmla="*/ 55 w 55"/>
                <a:gd name="T1" fmla="*/ 38 h 39"/>
                <a:gd name="T2" fmla="*/ 52 w 55"/>
                <a:gd name="T3" fmla="*/ 39 h 39"/>
                <a:gd name="T4" fmla="*/ 46 w 55"/>
                <a:gd name="T5" fmla="*/ 37 h 39"/>
                <a:gd name="T6" fmla="*/ 39 w 55"/>
                <a:gd name="T7" fmla="*/ 34 h 39"/>
                <a:gd name="T8" fmla="*/ 30 w 55"/>
                <a:gd name="T9" fmla="*/ 29 h 39"/>
                <a:gd name="T10" fmla="*/ 21 w 55"/>
                <a:gd name="T11" fmla="*/ 22 h 39"/>
                <a:gd name="T12" fmla="*/ 12 w 55"/>
                <a:gd name="T13" fmla="*/ 16 h 39"/>
                <a:gd name="T14" fmla="*/ 4 w 55"/>
                <a:gd name="T15" fmla="*/ 8 h 39"/>
                <a:gd name="T16" fmla="*/ 0 w 55"/>
                <a:gd name="T17" fmla="*/ 0 h 39"/>
                <a:gd name="T18" fmla="*/ 4 w 55"/>
                <a:gd name="T19" fmla="*/ 3 h 39"/>
                <a:gd name="T20" fmla="*/ 11 w 55"/>
                <a:gd name="T21" fmla="*/ 8 h 39"/>
                <a:gd name="T22" fmla="*/ 21 w 55"/>
                <a:gd name="T23" fmla="*/ 14 h 39"/>
                <a:gd name="T24" fmla="*/ 31 w 55"/>
                <a:gd name="T25" fmla="*/ 19 h 39"/>
                <a:gd name="T26" fmla="*/ 40 w 55"/>
                <a:gd name="T27" fmla="*/ 25 h 39"/>
                <a:gd name="T28" fmla="*/ 48 w 55"/>
                <a:gd name="T29" fmla="*/ 30 h 39"/>
                <a:gd name="T30" fmla="*/ 53 w 55"/>
                <a:gd name="T31" fmla="*/ 35 h 39"/>
                <a:gd name="T32" fmla="*/ 55 w 55"/>
                <a:gd name="T33" fmla="*/ 38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5"/>
                <a:gd name="T52" fmla="*/ 0 h 39"/>
                <a:gd name="T53" fmla="*/ 55 w 55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5" h="39">
                  <a:moveTo>
                    <a:pt x="55" y="38"/>
                  </a:moveTo>
                  <a:lnTo>
                    <a:pt x="52" y="39"/>
                  </a:lnTo>
                  <a:lnTo>
                    <a:pt x="46" y="37"/>
                  </a:lnTo>
                  <a:lnTo>
                    <a:pt x="39" y="34"/>
                  </a:lnTo>
                  <a:lnTo>
                    <a:pt x="30" y="29"/>
                  </a:lnTo>
                  <a:lnTo>
                    <a:pt x="21" y="22"/>
                  </a:lnTo>
                  <a:lnTo>
                    <a:pt x="12" y="16"/>
                  </a:lnTo>
                  <a:lnTo>
                    <a:pt x="4" y="8"/>
                  </a:lnTo>
                  <a:lnTo>
                    <a:pt x="0" y="0"/>
                  </a:lnTo>
                  <a:lnTo>
                    <a:pt x="4" y="3"/>
                  </a:lnTo>
                  <a:lnTo>
                    <a:pt x="11" y="8"/>
                  </a:lnTo>
                  <a:lnTo>
                    <a:pt x="21" y="14"/>
                  </a:lnTo>
                  <a:lnTo>
                    <a:pt x="31" y="19"/>
                  </a:lnTo>
                  <a:lnTo>
                    <a:pt x="40" y="25"/>
                  </a:lnTo>
                  <a:lnTo>
                    <a:pt x="48" y="30"/>
                  </a:lnTo>
                  <a:lnTo>
                    <a:pt x="53" y="35"/>
                  </a:lnTo>
                  <a:lnTo>
                    <a:pt x="55" y="3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1" name="Freeform 216"/>
            <p:cNvSpPr>
              <a:spLocks/>
            </p:cNvSpPr>
            <p:nvPr/>
          </p:nvSpPr>
          <p:spPr bwMode="auto">
            <a:xfrm>
              <a:off x="139" y="1056"/>
              <a:ext cx="61" cy="43"/>
            </a:xfrm>
            <a:custGeom>
              <a:avLst/>
              <a:gdLst>
                <a:gd name="T0" fmla="*/ 61 w 61"/>
                <a:gd name="T1" fmla="*/ 42 h 43"/>
                <a:gd name="T2" fmla="*/ 57 w 61"/>
                <a:gd name="T3" fmla="*/ 43 h 43"/>
                <a:gd name="T4" fmla="*/ 50 w 61"/>
                <a:gd name="T5" fmla="*/ 41 h 43"/>
                <a:gd name="T6" fmla="*/ 42 w 61"/>
                <a:gd name="T7" fmla="*/ 36 h 43"/>
                <a:gd name="T8" fmla="*/ 31 w 61"/>
                <a:gd name="T9" fmla="*/ 30 h 43"/>
                <a:gd name="T10" fmla="*/ 21 w 61"/>
                <a:gd name="T11" fmla="*/ 24 h 43"/>
                <a:gd name="T12" fmla="*/ 12 w 61"/>
                <a:gd name="T13" fmla="*/ 16 h 43"/>
                <a:gd name="T14" fmla="*/ 5 w 61"/>
                <a:gd name="T15" fmla="*/ 8 h 43"/>
                <a:gd name="T16" fmla="*/ 0 w 61"/>
                <a:gd name="T17" fmla="*/ 0 h 43"/>
                <a:gd name="T18" fmla="*/ 5 w 61"/>
                <a:gd name="T19" fmla="*/ 3 h 43"/>
                <a:gd name="T20" fmla="*/ 13 w 61"/>
                <a:gd name="T21" fmla="*/ 8 h 43"/>
                <a:gd name="T22" fmla="*/ 23 w 61"/>
                <a:gd name="T23" fmla="*/ 14 h 43"/>
                <a:gd name="T24" fmla="*/ 34 w 61"/>
                <a:gd name="T25" fmla="*/ 21 h 43"/>
                <a:gd name="T26" fmla="*/ 44 w 61"/>
                <a:gd name="T27" fmla="*/ 28 h 43"/>
                <a:gd name="T28" fmla="*/ 53 w 61"/>
                <a:gd name="T29" fmla="*/ 34 h 43"/>
                <a:gd name="T30" fmla="*/ 59 w 61"/>
                <a:gd name="T31" fmla="*/ 39 h 43"/>
                <a:gd name="T32" fmla="*/ 61 w 61"/>
                <a:gd name="T33" fmla="*/ 42 h 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43"/>
                <a:gd name="T53" fmla="*/ 61 w 61"/>
                <a:gd name="T54" fmla="*/ 43 h 4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43">
                  <a:moveTo>
                    <a:pt x="61" y="42"/>
                  </a:moveTo>
                  <a:lnTo>
                    <a:pt x="57" y="43"/>
                  </a:lnTo>
                  <a:lnTo>
                    <a:pt x="50" y="41"/>
                  </a:lnTo>
                  <a:lnTo>
                    <a:pt x="42" y="36"/>
                  </a:lnTo>
                  <a:lnTo>
                    <a:pt x="31" y="30"/>
                  </a:lnTo>
                  <a:lnTo>
                    <a:pt x="21" y="24"/>
                  </a:lnTo>
                  <a:lnTo>
                    <a:pt x="12" y="16"/>
                  </a:lnTo>
                  <a:lnTo>
                    <a:pt x="5" y="8"/>
                  </a:lnTo>
                  <a:lnTo>
                    <a:pt x="0" y="0"/>
                  </a:lnTo>
                  <a:lnTo>
                    <a:pt x="5" y="3"/>
                  </a:lnTo>
                  <a:lnTo>
                    <a:pt x="13" y="8"/>
                  </a:lnTo>
                  <a:lnTo>
                    <a:pt x="23" y="14"/>
                  </a:lnTo>
                  <a:lnTo>
                    <a:pt x="34" y="21"/>
                  </a:lnTo>
                  <a:lnTo>
                    <a:pt x="44" y="28"/>
                  </a:lnTo>
                  <a:lnTo>
                    <a:pt x="53" y="34"/>
                  </a:lnTo>
                  <a:lnTo>
                    <a:pt x="59" y="39"/>
                  </a:lnTo>
                  <a:lnTo>
                    <a:pt x="61" y="4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2" name="Freeform 217"/>
            <p:cNvSpPr>
              <a:spLocks/>
            </p:cNvSpPr>
            <p:nvPr/>
          </p:nvSpPr>
          <p:spPr bwMode="auto">
            <a:xfrm>
              <a:off x="145" y="1032"/>
              <a:ext cx="49" cy="46"/>
            </a:xfrm>
            <a:custGeom>
              <a:avLst/>
              <a:gdLst>
                <a:gd name="T0" fmla="*/ 49 w 49"/>
                <a:gd name="T1" fmla="*/ 46 h 46"/>
                <a:gd name="T2" fmla="*/ 46 w 49"/>
                <a:gd name="T3" fmla="*/ 46 h 46"/>
                <a:gd name="T4" fmla="*/ 41 w 49"/>
                <a:gd name="T5" fmla="*/ 43 h 46"/>
                <a:gd name="T6" fmla="*/ 33 w 49"/>
                <a:gd name="T7" fmla="*/ 37 h 46"/>
                <a:gd name="T8" fmla="*/ 25 w 49"/>
                <a:gd name="T9" fmla="*/ 30 h 46"/>
                <a:gd name="T10" fmla="*/ 16 w 49"/>
                <a:gd name="T11" fmla="*/ 22 h 46"/>
                <a:gd name="T12" fmla="*/ 8 w 49"/>
                <a:gd name="T13" fmla="*/ 14 h 46"/>
                <a:gd name="T14" fmla="*/ 3 w 49"/>
                <a:gd name="T15" fmla="*/ 6 h 46"/>
                <a:gd name="T16" fmla="*/ 0 w 49"/>
                <a:gd name="T17" fmla="*/ 0 h 46"/>
                <a:gd name="T18" fmla="*/ 5 w 49"/>
                <a:gd name="T19" fmla="*/ 4 h 46"/>
                <a:gd name="T20" fmla="*/ 12 w 49"/>
                <a:gd name="T21" fmla="*/ 10 h 46"/>
                <a:gd name="T22" fmla="*/ 20 w 49"/>
                <a:gd name="T23" fmla="*/ 17 h 46"/>
                <a:gd name="T24" fmla="*/ 30 w 49"/>
                <a:gd name="T25" fmla="*/ 23 h 46"/>
                <a:gd name="T26" fmla="*/ 37 w 49"/>
                <a:gd name="T27" fmla="*/ 30 h 46"/>
                <a:gd name="T28" fmla="*/ 44 w 49"/>
                <a:gd name="T29" fmla="*/ 37 h 46"/>
                <a:gd name="T30" fmla="*/ 49 w 49"/>
                <a:gd name="T31" fmla="*/ 42 h 46"/>
                <a:gd name="T32" fmla="*/ 49 w 49"/>
                <a:gd name="T33" fmla="*/ 46 h 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46"/>
                <a:gd name="T53" fmla="*/ 49 w 49"/>
                <a:gd name="T54" fmla="*/ 46 h 4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46">
                  <a:moveTo>
                    <a:pt x="49" y="46"/>
                  </a:moveTo>
                  <a:lnTo>
                    <a:pt x="46" y="46"/>
                  </a:lnTo>
                  <a:lnTo>
                    <a:pt x="41" y="43"/>
                  </a:lnTo>
                  <a:lnTo>
                    <a:pt x="33" y="37"/>
                  </a:lnTo>
                  <a:lnTo>
                    <a:pt x="25" y="30"/>
                  </a:lnTo>
                  <a:lnTo>
                    <a:pt x="16" y="22"/>
                  </a:lnTo>
                  <a:lnTo>
                    <a:pt x="8" y="14"/>
                  </a:lnTo>
                  <a:lnTo>
                    <a:pt x="3" y="6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10"/>
                  </a:lnTo>
                  <a:lnTo>
                    <a:pt x="20" y="17"/>
                  </a:lnTo>
                  <a:lnTo>
                    <a:pt x="30" y="23"/>
                  </a:lnTo>
                  <a:lnTo>
                    <a:pt x="37" y="30"/>
                  </a:lnTo>
                  <a:lnTo>
                    <a:pt x="44" y="37"/>
                  </a:lnTo>
                  <a:lnTo>
                    <a:pt x="49" y="42"/>
                  </a:lnTo>
                  <a:lnTo>
                    <a:pt x="49" y="4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3" name="Freeform 218"/>
            <p:cNvSpPr>
              <a:spLocks/>
            </p:cNvSpPr>
            <p:nvPr/>
          </p:nvSpPr>
          <p:spPr bwMode="auto">
            <a:xfrm>
              <a:off x="151" y="1014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8 w 41"/>
                <a:gd name="T3" fmla="*/ 39 h 39"/>
                <a:gd name="T4" fmla="*/ 34 w 41"/>
                <a:gd name="T5" fmla="*/ 38 h 39"/>
                <a:gd name="T6" fmla="*/ 28 w 41"/>
                <a:gd name="T7" fmla="*/ 34 h 39"/>
                <a:gd name="T8" fmla="*/ 21 w 41"/>
                <a:gd name="T9" fmla="*/ 29 h 39"/>
                <a:gd name="T10" fmla="*/ 14 w 41"/>
                <a:gd name="T11" fmla="*/ 22 h 39"/>
                <a:gd name="T12" fmla="*/ 8 w 41"/>
                <a:gd name="T13" fmla="*/ 15 h 39"/>
                <a:gd name="T14" fmla="*/ 3 w 41"/>
                <a:gd name="T15" fmla="*/ 8 h 39"/>
                <a:gd name="T16" fmla="*/ 0 w 41"/>
                <a:gd name="T17" fmla="*/ 0 h 39"/>
                <a:gd name="T18" fmla="*/ 5 w 41"/>
                <a:gd name="T19" fmla="*/ 4 h 39"/>
                <a:gd name="T20" fmla="*/ 11 w 41"/>
                <a:gd name="T21" fmla="*/ 10 h 39"/>
                <a:gd name="T22" fmla="*/ 18 w 41"/>
                <a:gd name="T23" fmla="*/ 15 h 39"/>
                <a:gd name="T24" fmla="*/ 25 w 41"/>
                <a:gd name="T25" fmla="*/ 21 h 39"/>
                <a:gd name="T26" fmla="*/ 32 w 41"/>
                <a:gd name="T27" fmla="*/ 27 h 39"/>
                <a:gd name="T28" fmla="*/ 37 w 41"/>
                <a:gd name="T29" fmla="*/ 32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8" y="39"/>
                  </a:lnTo>
                  <a:lnTo>
                    <a:pt x="34" y="38"/>
                  </a:lnTo>
                  <a:lnTo>
                    <a:pt x="28" y="34"/>
                  </a:lnTo>
                  <a:lnTo>
                    <a:pt x="21" y="29"/>
                  </a:lnTo>
                  <a:lnTo>
                    <a:pt x="14" y="22"/>
                  </a:lnTo>
                  <a:lnTo>
                    <a:pt x="8" y="15"/>
                  </a:lnTo>
                  <a:lnTo>
                    <a:pt x="3" y="8"/>
                  </a:lnTo>
                  <a:lnTo>
                    <a:pt x="0" y="0"/>
                  </a:lnTo>
                  <a:lnTo>
                    <a:pt x="5" y="4"/>
                  </a:lnTo>
                  <a:lnTo>
                    <a:pt x="11" y="10"/>
                  </a:lnTo>
                  <a:lnTo>
                    <a:pt x="18" y="15"/>
                  </a:lnTo>
                  <a:lnTo>
                    <a:pt x="25" y="21"/>
                  </a:lnTo>
                  <a:lnTo>
                    <a:pt x="32" y="27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4" name="Freeform 219"/>
            <p:cNvSpPr>
              <a:spLocks/>
            </p:cNvSpPr>
            <p:nvPr/>
          </p:nvSpPr>
          <p:spPr bwMode="auto">
            <a:xfrm>
              <a:off x="164" y="996"/>
              <a:ext cx="28" cy="33"/>
            </a:xfrm>
            <a:custGeom>
              <a:avLst/>
              <a:gdLst>
                <a:gd name="T0" fmla="*/ 28 w 28"/>
                <a:gd name="T1" fmla="*/ 33 h 33"/>
                <a:gd name="T2" fmla="*/ 25 w 28"/>
                <a:gd name="T3" fmla="*/ 33 h 33"/>
                <a:gd name="T4" fmla="*/ 22 w 28"/>
                <a:gd name="T5" fmla="*/ 31 h 33"/>
                <a:gd name="T6" fmla="*/ 17 w 28"/>
                <a:gd name="T7" fmla="*/ 27 h 33"/>
                <a:gd name="T8" fmla="*/ 12 w 28"/>
                <a:gd name="T9" fmla="*/ 21 h 33"/>
                <a:gd name="T10" fmla="*/ 7 w 28"/>
                <a:gd name="T11" fmla="*/ 15 h 33"/>
                <a:gd name="T12" fmla="*/ 3 w 28"/>
                <a:gd name="T13" fmla="*/ 8 h 33"/>
                <a:gd name="T14" fmla="*/ 0 w 28"/>
                <a:gd name="T15" fmla="*/ 4 h 33"/>
                <a:gd name="T16" fmla="*/ 0 w 28"/>
                <a:gd name="T17" fmla="*/ 0 h 33"/>
                <a:gd name="T18" fmla="*/ 2 w 28"/>
                <a:gd name="T19" fmla="*/ 4 h 33"/>
                <a:gd name="T20" fmla="*/ 6 w 28"/>
                <a:gd name="T21" fmla="*/ 7 h 33"/>
                <a:gd name="T22" fmla="*/ 12 w 28"/>
                <a:gd name="T23" fmla="*/ 12 h 33"/>
                <a:gd name="T24" fmla="*/ 16 w 28"/>
                <a:gd name="T25" fmla="*/ 17 h 33"/>
                <a:gd name="T26" fmla="*/ 20 w 28"/>
                <a:gd name="T27" fmla="*/ 22 h 33"/>
                <a:gd name="T28" fmla="*/ 24 w 28"/>
                <a:gd name="T29" fmla="*/ 27 h 33"/>
                <a:gd name="T30" fmla="*/ 27 w 28"/>
                <a:gd name="T31" fmla="*/ 31 h 33"/>
                <a:gd name="T32" fmla="*/ 28 w 28"/>
                <a:gd name="T33" fmla="*/ 33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"/>
                <a:gd name="T52" fmla="*/ 0 h 33"/>
                <a:gd name="T53" fmla="*/ 28 w 28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" h="33">
                  <a:moveTo>
                    <a:pt x="28" y="33"/>
                  </a:moveTo>
                  <a:lnTo>
                    <a:pt x="25" y="33"/>
                  </a:lnTo>
                  <a:lnTo>
                    <a:pt x="22" y="31"/>
                  </a:lnTo>
                  <a:lnTo>
                    <a:pt x="17" y="27"/>
                  </a:lnTo>
                  <a:lnTo>
                    <a:pt x="12" y="21"/>
                  </a:lnTo>
                  <a:lnTo>
                    <a:pt x="7" y="15"/>
                  </a:lnTo>
                  <a:lnTo>
                    <a:pt x="3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2" y="4"/>
                  </a:lnTo>
                  <a:lnTo>
                    <a:pt x="6" y="7"/>
                  </a:lnTo>
                  <a:lnTo>
                    <a:pt x="12" y="12"/>
                  </a:lnTo>
                  <a:lnTo>
                    <a:pt x="16" y="17"/>
                  </a:lnTo>
                  <a:lnTo>
                    <a:pt x="20" y="22"/>
                  </a:lnTo>
                  <a:lnTo>
                    <a:pt x="24" y="27"/>
                  </a:lnTo>
                  <a:lnTo>
                    <a:pt x="27" y="31"/>
                  </a:lnTo>
                  <a:lnTo>
                    <a:pt x="28" y="3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5" name="Freeform 220"/>
            <p:cNvSpPr>
              <a:spLocks/>
            </p:cNvSpPr>
            <p:nvPr/>
          </p:nvSpPr>
          <p:spPr bwMode="auto">
            <a:xfrm>
              <a:off x="170" y="985"/>
              <a:ext cx="18" cy="22"/>
            </a:xfrm>
            <a:custGeom>
              <a:avLst/>
              <a:gdLst>
                <a:gd name="T0" fmla="*/ 18 w 18"/>
                <a:gd name="T1" fmla="*/ 22 h 22"/>
                <a:gd name="T2" fmla="*/ 13 w 18"/>
                <a:gd name="T3" fmla="*/ 21 h 22"/>
                <a:gd name="T4" fmla="*/ 6 w 18"/>
                <a:gd name="T5" fmla="*/ 15 h 22"/>
                <a:gd name="T6" fmla="*/ 0 w 18"/>
                <a:gd name="T7" fmla="*/ 8 h 22"/>
                <a:gd name="T8" fmla="*/ 0 w 18"/>
                <a:gd name="T9" fmla="*/ 0 h 22"/>
                <a:gd name="T10" fmla="*/ 5 w 18"/>
                <a:gd name="T11" fmla="*/ 8 h 22"/>
                <a:gd name="T12" fmla="*/ 12 w 18"/>
                <a:gd name="T13" fmla="*/ 14 h 22"/>
                <a:gd name="T14" fmla="*/ 18 w 18"/>
                <a:gd name="T15" fmla="*/ 18 h 22"/>
                <a:gd name="T16" fmla="*/ 18 w 18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22"/>
                <a:gd name="T29" fmla="*/ 18 w 18"/>
                <a:gd name="T30" fmla="*/ 22 h 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22">
                  <a:moveTo>
                    <a:pt x="18" y="22"/>
                  </a:moveTo>
                  <a:lnTo>
                    <a:pt x="13" y="21"/>
                  </a:lnTo>
                  <a:lnTo>
                    <a:pt x="6" y="15"/>
                  </a:lnTo>
                  <a:lnTo>
                    <a:pt x="0" y="8"/>
                  </a:lnTo>
                  <a:lnTo>
                    <a:pt x="0" y="0"/>
                  </a:lnTo>
                  <a:lnTo>
                    <a:pt x="5" y="8"/>
                  </a:lnTo>
                  <a:lnTo>
                    <a:pt x="12" y="14"/>
                  </a:lnTo>
                  <a:lnTo>
                    <a:pt x="18" y="18"/>
                  </a:lnTo>
                  <a:lnTo>
                    <a:pt x="18" y="2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6" name="Freeform 221"/>
            <p:cNvSpPr>
              <a:spLocks/>
            </p:cNvSpPr>
            <p:nvPr/>
          </p:nvSpPr>
          <p:spPr bwMode="auto">
            <a:xfrm>
              <a:off x="151" y="1165"/>
              <a:ext cx="25" cy="25"/>
            </a:xfrm>
            <a:custGeom>
              <a:avLst/>
              <a:gdLst>
                <a:gd name="T0" fmla="*/ 0 w 25"/>
                <a:gd name="T1" fmla="*/ 0 h 25"/>
                <a:gd name="T2" fmla="*/ 2 w 25"/>
                <a:gd name="T3" fmla="*/ 2 h 25"/>
                <a:gd name="T4" fmla="*/ 6 w 25"/>
                <a:gd name="T5" fmla="*/ 4 h 25"/>
                <a:gd name="T6" fmla="*/ 11 w 25"/>
                <a:gd name="T7" fmla="*/ 8 h 25"/>
                <a:gd name="T8" fmla="*/ 15 w 25"/>
                <a:gd name="T9" fmla="*/ 11 h 25"/>
                <a:gd name="T10" fmla="*/ 20 w 25"/>
                <a:gd name="T11" fmla="*/ 15 h 25"/>
                <a:gd name="T12" fmla="*/ 24 w 25"/>
                <a:gd name="T13" fmla="*/ 19 h 25"/>
                <a:gd name="T14" fmla="*/ 25 w 25"/>
                <a:gd name="T15" fmla="*/ 22 h 25"/>
                <a:gd name="T16" fmla="*/ 25 w 25"/>
                <a:gd name="T17" fmla="*/ 25 h 25"/>
                <a:gd name="T18" fmla="*/ 19 w 25"/>
                <a:gd name="T19" fmla="*/ 25 h 25"/>
                <a:gd name="T20" fmla="*/ 13 w 25"/>
                <a:gd name="T21" fmla="*/ 17 h 25"/>
                <a:gd name="T22" fmla="*/ 6 w 25"/>
                <a:gd name="T23" fmla="*/ 7 h 25"/>
                <a:gd name="T24" fmla="*/ 0 w 25"/>
                <a:gd name="T25" fmla="*/ 0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5"/>
                <a:gd name="T40" fmla="*/ 0 h 25"/>
                <a:gd name="T41" fmla="*/ 25 w 25"/>
                <a:gd name="T42" fmla="*/ 25 h 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5" h="25">
                  <a:moveTo>
                    <a:pt x="0" y="0"/>
                  </a:moveTo>
                  <a:lnTo>
                    <a:pt x="2" y="2"/>
                  </a:lnTo>
                  <a:lnTo>
                    <a:pt x="6" y="4"/>
                  </a:lnTo>
                  <a:lnTo>
                    <a:pt x="11" y="8"/>
                  </a:lnTo>
                  <a:lnTo>
                    <a:pt x="15" y="11"/>
                  </a:lnTo>
                  <a:lnTo>
                    <a:pt x="20" y="15"/>
                  </a:lnTo>
                  <a:lnTo>
                    <a:pt x="24" y="19"/>
                  </a:lnTo>
                  <a:lnTo>
                    <a:pt x="25" y="22"/>
                  </a:lnTo>
                  <a:lnTo>
                    <a:pt x="25" y="25"/>
                  </a:lnTo>
                  <a:lnTo>
                    <a:pt x="19" y="25"/>
                  </a:lnTo>
                  <a:lnTo>
                    <a:pt x="13" y="17"/>
                  </a:lnTo>
                  <a:lnTo>
                    <a:pt x="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7" name="Freeform 222"/>
            <p:cNvSpPr>
              <a:spLocks/>
            </p:cNvSpPr>
            <p:nvPr/>
          </p:nvSpPr>
          <p:spPr bwMode="auto">
            <a:xfrm>
              <a:off x="139" y="1164"/>
              <a:ext cx="12" cy="30"/>
            </a:xfrm>
            <a:custGeom>
              <a:avLst/>
              <a:gdLst>
                <a:gd name="T0" fmla="*/ 12 w 12"/>
                <a:gd name="T1" fmla="*/ 0 h 30"/>
                <a:gd name="T2" fmla="*/ 9 w 12"/>
                <a:gd name="T3" fmla="*/ 5 h 30"/>
                <a:gd name="T4" fmla="*/ 4 w 12"/>
                <a:gd name="T5" fmla="*/ 15 h 30"/>
                <a:gd name="T6" fmla="*/ 0 w 12"/>
                <a:gd name="T7" fmla="*/ 24 h 30"/>
                <a:gd name="T8" fmla="*/ 0 w 12"/>
                <a:gd name="T9" fmla="*/ 30 h 30"/>
                <a:gd name="T10" fmla="*/ 4 w 12"/>
                <a:gd name="T11" fmla="*/ 28 h 30"/>
                <a:gd name="T12" fmla="*/ 7 w 12"/>
                <a:gd name="T13" fmla="*/ 20 h 30"/>
                <a:gd name="T14" fmla="*/ 10 w 12"/>
                <a:gd name="T15" fmla="*/ 8 h 30"/>
                <a:gd name="T16" fmla="*/ 12 w 12"/>
                <a:gd name="T17" fmla="*/ 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30"/>
                <a:gd name="T29" fmla="*/ 12 w 12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30">
                  <a:moveTo>
                    <a:pt x="12" y="0"/>
                  </a:moveTo>
                  <a:lnTo>
                    <a:pt x="9" y="5"/>
                  </a:lnTo>
                  <a:lnTo>
                    <a:pt x="4" y="15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4" y="28"/>
                  </a:lnTo>
                  <a:lnTo>
                    <a:pt x="7" y="20"/>
                  </a:lnTo>
                  <a:lnTo>
                    <a:pt x="10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8" name="Freeform 223"/>
            <p:cNvSpPr>
              <a:spLocks/>
            </p:cNvSpPr>
            <p:nvPr/>
          </p:nvSpPr>
          <p:spPr bwMode="auto">
            <a:xfrm>
              <a:off x="152" y="1170"/>
              <a:ext cx="8" cy="34"/>
            </a:xfrm>
            <a:custGeom>
              <a:avLst/>
              <a:gdLst>
                <a:gd name="T0" fmla="*/ 0 w 8"/>
                <a:gd name="T1" fmla="*/ 0 h 34"/>
                <a:gd name="T2" fmla="*/ 1 w 8"/>
                <a:gd name="T3" fmla="*/ 7 h 34"/>
                <a:gd name="T4" fmla="*/ 1 w 8"/>
                <a:gd name="T5" fmla="*/ 19 h 34"/>
                <a:gd name="T6" fmla="*/ 2 w 8"/>
                <a:gd name="T7" fmla="*/ 29 h 34"/>
                <a:gd name="T8" fmla="*/ 6 w 8"/>
                <a:gd name="T9" fmla="*/ 34 h 34"/>
                <a:gd name="T10" fmla="*/ 8 w 8"/>
                <a:gd name="T11" fmla="*/ 30 h 34"/>
                <a:gd name="T12" fmla="*/ 6 w 8"/>
                <a:gd name="T13" fmla="*/ 20 h 34"/>
                <a:gd name="T14" fmla="*/ 3 w 8"/>
                <a:gd name="T15" fmla="*/ 8 h 34"/>
                <a:gd name="T16" fmla="*/ 0 w 8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34"/>
                <a:gd name="T29" fmla="*/ 8 w 8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34">
                  <a:moveTo>
                    <a:pt x="0" y="0"/>
                  </a:moveTo>
                  <a:lnTo>
                    <a:pt x="1" y="7"/>
                  </a:lnTo>
                  <a:lnTo>
                    <a:pt x="1" y="19"/>
                  </a:lnTo>
                  <a:lnTo>
                    <a:pt x="2" y="29"/>
                  </a:lnTo>
                  <a:lnTo>
                    <a:pt x="6" y="34"/>
                  </a:lnTo>
                  <a:lnTo>
                    <a:pt x="8" y="30"/>
                  </a:lnTo>
                  <a:lnTo>
                    <a:pt x="6" y="20"/>
                  </a:lnTo>
                  <a:lnTo>
                    <a:pt x="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09" name="Freeform 224"/>
            <p:cNvSpPr>
              <a:spLocks/>
            </p:cNvSpPr>
            <p:nvPr/>
          </p:nvSpPr>
          <p:spPr bwMode="auto">
            <a:xfrm>
              <a:off x="124" y="1154"/>
              <a:ext cx="22" cy="30"/>
            </a:xfrm>
            <a:custGeom>
              <a:avLst/>
              <a:gdLst>
                <a:gd name="T0" fmla="*/ 22 w 22"/>
                <a:gd name="T1" fmla="*/ 0 h 30"/>
                <a:gd name="T2" fmla="*/ 17 w 22"/>
                <a:gd name="T3" fmla="*/ 10 h 30"/>
                <a:gd name="T4" fmla="*/ 11 w 22"/>
                <a:gd name="T5" fmla="*/ 20 h 30"/>
                <a:gd name="T6" fmla="*/ 4 w 22"/>
                <a:gd name="T7" fmla="*/ 29 h 30"/>
                <a:gd name="T8" fmla="*/ 0 w 22"/>
                <a:gd name="T9" fmla="*/ 30 h 30"/>
                <a:gd name="T10" fmla="*/ 0 w 22"/>
                <a:gd name="T11" fmla="*/ 27 h 30"/>
                <a:gd name="T12" fmla="*/ 2 w 22"/>
                <a:gd name="T13" fmla="*/ 24 h 30"/>
                <a:gd name="T14" fmla="*/ 4 w 22"/>
                <a:gd name="T15" fmla="*/ 19 h 30"/>
                <a:gd name="T16" fmla="*/ 9 w 22"/>
                <a:gd name="T17" fmla="*/ 14 h 30"/>
                <a:gd name="T18" fmla="*/ 13 w 22"/>
                <a:gd name="T19" fmla="*/ 10 h 30"/>
                <a:gd name="T20" fmla="*/ 17 w 22"/>
                <a:gd name="T21" fmla="*/ 6 h 30"/>
                <a:gd name="T22" fmla="*/ 21 w 22"/>
                <a:gd name="T23" fmla="*/ 3 h 30"/>
                <a:gd name="T24" fmla="*/ 22 w 22"/>
                <a:gd name="T25" fmla="*/ 0 h 3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2"/>
                <a:gd name="T40" fmla="*/ 0 h 30"/>
                <a:gd name="T41" fmla="*/ 22 w 22"/>
                <a:gd name="T42" fmla="*/ 30 h 3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2" h="30">
                  <a:moveTo>
                    <a:pt x="22" y="0"/>
                  </a:moveTo>
                  <a:lnTo>
                    <a:pt x="17" y="10"/>
                  </a:lnTo>
                  <a:lnTo>
                    <a:pt x="11" y="20"/>
                  </a:lnTo>
                  <a:lnTo>
                    <a:pt x="4" y="29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2" y="24"/>
                  </a:lnTo>
                  <a:lnTo>
                    <a:pt x="4" y="19"/>
                  </a:lnTo>
                  <a:lnTo>
                    <a:pt x="9" y="14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21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0" name="Freeform 225"/>
            <p:cNvSpPr>
              <a:spLocks/>
            </p:cNvSpPr>
            <p:nvPr/>
          </p:nvSpPr>
          <p:spPr bwMode="auto">
            <a:xfrm>
              <a:off x="127" y="991"/>
              <a:ext cx="38" cy="9"/>
            </a:xfrm>
            <a:custGeom>
              <a:avLst/>
              <a:gdLst>
                <a:gd name="T0" fmla="*/ 38 w 38"/>
                <a:gd name="T1" fmla="*/ 8 h 9"/>
                <a:gd name="T2" fmla="*/ 34 w 38"/>
                <a:gd name="T3" fmla="*/ 8 h 9"/>
                <a:gd name="T4" fmla="*/ 28 w 38"/>
                <a:gd name="T5" fmla="*/ 9 h 9"/>
                <a:gd name="T6" fmla="*/ 22 w 38"/>
                <a:gd name="T7" fmla="*/ 9 h 9"/>
                <a:gd name="T8" fmla="*/ 16 w 38"/>
                <a:gd name="T9" fmla="*/ 9 h 9"/>
                <a:gd name="T10" fmla="*/ 10 w 38"/>
                <a:gd name="T11" fmla="*/ 9 h 9"/>
                <a:gd name="T12" fmla="*/ 5 w 38"/>
                <a:gd name="T13" fmla="*/ 8 h 9"/>
                <a:gd name="T14" fmla="*/ 1 w 38"/>
                <a:gd name="T15" fmla="*/ 6 h 9"/>
                <a:gd name="T16" fmla="*/ 0 w 38"/>
                <a:gd name="T17" fmla="*/ 3 h 9"/>
                <a:gd name="T18" fmla="*/ 0 w 38"/>
                <a:gd name="T19" fmla="*/ 1 h 9"/>
                <a:gd name="T20" fmla="*/ 4 w 38"/>
                <a:gd name="T21" fmla="*/ 0 h 9"/>
                <a:gd name="T22" fmla="*/ 9 w 38"/>
                <a:gd name="T23" fmla="*/ 0 h 9"/>
                <a:gd name="T24" fmla="*/ 15 w 38"/>
                <a:gd name="T25" fmla="*/ 2 h 9"/>
                <a:gd name="T26" fmla="*/ 21 w 38"/>
                <a:gd name="T27" fmla="*/ 4 h 9"/>
                <a:gd name="T28" fmla="*/ 28 w 38"/>
                <a:gd name="T29" fmla="*/ 6 h 9"/>
                <a:gd name="T30" fmla="*/ 34 w 38"/>
                <a:gd name="T31" fmla="*/ 7 h 9"/>
                <a:gd name="T32" fmla="*/ 38 w 38"/>
                <a:gd name="T33" fmla="*/ 8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9"/>
                <a:gd name="T53" fmla="*/ 38 w 38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9">
                  <a:moveTo>
                    <a:pt x="38" y="8"/>
                  </a:moveTo>
                  <a:lnTo>
                    <a:pt x="34" y="8"/>
                  </a:lnTo>
                  <a:lnTo>
                    <a:pt x="28" y="9"/>
                  </a:lnTo>
                  <a:lnTo>
                    <a:pt x="22" y="9"/>
                  </a:lnTo>
                  <a:lnTo>
                    <a:pt x="16" y="9"/>
                  </a:lnTo>
                  <a:lnTo>
                    <a:pt x="10" y="9"/>
                  </a:lnTo>
                  <a:lnTo>
                    <a:pt x="5" y="8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4" y="0"/>
                  </a:lnTo>
                  <a:lnTo>
                    <a:pt x="9" y="0"/>
                  </a:lnTo>
                  <a:lnTo>
                    <a:pt x="15" y="2"/>
                  </a:lnTo>
                  <a:lnTo>
                    <a:pt x="21" y="4"/>
                  </a:lnTo>
                  <a:lnTo>
                    <a:pt x="28" y="6"/>
                  </a:lnTo>
                  <a:lnTo>
                    <a:pt x="34" y="7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1" name="Freeform 226"/>
            <p:cNvSpPr>
              <a:spLocks/>
            </p:cNvSpPr>
            <p:nvPr/>
          </p:nvSpPr>
          <p:spPr bwMode="auto">
            <a:xfrm>
              <a:off x="133" y="973"/>
              <a:ext cx="37" cy="15"/>
            </a:xfrm>
            <a:custGeom>
              <a:avLst/>
              <a:gdLst>
                <a:gd name="T0" fmla="*/ 37 w 37"/>
                <a:gd name="T1" fmla="*/ 15 h 15"/>
                <a:gd name="T2" fmla="*/ 34 w 37"/>
                <a:gd name="T3" fmla="*/ 15 h 15"/>
                <a:gd name="T4" fmla="*/ 29 w 37"/>
                <a:gd name="T5" fmla="*/ 14 h 15"/>
                <a:gd name="T6" fmla="*/ 23 w 37"/>
                <a:gd name="T7" fmla="*/ 13 h 15"/>
                <a:gd name="T8" fmla="*/ 17 w 37"/>
                <a:gd name="T9" fmla="*/ 12 h 15"/>
                <a:gd name="T10" fmla="*/ 11 w 37"/>
                <a:gd name="T11" fmla="*/ 10 h 15"/>
                <a:gd name="T12" fmla="*/ 6 w 37"/>
                <a:gd name="T13" fmla="*/ 8 h 15"/>
                <a:gd name="T14" fmla="*/ 2 w 37"/>
                <a:gd name="T15" fmla="*/ 5 h 15"/>
                <a:gd name="T16" fmla="*/ 0 w 37"/>
                <a:gd name="T17" fmla="*/ 2 h 15"/>
                <a:gd name="T18" fmla="*/ 1 w 37"/>
                <a:gd name="T19" fmla="*/ 0 h 15"/>
                <a:gd name="T20" fmla="*/ 6 w 37"/>
                <a:gd name="T21" fmla="*/ 0 h 15"/>
                <a:gd name="T22" fmla="*/ 11 w 37"/>
                <a:gd name="T23" fmla="*/ 2 h 15"/>
                <a:gd name="T24" fmla="*/ 17 w 37"/>
                <a:gd name="T25" fmla="*/ 5 h 15"/>
                <a:gd name="T26" fmla="*/ 24 w 37"/>
                <a:gd name="T27" fmla="*/ 8 h 15"/>
                <a:gd name="T28" fmla="*/ 30 w 37"/>
                <a:gd name="T29" fmla="*/ 11 h 15"/>
                <a:gd name="T30" fmla="*/ 35 w 37"/>
                <a:gd name="T31" fmla="*/ 14 h 15"/>
                <a:gd name="T32" fmla="*/ 37 w 37"/>
                <a:gd name="T33" fmla="*/ 15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15"/>
                <a:gd name="T53" fmla="*/ 37 w 37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15">
                  <a:moveTo>
                    <a:pt x="37" y="15"/>
                  </a:moveTo>
                  <a:lnTo>
                    <a:pt x="34" y="15"/>
                  </a:lnTo>
                  <a:lnTo>
                    <a:pt x="29" y="14"/>
                  </a:lnTo>
                  <a:lnTo>
                    <a:pt x="23" y="13"/>
                  </a:lnTo>
                  <a:lnTo>
                    <a:pt x="17" y="12"/>
                  </a:lnTo>
                  <a:lnTo>
                    <a:pt x="11" y="1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6" y="0"/>
                  </a:lnTo>
                  <a:lnTo>
                    <a:pt x="11" y="2"/>
                  </a:lnTo>
                  <a:lnTo>
                    <a:pt x="17" y="5"/>
                  </a:lnTo>
                  <a:lnTo>
                    <a:pt x="24" y="8"/>
                  </a:lnTo>
                  <a:lnTo>
                    <a:pt x="30" y="11"/>
                  </a:lnTo>
                  <a:lnTo>
                    <a:pt x="35" y="14"/>
                  </a:lnTo>
                  <a:lnTo>
                    <a:pt x="37" y="1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2" name="Freeform 227"/>
            <p:cNvSpPr>
              <a:spLocks/>
            </p:cNvSpPr>
            <p:nvPr/>
          </p:nvSpPr>
          <p:spPr bwMode="auto">
            <a:xfrm>
              <a:off x="116" y="1012"/>
              <a:ext cx="36" cy="9"/>
            </a:xfrm>
            <a:custGeom>
              <a:avLst/>
              <a:gdLst>
                <a:gd name="T0" fmla="*/ 36 w 36"/>
                <a:gd name="T1" fmla="*/ 4 h 9"/>
                <a:gd name="T2" fmla="*/ 35 w 36"/>
                <a:gd name="T3" fmla="*/ 6 h 9"/>
                <a:gd name="T4" fmla="*/ 31 w 36"/>
                <a:gd name="T5" fmla="*/ 7 h 9"/>
                <a:gd name="T6" fmla="*/ 26 w 36"/>
                <a:gd name="T7" fmla="*/ 9 h 9"/>
                <a:gd name="T8" fmla="*/ 20 w 36"/>
                <a:gd name="T9" fmla="*/ 9 h 9"/>
                <a:gd name="T10" fmla="*/ 13 w 36"/>
                <a:gd name="T11" fmla="*/ 9 h 9"/>
                <a:gd name="T12" fmla="*/ 8 w 36"/>
                <a:gd name="T13" fmla="*/ 8 h 9"/>
                <a:gd name="T14" fmla="*/ 3 w 36"/>
                <a:gd name="T15" fmla="*/ 7 h 9"/>
                <a:gd name="T16" fmla="*/ 0 w 36"/>
                <a:gd name="T17" fmla="*/ 4 h 9"/>
                <a:gd name="T18" fmla="*/ 0 w 36"/>
                <a:gd name="T19" fmla="*/ 1 h 9"/>
                <a:gd name="T20" fmla="*/ 3 w 36"/>
                <a:gd name="T21" fmla="*/ 0 h 9"/>
                <a:gd name="T22" fmla="*/ 8 w 36"/>
                <a:gd name="T23" fmla="*/ 0 h 9"/>
                <a:gd name="T24" fmla="*/ 13 w 36"/>
                <a:gd name="T25" fmla="*/ 1 h 9"/>
                <a:gd name="T26" fmla="*/ 20 w 36"/>
                <a:gd name="T27" fmla="*/ 2 h 9"/>
                <a:gd name="T28" fmla="*/ 26 w 36"/>
                <a:gd name="T29" fmla="*/ 3 h 9"/>
                <a:gd name="T30" fmla="*/ 32 w 36"/>
                <a:gd name="T31" fmla="*/ 4 h 9"/>
                <a:gd name="T32" fmla="*/ 36 w 36"/>
                <a:gd name="T33" fmla="*/ 4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9"/>
                <a:gd name="T53" fmla="*/ 36 w 36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9">
                  <a:moveTo>
                    <a:pt x="36" y="4"/>
                  </a:moveTo>
                  <a:lnTo>
                    <a:pt x="35" y="6"/>
                  </a:lnTo>
                  <a:lnTo>
                    <a:pt x="31" y="7"/>
                  </a:lnTo>
                  <a:lnTo>
                    <a:pt x="26" y="9"/>
                  </a:lnTo>
                  <a:lnTo>
                    <a:pt x="20" y="9"/>
                  </a:lnTo>
                  <a:lnTo>
                    <a:pt x="13" y="9"/>
                  </a:lnTo>
                  <a:lnTo>
                    <a:pt x="8" y="8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3" y="0"/>
                  </a:lnTo>
                  <a:lnTo>
                    <a:pt x="8" y="0"/>
                  </a:lnTo>
                  <a:lnTo>
                    <a:pt x="13" y="1"/>
                  </a:lnTo>
                  <a:lnTo>
                    <a:pt x="20" y="2"/>
                  </a:lnTo>
                  <a:lnTo>
                    <a:pt x="26" y="3"/>
                  </a:lnTo>
                  <a:lnTo>
                    <a:pt x="32" y="4"/>
                  </a:lnTo>
                  <a:lnTo>
                    <a:pt x="36" y="4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3" name="Freeform 228"/>
            <p:cNvSpPr>
              <a:spLocks/>
            </p:cNvSpPr>
            <p:nvPr/>
          </p:nvSpPr>
          <p:spPr bwMode="auto">
            <a:xfrm>
              <a:off x="106" y="1032"/>
              <a:ext cx="42" cy="14"/>
            </a:xfrm>
            <a:custGeom>
              <a:avLst/>
              <a:gdLst>
                <a:gd name="T0" fmla="*/ 42 w 42"/>
                <a:gd name="T1" fmla="*/ 0 h 14"/>
                <a:gd name="T2" fmla="*/ 38 w 42"/>
                <a:gd name="T3" fmla="*/ 3 h 14"/>
                <a:gd name="T4" fmla="*/ 32 w 42"/>
                <a:gd name="T5" fmla="*/ 6 h 14"/>
                <a:gd name="T6" fmla="*/ 25 w 42"/>
                <a:gd name="T7" fmla="*/ 9 h 14"/>
                <a:gd name="T8" fmla="*/ 19 w 42"/>
                <a:gd name="T9" fmla="*/ 12 h 14"/>
                <a:gd name="T10" fmla="*/ 12 w 42"/>
                <a:gd name="T11" fmla="*/ 14 h 14"/>
                <a:gd name="T12" fmla="*/ 6 w 42"/>
                <a:gd name="T13" fmla="*/ 14 h 14"/>
                <a:gd name="T14" fmla="*/ 3 w 42"/>
                <a:gd name="T15" fmla="*/ 14 h 14"/>
                <a:gd name="T16" fmla="*/ 0 w 42"/>
                <a:gd name="T17" fmla="*/ 11 h 14"/>
                <a:gd name="T18" fmla="*/ 1 w 42"/>
                <a:gd name="T19" fmla="*/ 8 h 14"/>
                <a:gd name="T20" fmla="*/ 5 w 42"/>
                <a:gd name="T21" fmla="*/ 6 h 14"/>
                <a:gd name="T22" fmla="*/ 10 w 42"/>
                <a:gd name="T23" fmla="*/ 4 h 14"/>
                <a:gd name="T24" fmla="*/ 17 w 42"/>
                <a:gd name="T25" fmla="*/ 3 h 14"/>
                <a:gd name="T26" fmla="*/ 25 w 42"/>
                <a:gd name="T27" fmla="*/ 3 h 14"/>
                <a:gd name="T28" fmla="*/ 32 w 42"/>
                <a:gd name="T29" fmla="*/ 2 h 14"/>
                <a:gd name="T30" fmla="*/ 38 w 42"/>
                <a:gd name="T31" fmla="*/ 1 h 14"/>
                <a:gd name="T32" fmla="*/ 42 w 42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14"/>
                <a:gd name="T53" fmla="*/ 42 w 4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14">
                  <a:moveTo>
                    <a:pt x="42" y="0"/>
                  </a:moveTo>
                  <a:lnTo>
                    <a:pt x="38" y="3"/>
                  </a:lnTo>
                  <a:lnTo>
                    <a:pt x="32" y="6"/>
                  </a:lnTo>
                  <a:lnTo>
                    <a:pt x="25" y="9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4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0" y="4"/>
                  </a:lnTo>
                  <a:lnTo>
                    <a:pt x="17" y="3"/>
                  </a:lnTo>
                  <a:lnTo>
                    <a:pt x="25" y="3"/>
                  </a:lnTo>
                  <a:lnTo>
                    <a:pt x="32" y="2"/>
                  </a:lnTo>
                  <a:lnTo>
                    <a:pt x="38" y="1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4" name="Freeform 229"/>
            <p:cNvSpPr>
              <a:spLocks/>
            </p:cNvSpPr>
            <p:nvPr/>
          </p:nvSpPr>
          <p:spPr bwMode="auto">
            <a:xfrm>
              <a:off x="96" y="1054"/>
              <a:ext cx="45" cy="16"/>
            </a:xfrm>
            <a:custGeom>
              <a:avLst/>
              <a:gdLst>
                <a:gd name="T0" fmla="*/ 45 w 45"/>
                <a:gd name="T1" fmla="*/ 0 h 16"/>
                <a:gd name="T2" fmla="*/ 41 w 45"/>
                <a:gd name="T3" fmla="*/ 1 h 16"/>
                <a:gd name="T4" fmla="*/ 35 w 45"/>
                <a:gd name="T5" fmla="*/ 5 h 16"/>
                <a:gd name="T6" fmla="*/ 27 w 45"/>
                <a:gd name="T7" fmla="*/ 8 h 16"/>
                <a:gd name="T8" fmla="*/ 19 w 45"/>
                <a:gd name="T9" fmla="*/ 12 h 16"/>
                <a:gd name="T10" fmla="*/ 12 w 45"/>
                <a:gd name="T11" fmla="*/ 14 h 16"/>
                <a:gd name="T12" fmla="*/ 6 w 45"/>
                <a:gd name="T13" fmla="*/ 16 h 16"/>
                <a:gd name="T14" fmla="*/ 1 w 45"/>
                <a:gd name="T15" fmla="*/ 15 h 16"/>
                <a:gd name="T16" fmla="*/ 0 w 45"/>
                <a:gd name="T17" fmla="*/ 13 h 16"/>
                <a:gd name="T18" fmla="*/ 1 w 45"/>
                <a:gd name="T19" fmla="*/ 9 h 16"/>
                <a:gd name="T20" fmla="*/ 7 w 45"/>
                <a:gd name="T21" fmla="*/ 7 h 16"/>
                <a:gd name="T22" fmla="*/ 13 w 45"/>
                <a:gd name="T23" fmla="*/ 5 h 16"/>
                <a:gd name="T24" fmla="*/ 21 w 45"/>
                <a:gd name="T25" fmla="*/ 3 h 16"/>
                <a:gd name="T26" fmla="*/ 29 w 45"/>
                <a:gd name="T27" fmla="*/ 2 h 16"/>
                <a:gd name="T28" fmla="*/ 36 w 45"/>
                <a:gd name="T29" fmla="*/ 1 h 16"/>
                <a:gd name="T30" fmla="*/ 42 w 45"/>
                <a:gd name="T31" fmla="*/ 1 h 16"/>
                <a:gd name="T32" fmla="*/ 45 w 4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16"/>
                <a:gd name="T53" fmla="*/ 45 w 4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16">
                  <a:moveTo>
                    <a:pt x="45" y="0"/>
                  </a:moveTo>
                  <a:lnTo>
                    <a:pt x="41" y="1"/>
                  </a:lnTo>
                  <a:lnTo>
                    <a:pt x="35" y="5"/>
                  </a:lnTo>
                  <a:lnTo>
                    <a:pt x="27" y="8"/>
                  </a:lnTo>
                  <a:lnTo>
                    <a:pt x="19" y="12"/>
                  </a:lnTo>
                  <a:lnTo>
                    <a:pt x="12" y="14"/>
                  </a:lnTo>
                  <a:lnTo>
                    <a:pt x="6" y="16"/>
                  </a:lnTo>
                  <a:lnTo>
                    <a:pt x="1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7" y="7"/>
                  </a:lnTo>
                  <a:lnTo>
                    <a:pt x="13" y="5"/>
                  </a:lnTo>
                  <a:lnTo>
                    <a:pt x="21" y="3"/>
                  </a:lnTo>
                  <a:lnTo>
                    <a:pt x="29" y="2"/>
                  </a:lnTo>
                  <a:lnTo>
                    <a:pt x="36" y="1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5" name="Freeform 230"/>
            <p:cNvSpPr>
              <a:spLocks/>
            </p:cNvSpPr>
            <p:nvPr/>
          </p:nvSpPr>
          <p:spPr bwMode="auto">
            <a:xfrm>
              <a:off x="92" y="1092"/>
              <a:ext cx="49" cy="29"/>
            </a:xfrm>
            <a:custGeom>
              <a:avLst/>
              <a:gdLst>
                <a:gd name="T0" fmla="*/ 49 w 49"/>
                <a:gd name="T1" fmla="*/ 0 h 29"/>
                <a:gd name="T2" fmla="*/ 45 w 49"/>
                <a:gd name="T3" fmla="*/ 5 h 29"/>
                <a:gd name="T4" fmla="*/ 38 w 49"/>
                <a:gd name="T5" fmla="*/ 11 h 29"/>
                <a:gd name="T6" fmla="*/ 31 w 49"/>
                <a:gd name="T7" fmla="*/ 16 h 29"/>
                <a:gd name="T8" fmla="*/ 23 w 49"/>
                <a:gd name="T9" fmla="*/ 20 h 29"/>
                <a:gd name="T10" fmla="*/ 15 w 49"/>
                <a:gd name="T11" fmla="*/ 25 h 29"/>
                <a:gd name="T12" fmla="*/ 8 w 49"/>
                <a:gd name="T13" fmla="*/ 28 h 29"/>
                <a:gd name="T14" fmla="*/ 3 w 49"/>
                <a:gd name="T15" fmla="*/ 29 h 29"/>
                <a:gd name="T16" fmla="*/ 0 w 49"/>
                <a:gd name="T17" fmla="*/ 27 h 29"/>
                <a:gd name="T18" fmla="*/ 1 w 49"/>
                <a:gd name="T19" fmla="*/ 24 h 29"/>
                <a:gd name="T20" fmla="*/ 6 w 49"/>
                <a:gd name="T21" fmla="*/ 21 h 29"/>
                <a:gd name="T22" fmla="*/ 13 w 49"/>
                <a:gd name="T23" fmla="*/ 18 h 29"/>
                <a:gd name="T24" fmla="*/ 22 w 49"/>
                <a:gd name="T25" fmla="*/ 14 h 29"/>
                <a:gd name="T26" fmla="*/ 31 w 49"/>
                <a:gd name="T27" fmla="*/ 11 h 29"/>
                <a:gd name="T28" fmla="*/ 39 w 49"/>
                <a:gd name="T29" fmla="*/ 7 h 29"/>
                <a:gd name="T30" fmla="*/ 46 w 49"/>
                <a:gd name="T31" fmla="*/ 3 h 29"/>
                <a:gd name="T32" fmla="*/ 49 w 49"/>
                <a:gd name="T33" fmla="*/ 0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29"/>
                <a:gd name="T53" fmla="*/ 49 w 49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29">
                  <a:moveTo>
                    <a:pt x="49" y="0"/>
                  </a:moveTo>
                  <a:lnTo>
                    <a:pt x="45" y="5"/>
                  </a:lnTo>
                  <a:lnTo>
                    <a:pt x="38" y="11"/>
                  </a:lnTo>
                  <a:lnTo>
                    <a:pt x="31" y="16"/>
                  </a:lnTo>
                  <a:lnTo>
                    <a:pt x="23" y="20"/>
                  </a:lnTo>
                  <a:lnTo>
                    <a:pt x="15" y="25"/>
                  </a:lnTo>
                  <a:lnTo>
                    <a:pt x="8" y="28"/>
                  </a:lnTo>
                  <a:lnTo>
                    <a:pt x="3" y="29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6" y="21"/>
                  </a:lnTo>
                  <a:lnTo>
                    <a:pt x="13" y="18"/>
                  </a:lnTo>
                  <a:lnTo>
                    <a:pt x="22" y="14"/>
                  </a:lnTo>
                  <a:lnTo>
                    <a:pt x="31" y="11"/>
                  </a:lnTo>
                  <a:lnTo>
                    <a:pt x="39" y="7"/>
                  </a:lnTo>
                  <a:lnTo>
                    <a:pt x="46" y="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6" name="Freeform 231"/>
            <p:cNvSpPr>
              <a:spLocks/>
            </p:cNvSpPr>
            <p:nvPr/>
          </p:nvSpPr>
          <p:spPr bwMode="auto">
            <a:xfrm>
              <a:off x="100" y="1137"/>
              <a:ext cx="45" cy="32"/>
            </a:xfrm>
            <a:custGeom>
              <a:avLst/>
              <a:gdLst>
                <a:gd name="T0" fmla="*/ 45 w 45"/>
                <a:gd name="T1" fmla="*/ 0 h 32"/>
                <a:gd name="T2" fmla="*/ 42 w 45"/>
                <a:gd name="T3" fmla="*/ 3 h 32"/>
                <a:gd name="T4" fmla="*/ 36 w 45"/>
                <a:gd name="T5" fmla="*/ 9 h 32"/>
                <a:gd name="T6" fmla="*/ 29 w 45"/>
                <a:gd name="T7" fmla="*/ 15 h 32"/>
                <a:gd name="T8" fmla="*/ 21 w 45"/>
                <a:gd name="T9" fmla="*/ 21 h 32"/>
                <a:gd name="T10" fmla="*/ 14 w 45"/>
                <a:gd name="T11" fmla="*/ 27 h 32"/>
                <a:gd name="T12" fmla="*/ 8 w 45"/>
                <a:gd name="T13" fmla="*/ 30 h 32"/>
                <a:gd name="T14" fmla="*/ 3 w 45"/>
                <a:gd name="T15" fmla="*/ 32 h 32"/>
                <a:gd name="T16" fmla="*/ 0 w 45"/>
                <a:gd name="T17" fmla="*/ 30 h 32"/>
                <a:gd name="T18" fmla="*/ 1 w 45"/>
                <a:gd name="T19" fmla="*/ 27 h 32"/>
                <a:gd name="T20" fmla="*/ 5 w 45"/>
                <a:gd name="T21" fmla="*/ 23 h 32"/>
                <a:gd name="T22" fmla="*/ 12 w 45"/>
                <a:gd name="T23" fmla="*/ 18 h 32"/>
                <a:gd name="T24" fmla="*/ 21 w 45"/>
                <a:gd name="T25" fmla="*/ 13 h 32"/>
                <a:gd name="T26" fmla="*/ 28 w 45"/>
                <a:gd name="T27" fmla="*/ 9 h 32"/>
                <a:gd name="T28" fmla="*/ 36 w 45"/>
                <a:gd name="T29" fmla="*/ 5 h 32"/>
                <a:gd name="T30" fmla="*/ 42 w 45"/>
                <a:gd name="T31" fmla="*/ 1 h 32"/>
                <a:gd name="T32" fmla="*/ 45 w 45"/>
                <a:gd name="T33" fmla="*/ 0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2"/>
                <a:gd name="T53" fmla="*/ 45 w 45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2">
                  <a:moveTo>
                    <a:pt x="45" y="0"/>
                  </a:moveTo>
                  <a:lnTo>
                    <a:pt x="42" y="3"/>
                  </a:lnTo>
                  <a:lnTo>
                    <a:pt x="36" y="9"/>
                  </a:lnTo>
                  <a:lnTo>
                    <a:pt x="29" y="15"/>
                  </a:lnTo>
                  <a:lnTo>
                    <a:pt x="21" y="21"/>
                  </a:lnTo>
                  <a:lnTo>
                    <a:pt x="14" y="27"/>
                  </a:lnTo>
                  <a:lnTo>
                    <a:pt x="8" y="30"/>
                  </a:lnTo>
                  <a:lnTo>
                    <a:pt x="3" y="32"/>
                  </a:lnTo>
                  <a:lnTo>
                    <a:pt x="0" y="30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18"/>
                  </a:lnTo>
                  <a:lnTo>
                    <a:pt x="21" y="13"/>
                  </a:lnTo>
                  <a:lnTo>
                    <a:pt x="28" y="9"/>
                  </a:lnTo>
                  <a:lnTo>
                    <a:pt x="36" y="5"/>
                  </a:lnTo>
                  <a:lnTo>
                    <a:pt x="42" y="1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7" name="Freeform 232"/>
            <p:cNvSpPr>
              <a:spLocks/>
            </p:cNvSpPr>
            <p:nvPr/>
          </p:nvSpPr>
          <p:spPr bwMode="auto">
            <a:xfrm>
              <a:off x="98" y="1073"/>
              <a:ext cx="41" cy="28"/>
            </a:xfrm>
            <a:custGeom>
              <a:avLst/>
              <a:gdLst>
                <a:gd name="T0" fmla="*/ 41 w 41"/>
                <a:gd name="T1" fmla="*/ 0 h 28"/>
                <a:gd name="T2" fmla="*/ 38 w 41"/>
                <a:gd name="T3" fmla="*/ 4 h 28"/>
                <a:gd name="T4" fmla="*/ 32 w 41"/>
                <a:gd name="T5" fmla="*/ 9 h 28"/>
                <a:gd name="T6" fmla="*/ 26 w 41"/>
                <a:gd name="T7" fmla="*/ 13 h 28"/>
                <a:gd name="T8" fmla="*/ 18 w 41"/>
                <a:gd name="T9" fmla="*/ 19 h 28"/>
                <a:gd name="T10" fmla="*/ 12 w 41"/>
                <a:gd name="T11" fmla="*/ 24 h 28"/>
                <a:gd name="T12" fmla="*/ 6 w 41"/>
                <a:gd name="T13" fmla="*/ 27 h 28"/>
                <a:gd name="T14" fmla="*/ 2 w 41"/>
                <a:gd name="T15" fmla="*/ 28 h 28"/>
                <a:gd name="T16" fmla="*/ 0 w 41"/>
                <a:gd name="T17" fmla="*/ 26 h 28"/>
                <a:gd name="T18" fmla="*/ 2 w 41"/>
                <a:gd name="T19" fmla="*/ 22 h 28"/>
                <a:gd name="T20" fmla="*/ 5 w 41"/>
                <a:gd name="T21" fmla="*/ 18 h 28"/>
                <a:gd name="T22" fmla="*/ 11 w 41"/>
                <a:gd name="T23" fmla="*/ 14 h 28"/>
                <a:gd name="T24" fmla="*/ 19 w 41"/>
                <a:gd name="T25" fmla="*/ 10 h 28"/>
                <a:gd name="T26" fmla="*/ 26 w 41"/>
                <a:gd name="T27" fmla="*/ 7 h 28"/>
                <a:gd name="T28" fmla="*/ 33 w 41"/>
                <a:gd name="T29" fmla="*/ 4 h 28"/>
                <a:gd name="T30" fmla="*/ 38 w 41"/>
                <a:gd name="T31" fmla="*/ 2 h 28"/>
                <a:gd name="T32" fmla="*/ 41 w 41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28"/>
                <a:gd name="T53" fmla="*/ 41 w 41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28">
                  <a:moveTo>
                    <a:pt x="41" y="0"/>
                  </a:moveTo>
                  <a:lnTo>
                    <a:pt x="38" y="4"/>
                  </a:lnTo>
                  <a:lnTo>
                    <a:pt x="32" y="9"/>
                  </a:lnTo>
                  <a:lnTo>
                    <a:pt x="26" y="13"/>
                  </a:lnTo>
                  <a:lnTo>
                    <a:pt x="18" y="19"/>
                  </a:lnTo>
                  <a:lnTo>
                    <a:pt x="12" y="24"/>
                  </a:lnTo>
                  <a:lnTo>
                    <a:pt x="6" y="27"/>
                  </a:lnTo>
                  <a:lnTo>
                    <a:pt x="2" y="28"/>
                  </a:lnTo>
                  <a:lnTo>
                    <a:pt x="0" y="26"/>
                  </a:lnTo>
                  <a:lnTo>
                    <a:pt x="2" y="22"/>
                  </a:lnTo>
                  <a:lnTo>
                    <a:pt x="5" y="18"/>
                  </a:lnTo>
                  <a:lnTo>
                    <a:pt x="11" y="14"/>
                  </a:lnTo>
                  <a:lnTo>
                    <a:pt x="19" y="10"/>
                  </a:lnTo>
                  <a:lnTo>
                    <a:pt x="26" y="7"/>
                  </a:lnTo>
                  <a:lnTo>
                    <a:pt x="33" y="4"/>
                  </a:lnTo>
                  <a:lnTo>
                    <a:pt x="38" y="2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8" name="Freeform 233"/>
            <p:cNvSpPr>
              <a:spLocks/>
            </p:cNvSpPr>
            <p:nvPr/>
          </p:nvSpPr>
          <p:spPr bwMode="auto">
            <a:xfrm>
              <a:off x="136" y="1075"/>
              <a:ext cx="60" cy="42"/>
            </a:xfrm>
            <a:custGeom>
              <a:avLst/>
              <a:gdLst>
                <a:gd name="T0" fmla="*/ 60 w 60"/>
                <a:gd name="T1" fmla="*/ 41 h 42"/>
                <a:gd name="T2" fmla="*/ 57 w 60"/>
                <a:gd name="T3" fmla="*/ 42 h 42"/>
                <a:gd name="T4" fmla="*/ 50 w 60"/>
                <a:gd name="T5" fmla="*/ 40 h 42"/>
                <a:gd name="T6" fmla="*/ 41 w 60"/>
                <a:gd name="T7" fmla="*/ 35 h 42"/>
                <a:gd name="T8" fmla="*/ 31 w 60"/>
                <a:gd name="T9" fmla="*/ 30 h 42"/>
                <a:gd name="T10" fmla="*/ 21 w 60"/>
                <a:gd name="T11" fmla="*/ 23 h 42"/>
                <a:gd name="T12" fmla="*/ 11 w 60"/>
                <a:gd name="T13" fmla="*/ 15 h 42"/>
                <a:gd name="T14" fmla="*/ 4 w 60"/>
                <a:gd name="T15" fmla="*/ 7 h 42"/>
                <a:gd name="T16" fmla="*/ 0 w 60"/>
                <a:gd name="T17" fmla="*/ 0 h 42"/>
                <a:gd name="T18" fmla="*/ 4 w 60"/>
                <a:gd name="T19" fmla="*/ 3 h 42"/>
                <a:gd name="T20" fmla="*/ 13 w 60"/>
                <a:gd name="T21" fmla="*/ 7 h 42"/>
                <a:gd name="T22" fmla="*/ 22 w 60"/>
                <a:gd name="T23" fmla="*/ 13 h 42"/>
                <a:gd name="T24" fmla="*/ 34 w 60"/>
                <a:gd name="T25" fmla="*/ 20 h 42"/>
                <a:gd name="T26" fmla="*/ 44 w 60"/>
                <a:gd name="T27" fmla="*/ 28 h 42"/>
                <a:gd name="T28" fmla="*/ 52 w 60"/>
                <a:gd name="T29" fmla="*/ 34 h 42"/>
                <a:gd name="T30" fmla="*/ 58 w 60"/>
                <a:gd name="T31" fmla="*/ 38 h 42"/>
                <a:gd name="T32" fmla="*/ 60 w 60"/>
                <a:gd name="T33" fmla="*/ 41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0"/>
                <a:gd name="T52" fmla="*/ 0 h 42"/>
                <a:gd name="T53" fmla="*/ 60 w 60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0" h="42">
                  <a:moveTo>
                    <a:pt x="60" y="41"/>
                  </a:moveTo>
                  <a:lnTo>
                    <a:pt x="57" y="42"/>
                  </a:lnTo>
                  <a:lnTo>
                    <a:pt x="50" y="40"/>
                  </a:lnTo>
                  <a:lnTo>
                    <a:pt x="41" y="35"/>
                  </a:lnTo>
                  <a:lnTo>
                    <a:pt x="31" y="30"/>
                  </a:lnTo>
                  <a:lnTo>
                    <a:pt x="21" y="23"/>
                  </a:lnTo>
                  <a:lnTo>
                    <a:pt x="11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3" y="7"/>
                  </a:lnTo>
                  <a:lnTo>
                    <a:pt x="22" y="13"/>
                  </a:lnTo>
                  <a:lnTo>
                    <a:pt x="34" y="20"/>
                  </a:lnTo>
                  <a:lnTo>
                    <a:pt x="44" y="28"/>
                  </a:lnTo>
                  <a:lnTo>
                    <a:pt x="52" y="34"/>
                  </a:lnTo>
                  <a:lnTo>
                    <a:pt x="58" y="38"/>
                  </a:lnTo>
                  <a:lnTo>
                    <a:pt x="60" y="4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19" name="Freeform 234"/>
            <p:cNvSpPr>
              <a:spLocks/>
            </p:cNvSpPr>
            <p:nvPr/>
          </p:nvSpPr>
          <p:spPr bwMode="auto">
            <a:xfrm>
              <a:off x="139" y="1110"/>
              <a:ext cx="47" cy="36"/>
            </a:xfrm>
            <a:custGeom>
              <a:avLst/>
              <a:gdLst>
                <a:gd name="T0" fmla="*/ 47 w 47"/>
                <a:gd name="T1" fmla="*/ 36 h 36"/>
                <a:gd name="T2" fmla="*/ 44 w 47"/>
                <a:gd name="T3" fmla="*/ 36 h 36"/>
                <a:gd name="T4" fmla="*/ 40 w 47"/>
                <a:gd name="T5" fmla="*/ 35 h 36"/>
                <a:gd name="T6" fmla="*/ 33 w 47"/>
                <a:gd name="T7" fmla="*/ 32 h 36"/>
                <a:gd name="T8" fmla="*/ 25 w 47"/>
                <a:gd name="T9" fmla="*/ 27 h 36"/>
                <a:gd name="T10" fmla="*/ 18 w 47"/>
                <a:gd name="T11" fmla="*/ 22 h 36"/>
                <a:gd name="T12" fmla="*/ 10 w 47"/>
                <a:gd name="T13" fmla="*/ 15 h 36"/>
                <a:gd name="T14" fmla="*/ 4 w 47"/>
                <a:gd name="T15" fmla="*/ 7 h 36"/>
                <a:gd name="T16" fmla="*/ 0 w 47"/>
                <a:gd name="T17" fmla="*/ 0 h 36"/>
                <a:gd name="T18" fmla="*/ 5 w 47"/>
                <a:gd name="T19" fmla="*/ 4 h 36"/>
                <a:gd name="T20" fmla="*/ 12 w 47"/>
                <a:gd name="T21" fmla="*/ 9 h 36"/>
                <a:gd name="T22" fmla="*/ 20 w 47"/>
                <a:gd name="T23" fmla="*/ 15 h 36"/>
                <a:gd name="T24" fmla="*/ 28 w 47"/>
                <a:gd name="T25" fmla="*/ 21 h 36"/>
                <a:gd name="T26" fmla="*/ 36 w 47"/>
                <a:gd name="T27" fmla="*/ 26 h 36"/>
                <a:gd name="T28" fmla="*/ 42 w 47"/>
                <a:gd name="T29" fmla="*/ 30 h 36"/>
                <a:gd name="T30" fmla="*/ 46 w 47"/>
                <a:gd name="T31" fmla="*/ 34 h 36"/>
                <a:gd name="T32" fmla="*/ 47 w 47"/>
                <a:gd name="T33" fmla="*/ 36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6"/>
                <a:gd name="T53" fmla="*/ 47 w 47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6">
                  <a:moveTo>
                    <a:pt x="47" y="36"/>
                  </a:moveTo>
                  <a:lnTo>
                    <a:pt x="44" y="36"/>
                  </a:lnTo>
                  <a:lnTo>
                    <a:pt x="40" y="35"/>
                  </a:lnTo>
                  <a:lnTo>
                    <a:pt x="33" y="32"/>
                  </a:lnTo>
                  <a:lnTo>
                    <a:pt x="25" y="27"/>
                  </a:lnTo>
                  <a:lnTo>
                    <a:pt x="18" y="22"/>
                  </a:lnTo>
                  <a:lnTo>
                    <a:pt x="10" y="15"/>
                  </a:lnTo>
                  <a:lnTo>
                    <a:pt x="4" y="7"/>
                  </a:lnTo>
                  <a:lnTo>
                    <a:pt x="0" y="0"/>
                  </a:lnTo>
                  <a:lnTo>
                    <a:pt x="5" y="4"/>
                  </a:lnTo>
                  <a:lnTo>
                    <a:pt x="12" y="9"/>
                  </a:lnTo>
                  <a:lnTo>
                    <a:pt x="20" y="15"/>
                  </a:lnTo>
                  <a:lnTo>
                    <a:pt x="28" y="21"/>
                  </a:lnTo>
                  <a:lnTo>
                    <a:pt x="36" y="26"/>
                  </a:lnTo>
                  <a:lnTo>
                    <a:pt x="42" y="30"/>
                  </a:lnTo>
                  <a:lnTo>
                    <a:pt x="46" y="34"/>
                  </a:lnTo>
                  <a:lnTo>
                    <a:pt x="47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0" name="Freeform 235"/>
            <p:cNvSpPr>
              <a:spLocks/>
            </p:cNvSpPr>
            <p:nvPr/>
          </p:nvSpPr>
          <p:spPr bwMode="auto">
            <a:xfrm>
              <a:off x="97" y="1114"/>
              <a:ext cx="45" cy="33"/>
            </a:xfrm>
            <a:custGeom>
              <a:avLst/>
              <a:gdLst>
                <a:gd name="T0" fmla="*/ 45 w 45"/>
                <a:gd name="T1" fmla="*/ 0 h 33"/>
                <a:gd name="T2" fmla="*/ 42 w 45"/>
                <a:gd name="T3" fmla="*/ 4 h 33"/>
                <a:gd name="T4" fmla="*/ 36 w 45"/>
                <a:gd name="T5" fmla="*/ 10 h 33"/>
                <a:gd name="T6" fmla="*/ 29 w 45"/>
                <a:gd name="T7" fmla="*/ 16 h 33"/>
                <a:gd name="T8" fmla="*/ 22 w 45"/>
                <a:gd name="T9" fmla="*/ 23 h 33"/>
                <a:gd name="T10" fmla="*/ 14 w 45"/>
                <a:gd name="T11" fmla="*/ 27 h 33"/>
                <a:gd name="T12" fmla="*/ 8 w 45"/>
                <a:gd name="T13" fmla="*/ 31 h 33"/>
                <a:gd name="T14" fmla="*/ 3 w 45"/>
                <a:gd name="T15" fmla="*/ 33 h 33"/>
                <a:gd name="T16" fmla="*/ 0 w 45"/>
                <a:gd name="T17" fmla="*/ 31 h 33"/>
                <a:gd name="T18" fmla="*/ 1 w 45"/>
                <a:gd name="T19" fmla="*/ 27 h 33"/>
                <a:gd name="T20" fmla="*/ 5 w 45"/>
                <a:gd name="T21" fmla="*/ 23 h 33"/>
                <a:gd name="T22" fmla="*/ 12 w 45"/>
                <a:gd name="T23" fmla="*/ 20 h 33"/>
                <a:gd name="T24" fmla="*/ 20 w 45"/>
                <a:gd name="T25" fmla="*/ 15 h 33"/>
                <a:gd name="T26" fmla="*/ 28 w 45"/>
                <a:gd name="T27" fmla="*/ 10 h 33"/>
                <a:gd name="T28" fmla="*/ 36 w 45"/>
                <a:gd name="T29" fmla="*/ 6 h 33"/>
                <a:gd name="T30" fmla="*/ 42 w 45"/>
                <a:gd name="T31" fmla="*/ 3 h 33"/>
                <a:gd name="T32" fmla="*/ 45 w 45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33"/>
                <a:gd name="T53" fmla="*/ 45 w 45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33">
                  <a:moveTo>
                    <a:pt x="45" y="0"/>
                  </a:moveTo>
                  <a:lnTo>
                    <a:pt x="42" y="4"/>
                  </a:lnTo>
                  <a:lnTo>
                    <a:pt x="36" y="10"/>
                  </a:lnTo>
                  <a:lnTo>
                    <a:pt x="29" y="16"/>
                  </a:lnTo>
                  <a:lnTo>
                    <a:pt x="22" y="23"/>
                  </a:lnTo>
                  <a:lnTo>
                    <a:pt x="14" y="27"/>
                  </a:lnTo>
                  <a:lnTo>
                    <a:pt x="8" y="31"/>
                  </a:lnTo>
                  <a:lnTo>
                    <a:pt x="3" y="33"/>
                  </a:lnTo>
                  <a:lnTo>
                    <a:pt x="0" y="31"/>
                  </a:lnTo>
                  <a:lnTo>
                    <a:pt x="1" y="27"/>
                  </a:lnTo>
                  <a:lnTo>
                    <a:pt x="5" y="23"/>
                  </a:lnTo>
                  <a:lnTo>
                    <a:pt x="12" y="20"/>
                  </a:lnTo>
                  <a:lnTo>
                    <a:pt x="20" y="15"/>
                  </a:lnTo>
                  <a:lnTo>
                    <a:pt x="28" y="10"/>
                  </a:lnTo>
                  <a:lnTo>
                    <a:pt x="36" y="6"/>
                  </a:lnTo>
                  <a:lnTo>
                    <a:pt x="42" y="3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1" name="Freeform 236"/>
            <p:cNvSpPr>
              <a:spLocks/>
            </p:cNvSpPr>
            <p:nvPr/>
          </p:nvSpPr>
          <p:spPr bwMode="auto">
            <a:xfrm>
              <a:off x="200" y="1153"/>
              <a:ext cx="37" cy="168"/>
            </a:xfrm>
            <a:custGeom>
              <a:avLst/>
              <a:gdLst>
                <a:gd name="T0" fmla="*/ 33 w 37"/>
                <a:gd name="T1" fmla="*/ 0 h 168"/>
                <a:gd name="T2" fmla="*/ 34 w 37"/>
                <a:gd name="T3" fmla="*/ 0 h 168"/>
                <a:gd name="T4" fmla="*/ 36 w 37"/>
                <a:gd name="T5" fmla="*/ 1 h 168"/>
                <a:gd name="T6" fmla="*/ 37 w 37"/>
                <a:gd name="T7" fmla="*/ 3 h 168"/>
                <a:gd name="T8" fmla="*/ 37 w 37"/>
                <a:gd name="T9" fmla="*/ 4 h 168"/>
                <a:gd name="T10" fmla="*/ 22 w 37"/>
                <a:gd name="T11" fmla="*/ 24 h 168"/>
                <a:gd name="T12" fmla="*/ 13 w 37"/>
                <a:gd name="T13" fmla="*/ 46 h 168"/>
                <a:gd name="T14" fmla="*/ 8 w 37"/>
                <a:gd name="T15" fmla="*/ 69 h 168"/>
                <a:gd name="T16" fmla="*/ 7 w 37"/>
                <a:gd name="T17" fmla="*/ 92 h 168"/>
                <a:gd name="T18" fmla="*/ 8 w 37"/>
                <a:gd name="T19" fmla="*/ 114 h 168"/>
                <a:gd name="T20" fmla="*/ 11 w 37"/>
                <a:gd name="T21" fmla="*/ 134 h 168"/>
                <a:gd name="T22" fmla="*/ 15 w 37"/>
                <a:gd name="T23" fmla="*/ 152 h 168"/>
                <a:gd name="T24" fmla="*/ 19 w 37"/>
                <a:gd name="T25" fmla="*/ 168 h 168"/>
                <a:gd name="T26" fmla="*/ 11 w 37"/>
                <a:gd name="T27" fmla="*/ 157 h 168"/>
                <a:gd name="T28" fmla="*/ 5 w 37"/>
                <a:gd name="T29" fmla="*/ 140 h 168"/>
                <a:gd name="T30" fmla="*/ 1 w 37"/>
                <a:gd name="T31" fmla="*/ 116 h 168"/>
                <a:gd name="T32" fmla="*/ 0 w 37"/>
                <a:gd name="T33" fmla="*/ 90 h 168"/>
                <a:gd name="T34" fmla="*/ 3 w 37"/>
                <a:gd name="T35" fmla="*/ 63 h 168"/>
                <a:gd name="T36" fmla="*/ 9 w 37"/>
                <a:gd name="T37" fmla="*/ 37 h 168"/>
                <a:gd name="T38" fmla="*/ 19 w 37"/>
                <a:gd name="T39" fmla="*/ 15 h 168"/>
                <a:gd name="T40" fmla="*/ 33 w 37"/>
                <a:gd name="T41" fmla="*/ 0 h 16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168"/>
                <a:gd name="T65" fmla="*/ 37 w 37"/>
                <a:gd name="T66" fmla="*/ 168 h 16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168">
                  <a:moveTo>
                    <a:pt x="33" y="0"/>
                  </a:moveTo>
                  <a:lnTo>
                    <a:pt x="34" y="0"/>
                  </a:lnTo>
                  <a:lnTo>
                    <a:pt x="36" y="1"/>
                  </a:lnTo>
                  <a:lnTo>
                    <a:pt x="37" y="3"/>
                  </a:lnTo>
                  <a:lnTo>
                    <a:pt x="37" y="4"/>
                  </a:lnTo>
                  <a:lnTo>
                    <a:pt x="22" y="24"/>
                  </a:lnTo>
                  <a:lnTo>
                    <a:pt x="13" y="46"/>
                  </a:lnTo>
                  <a:lnTo>
                    <a:pt x="8" y="69"/>
                  </a:lnTo>
                  <a:lnTo>
                    <a:pt x="7" y="92"/>
                  </a:lnTo>
                  <a:lnTo>
                    <a:pt x="8" y="114"/>
                  </a:lnTo>
                  <a:lnTo>
                    <a:pt x="11" y="134"/>
                  </a:lnTo>
                  <a:lnTo>
                    <a:pt x="15" y="152"/>
                  </a:lnTo>
                  <a:lnTo>
                    <a:pt x="19" y="168"/>
                  </a:lnTo>
                  <a:lnTo>
                    <a:pt x="11" y="157"/>
                  </a:lnTo>
                  <a:lnTo>
                    <a:pt x="5" y="140"/>
                  </a:lnTo>
                  <a:lnTo>
                    <a:pt x="1" y="116"/>
                  </a:lnTo>
                  <a:lnTo>
                    <a:pt x="0" y="90"/>
                  </a:lnTo>
                  <a:lnTo>
                    <a:pt x="3" y="63"/>
                  </a:lnTo>
                  <a:lnTo>
                    <a:pt x="9" y="37"/>
                  </a:lnTo>
                  <a:lnTo>
                    <a:pt x="19" y="15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2" name="Freeform 237"/>
            <p:cNvSpPr>
              <a:spLocks/>
            </p:cNvSpPr>
            <p:nvPr/>
          </p:nvSpPr>
          <p:spPr bwMode="auto">
            <a:xfrm>
              <a:off x="208" y="1298"/>
              <a:ext cx="33" cy="21"/>
            </a:xfrm>
            <a:custGeom>
              <a:avLst/>
              <a:gdLst>
                <a:gd name="T0" fmla="*/ 0 w 33"/>
                <a:gd name="T1" fmla="*/ 0 h 21"/>
                <a:gd name="T2" fmla="*/ 4 w 33"/>
                <a:gd name="T3" fmla="*/ 3 h 21"/>
                <a:gd name="T4" fmla="*/ 8 w 33"/>
                <a:gd name="T5" fmla="*/ 8 h 21"/>
                <a:gd name="T6" fmla="*/ 13 w 33"/>
                <a:gd name="T7" fmla="*/ 12 h 21"/>
                <a:gd name="T8" fmla="*/ 19 w 33"/>
                <a:gd name="T9" fmla="*/ 15 h 21"/>
                <a:gd name="T10" fmla="*/ 23 w 33"/>
                <a:gd name="T11" fmla="*/ 18 h 21"/>
                <a:gd name="T12" fmla="*/ 28 w 33"/>
                <a:gd name="T13" fmla="*/ 20 h 21"/>
                <a:gd name="T14" fmla="*/ 31 w 33"/>
                <a:gd name="T15" fmla="*/ 21 h 21"/>
                <a:gd name="T16" fmla="*/ 33 w 33"/>
                <a:gd name="T17" fmla="*/ 20 h 21"/>
                <a:gd name="T18" fmla="*/ 33 w 33"/>
                <a:gd name="T19" fmla="*/ 18 h 21"/>
                <a:gd name="T20" fmla="*/ 30 w 33"/>
                <a:gd name="T21" fmla="*/ 16 h 21"/>
                <a:gd name="T22" fmla="*/ 27 w 33"/>
                <a:gd name="T23" fmla="*/ 14 h 21"/>
                <a:gd name="T24" fmla="*/ 22 w 33"/>
                <a:gd name="T25" fmla="*/ 11 h 21"/>
                <a:gd name="T26" fmla="*/ 17 w 33"/>
                <a:gd name="T27" fmla="*/ 9 h 21"/>
                <a:gd name="T28" fmla="*/ 11 w 33"/>
                <a:gd name="T29" fmla="*/ 6 h 21"/>
                <a:gd name="T30" fmla="*/ 5 w 33"/>
                <a:gd name="T31" fmla="*/ 3 h 21"/>
                <a:gd name="T32" fmla="*/ 0 w 33"/>
                <a:gd name="T33" fmla="*/ 0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"/>
                <a:gd name="T52" fmla="*/ 0 h 21"/>
                <a:gd name="T53" fmla="*/ 33 w 33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" h="21">
                  <a:moveTo>
                    <a:pt x="0" y="0"/>
                  </a:moveTo>
                  <a:lnTo>
                    <a:pt x="4" y="3"/>
                  </a:lnTo>
                  <a:lnTo>
                    <a:pt x="8" y="8"/>
                  </a:lnTo>
                  <a:lnTo>
                    <a:pt x="13" y="12"/>
                  </a:lnTo>
                  <a:lnTo>
                    <a:pt x="19" y="15"/>
                  </a:lnTo>
                  <a:lnTo>
                    <a:pt x="23" y="18"/>
                  </a:lnTo>
                  <a:lnTo>
                    <a:pt x="28" y="20"/>
                  </a:lnTo>
                  <a:lnTo>
                    <a:pt x="31" y="21"/>
                  </a:lnTo>
                  <a:lnTo>
                    <a:pt x="33" y="20"/>
                  </a:lnTo>
                  <a:lnTo>
                    <a:pt x="33" y="18"/>
                  </a:lnTo>
                  <a:lnTo>
                    <a:pt x="30" y="16"/>
                  </a:lnTo>
                  <a:lnTo>
                    <a:pt x="27" y="14"/>
                  </a:lnTo>
                  <a:lnTo>
                    <a:pt x="22" y="11"/>
                  </a:lnTo>
                  <a:lnTo>
                    <a:pt x="17" y="9"/>
                  </a:lnTo>
                  <a:lnTo>
                    <a:pt x="11" y="6"/>
                  </a:lnTo>
                  <a:lnTo>
                    <a:pt x="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3" name="Freeform 238"/>
            <p:cNvSpPr>
              <a:spLocks/>
            </p:cNvSpPr>
            <p:nvPr/>
          </p:nvSpPr>
          <p:spPr bwMode="auto">
            <a:xfrm>
              <a:off x="206" y="1283"/>
              <a:ext cx="35" cy="24"/>
            </a:xfrm>
            <a:custGeom>
              <a:avLst/>
              <a:gdLst>
                <a:gd name="T0" fmla="*/ 35 w 35"/>
                <a:gd name="T1" fmla="*/ 23 h 24"/>
                <a:gd name="T2" fmla="*/ 33 w 35"/>
                <a:gd name="T3" fmla="*/ 24 h 24"/>
                <a:gd name="T4" fmla="*/ 31 w 35"/>
                <a:gd name="T5" fmla="*/ 23 h 24"/>
                <a:gd name="T6" fmla="*/ 25 w 35"/>
                <a:gd name="T7" fmla="*/ 22 h 24"/>
                <a:gd name="T8" fmla="*/ 20 w 35"/>
                <a:gd name="T9" fmla="*/ 19 h 24"/>
                <a:gd name="T10" fmla="*/ 14 w 35"/>
                <a:gd name="T11" fmla="*/ 16 h 24"/>
                <a:gd name="T12" fmla="*/ 8 w 35"/>
                <a:gd name="T13" fmla="*/ 11 h 24"/>
                <a:gd name="T14" fmla="*/ 4 w 35"/>
                <a:gd name="T15" fmla="*/ 6 h 24"/>
                <a:gd name="T16" fmla="*/ 0 w 35"/>
                <a:gd name="T17" fmla="*/ 0 h 24"/>
                <a:gd name="T18" fmla="*/ 4 w 35"/>
                <a:gd name="T19" fmla="*/ 3 h 24"/>
                <a:gd name="T20" fmla="*/ 9 w 35"/>
                <a:gd name="T21" fmla="*/ 6 h 24"/>
                <a:gd name="T22" fmla="*/ 15 w 35"/>
                <a:gd name="T23" fmla="*/ 10 h 24"/>
                <a:gd name="T24" fmla="*/ 21 w 35"/>
                <a:gd name="T25" fmla="*/ 13 h 24"/>
                <a:gd name="T26" fmla="*/ 27 w 35"/>
                <a:gd name="T27" fmla="*/ 17 h 24"/>
                <a:gd name="T28" fmla="*/ 31 w 35"/>
                <a:gd name="T29" fmla="*/ 19 h 24"/>
                <a:gd name="T30" fmla="*/ 34 w 35"/>
                <a:gd name="T31" fmla="*/ 21 h 24"/>
                <a:gd name="T32" fmla="*/ 35 w 35"/>
                <a:gd name="T33" fmla="*/ 23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24"/>
                <a:gd name="T53" fmla="*/ 35 w 35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24">
                  <a:moveTo>
                    <a:pt x="35" y="23"/>
                  </a:moveTo>
                  <a:lnTo>
                    <a:pt x="33" y="24"/>
                  </a:lnTo>
                  <a:lnTo>
                    <a:pt x="31" y="23"/>
                  </a:lnTo>
                  <a:lnTo>
                    <a:pt x="25" y="22"/>
                  </a:lnTo>
                  <a:lnTo>
                    <a:pt x="20" y="19"/>
                  </a:lnTo>
                  <a:lnTo>
                    <a:pt x="14" y="16"/>
                  </a:lnTo>
                  <a:lnTo>
                    <a:pt x="8" y="11"/>
                  </a:lnTo>
                  <a:lnTo>
                    <a:pt x="4" y="6"/>
                  </a:lnTo>
                  <a:lnTo>
                    <a:pt x="0" y="0"/>
                  </a:lnTo>
                  <a:lnTo>
                    <a:pt x="4" y="3"/>
                  </a:lnTo>
                  <a:lnTo>
                    <a:pt x="9" y="6"/>
                  </a:lnTo>
                  <a:lnTo>
                    <a:pt x="15" y="10"/>
                  </a:lnTo>
                  <a:lnTo>
                    <a:pt x="21" y="13"/>
                  </a:lnTo>
                  <a:lnTo>
                    <a:pt x="27" y="17"/>
                  </a:lnTo>
                  <a:lnTo>
                    <a:pt x="31" y="19"/>
                  </a:lnTo>
                  <a:lnTo>
                    <a:pt x="34" y="21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4" name="Freeform 239"/>
            <p:cNvSpPr>
              <a:spLocks/>
            </p:cNvSpPr>
            <p:nvPr/>
          </p:nvSpPr>
          <p:spPr bwMode="auto">
            <a:xfrm>
              <a:off x="202" y="1249"/>
              <a:ext cx="47" cy="33"/>
            </a:xfrm>
            <a:custGeom>
              <a:avLst/>
              <a:gdLst>
                <a:gd name="T0" fmla="*/ 47 w 47"/>
                <a:gd name="T1" fmla="*/ 32 h 33"/>
                <a:gd name="T2" fmla="*/ 44 w 47"/>
                <a:gd name="T3" fmla="*/ 33 h 33"/>
                <a:gd name="T4" fmla="*/ 39 w 47"/>
                <a:gd name="T5" fmla="*/ 32 h 33"/>
                <a:gd name="T6" fmla="*/ 33 w 47"/>
                <a:gd name="T7" fmla="*/ 29 h 33"/>
                <a:gd name="T8" fmla="*/ 25 w 47"/>
                <a:gd name="T9" fmla="*/ 25 h 33"/>
                <a:gd name="T10" fmla="*/ 17 w 47"/>
                <a:gd name="T11" fmla="*/ 20 h 33"/>
                <a:gd name="T12" fmla="*/ 10 w 47"/>
                <a:gd name="T13" fmla="*/ 14 h 33"/>
                <a:gd name="T14" fmla="*/ 4 w 47"/>
                <a:gd name="T15" fmla="*/ 7 h 33"/>
                <a:gd name="T16" fmla="*/ 0 w 47"/>
                <a:gd name="T17" fmla="*/ 0 h 33"/>
                <a:gd name="T18" fmla="*/ 4 w 47"/>
                <a:gd name="T19" fmla="*/ 3 h 33"/>
                <a:gd name="T20" fmla="*/ 10 w 47"/>
                <a:gd name="T21" fmla="*/ 7 h 33"/>
                <a:gd name="T22" fmla="*/ 18 w 47"/>
                <a:gd name="T23" fmla="*/ 12 h 33"/>
                <a:gd name="T24" fmla="*/ 26 w 47"/>
                <a:gd name="T25" fmla="*/ 17 h 33"/>
                <a:gd name="T26" fmla="*/ 35 w 47"/>
                <a:gd name="T27" fmla="*/ 22 h 33"/>
                <a:gd name="T28" fmla="*/ 41 w 47"/>
                <a:gd name="T29" fmla="*/ 26 h 33"/>
                <a:gd name="T30" fmla="*/ 46 w 47"/>
                <a:gd name="T31" fmla="*/ 29 h 33"/>
                <a:gd name="T32" fmla="*/ 47 w 47"/>
                <a:gd name="T33" fmla="*/ 32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33"/>
                <a:gd name="T53" fmla="*/ 47 w 47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33">
                  <a:moveTo>
                    <a:pt x="47" y="32"/>
                  </a:moveTo>
                  <a:lnTo>
                    <a:pt x="44" y="33"/>
                  </a:lnTo>
                  <a:lnTo>
                    <a:pt x="39" y="32"/>
                  </a:lnTo>
                  <a:lnTo>
                    <a:pt x="33" y="29"/>
                  </a:lnTo>
                  <a:lnTo>
                    <a:pt x="25" y="25"/>
                  </a:lnTo>
                  <a:lnTo>
                    <a:pt x="17" y="20"/>
                  </a:lnTo>
                  <a:lnTo>
                    <a:pt x="10" y="14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7"/>
                  </a:lnTo>
                  <a:lnTo>
                    <a:pt x="18" y="12"/>
                  </a:lnTo>
                  <a:lnTo>
                    <a:pt x="26" y="17"/>
                  </a:lnTo>
                  <a:lnTo>
                    <a:pt x="35" y="22"/>
                  </a:lnTo>
                  <a:lnTo>
                    <a:pt x="41" y="26"/>
                  </a:lnTo>
                  <a:lnTo>
                    <a:pt x="46" y="29"/>
                  </a:lnTo>
                  <a:lnTo>
                    <a:pt x="47" y="3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5" name="Freeform 240"/>
            <p:cNvSpPr>
              <a:spLocks/>
            </p:cNvSpPr>
            <p:nvPr/>
          </p:nvSpPr>
          <p:spPr bwMode="auto">
            <a:xfrm>
              <a:off x="205" y="1219"/>
              <a:ext cx="50" cy="36"/>
            </a:xfrm>
            <a:custGeom>
              <a:avLst/>
              <a:gdLst>
                <a:gd name="T0" fmla="*/ 50 w 50"/>
                <a:gd name="T1" fmla="*/ 35 h 36"/>
                <a:gd name="T2" fmla="*/ 48 w 50"/>
                <a:gd name="T3" fmla="*/ 36 h 36"/>
                <a:gd name="T4" fmla="*/ 42 w 50"/>
                <a:gd name="T5" fmla="*/ 34 h 36"/>
                <a:gd name="T6" fmla="*/ 34 w 50"/>
                <a:gd name="T7" fmla="*/ 30 h 36"/>
                <a:gd name="T8" fmla="*/ 26 w 50"/>
                <a:gd name="T9" fmla="*/ 25 h 36"/>
                <a:gd name="T10" fmla="*/ 17 w 50"/>
                <a:gd name="T11" fmla="*/ 19 h 36"/>
                <a:gd name="T12" fmla="*/ 9 w 50"/>
                <a:gd name="T13" fmla="*/ 12 h 36"/>
                <a:gd name="T14" fmla="*/ 3 w 50"/>
                <a:gd name="T15" fmla="*/ 5 h 36"/>
                <a:gd name="T16" fmla="*/ 0 w 50"/>
                <a:gd name="T17" fmla="*/ 0 h 36"/>
                <a:gd name="T18" fmla="*/ 3 w 50"/>
                <a:gd name="T19" fmla="*/ 2 h 36"/>
                <a:gd name="T20" fmla="*/ 10 w 50"/>
                <a:gd name="T21" fmla="*/ 6 h 36"/>
                <a:gd name="T22" fmla="*/ 19 w 50"/>
                <a:gd name="T23" fmla="*/ 11 h 36"/>
                <a:gd name="T24" fmla="*/ 28 w 50"/>
                <a:gd name="T25" fmla="*/ 17 h 36"/>
                <a:gd name="T26" fmla="*/ 37 w 50"/>
                <a:gd name="T27" fmla="*/ 24 h 36"/>
                <a:gd name="T28" fmla="*/ 44 w 50"/>
                <a:gd name="T29" fmla="*/ 28 h 36"/>
                <a:gd name="T30" fmla="*/ 49 w 50"/>
                <a:gd name="T31" fmla="*/ 32 h 36"/>
                <a:gd name="T32" fmla="*/ 50 w 50"/>
                <a:gd name="T33" fmla="*/ 35 h 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0"/>
                <a:gd name="T52" fmla="*/ 0 h 36"/>
                <a:gd name="T53" fmla="*/ 50 w 50"/>
                <a:gd name="T54" fmla="*/ 36 h 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0" h="36">
                  <a:moveTo>
                    <a:pt x="50" y="35"/>
                  </a:moveTo>
                  <a:lnTo>
                    <a:pt x="48" y="36"/>
                  </a:lnTo>
                  <a:lnTo>
                    <a:pt x="42" y="34"/>
                  </a:lnTo>
                  <a:lnTo>
                    <a:pt x="34" y="30"/>
                  </a:lnTo>
                  <a:lnTo>
                    <a:pt x="26" y="25"/>
                  </a:lnTo>
                  <a:lnTo>
                    <a:pt x="17" y="19"/>
                  </a:lnTo>
                  <a:lnTo>
                    <a:pt x="9" y="12"/>
                  </a:lnTo>
                  <a:lnTo>
                    <a:pt x="3" y="5"/>
                  </a:lnTo>
                  <a:lnTo>
                    <a:pt x="0" y="0"/>
                  </a:lnTo>
                  <a:lnTo>
                    <a:pt x="3" y="2"/>
                  </a:lnTo>
                  <a:lnTo>
                    <a:pt x="10" y="6"/>
                  </a:lnTo>
                  <a:lnTo>
                    <a:pt x="19" y="11"/>
                  </a:lnTo>
                  <a:lnTo>
                    <a:pt x="28" y="17"/>
                  </a:lnTo>
                  <a:lnTo>
                    <a:pt x="37" y="24"/>
                  </a:lnTo>
                  <a:lnTo>
                    <a:pt x="44" y="28"/>
                  </a:lnTo>
                  <a:lnTo>
                    <a:pt x="49" y="32"/>
                  </a:lnTo>
                  <a:lnTo>
                    <a:pt x="50" y="3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6" name="Freeform 241"/>
            <p:cNvSpPr>
              <a:spLocks/>
            </p:cNvSpPr>
            <p:nvPr/>
          </p:nvSpPr>
          <p:spPr bwMode="auto">
            <a:xfrm>
              <a:off x="209" y="1198"/>
              <a:ext cx="41" cy="39"/>
            </a:xfrm>
            <a:custGeom>
              <a:avLst/>
              <a:gdLst>
                <a:gd name="T0" fmla="*/ 41 w 41"/>
                <a:gd name="T1" fmla="*/ 39 h 39"/>
                <a:gd name="T2" fmla="*/ 39 w 41"/>
                <a:gd name="T3" fmla="*/ 39 h 39"/>
                <a:gd name="T4" fmla="*/ 34 w 41"/>
                <a:gd name="T5" fmla="*/ 36 h 39"/>
                <a:gd name="T6" fmla="*/ 28 w 41"/>
                <a:gd name="T7" fmla="*/ 31 h 39"/>
                <a:gd name="T8" fmla="*/ 21 w 41"/>
                <a:gd name="T9" fmla="*/ 25 h 39"/>
                <a:gd name="T10" fmla="*/ 13 w 41"/>
                <a:gd name="T11" fmla="*/ 19 h 39"/>
                <a:gd name="T12" fmla="*/ 7 w 41"/>
                <a:gd name="T13" fmla="*/ 12 h 39"/>
                <a:gd name="T14" fmla="*/ 2 w 41"/>
                <a:gd name="T15" fmla="*/ 5 h 39"/>
                <a:gd name="T16" fmla="*/ 0 w 41"/>
                <a:gd name="T17" fmla="*/ 0 h 39"/>
                <a:gd name="T18" fmla="*/ 4 w 41"/>
                <a:gd name="T19" fmla="*/ 3 h 39"/>
                <a:gd name="T20" fmla="*/ 10 w 41"/>
                <a:gd name="T21" fmla="*/ 8 h 39"/>
                <a:gd name="T22" fmla="*/ 17 w 41"/>
                <a:gd name="T23" fmla="*/ 14 h 39"/>
                <a:gd name="T24" fmla="*/ 25 w 41"/>
                <a:gd name="T25" fmla="*/ 20 h 39"/>
                <a:gd name="T26" fmla="*/ 32 w 41"/>
                <a:gd name="T27" fmla="*/ 26 h 39"/>
                <a:gd name="T28" fmla="*/ 38 w 41"/>
                <a:gd name="T29" fmla="*/ 31 h 39"/>
                <a:gd name="T30" fmla="*/ 41 w 41"/>
                <a:gd name="T31" fmla="*/ 36 h 39"/>
                <a:gd name="T32" fmla="*/ 41 w 41"/>
                <a:gd name="T33" fmla="*/ 39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1"/>
                <a:gd name="T52" fmla="*/ 0 h 39"/>
                <a:gd name="T53" fmla="*/ 41 w 41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1" h="39">
                  <a:moveTo>
                    <a:pt x="41" y="39"/>
                  </a:moveTo>
                  <a:lnTo>
                    <a:pt x="39" y="39"/>
                  </a:lnTo>
                  <a:lnTo>
                    <a:pt x="34" y="36"/>
                  </a:lnTo>
                  <a:lnTo>
                    <a:pt x="28" y="31"/>
                  </a:lnTo>
                  <a:lnTo>
                    <a:pt x="21" y="25"/>
                  </a:lnTo>
                  <a:lnTo>
                    <a:pt x="13" y="19"/>
                  </a:lnTo>
                  <a:lnTo>
                    <a:pt x="7" y="12"/>
                  </a:lnTo>
                  <a:lnTo>
                    <a:pt x="2" y="5"/>
                  </a:lnTo>
                  <a:lnTo>
                    <a:pt x="0" y="0"/>
                  </a:lnTo>
                  <a:lnTo>
                    <a:pt x="4" y="3"/>
                  </a:lnTo>
                  <a:lnTo>
                    <a:pt x="10" y="8"/>
                  </a:lnTo>
                  <a:lnTo>
                    <a:pt x="17" y="14"/>
                  </a:lnTo>
                  <a:lnTo>
                    <a:pt x="25" y="20"/>
                  </a:lnTo>
                  <a:lnTo>
                    <a:pt x="32" y="26"/>
                  </a:lnTo>
                  <a:lnTo>
                    <a:pt x="38" y="31"/>
                  </a:lnTo>
                  <a:lnTo>
                    <a:pt x="41" y="36"/>
                  </a:lnTo>
                  <a:lnTo>
                    <a:pt x="41" y="39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7" name="Freeform 242"/>
            <p:cNvSpPr>
              <a:spLocks/>
            </p:cNvSpPr>
            <p:nvPr/>
          </p:nvSpPr>
          <p:spPr bwMode="auto">
            <a:xfrm>
              <a:off x="215" y="1183"/>
              <a:ext cx="34" cy="32"/>
            </a:xfrm>
            <a:custGeom>
              <a:avLst/>
              <a:gdLst>
                <a:gd name="T0" fmla="*/ 34 w 34"/>
                <a:gd name="T1" fmla="*/ 32 h 32"/>
                <a:gd name="T2" fmla="*/ 32 w 34"/>
                <a:gd name="T3" fmla="*/ 32 h 32"/>
                <a:gd name="T4" fmla="*/ 28 w 34"/>
                <a:gd name="T5" fmla="*/ 31 h 32"/>
                <a:gd name="T6" fmla="*/ 22 w 34"/>
                <a:gd name="T7" fmla="*/ 28 h 32"/>
                <a:gd name="T8" fmla="*/ 17 w 34"/>
                <a:gd name="T9" fmla="*/ 24 h 32"/>
                <a:gd name="T10" fmla="*/ 11 w 34"/>
                <a:gd name="T11" fmla="*/ 18 h 32"/>
                <a:gd name="T12" fmla="*/ 6 w 34"/>
                <a:gd name="T13" fmla="*/ 12 h 32"/>
                <a:gd name="T14" fmla="*/ 2 w 34"/>
                <a:gd name="T15" fmla="*/ 7 h 32"/>
                <a:gd name="T16" fmla="*/ 0 w 34"/>
                <a:gd name="T17" fmla="*/ 0 h 32"/>
                <a:gd name="T18" fmla="*/ 4 w 34"/>
                <a:gd name="T19" fmla="*/ 4 h 32"/>
                <a:gd name="T20" fmla="*/ 9 w 34"/>
                <a:gd name="T21" fmla="*/ 8 h 32"/>
                <a:gd name="T22" fmla="*/ 14 w 34"/>
                <a:gd name="T23" fmla="*/ 12 h 32"/>
                <a:gd name="T24" fmla="*/ 21 w 34"/>
                <a:gd name="T25" fmla="*/ 17 h 32"/>
                <a:gd name="T26" fmla="*/ 26 w 34"/>
                <a:gd name="T27" fmla="*/ 22 h 32"/>
                <a:gd name="T28" fmla="*/ 31 w 34"/>
                <a:gd name="T29" fmla="*/ 27 h 32"/>
                <a:gd name="T30" fmla="*/ 34 w 34"/>
                <a:gd name="T31" fmla="*/ 30 h 32"/>
                <a:gd name="T32" fmla="*/ 34 w 34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32"/>
                <a:gd name="T53" fmla="*/ 34 w 34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32">
                  <a:moveTo>
                    <a:pt x="34" y="32"/>
                  </a:moveTo>
                  <a:lnTo>
                    <a:pt x="32" y="32"/>
                  </a:lnTo>
                  <a:lnTo>
                    <a:pt x="28" y="31"/>
                  </a:lnTo>
                  <a:lnTo>
                    <a:pt x="22" y="28"/>
                  </a:lnTo>
                  <a:lnTo>
                    <a:pt x="17" y="24"/>
                  </a:lnTo>
                  <a:lnTo>
                    <a:pt x="11" y="18"/>
                  </a:lnTo>
                  <a:lnTo>
                    <a:pt x="6" y="12"/>
                  </a:lnTo>
                  <a:lnTo>
                    <a:pt x="2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9" y="8"/>
                  </a:lnTo>
                  <a:lnTo>
                    <a:pt x="14" y="12"/>
                  </a:lnTo>
                  <a:lnTo>
                    <a:pt x="21" y="17"/>
                  </a:lnTo>
                  <a:lnTo>
                    <a:pt x="26" y="22"/>
                  </a:lnTo>
                  <a:lnTo>
                    <a:pt x="31" y="27"/>
                  </a:lnTo>
                  <a:lnTo>
                    <a:pt x="34" y="30"/>
                  </a:lnTo>
                  <a:lnTo>
                    <a:pt x="34" y="32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8" name="Freeform 243"/>
            <p:cNvSpPr>
              <a:spLocks/>
            </p:cNvSpPr>
            <p:nvPr/>
          </p:nvSpPr>
          <p:spPr bwMode="auto">
            <a:xfrm>
              <a:off x="225" y="1167"/>
              <a:ext cx="24" cy="28"/>
            </a:xfrm>
            <a:custGeom>
              <a:avLst/>
              <a:gdLst>
                <a:gd name="T0" fmla="*/ 24 w 24"/>
                <a:gd name="T1" fmla="*/ 28 h 28"/>
                <a:gd name="T2" fmla="*/ 22 w 24"/>
                <a:gd name="T3" fmla="*/ 28 h 28"/>
                <a:gd name="T4" fmla="*/ 18 w 24"/>
                <a:gd name="T5" fmla="*/ 26 h 28"/>
                <a:gd name="T6" fmla="*/ 14 w 24"/>
                <a:gd name="T7" fmla="*/ 23 h 28"/>
                <a:gd name="T8" fmla="*/ 10 w 24"/>
                <a:gd name="T9" fmla="*/ 18 h 28"/>
                <a:gd name="T10" fmla="*/ 6 w 24"/>
                <a:gd name="T11" fmla="*/ 13 h 28"/>
                <a:gd name="T12" fmla="*/ 2 w 24"/>
                <a:gd name="T13" fmla="*/ 8 h 28"/>
                <a:gd name="T14" fmla="*/ 0 w 24"/>
                <a:gd name="T15" fmla="*/ 3 h 28"/>
                <a:gd name="T16" fmla="*/ 0 w 24"/>
                <a:gd name="T17" fmla="*/ 0 h 28"/>
                <a:gd name="T18" fmla="*/ 6 w 24"/>
                <a:gd name="T19" fmla="*/ 6 h 28"/>
                <a:gd name="T20" fmla="*/ 13 w 24"/>
                <a:gd name="T21" fmla="*/ 15 h 28"/>
                <a:gd name="T22" fmla="*/ 20 w 24"/>
                <a:gd name="T23" fmla="*/ 23 h 28"/>
                <a:gd name="T24" fmla="*/ 24 w 24"/>
                <a:gd name="T25" fmla="*/ 28 h 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"/>
                <a:gd name="T40" fmla="*/ 0 h 28"/>
                <a:gd name="T41" fmla="*/ 24 w 24"/>
                <a:gd name="T42" fmla="*/ 28 h 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" h="28">
                  <a:moveTo>
                    <a:pt x="24" y="28"/>
                  </a:moveTo>
                  <a:lnTo>
                    <a:pt x="22" y="28"/>
                  </a:lnTo>
                  <a:lnTo>
                    <a:pt x="18" y="26"/>
                  </a:lnTo>
                  <a:lnTo>
                    <a:pt x="14" y="23"/>
                  </a:lnTo>
                  <a:lnTo>
                    <a:pt x="10" y="18"/>
                  </a:lnTo>
                  <a:lnTo>
                    <a:pt x="6" y="13"/>
                  </a:lnTo>
                  <a:lnTo>
                    <a:pt x="2" y="8"/>
                  </a:lnTo>
                  <a:lnTo>
                    <a:pt x="0" y="3"/>
                  </a:lnTo>
                  <a:lnTo>
                    <a:pt x="0" y="0"/>
                  </a:lnTo>
                  <a:lnTo>
                    <a:pt x="6" y="6"/>
                  </a:lnTo>
                  <a:lnTo>
                    <a:pt x="13" y="15"/>
                  </a:lnTo>
                  <a:lnTo>
                    <a:pt x="20" y="23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29" name="Freeform 244"/>
            <p:cNvSpPr>
              <a:spLocks/>
            </p:cNvSpPr>
            <p:nvPr/>
          </p:nvSpPr>
          <p:spPr bwMode="auto">
            <a:xfrm>
              <a:off x="231" y="1158"/>
              <a:ext cx="14" cy="18"/>
            </a:xfrm>
            <a:custGeom>
              <a:avLst/>
              <a:gdLst>
                <a:gd name="T0" fmla="*/ 14 w 14"/>
                <a:gd name="T1" fmla="*/ 18 h 18"/>
                <a:gd name="T2" fmla="*/ 10 w 14"/>
                <a:gd name="T3" fmla="*/ 17 h 18"/>
                <a:gd name="T4" fmla="*/ 5 w 14"/>
                <a:gd name="T5" fmla="*/ 13 h 18"/>
                <a:gd name="T6" fmla="*/ 0 w 14"/>
                <a:gd name="T7" fmla="*/ 6 h 18"/>
                <a:gd name="T8" fmla="*/ 0 w 14"/>
                <a:gd name="T9" fmla="*/ 0 h 18"/>
                <a:gd name="T10" fmla="*/ 3 w 14"/>
                <a:gd name="T11" fmla="*/ 6 h 18"/>
                <a:gd name="T12" fmla="*/ 10 w 14"/>
                <a:gd name="T13" fmla="*/ 11 h 18"/>
                <a:gd name="T14" fmla="*/ 14 w 14"/>
                <a:gd name="T15" fmla="*/ 15 h 18"/>
                <a:gd name="T16" fmla="*/ 14 w 14"/>
                <a:gd name="T17" fmla="*/ 18 h 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18"/>
                <a:gd name="T29" fmla="*/ 14 w 14"/>
                <a:gd name="T30" fmla="*/ 18 h 1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18">
                  <a:moveTo>
                    <a:pt x="14" y="18"/>
                  </a:moveTo>
                  <a:lnTo>
                    <a:pt x="10" y="17"/>
                  </a:lnTo>
                  <a:lnTo>
                    <a:pt x="5" y="13"/>
                  </a:lnTo>
                  <a:lnTo>
                    <a:pt x="0" y="6"/>
                  </a:lnTo>
                  <a:lnTo>
                    <a:pt x="0" y="0"/>
                  </a:lnTo>
                  <a:lnTo>
                    <a:pt x="3" y="6"/>
                  </a:lnTo>
                  <a:lnTo>
                    <a:pt x="10" y="11"/>
                  </a:lnTo>
                  <a:lnTo>
                    <a:pt x="14" y="15"/>
                  </a:lnTo>
                  <a:lnTo>
                    <a:pt x="14" y="18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0" name="Freeform 245"/>
            <p:cNvSpPr>
              <a:spLocks/>
            </p:cNvSpPr>
            <p:nvPr/>
          </p:nvSpPr>
          <p:spPr bwMode="auto">
            <a:xfrm>
              <a:off x="214" y="1311"/>
              <a:ext cx="21" cy="21"/>
            </a:xfrm>
            <a:custGeom>
              <a:avLst/>
              <a:gdLst>
                <a:gd name="T0" fmla="*/ 0 w 21"/>
                <a:gd name="T1" fmla="*/ 0 h 21"/>
                <a:gd name="T2" fmla="*/ 5 w 21"/>
                <a:gd name="T3" fmla="*/ 3 h 21"/>
                <a:gd name="T4" fmla="*/ 13 w 21"/>
                <a:gd name="T5" fmla="*/ 9 h 21"/>
                <a:gd name="T6" fmla="*/ 20 w 21"/>
                <a:gd name="T7" fmla="*/ 16 h 21"/>
                <a:gd name="T8" fmla="*/ 21 w 21"/>
                <a:gd name="T9" fmla="*/ 21 h 21"/>
                <a:gd name="T10" fmla="*/ 17 w 21"/>
                <a:gd name="T11" fmla="*/ 20 h 21"/>
                <a:gd name="T12" fmla="*/ 11 w 21"/>
                <a:gd name="T13" fmla="*/ 15 h 21"/>
                <a:gd name="T14" fmla="*/ 5 w 21"/>
                <a:gd name="T15" fmla="*/ 6 h 21"/>
                <a:gd name="T16" fmla="*/ 0 w 21"/>
                <a:gd name="T17" fmla="*/ 0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"/>
                <a:gd name="T28" fmla="*/ 0 h 21"/>
                <a:gd name="T29" fmla="*/ 21 w 21"/>
                <a:gd name="T30" fmla="*/ 21 h 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" h="21">
                  <a:moveTo>
                    <a:pt x="0" y="0"/>
                  </a:moveTo>
                  <a:lnTo>
                    <a:pt x="5" y="3"/>
                  </a:lnTo>
                  <a:lnTo>
                    <a:pt x="13" y="9"/>
                  </a:lnTo>
                  <a:lnTo>
                    <a:pt x="20" y="16"/>
                  </a:lnTo>
                  <a:lnTo>
                    <a:pt x="21" y="21"/>
                  </a:lnTo>
                  <a:lnTo>
                    <a:pt x="17" y="20"/>
                  </a:lnTo>
                  <a:lnTo>
                    <a:pt x="11" y="15"/>
                  </a:lnTo>
                  <a:lnTo>
                    <a:pt x="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1" name="Freeform 246"/>
            <p:cNvSpPr>
              <a:spLocks/>
            </p:cNvSpPr>
            <p:nvPr/>
          </p:nvSpPr>
          <p:spPr bwMode="auto">
            <a:xfrm>
              <a:off x="203" y="1310"/>
              <a:ext cx="10" cy="25"/>
            </a:xfrm>
            <a:custGeom>
              <a:avLst/>
              <a:gdLst>
                <a:gd name="T0" fmla="*/ 10 w 10"/>
                <a:gd name="T1" fmla="*/ 0 h 25"/>
                <a:gd name="T2" fmla="*/ 8 w 10"/>
                <a:gd name="T3" fmla="*/ 5 h 25"/>
                <a:gd name="T4" fmla="*/ 4 w 10"/>
                <a:gd name="T5" fmla="*/ 13 h 25"/>
                <a:gd name="T6" fmla="*/ 0 w 10"/>
                <a:gd name="T7" fmla="*/ 20 h 25"/>
                <a:gd name="T8" fmla="*/ 1 w 10"/>
                <a:gd name="T9" fmla="*/ 25 h 25"/>
                <a:gd name="T10" fmla="*/ 4 w 10"/>
                <a:gd name="T11" fmla="*/ 23 h 25"/>
                <a:gd name="T12" fmla="*/ 7 w 10"/>
                <a:gd name="T13" fmla="*/ 17 h 25"/>
                <a:gd name="T14" fmla="*/ 10 w 10"/>
                <a:gd name="T15" fmla="*/ 7 h 25"/>
                <a:gd name="T16" fmla="*/ 10 w 10"/>
                <a:gd name="T17" fmla="*/ 0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"/>
                <a:gd name="T28" fmla="*/ 0 h 25"/>
                <a:gd name="T29" fmla="*/ 10 w 10"/>
                <a:gd name="T30" fmla="*/ 25 h 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" h="25">
                  <a:moveTo>
                    <a:pt x="10" y="0"/>
                  </a:moveTo>
                  <a:lnTo>
                    <a:pt x="8" y="5"/>
                  </a:lnTo>
                  <a:lnTo>
                    <a:pt x="4" y="13"/>
                  </a:lnTo>
                  <a:lnTo>
                    <a:pt x="0" y="20"/>
                  </a:lnTo>
                  <a:lnTo>
                    <a:pt x="1" y="25"/>
                  </a:lnTo>
                  <a:lnTo>
                    <a:pt x="4" y="23"/>
                  </a:lnTo>
                  <a:lnTo>
                    <a:pt x="7" y="17"/>
                  </a:lnTo>
                  <a:lnTo>
                    <a:pt x="10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2" name="Freeform 247"/>
            <p:cNvSpPr>
              <a:spLocks/>
            </p:cNvSpPr>
            <p:nvPr/>
          </p:nvSpPr>
          <p:spPr bwMode="auto">
            <a:xfrm>
              <a:off x="216" y="1316"/>
              <a:ext cx="6" cy="28"/>
            </a:xfrm>
            <a:custGeom>
              <a:avLst/>
              <a:gdLst>
                <a:gd name="T0" fmla="*/ 0 w 6"/>
                <a:gd name="T1" fmla="*/ 0 h 28"/>
                <a:gd name="T2" fmla="*/ 0 w 6"/>
                <a:gd name="T3" fmla="*/ 5 h 28"/>
                <a:gd name="T4" fmla="*/ 0 w 6"/>
                <a:gd name="T5" fmla="*/ 14 h 28"/>
                <a:gd name="T6" fmla="*/ 1 w 6"/>
                <a:gd name="T7" fmla="*/ 24 h 28"/>
                <a:gd name="T8" fmla="*/ 3 w 6"/>
                <a:gd name="T9" fmla="*/ 28 h 28"/>
                <a:gd name="T10" fmla="*/ 6 w 6"/>
                <a:gd name="T11" fmla="*/ 24 h 28"/>
                <a:gd name="T12" fmla="*/ 4 w 6"/>
                <a:gd name="T13" fmla="*/ 15 h 28"/>
                <a:gd name="T14" fmla="*/ 2 w 6"/>
                <a:gd name="T15" fmla="*/ 7 h 28"/>
                <a:gd name="T16" fmla="*/ 0 w 6"/>
                <a:gd name="T17" fmla="*/ 0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28"/>
                <a:gd name="T29" fmla="*/ 6 w 6"/>
                <a:gd name="T30" fmla="*/ 28 h 2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28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1" y="24"/>
                  </a:lnTo>
                  <a:lnTo>
                    <a:pt x="3" y="28"/>
                  </a:lnTo>
                  <a:lnTo>
                    <a:pt x="6" y="24"/>
                  </a:lnTo>
                  <a:lnTo>
                    <a:pt x="4" y="15"/>
                  </a:lnTo>
                  <a:lnTo>
                    <a:pt x="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3" name="Freeform 248"/>
            <p:cNvSpPr>
              <a:spLocks/>
            </p:cNvSpPr>
            <p:nvPr/>
          </p:nvSpPr>
          <p:spPr bwMode="auto">
            <a:xfrm>
              <a:off x="191" y="1301"/>
              <a:ext cx="19" cy="26"/>
            </a:xfrm>
            <a:custGeom>
              <a:avLst/>
              <a:gdLst>
                <a:gd name="T0" fmla="*/ 19 w 19"/>
                <a:gd name="T1" fmla="*/ 0 h 26"/>
                <a:gd name="T2" fmla="*/ 15 w 19"/>
                <a:gd name="T3" fmla="*/ 8 h 26"/>
                <a:gd name="T4" fmla="*/ 9 w 19"/>
                <a:gd name="T5" fmla="*/ 18 h 26"/>
                <a:gd name="T6" fmla="*/ 4 w 19"/>
                <a:gd name="T7" fmla="*/ 25 h 26"/>
                <a:gd name="T8" fmla="*/ 0 w 19"/>
                <a:gd name="T9" fmla="*/ 26 h 26"/>
                <a:gd name="T10" fmla="*/ 1 w 19"/>
                <a:gd name="T11" fmla="*/ 21 h 26"/>
                <a:gd name="T12" fmla="*/ 7 w 19"/>
                <a:gd name="T13" fmla="*/ 13 h 26"/>
                <a:gd name="T14" fmla="*/ 14 w 19"/>
                <a:gd name="T15" fmla="*/ 5 h 26"/>
                <a:gd name="T16" fmla="*/ 19 w 19"/>
                <a:gd name="T17" fmla="*/ 0 h 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"/>
                <a:gd name="T28" fmla="*/ 0 h 26"/>
                <a:gd name="T29" fmla="*/ 19 w 19"/>
                <a:gd name="T30" fmla="*/ 26 h 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" h="26">
                  <a:moveTo>
                    <a:pt x="19" y="0"/>
                  </a:moveTo>
                  <a:lnTo>
                    <a:pt x="15" y="8"/>
                  </a:lnTo>
                  <a:lnTo>
                    <a:pt x="9" y="18"/>
                  </a:lnTo>
                  <a:lnTo>
                    <a:pt x="4" y="25"/>
                  </a:lnTo>
                  <a:lnTo>
                    <a:pt x="0" y="26"/>
                  </a:lnTo>
                  <a:lnTo>
                    <a:pt x="1" y="21"/>
                  </a:lnTo>
                  <a:lnTo>
                    <a:pt x="7" y="13"/>
                  </a:lnTo>
                  <a:lnTo>
                    <a:pt x="14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4" name="Freeform 249"/>
            <p:cNvSpPr>
              <a:spLocks/>
            </p:cNvSpPr>
            <p:nvPr/>
          </p:nvSpPr>
          <p:spPr bwMode="auto">
            <a:xfrm>
              <a:off x="194" y="1163"/>
              <a:ext cx="32" cy="7"/>
            </a:xfrm>
            <a:custGeom>
              <a:avLst/>
              <a:gdLst>
                <a:gd name="T0" fmla="*/ 32 w 32"/>
                <a:gd name="T1" fmla="*/ 6 h 7"/>
                <a:gd name="T2" fmla="*/ 29 w 32"/>
                <a:gd name="T3" fmla="*/ 6 h 7"/>
                <a:gd name="T4" fmla="*/ 24 w 32"/>
                <a:gd name="T5" fmla="*/ 7 h 7"/>
                <a:gd name="T6" fmla="*/ 19 w 32"/>
                <a:gd name="T7" fmla="*/ 7 h 7"/>
                <a:gd name="T8" fmla="*/ 13 w 32"/>
                <a:gd name="T9" fmla="*/ 7 h 7"/>
                <a:gd name="T10" fmla="*/ 8 w 32"/>
                <a:gd name="T11" fmla="*/ 7 h 7"/>
                <a:gd name="T12" fmla="*/ 4 w 32"/>
                <a:gd name="T13" fmla="*/ 6 h 7"/>
                <a:gd name="T14" fmla="*/ 1 w 32"/>
                <a:gd name="T15" fmla="*/ 4 h 7"/>
                <a:gd name="T16" fmla="*/ 0 w 32"/>
                <a:gd name="T17" fmla="*/ 2 h 7"/>
                <a:gd name="T18" fmla="*/ 0 w 32"/>
                <a:gd name="T19" fmla="*/ 1 h 7"/>
                <a:gd name="T20" fmla="*/ 3 w 32"/>
                <a:gd name="T21" fmla="*/ 0 h 7"/>
                <a:gd name="T22" fmla="*/ 7 w 32"/>
                <a:gd name="T23" fmla="*/ 0 h 7"/>
                <a:gd name="T24" fmla="*/ 13 w 32"/>
                <a:gd name="T25" fmla="*/ 1 h 7"/>
                <a:gd name="T26" fmla="*/ 18 w 32"/>
                <a:gd name="T27" fmla="*/ 2 h 7"/>
                <a:gd name="T28" fmla="*/ 24 w 32"/>
                <a:gd name="T29" fmla="*/ 4 h 7"/>
                <a:gd name="T30" fmla="*/ 28 w 32"/>
                <a:gd name="T31" fmla="*/ 5 h 7"/>
                <a:gd name="T32" fmla="*/ 32 w 32"/>
                <a:gd name="T33" fmla="*/ 6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7"/>
                <a:gd name="T53" fmla="*/ 32 w 32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7">
                  <a:moveTo>
                    <a:pt x="32" y="6"/>
                  </a:moveTo>
                  <a:lnTo>
                    <a:pt x="29" y="6"/>
                  </a:lnTo>
                  <a:lnTo>
                    <a:pt x="24" y="7"/>
                  </a:lnTo>
                  <a:lnTo>
                    <a:pt x="19" y="7"/>
                  </a:lnTo>
                  <a:lnTo>
                    <a:pt x="13" y="7"/>
                  </a:lnTo>
                  <a:lnTo>
                    <a:pt x="8" y="7"/>
                  </a:lnTo>
                  <a:lnTo>
                    <a:pt x="4" y="6"/>
                  </a:lnTo>
                  <a:lnTo>
                    <a:pt x="1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18" y="2"/>
                  </a:lnTo>
                  <a:lnTo>
                    <a:pt x="24" y="4"/>
                  </a:lnTo>
                  <a:lnTo>
                    <a:pt x="28" y="5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5" name="Freeform 250"/>
            <p:cNvSpPr>
              <a:spLocks/>
            </p:cNvSpPr>
            <p:nvPr/>
          </p:nvSpPr>
          <p:spPr bwMode="auto">
            <a:xfrm>
              <a:off x="199" y="1148"/>
              <a:ext cx="32" cy="13"/>
            </a:xfrm>
            <a:custGeom>
              <a:avLst/>
              <a:gdLst>
                <a:gd name="T0" fmla="*/ 32 w 32"/>
                <a:gd name="T1" fmla="*/ 13 h 13"/>
                <a:gd name="T2" fmla="*/ 28 w 32"/>
                <a:gd name="T3" fmla="*/ 13 h 13"/>
                <a:gd name="T4" fmla="*/ 24 w 32"/>
                <a:gd name="T5" fmla="*/ 12 h 13"/>
                <a:gd name="T6" fmla="*/ 19 w 32"/>
                <a:gd name="T7" fmla="*/ 11 h 13"/>
                <a:gd name="T8" fmla="*/ 14 w 32"/>
                <a:gd name="T9" fmla="*/ 10 h 13"/>
                <a:gd name="T10" fmla="*/ 8 w 32"/>
                <a:gd name="T11" fmla="*/ 9 h 13"/>
                <a:gd name="T12" fmla="*/ 4 w 32"/>
                <a:gd name="T13" fmla="*/ 7 h 13"/>
                <a:gd name="T14" fmla="*/ 1 w 32"/>
                <a:gd name="T15" fmla="*/ 4 h 13"/>
                <a:gd name="T16" fmla="*/ 0 w 32"/>
                <a:gd name="T17" fmla="*/ 2 h 13"/>
                <a:gd name="T18" fmla="*/ 1 w 32"/>
                <a:gd name="T19" fmla="*/ 0 h 13"/>
                <a:gd name="T20" fmla="*/ 4 w 32"/>
                <a:gd name="T21" fmla="*/ 0 h 13"/>
                <a:gd name="T22" fmla="*/ 8 w 32"/>
                <a:gd name="T23" fmla="*/ 1 h 13"/>
                <a:gd name="T24" fmla="*/ 14 w 32"/>
                <a:gd name="T25" fmla="*/ 4 h 13"/>
                <a:gd name="T26" fmla="*/ 20 w 32"/>
                <a:gd name="T27" fmla="*/ 7 h 13"/>
                <a:gd name="T28" fmla="*/ 25 w 32"/>
                <a:gd name="T29" fmla="*/ 9 h 13"/>
                <a:gd name="T30" fmla="*/ 29 w 32"/>
                <a:gd name="T31" fmla="*/ 12 h 13"/>
                <a:gd name="T32" fmla="*/ 32 w 32"/>
                <a:gd name="T33" fmla="*/ 13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13"/>
                <a:gd name="T53" fmla="*/ 32 w 32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13">
                  <a:moveTo>
                    <a:pt x="32" y="13"/>
                  </a:moveTo>
                  <a:lnTo>
                    <a:pt x="28" y="13"/>
                  </a:lnTo>
                  <a:lnTo>
                    <a:pt x="24" y="12"/>
                  </a:lnTo>
                  <a:lnTo>
                    <a:pt x="19" y="11"/>
                  </a:lnTo>
                  <a:lnTo>
                    <a:pt x="14" y="10"/>
                  </a:lnTo>
                  <a:lnTo>
                    <a:pt x="8" y="9"/>
                  </a:lnTo>
                  <a:lnTo>
                    <a:pt x="4" y="7"/>
                  </a:lnTo>
                  <a:lnTo>
                    <a:pt x="1" y="4"/>
                  </a:lnTo>
                  <a:lnTo>
                    <a:pt x="0" y="2"/>
                  </a:lnTo>
                  <a:lnTo>
                    <a:pt x="1" y="0"/>
                  </a:lnTo>
                  <a:lnTo>
                    <a:pt x="4" y="0"/>
                  </a:lnTo>
                  <a:lnTo>
                    <a:pt x="8" y="1"/>
                  </a:lnTo>
                  <a:lnTo>
                    <a:pt x="14" y="4"/>
                  </a:lnTo>
                  <a:lnTo>
                    <a:pt x="20" y="7"/>
                  </a:lnTo>
                  <a:lnTo>
                    <a:pt x="25" y="9"/>
                  </a:lnTo>
                  <a:lnTo>
                    <a:pt x="29" y="12"/>
                  </a:lnTo>
                  <a:lnTo>
                    <a:pt x="32" y="1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6" name="Freeform 251"/>
            <p:cNvSpPr>
              <a:spLocks/>
            </p:cNvSpPr>
            <p:nvPr/>
          </p:nvSpPr>
          <p:spPr bwMode="auto">
            <a:xfrm>
              <a:off x="185" y="1181"/>
              <a:ext cx="30" cy="8"/>
            </a:xfrm>
            <a:custGeom>
              <a:avLst/>
              <a:gdLst>
                <a:gd name="T0" fmla="*/ 30 w 30"/>
                <a:gd name="T1" fmla="*/ 3 h 8"/>
                <a:gd name="T2" fmla="*/ 29 w 30"/>
                <a:gd name="T3" fmla="*/ 5 h 8"/>
                <a:gd name="T4" fmla="*/ 26 w 30"/>
                <a:gd name="T5" fmla="*/ 6 h 8"/>
                <a:gd name="T6" fmla="*/ 22 w 30"/>
                <a:gd name="T7" fmla="*/ 7 h 8"/>
                <a:gd name="T8" fmla="*/ 16 w 30"/>
                <a:gd name="T9" fmla="*/ 8 h 8"/>
                <a:gd name="T10" fmla="*/ 10 w 30"/>
                <a:gd name="T11" fmla="*/ 8 h 8"/>
                <a:gd name="T12" fmla="*/ 6 w 30"/>
                <a:gd name="T13" fmla="*/ 7 h 8"/>
                <a:gd name="T14" fmla="*/ 2 w 30"/>
                <a:gd name="T15" fmla="*/ 6 h 8"/>
                <a:gd name="T16" fmla="*/ 0 w 30"/>
                <a:gd name="T17" fmla="*/ 3 h 8"/>
                <a:gd name="T18" fmla="*/ 0 w 30"/>
                <a:gd name="T19" fmla="*/ 1 h 8"/>
                <a:gd name="T20" fmla="*/ 2 w 30"/>
                <a:gd name="T21" fmla="*/ 0 h 8"/>
                <a:gd name="T22" fmla="*/ 6 w 30"/>
                <a:gd name="T23" fmla="*/ 0 h 8"/>
                <a:gd name="T24" fmla="*/ 10 w 30"/>
                <a:gd name="T25" fmla="*/ 1 h 8"/>
                <a:gd name="T26" fmla="*/ 15 w 30"/>
                <a:gd name="T27" fmla="*/ 2 h 8"/>
                <a:gd name="T28" fmla="*/ 22 w 30"/>
                <a:gd name="T29" fmla="*/ 2 h 8"/>
                <a:gd name="T30" fmla="*/ 26 w 30"/>
                <a:gd name="T31" fmla="*/ 3 h 8"/>
                <a:gd name="T32" fmla="*/ 30 w 30"/>
                <a:gd name="T33" fmla="*/ 3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0"/>
                <a:gd name="T52" fmla="*/ 0 h 8"/>
                <a:gd name="T53" fmla="*/ 30 w 30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0" h="8">
                  <a:moveTo>
                    <a:pt x="30" y="3"/>
                  </a:moveTo>
                  <a:lnTo>
                    <a:pt x="29" y="5"/>
                  </a:lnTo>
                  <a:lnTo>
                    <a:pt x="26" y="6"/>
                  </a:lnTo>
                  <a:lnTo>
                    <a:pt x="22" y="7"/>
                  </a:lnTo>
                  <a:lnTo>
                    <a:pt x="16" y="8"/>
                  </a:lnTo>
                  <a:lnTo>
                    <a:pt x="10" y="8"/>
                  </a:lnTo>
                  <a:lnTo>
                    <a:pt x="6" y="7"/>
                  </a:lnTo>
                  <a:lnTo>
                    <a:pt x="2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2" y="0"/>
                  </a:lnTo>
                  <a:lnTo>
                    <a:pt x="6" y="0"/>
                  </a:lnTo>
                  <a:lnTo>
                    <a:pt x="10" y="1"/>
                  </a:lnTo>
                  <a:lnTo>
                    <a:pt x="15" y="2"/>
                  </a:lnTo>
                  <a:lnTo>
                    <a:pt x="22" y="2"/>
                  </a:lnTo>
                  <a:lnTo>
                    <a:pt x="26" y="3"/>
                  </a:lnTo>
                  <a:lnTo>
                    <a:pt x="30" y="3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7" name="Freeform 252"/>
            <p:cNvSpPr>
              <a:spLocks/>
            </p:cNvSpPr>
            <p:nvPr/>
          </p:nvSpPr>
          <p:spPr bwMode="auto">
            <a:xfrm>
              <a:off x="176" y="1197"/>
              <a:ext cx="36" cy="13"/>
            </a:xfrm>
            <a:custGeom>
              <a:avLst/>
              <a:gdLst>
                <a:gd name="T0" fmla="*/ 36 w 36"/>
                <a:gd name="T1" fmla="*/ 0 h 13"/>
                <a:gd name="T2" fmla="*/ 31 w 36"/>
                <a:gd name="T3" fmla="*/ 3 h 13"/>
                <a:gd name="T4" fmla="*/ 27 w 36"/>
                <a:gd name="T5" fmla="*/ 6 h 13"/>
                <a:gd name="T6" fmla="*/ 21 w 36"/>
                <a:gd name="T7" fmla="*/ 8 h 13"/>
                <a:gd name="T8" fmla="*/ 15 w 36"/>
                <a:gd name="T9" fmla="*/ 11 h 13"/>
                <a:gd name="T10" fmla="*/ 10 w 36"/>
                <a:gd name="T11" fmla="*/ 12 h 13"/>
                <a:gd name="T12" fmla="*/ 5 w 36"/>
                <a:gd name="T13" fmla="*/ 13 h 13"/>
                <a:gd name="T14" fmla="*/ 2 w 36"/>
                <a:gd name="T15" fmla="*/ 12 h 13"/>
                <a:gd name="T16" fmla="*/ 0 w 36"/>
                <a:gd name="T17" fmla="*/ 10 h 13"/>
                <a:gd name="T18" fmla="*/ 1 w 36"/>
                <a:gd name="T19" fmla="*/ 7 h 13"/>
                <a:gd name="T20" fmla="*/ 4 w 36"/>
                <a:gd name="T21" fmla="*/ 5 h 13"/>
                <a:gd name="T22" fmla="*/ 9 w 36"/>
                <a:gd name="T23" fmla="*/ 4 h 13"/>
                <a:gd name="T24" fmla="*/ 15 w 36"/>
                <a:gd name="T25" fmla="*/ 3 h 13"/>
                <a:gd name="T26" fmla="*/ 21 w 36"/>
                <a:gd name="T27" fmla="*/ 3 h 13"/>
                <a:gd name="T28" fmla="*/ 27 w 36"/>
                <a:gd name="T29" fmla="*/ 2 h 13"/>
                <a:gd name="T30" fmla="*/ 32 w 36"/>
                <a:gd name="T31" fmla="*/ 1 h 13"/>
                <a:gd name="T32" fmla="*/ 36 w 36"/>
                <a:gd name="T33" fmla="*/ 0 h 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"/>
                <a:gd name="T52" fmla="*/ 0 h 13"/>
                <a:gd name="T53" fmla="*/ 36 w 36"/>
                <a:gd name="T54" fmla="*/ 13 h 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" h="13">
                  <a:moveTo>
                    <a:pt x="36" y="0"/>
                  </a:moveTo>
                  <a:lnTo>
                    <a:pt x="31" y="3"/>
                  </a:lnTo>
                  <a:lnTo>
                    <a:pt x="27" y="6"/>
                  </a:lnTo>
                  <a:lnTo>
                    <a:pt x="21" y="8"/>
                  </a:lnTo>
                  <a:lnTo>
                    <a:pt x="15" y="11"/>
                  </a:lnTo>
                  <a:lnTo>
                    <a:pt x="10" y="12"/>
                  </a:lnTo>
                  <a:lnTo>
                    <a:pt x="5" y="13"/>
                  </a:lnTo>
                  <a:lnTo>
                    <a:pt x="2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4" y="5"/>
                  </a:lnTo>
                  <a:lnTo>
                    <a:pt x="9" y="4"/>
                  </a:lnTo>
                  <a:lnTo>
                    <a:pt x="15" y="3"/>
                  </a:lnTo>
                  <a:lnTo>
                    <a:pt x="21" y="3"/>
                  </a:lnTo>
                  <a:lnTo>
                    <a:pt x="27" y="2"/>
                  </a:lnTo>
                  <a:lnTo>
                    <a:pt x="32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8" name="Freeform 253"/>
            <p:cNvSpPr>
              <a:spLocks/>
            </p:cNvSpPr>
            <p:nvPr/>
          </p:nvSpPr>
          <p:spPr bwMode="auto">
            <a:xfrm>
              <a:off x="167" y="1216"/>
              <a:ext cx="39" cy="14"/>
            </a:xfrm>
            <a:custGeom>
              <a:avLst/>
              <a:gdLst>
                <a:gd name="T0" fmla="*/ 39 w 39"/>
                <a:gd name="T1" fmla="*/ 0 h 14"/>
                <a:gd name="T2" fmla="*/ 35 w 39"/>
                <a:gd name="T3" fmla="*/ 2 h 14"/>
                <a:gd name="T4" fmla="*/ 29 w 39"/>
                <a:gd name="T5" fmla="*/ 4 h 14"/>
                <a:gd name="T6" fmla="*/ 23 w 39"/>
                <a:gd name="T7" fmla="*/ 7 h 14"/>
                <a:gd name="T8" fmla="*/ 16 w 39"/>
                <a:gd name="T9" fmla="*/ 10 h 14"/>
                <a:gd name="T10" fmla="*/ 10 w 39"/>
                <a:gd name="T11" fmla="*/ 12 h 14"/>
                <a:gd name="T12" fmla="*/ 4 w 39"/>
                <a:gd name="T13" fmla="*/ 14 h 14"/>
                <a:gd name="T14" fmla="*/ 1 w 39"/>
                <a:gd name="T15" fmla="*/ 13 h 14"/>
                <a:gd name="T16" fmla="*/ 0 w 39"/>
                <a:gd name="T17" fmla="*/ 11 h 14"/>
                <a:gd name="T18" fmla="*/ 2 w 39"/>
                <a:gd name="T19" fmla="*/ 8 h 14"/>
                <a:gd name="T20" fmla="*/ 6 w 39"/>
                <a:gd name="T21" fmla="*/ 6 h 14"/>
                <a:gd name="T22" fmla="*/ 11 w 39"/>
                <a:gd name="T23" fmla="*/ 4 h 14"/>
                <a:gd name="T24" fmla="*/ 18 w 39"/>
                <a:gd name="T25" fmla="*/ 3 h 14"/>
                <a:gd name="T26" fmla="*/ 25 w 39"/>
                <a:gd name="T27" fmla="*/ 3 h 14"/>
                <a:gd name="T28" fmla="*/ 31 w 39"/>
                <a:gd name="T29" fmla="*/ 2 h 14"/>
                <a:gd name="T30" fmla="*/ 36 w 39"/>
                <a:gd name="T31" fmla="*/ 1 h 14"/>
                <a:gd name="T32" fmla="*/ 39 w 39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14"/>
                <a:gd name="T53" fmla="*/ 39 w 39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14">
                  <a:moveTo>
                    <a:pt x="39" y="0"/>
                  </a:moveTo>
                  <a:lnTo>
                    <a:pt x="35" y="2"/>
                  </a:lnTo>
                  <a:lnTo>
                    <a:pt x="29" y="4"/>
                  </a:lnTo>
                  <a:lnTo>
                    <a:pt x="23" y="7"/>
                  </a:lnTo>
                  <a:lnTo>
                    <a:pt x="16" y="10"/>
                  </a:lnTo>
                  <a:lnTo>
                    <a:pt x="10" y="12"/>
                  </a:lnTo>
                  <a:lnTo>
                    <a:pt x="4" y="14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6" y="6"/>
                  </a:lnTo>
                  <a:lnTo>
                    <a:pt x="11" y="4"/>
                  </a:lnTo>
                  <a:lnTo>
                    <a:pt x="18" y="3"/>
                  </a:lnTo>
                  <a:lnTo>
                    <a:pt x="25" y="3"/>
                  </a:lnTo>
                  <a:lnTo>
                    <a:pt x="31" y="2"/>
                  </a:lnTo>
                  <a:lnTo>
                    <a:pt x="36" y="1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39" name="Freeform 254"/>
            <p:cNvSpPr>
              <a:spLocks/>
            </p:cNvSpPr>
            <p:nvPr/>
          </p:nvSpPr>
          <p:spPr bwMode="auto">
            <a:xfrm>
              <a:off x="164" y="1249"/>
              <a:ext cx="42" cy="24"/>
            </a:xfrm>
            <a:custGeom>
              <a:avLst/>
              <a:gdLst>
                <a:gd name="T0" fmla="*/ 42 w 42"/>
                <a:gd name="T1" fmla="*/ 0 h 24"/>
                <a:gd name="T2" fmla="*/ 37 w 42"/>
                <a:gd name="T3" fmla="*/ 4 h 24"/>
                <a:gd name="T4" fmla="*/ 32 w 42"/>
                <a:gd name="T5" fmla="*/ 9 h 24"/>
                <a:gd name="T6" fmla="*/ 26 w 42"/>
                <a:gd name="T7" fmla="*/ 14 h 24"/>
                <a:gd name="T8" fmla="*/ 19 w 42"/>
                <a:gd name="T9" fmla="*/ 18 h 24"/>
                <a:gd name="T10" fmla="*/ 12 w 42"/>
                <a:gd name="T11" fmla="*/ 21 h 24"/>
                <a:gd name="T12" fmla="*/ 7 w 42"/>
                <a:gd name="T13" fmla="*/ 24 h 24"/>
                <a:gd name="T14" fmla="*/ 3 w 42"/>
                <a:gd name="T15" fmla="*/ 24 h 24"/>
                <a:gd name="T16" fmla="*/ 0 w 42"/>
                <a:gd name="T17" fmla="*/ 23 h 24"/>
                <a:gd name="T18" fmla="*/ 1 w 42"/>
                <a:gd name="T19" fmla="*/ 20 h 24"/>
                <a:gd name="T20" fmla="*/ 6 w 42"/>
                <a:gd name="T21" fmla="*/ 17 h 24"/>
                <a:gd name="T22" fmla="*/ 12 w 42"/>
                <a:gd name="T23" fmla="*/ 14 h 24"/>
                <a:gd name="T24" fmla="*/ 18 w 42"/>
                <a:gd name="T25" fmla="*/ 11 h 24"/>
                <a:gd name="T26" fmla="*/ 26 w 42"/>
                <a:gd name="T27" fmla="*/ 9 h 24"/>
                <a:gd name="T28" fmla="*/ 33 w 42"/>
                <a:gd name="T29" fmla="*/ 6 h 24"/>
                <a:gd name="T30" fmla="*/ 38 w 42"/>
                <a:gd name="T31" fmla="*/ 3 h 24"/>
                <a:gd name="T32" fmla="*/ 42 w 42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"/>
                <a:gd name="T52" fmla="*/ 0 h 24"/>
                <a:gd name="T53" fmla="*/ 42 w 42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" h="24">
                  <a:moveTo>
                    <a:pt x="42" y="0"/>
                  </a:moveTo>
                  <a:lnTo>
                    <a:pt x="37" y="4"/>
                  </a:lnTo>
                  <a:lnTo>
                    <a:pt x="32" y="9"/>
                  </a:lnTo>
                  <a:lnTo>
                    <a:pt x="26" y="14"/>
                  </a:lnTo>
                  <a:lnTo>
                    <a:pt x="19" y="18"/>
                  </a:lnTo>
                  <a:lnTo>
                    <a:pt x="12" y="21"/>
                  </a:lnTo>
                  <a:lnTo>
                    <a:pt x="7" y="24"/>
                  </a:lnTo>
                  <a:lnTo>
                    <a:pt x="3" y="24"/>
                  </a:lnTo>
                  <a:lnTo>
                    <a:pt x="0" y="23"/>
                  </a:lnTo>
                  <a:lnTo>
                    <a:pt x="1" y="20"/>
                  </a:lnTo>
                  <a:lnTo>
                    <a:pt x="6" y="17"/>
                  </a:lnTo>
                  <a:lnTo>
                    <a:pt x="12" y="14"/>
                  </a:lnTo>
                  <a:lnTo>
                    <a:pt x="18" y="11"/>
                  </a:lnTo>
                  <a:lnTo>
                    <a:pt x="26" y="9"/>
                  </a:lnTo>
                  <a:lnTo>
                    <a:pt x="33" y="6"/>
                  </a:lnTo>
                  <a:lnTo>
                    <a:pt x="38" y="3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0" name="Freeform 255"/>
            <p:cNvSpPr>
              <a:spLocks/>
            </p:cNvSpPr>
            <p:nvPr/>
          </p:nvSpPr>
          <p:spPr bwMode="auto">
            <a:xfrm>
              <a:off x="171" y="1286"/>
              <a:ext cx="38" cy="28"/>
            </a:xfrm>
            <a:custGeom>
              <a:avLst/>
              <a:gdLst>
                <a:gd name="T0" fmla="*/ 38 w 38"/>
                <a:gd name="T1" fmla="*/ 0 h 28"/>
                <a:gd name="T2" fmla="*/ 36 w 38"/>
                <a:gd name="T3" fmla="*/ 4 h 28"/>
                <a:gd name="T4" fmla="*/ 30 w 38"/>
                <a:gd name="T5" fmla="*/ 9 h 28"/>
                <a:gd name="T6" fmla="*/ 24 w 38"/>
                <a:gd name="T7" fmla="*/ 14 h 28"/>
                <a:gd name="T8" fmla="*/ 18 w 38"/>
                <a:gd name="T9" fmla="*/ 19 h 28"/>
                <a:gd name="T10" fmla="*/ 12 w 38"/>
                <a:gd name="T11" fmla="*/ 23 h 28"/>
                <a:gd name="T12" fmla="*/ 6 w 38"/>
                <a:gd name="T13" fmla="*/ 27 h 28"/>
                <a:gd name="T14" fmla="*/ 3 w 38"/>
                <a:gd name="T15" fmla="*/ 28 h 28"/>
                <a:gd name="T16" fmla="*/ 0 w 38"/>
                <a:gd name="T17" fmla="*/ 27 h 28"/>
                <a:gd name="T18" fmla="*/ 1 w 38"/>
                <a:gd name="T19" fmla="*/ 24 h 28"/>
                <a:gd name="T20" fmla="*/ 5 w 38"/>
                <a:gd name="T21" fmla="*/ 20 h 28"/>
                <a:gd name="T22" fmla="*/ 10 w 38"/>
                <a:gd name="T23" fmla="*/ 16 h 28"/>
                <a:gd name="T24" fmla="*/ 17 w 38"/>
                <a:gd name="T25" fmla="*/ 13 h 28"/>
                <a:gd name="T26" fmla="*/ 24 w 38"/>
                <a:gd name="T27" fmla="*/ 9 h 28"/>
                <a:gd name="T28" fmla="*/ 30 w 38"/>
                <a:gd name="T29" fmla="*/ 5 h 28"/>
                <a:gd name="T30" fmla="*/ 36 w 38"/>
                <a:gd name="T31" fmla="*/ 2 h 28"/>
                <a:gd name="T32" fmla="*/ 38 w 38"/>
                <a:gd name="T33" fmla="*/ 0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"/>
                <a:gd name="T52" fmla="*/ 0 h 28"/>
                <a:gd name="T53" fmla="*/ 38 w 38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" h="28">
                  <a:moveTo>
                    <a:pt x="38" y="0"/>
                  </a:moveTo>
                  <a:lnTo>
                    <a:pt x="36" y="4"/>
                  </a:lnTo>
                  <a:lnTo>
                    <a:pt x="30" y="9"/>
                  </a:lnTo>
                  <a:lnTo>
                    <a:pt x="24" y="14"/>
                  </a:lnTo>
                  <a:lnTo>
                    <a:pt x="18" y="19"/>
                  </a:lnTo>
                  <a:lnTo>
                    <a:pt x="12" y="23"/>
                  </a:lnTo>
                  <a:lnTo>
                    <a:pt x="6" y="27"/>
                  </a:lnTo>
                  <a:lnTo>
                    <a:pt x="3" y="28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5" y="20"/>
                  </a:lnTo>
                  <a:lnTo>
                    <a:pt x="10" y="16"/>
                  </a:lnTo>
                  <a:lnTo>
                    <a:pt x="17" y="13"/>
                  </a:lnTo>
                  <a:lnTo>
                    <a:pt x="24" y="9"/>
                  </a:lnTo>
                  <a:lnTo>
                    <a:pt x="30" y="5"/>
                  </a:lnTo>
                  <a:lnTo>
                    <a:pt x="36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1" name="Freeform 256"/>
            <p:cNvSpPr>
              <a:spLocks/>
            </p:cNvSpPr>
            <p:nvPr/>
          </p:nvSpPr>
          <p:spPr bwMode="auto">
            <a:xfrm>
              <a:off x="170" y="1232"/>
              <a:ext cx="34" cy="24"/>
            </a:xfrm>
            <a:custGeom>
              <a:avLst/>
              <a:gdLst>
                <a:gd name="T0" fmla="*/ 34 w 34"/>
                <a:gd name="T1" fmla="*/ 0 h 24"/>
                <a:gd name="T2" fmla="*/ 31 w 34"/>
                <a:gd name="T3" fmla="*/ 3 h 24"/>
                <a:gd name="T4" fmla="*/ 26 w 34"/>
                <a:gd name="T5" fmla="*/ 7 h 24"/>
                <a:gd name="T6" fmla="*/ 21 w 34"/>
                <a:gd name="T7" fmla="*/ 12 h 24"/>
                <a:gd name="T8" fmla="*/ 15 w 34"/>
                <a:gd name="T9" fmla="*/ 16 h 24"/>
                <a:gd name="T10" fmla="*/ 10 w 34"/>
                <a:gd name="T11" fmla="*/ 20 h 24"/>
                <a:gd name="T12" fmla="*/ 5 w 34"/>
                <a:gd name="T13" fmla="*/ 23 h 24"/>
                <a:gd name="T14" fmla="*/ 1 w 34"/>
                <a:gd name="T15" fmla="*/ 24 h 24"/>
                <a:gd name="T16" fmla="*/ 0 w 34"/>
                <a:gd name="T17" fmla="*/ 22 h 24"/>
                <a:gd name="T18" fmla="*/ 0 w 34"/>
                <a:gd name="T19" fmla="*/ 19 h 24"/>
                <a:gd name="T20" fmla="*/ 4 w 34"/>
                <a:gd name="T21" fmla="*/ 15 h 24"/>
                <a:gd name="T22" fmla="*/ 9 w 34"/>
                <a:gd name="T23" fmla="*/ 13 h 24"/>
                <a:gd name="T24" fmla="*/ 15 w 34"/>
                <a:gd name="T25" fmla="*/ 10 h 24"/>
                <a:gd name="T26" fmla="*/ 21 w 34"/>
                <a:gd name="T27" fmla="*/ 7 h 24"/>
                <a:gd name="T28" fmla="*/ 27 w 34"/>
                <a:gd name="T29" fmla="*/ 4 h 24"/>
                <a:gd name="T30" fmla="*/ 31 w 34"/>
                <a:gd name="T31" fmla="*/ 2 h 24"/>
                <a:gd name="T32" fmla="*/ 34 w 34"/>
                <a:gd name="T33" fmla="*/ 0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24"/>
                <a:gd name="T53" fmla="*/ 34 w 3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24">
                  <a:moveTo>
                    <a:pt x="34" y="0"/>
                  </a:moveTo>
                  <a:lnTo>
                    <a:pt x="31" y="3"/>
                  </a:lnTo>
                  <a:lnTo>
                    <a:pt x="26" y="7"/>
                  </a:lnTo>
                  <a:lnTo>
                    <a:pt x="21" y="12"/>
                  </a:lnTo>
                  <a:lnTo>
                    <a:pt x="15" y="16"/>
                  </a:lnTo>
                  <a:lnTo>
                    <a:pt x="10" y="20"/>
                  </a:lnTo>
                  <a:lnTo>
                    <a:pt x="5" y="23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4" y="15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1" y="7"/>
                  </a:lnTo>
                  <a:lnTo>
                    <a:pt x="27" y="4"/>
                  </a:lnTo>
                  <a:lnTo>
                    <a:pt x="31" y="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2" name="Freeform 257"/>
            <p:cNvSpPr>
              <a:spLocks/>
            </p:cNvSpPr>
            <p:nvPr/>
          </p:nvSpPr>
          <p:spPr bwMode="auto">
            <a:xfrm>
              <a:off x="201" y="1234"/>
              <a:ext cx="51" cy="37"/>
            </a:xfrm>
            <a:custGeom>
              <a:avLst/>
              <a:gdLst>
                <a:gd name="T0" fmla="*/ 51 w 51"/>
                <a:gd name="T1" fmla="*/ 36 h 37"/>
                <a:gd name="T2" fmla="*/ 48 w 51"/>
                <a:gd name="T3" fmla="*/ 37 h 37"/>
                <a:gd name="T4" fmla="*/ 42 w 51"/>
                <a:gd name="T5" fmla="*/ 35 h 37"/>
                <a:gd name="T6" fmla="*/ 35 w 51"/>
                <a:gd name="T7" fmla="*/ 31 h 37"/>
                <a:gd name="T8" fmla="*/ 26 w 51"/>
                <a:gd name="T9" fmla="*/ 26 h 37"/>
                <a:gd name="T10" fmla="*/ 18 w 51"/>
                <a:gd name="T11" fmla="*/ 19 h 37"/>
                <a:gd name="T12" fmla="*/ 10 w 51"/>
                <a:gd name="T13" fmla="*/ 12 h 37"/>
                <a:gd name="T14" fmla="*/ 4 w 51"/>
                <a:gd name="T15" fmla="*/ 6 h 37"/>
                <a:gd name="T16" fmla="*/ 0 w 51"/>
                <a:gd name="T17" fmla="*/ 0 h 37"/>
                <a:gd name="T18" fmla="*/ 5 w 51"/>
                <a:gd name="T19" fmla="*/ 3 h 37"/>
                <a:gd name="T20" fmla="*/ 11 w 51"/>
                <a:gd name="T21" fmla="*/ 7 h 37"/>
                <a:gd name="T22" fmla="*/ 19 w 51"/>
                <a:gd name="T23" fmla="*/ 12 h 37"/>
                <a:gd name="T24" fmla="*/ 29 w 51"/>
                <a:gd name="T25" fmla="*/ 17 h 37"/>
                <a:gd name="T26" fmla="*/ 37 w 51"/>
                <a:gd name="T27" fmla="*/ 24 h 37"/>
                <a:gd name="T28" fmla="*/ 45 w 51"/>
                <a:gd name="T29" fmla="*/ 29 h 37"/>
                <a:gd name="T30" fmla="*/ 49 w 51"/>
                <a:gd name="T31" fmla="*/ 33 h 37"/>
                <a:gd name="T32" fmla="*/ 51 w 51"/>
                <a:gd name="T33" fmla="*/ 36 h 3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1"/>
                <a:gd name="T52" fmla="*/ 0 h 37"/>
                <a:gd name="T53" fmla="*/ 51 w 51"/>
                <a:gd name="T54" fmla="*/ 37 h 3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1" h="37">
                  <a:moveTo>
                    <a:pt x="51" y="36"/>
                  </a:moveTo>
                  <a:lnTo>
                    <a:pt x="48" y="37"/>
                  </a:lnTo>
                  <a:lnTo>
                    <a:pt x="42" y="35"/>
                  </a:lnTo>
                  <a:lnTo>
                    <a:pt x="35" y="31"/>
                  </a:lnTo>
                  <a:lnTo>
                    <a:pt x="26" y="26"/>
                  </a:lnTo>
                  <a:lnTo>
                    <a:pt x="18" y="19"/>
                  </a:lnTo>
                  <a:lnTo>
                    <a:pt x="10" y="12"/>
                  </a:lnTo>
                  <a:lnTo>
                    <a:pt x="4" y="6"/>
                  </a:lnTo>
                  <a:lnTo>
                    <a:pt x="0" y="0"/>
                  </a:lnTo>
                  <a:lnTo>
                    <a:pt x="5" y="3"/>
                  </a:lnTo>
                  <a:lnTo>
                    <a:pt x="11" y="7"/>
                  </a:lnTo>
                  <a:lnTo>
                    <a:pt x="19" y="12"/>
                  </a:lnTo>
                  <a:lnTo>
                    <a:pt x="29" y="17"/>
                  </a:lnTo>
                  <a:lnTo>
                    <a:pt x="37" y="24"/>
                  </a:lnTo>
                  <a:lnTo>
                    <a:pt x="45" y="29"/>
                  </a:lnTo>
                  <a:lnTo>
                    <a:pt x="49" y="33"/>
                  </a:lnTo>
                  <a:lnTo>
                    <a:pt x="51" y="36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3" name="Freeform 258"/>
            <p:cNvSpPr>
              <a:spLocks/>
            </p:cNvSpPr>
            <p:nvPr/>
          </p:nvSpPr>
          <p:spPr bwMode="auto">
            <a:xfrm>
              <a:off x="204" y="1264"/>
              <a:ext cx="39" cy="31"/>
            </a:xfrm>
            <a:custGeom>
              <a:avLst/>
              <a:gdLst>
                <a:gd name="T0" fmla="*/ 39 w 39"/>
                <a:gd name="T1" fmla="*/ 31 h 31"/>
                <a:gd name="T2" fmla="*/ 38 w 39"/>
                <a:gd name="T3" fmla="*/ 31 h 31"/>
                <a:gd name="T4" fmla="*/ 33 w 39"/>
                <a:gd name="T5" fmla="*/ 30 h 31"/>
                <a:gd name="T6" fmla="*/ 27 w 39"/>
                <a:gd name="T7" fmla="*/ 27 h 31"/>
                <a:gd name="T8" fmla="*/ 21 w 39"/>
                <a:gd name="T9" fmla="*/ 23 h 31"/>
                <a:gd name="T10" fmla="*/ 15 w 39"/>
                <a:gd name="T11" fmla="*/ 18 h 31"/>
                <a:gd name="T12" fmla="*/ 9 w 39"/>
                <a:gd name="T13" fmla="*/ 12 h 31"/>
                <a:gd name="T14" fmla="*/ 3 w 39"/>
                <a:gd name="T15" fmla="*/ 7 h 31"/>
                <a:gd name="T16" fmla="*/ 0 w 39"/>
                <a:gd name="T17" fmla="*/ 0 h 31"/>
                <a:gd name="T18" fmla="*/ 4 w 39"/>
                <a:gd name="T19" fmla="*/ 4 h 31"/>
                <a:gd name="T20" fmla="*/ 10 w 39"/>
                <a:gd name="T21" fmla="*/ 8 h 31"/>
                <a:gd name="T22" fmla="*/ 16 w 39"/>
                <a:gd name="T23" fmla="*/ 12 h 31"/>
                <a:gd name="T24" fmla="*/ 24 w 39"/>
                <a:gd name="T25" fmla="*/ 17 h 31"/>
                <a:gd name="T26" fmla="*/ 30 w 39"/>
                <a:gd name="T27" fmla="*/ 22 h 31"/>
                <a:gd name="T28" fmla="*/ 35 w 39"/>
                <a:gd name="T29" fmla="*/ 26 h 31"/>
                <a:gd name="T30" fmla="*/ 39 w 39"/>
                <a:gd name="T31" fmla="*/ 29 h 31"/>
                <a:gd name="T32" fmla="*/ 39 w 39"/>
                <a:gd name="T33" fmla="*/ 31 h 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1"/>
                <a:gd name="T53" fmla="*/ 39 w 39"/>
                <a:gd name="T54" fmla="*/ 31 h 3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1">
                  <a:moveTo>
                    <a:pt x="39" y="31"/>
                  </a:moveTo>
                  <a:lnTo>
                    <a:pt x="38" y="31"/>
                  </a:lnTo>
                  <a:lnTo>
                    <a:pt x="33" y="30"/>
                  </a:lnTo>
                  <a:lnTo>
                    <a:pt x="27" y="27"/>
                  </a:lnTo>
                  <a:lnTo>
                    <a:pt x="21" y="23"/>
                  </a:lnTo>
                  <a:lnTo>
                    <a:pt x="15" y="18"/>
                  </a:lnTo>
                  <a:lnTo>
                    <a:pt x="9" y="12"/>
                  </a:lnTo>
                  <a:lnTo>
                    <a:pt x="3" y="7"/>
                  </a:lnTo>
                  <a:lnTo>
                    <a:pt x="0" y="0"/>
                  </a:lnTo>
                  <a:lnTo>
                    <a:pt x="4" y="4"/>
                  </a:lnTo>
                  <a:lnTo>
                    <a:pt x="10" y="8"/>
                  </a:lnTo>
                  <a:lnTo>
                    <a:pt x="16" y="12"/>
                  </a:lnTo>
                  <a:lnTo>
                    <a:pt x="24" y="17"/>
                  </a:lnTo>
                  <a:lnTo>
                    <a:pt x="30" y="22"/>
                  </a:lnTo>
                  <a:lnTo>
                    <a:pt x="35" y="26"/>
                  </a:lnTo>
                  <a:lnTo>
                    <a:pt x="39" y="29"/>
                  </a:lnTo>
                  <a:lnTo>
                    <a:pt x="39" y="31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4" name="Freeform 259"/>
            <p:cNvSpPr>
              <a:spLocks/>
            </p:cNvSpPr>
            <p:nvPr/>
          </p:nvSpPr>
          <p:spPr bwMode="auto">
            <a:xfrm>
              <a:off x="168" y="1268"/>
              <a:ext cx="39" cy="27"/>
            </a:xfrm>
            <a:custGeom>
              <a:avLst/>
              <a:gdLst>
                <a:gd name="T0" fmla="*/ 39 w 39"/>
                <a:gd name="T1" fmla="*/ 0 h 27"/>
                <a:gd name="T2" fmla="*/ 36 w 39"/>
                <a:gd name="T3" fmla="*/ 4 h 27"/>
                <a:gd name="T4" fmla="*/ 31 w 39"/>
                <a:gd name="T5" fmla="*/ 8 h 27"/>
                <a:gd name="T6" fmla="*/ 25 w 39"/>
                <a:gd name="T7" fmla="*/ 13 h 27"/>
                <a:gd name="T8" fmla="*/ 19 w 39"/>
                <a:gd name="T9" fmla="*/ 18 h 27"/>
                <a:gd name="T10" fmla="*/ 12 w 39"/>
                <a:gd name="T11" fmla="*/ 23 h 27"/>
                <a:gd name="T12" fmla="*/ 7 w 39"/>
                <a:gd name="T13" fmla="*/ 26 h 27"/>
                <a:gd name="T14" fmla="*/ 2 w 39"/>
                <a:gd name="T15" fmla="*/ 27 h 27"/>
                <a:gd name="T16" fmla="*/ 0 w 39"/>
                <a:gd name="T17" fmla="*/ 26 h 27"/>
                <a:gd name="T18" fmla="*/ 1 w 39"/>
                <a:gd name="T19" fmla="*/ 23 h 27"/>
                <a:gd name="T20" fmla="*/ 4 w 39"/>
                <a:gd name="T21" fmla="*/ 20 h 27"/>
                <a:gd name="T22" fmla="*/ 10 w 39"/>
                <a:gd name="T23" fmla="*/ 16 h 27"/>
                <a:gd name="T24" fmla="*/ 17 w 39"/>
                <a:gd name="T25" fmla="*/ 12 h 27"/>
                <a:gd name="T26" fmla="*/ 25 w 39"/>
                <a:gd name="T27" fmla="*/ 8 h 27"/>
                <a:gd name="T28" fmla="*/ 31 w 39"/>
                <a:gd name="T29" fmla="*/ 5 h 27"/>
                <a:gd name="T30" fmla="*/ 36 w 39"/>
                <a:gd name="T31" fmla="*/ 2 h 27"/>
                <a:gd name="T32" fmla="*/ 39 w 39"/>
                <a:gd name="T33" fmla="*/ 0 h 2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27"/>
                <a:gd name="T53" fmla="*/ 39 w 39"/>
                <a:gd name="T54" fmla="*/ 27 h 2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27">
                  <a:moveTo>
                    <a:pt x="39" y="0"/>
                  </a:moveTo>
                  <a:lnTo>
                    <a:pt x="36" y="4"/>
                  </a:lnTo>
                  <a:lnTo>
                    <a:pt x="31" y="8"/>
                  </a:lnTo>
                  <a:lnTo>
                    <a:pt x="25" y="13"/>
                  </a:lnTo>
                  <a:lnTo>
                    <a:pt x="19" y="18"/>
                  </a:lnTo>
                  <a:lnTo>
                    <a:pt x="12" y="23"/>
                  </a:lnTo>
                  <a:lnTo>
                    <a:pt x="7" y="26"/>
                  </a:lnTo>
                  <a:lnTo>
                    <a:pt x="2" y="27"/>
                  </a:lnTo>
                  <a:lnTo>
                    <a:pt x="0" y="26"/>
                  </a:lnTo>
                  <a:lnTo>
                    <a:pt x="1" y="23"/>
                  </a:lnTo>
                  <a:lnTo>
                    <a:pt x="4" y="20"/>
                  </a:lnTo>
                  <a:lnTo>
                    <a:pt x="10" y="16"/>
                  </a:lnTo>
                  <a:lnTo>
                    <a:pt x="17" y="12"/>
                  </a:lnTo>
                  <a:lnTo>
                    <a:pt x="25" y="8"/>
                  </a:lnTo>
                  <a:lnTo>
                    <a:pt x="31" y="5"/>
                  </a:lnTo>
                  <a:lnTo>
                    <a:pt x="36" y="2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5" name="Freeform 260"/>
            <p:cNvSpPr>
              <a:spLocks/>
            </p:cNvSpPr>
            <p:nvPr/>
          </p:nvSpPr>
          <p:spPr bwMode="auto">
            <a:xfrm>
              <a:off x="35" y="29"/>
              <a:ext cx="379" cy="420"/>
            </a:xfrm>
            <a:custGeom>
              <a:avLst/>
              <a:gdLst>
                <a:gd name="T0" fmla="*/ 149 w 379"/>
                <a:gd name="T1" fmla="*/ 97 h 420"/>
                <a:gd name="T2" fmla="*/ 104 w 379"/>
                <a:gd name="T3" fmla="*/ 62 h 420"/>
                <a:gd name="T4" fmla="*/ 43 w 379"/>
                <a:gd name="T5" fmla="*/ 47 h 420"/>
                <a:gd name="T6" fmla="*/ 21 w 379"/>
                <a:gd name="T7" fmla="*/ 40 h 420"/>
                <a:gd name="T8" fmla="*/ 37 w 379"/>
                <a:gd name="T9" fmla="*/ 96 h 420"/>
                <a:gd name="T10" fmla="*/ 60 w 379"/>
                <a:gd name="T11" fmla="*/ 147 h 420"/>
                <a:gd name="T12" fmla="*/ 105 w 379"/>
                <a:gd name="T13" fmla="*/ 177 h 420"/>
                <a:gd name="T14" fmla="*/ 141 w 379"/>
                <a:gd name="T15" fmla="*/ 200 h 420"/>
                <a:gd name="T16" fmla="*/ 125 w 379"/>
                <a:gd name="T17" fmla="*/ 207 h 420"/>
                <a:gd name="T18" fmla="*/ 96 w 379"/>
                <a:gd name="T19" fmla="*/ 201 h 420"/>
                <a:gd name="T20" fmla="*/ 57 w 379"/>
                <a:gd name="T21" fmla="*/ 221 h 420"/>
                <a:gd name="T22" fmla="*/ 31 w 379"/>
                <a:gd name="T23" fmla="*/ 259 h 420"/>
                <a:gd name="T24" fmla="*/ 6 w 379"/>
                <a:gd name="T25" fmla="*/ 279 h 420"/>
                <a:gd name="T26" fmla="*/ 9 w 379"/>
                <a:gd name="T27" fmla="*/ 292 h 420"/>
                <a:gd name="T28" fmla="*/ 31 w 379"/>
                <a:gd name="T29" fmla="*/ 304 h 420"/>
                <a:gd name="T30" fmla="*/ 78 w 379"/>
                <a:gd name="T31" fmla="*/ 311 h 420"/>
                <a:gd name="T32" fmla="*/ 130 w 379"/>
                <a:gd name="T33" fmla="*/ 275 h 420"/>
                <a:gd name="T34" fmla="*/ 142 w 379"/>
                <a:gd name="T35" fmla="*/ 246 h 420"/>
                <a:gd name="T36" fmla="*/ 158 w 379"/>
                <a:gd name="T37" fmla="*/ 220 h 420"/>
                <a:gd name="T38" fmla="*/ 168 w 379"/>
                <a:gd name="T39" fmla="*/ 232 h 420"/>
                <a:gd name="T40" fmla="*/ 152 w 379"/>
                <a:gd name="T41" fmla="*/ 268 h 420"/>
                <a:gd name="T42" fmla="*/ 124 w 379"/>
                <a:gd name="T43" fmla="*/ 290 h 420"/>
                <a:gd name="T44" fmla="*/ 107 w 379"/>
                <a:gd name="T45" fmla="*/ 336 h 420"/>
                <a:gd name="T46" fmla="*/ 110 w 379"/>
                <a:gd name="T47" fmla="*/ 373 h 420"/>
                <a:gd name="T48" fmla="*/ 105 w 379"/>
                <a:gd name="T49" fmla="*/ 413 h 420"/>
                <a:gd name="T50" fmla="*/ 139 w 379"/>
                <a:gd name="T51" fmla="*/ 414 h 420"/>
                <a:gd name="T52" fmla="*/ 204 w 379"/>
                <a:gd name="T53" fmla="*/ 323 h 420"/>
                <a:gd name="T54" fmla="*/ 186 w 379"/>
                <a:gd name="T55" fmla="*/ 252 h 420"/>
                <a:gd name="T56" fmla="*/ 197 w 379"/>
                <a:gd name="T57" fmla="*/ 238 h 420"/>
                <a:gd name="T58" fmla="*/ 212 w 379"/>
                <a:gd name="T59" fmla="*/ 292 h 420"/>
                <a:gd name="T60" fmla="*/ 232 w 379"/>
                <a:gd name="T61" fmla="*/ 336 h 420"/>
                <a:gd name="T62" fmla="*/ 285 w 379"/>
                <a:gd name="T63" fmla="*/ 363 h 420"/>
                <a:gd name="T64" fmla="*/ 322 w 379"/>
                <a:gd name="T65" fmla="*/ 396 h 420"/>
                <a:gd name="T66" fmla="*/ 321 w 379"/>
                <a:gd name="T67" fmla="*/ 301 h 420"/>
                <a:gd name="T68" fmla="*/ 269 w 379"/>
                <a:gd name="T69" fmla="*/ 256 h 420"/>
                <a:gd name="T70" fmla="*/ 245 w 379"/>
                <a:gd name="T71" fmla="*/ 249 h 420"/>
                <a:gd name="T72" fmla="*/ 250 w 379"/>
                <a:gd name="T73" fmla="*/ 234 h 420"/>
                <a:gd name="T74" fmla="*/ 311 w 379"/>
                <a:gd name="T75" fmla="*/ 254 h 420"/>
                <a:gd name="T76" fmla="*/ 353 w 379"/>
                <a:gd name="T77" fmla="*/ 242 h 420"/>
                <a:gd name="T78" fmla="*/ 375 w 379"/>
                <a:gd name="T79" fmla="*/ 234 h 420"/>
                <a:gd name="T80" fmla="*/ 351 w 379"/>
                <a:gd name="T81" fmla="*/ 215 h 420"/>
                <a:gd name="T82" fmla="*/ 325 w 379"/>
                <a:gd name="T83" fmla="*/ 179 h 420"/>
                <a:gd name="T84" fmla="*/ 274 w 379"/>
                <a:gd name="T85" fmla="*/ 156 h 420"/>
                <a:gd name="T86" fmla="*/ 240 w 379"/>
                <a:gd name="T87" fmla="*/ 172 h 420"/>
                <a:gd name="T88" fmla="*/ 227 w 379"/>
                <a:gd name="T89" fmla="*/ 178 h 420"/>
                <a:gd name="T90" fmla="*/ 228 w 379"/>
                <a:gd name="T91" fmla="*/ 161 h 420"/>
                <a:gd name="T92" fmla="*/ 244 w 379"/>
                <a:gd name="T93" fmla="*/ 156 h 420"/>
                <a:gd name="T94" fmla="*/ 272 w 379"/>
                <a:gd name="T95" fmla="*/ 122 h 420"/>
                <a:gd name="T96" fmla="*/ 276 w 379"/>
                <a:gd name="T97" fmla="*/ 58 h 420"/>
                <a:gd name="T98" fmla="*/ 263 w 379"/>
                <a:gd name="T99" fmla="*/ 9 h 420"/>
                <a:gd name="T100" fmla="*/ 232 w 379"/>
                <a:gd name="T101" fmla="*/ 40 h 420"/>
                <a:gd name="T102" fmla="*/ 190 w 379"/>
                <a:gd name="T103" fmla="*/ 71 h 420"/>
                <a:gd name="T104" fmla="*/ 178 w 379"/>
                <a:gd name="T105" fmla="*/ 152 h 42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79"/>
                <a:gd name="T160" fmla="*/ 0 h 420"/>
                <a:gd name="T161" fmla="*/ 379 w 379"/>
                <a:gd name="T162" fmla="*/ 420 h 420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79" h="420">
                  <a:moveTo>
                    <a:pt x="165" y="153"/>
                  </a:moveTo>
                  <a:lnTo>
                    <a:pt x="164" y="139"/>
                  </a:lnTo>
                  <a:lnTo>
                    <a:pt x="160" y="124"/>
                  </a:lnTo>
                  <a:lnTo>
                    <a:pt x="156" y="111"/>
                  </a:lnTo>
                  <a:lnTo>
                    <a:pt x="149" y="97"/>
                  </a:lnTo>
                  <a:lnTo>
                    <a:pt x="141" y="86"/>
                  </a:lnTo>
                  <a:lnTo>
                    <a:pt x="133" y="76"/>
                  </a:lnTo>
                  <a:lnTo>
                    <a:pt x="123" y="68"/>
                  </a:lnTo>
                  <a:lnTo>
                    <a:pt x="114" y="65"/>
                  </a:lnTo>
                  <a:lnTo>
                    <a:pt x="104" y="62"/>
                  </a:lnTo>
                  <a:lnTo>
                    <a:pt x="92" y="59"/>
                  </a:lnTo>
                  <a:lnTo>
                    <a:pt x="79" y="56"/>
                  </a:lnTo>
                  <a:lnTo>
                    <a:pt x="66" y="53"/>
                  </a:lnTo>
                  <a:lnTo>
                    <a:pt x="54" y="50"/>
                  </a:lnTo>
                  <a:lnTo>
                    <a:pt x="43" y="47"/>
                  </a:lnTo>
                  <a:lnTo>
                    <a:pt x="35" y="44"/>
                  </a:lnTo>
                  <a:lnTo>
                    <a:pt x="30" y="41"/>
                  </a:lnTo>
                  <a:lnTo>
                    <a:pt x="25" y="38"/>
                  </a:lnTo>
                  <a:lnTo>
                    <a:pt x="21" y="37"/>
                  </a:lnTo>
                  <a:lnTo>
                    <a:pt x="21" y="40"/>
                  </a:lnTo>
                  <a:lnTo>
                    <a:pt x="25" y="44"/>
                  </a:lnTo>
                  <a:lnTo>
                    <a:pt x="30" y="53"/>
                  </a:lnTo>
                  <a:lnTo>
                    <a:pt x="32" y="66"/>
                  </a:lnTo>
                  <a:lnTo>
                    <a:pt x="35" y="81"/>
                  </a:lnTo>
                  <a:lnTo>
                    <a:pt x="37" y="96"/>
                  </a:lnTo>
                  <a:lnTo>
                    <a:pt x="38" y="105"/>
                  </a:lnTo>
                  <a:lnTo>
                    <a:pt x="42" y="115"/>
                  </a:lnTo>
                  <a:lnTo>
                    <a:pt x="47" y="125"/>
                  </a:lnTo>
                  <a:lnTo>
                    <a:pt x="53" y="136"/>
                  </a:lnTo>
                  <a:lnTo>
                    <a:pt x="60" y="147"/>
                  </a:lnTo>
                  <a:lnTo>
                    <a:pt x="68" y="156"/>
                  </a:lnTo>
                  <a:lnTo>
                    <a:pt x="77" y="164"/>
                  </a:lnTo>
                  <a:lnTo>
                    <a:pt x="87" y="170"/>
                  </a:lnTo>
                  <a:lnTo>
                    <a:pt x="97" y="174"/>
                  </a:lnTo>
                  <a:lnTo>
                    <a:pt x="105" y="177"/>
                  </a:lnTo>
                  <a:lnTo>
                    <a:pt x="114" y="180"/>
                  </a:lnTo>
                  <a:lnTo>
                    <a:pt x="122" y="184"/>
                  </a:lnTo>
                  <a:lnTo>
                    <a:pt x="129" y="188"/>
                  </a:lnTo>
                  <a:lnTo>
                    <a:pt x="135" y="193"/>
                  </a:lnTo>
                  <a:lnTo>
                    <a:pt x="141" y="200"/>
                  </a:lnTo>
                  <a:lnTo>
                    <a:pt x="146" y="208"/>
                  </a:lnTo>
                  <a:lnTo>
                    <a:pt x="141" y="210"/>
                  </a:lnTo>
                  <a:lnTo>
                    <a:pt x="135" y="210"/>
                  </a:lnTo>
                  <a:lnTo>
                    <a:pt x="130" y="209"/>
                  </a:lnTo>
                  <a:lnTo>
                    <a:pt x="125" y="207"/>
                  </a:lnTo>
                  <a:lnTo>
                    <a:pt x="120" y="206"/>
                  </a:lnTo>
                  <a:lnTo>
                    <a:pt x="116" y="205"/>
                  </a:lnTo>
                  <a:lnTo>
                    <a:pt x="110" y="203"/>
                  </a:lnTo>
                  <a:lnTo>
                    <a:pt x="104" y="202"/>
                  </a:lnTo>
                  <a:lnTo>
                    <a:pt x="96" y="201"/>
                  </a:lnTo>
                  <a:lnTo>
                    <a:pt x="88" y="203"/>
                  </a:lnTo>
                  <a:lnTo>
                    <a:pt x="80" y="205"/>
                  </a:lnTo>
                  <a:lnTo>
                    <a:pt x="72" y="209"/>
                  </a:lnTo>
                  <a:lnTo>
                    <a:pt x="64" y="214"/>
                  </a:lnTo>
                  <a:lnTo>
                    <a:pt x="57" y="221"/>
                  </a:lnTo>
                  <a:lnTo>
                    <a:pt x="52" y="229"/>
                  </a:lnTo>
                  <a:lnTo>
                    <a:pt x="47" y="236"/>
                  </a:lnTo>
                  <a:lnTo>
                    <a:pt x="43" y="244"/>
                  </a:lnTo>
                  <a:lnTo>
                    <a:pt x="37" y="252"/>
                  </a:lnTo>
                  <a:lnTo>
                    <a:pt x="31" y="259"/>
                  </a:lnTo>
                  <a:lnTo>
                    <a:pt x="25" y="264"/>
                  </a:lnTo>
                  <a:lnTo>
                    <a:pt x="20" y="269"/>
                  </a:lnTo>
                  <a:lnTo>
                    <a:pt x="14" y="273"/>
                  </a:lnTo>
                  <a:lnTo>
                    <a:pt x="10" y="277"/>
                  </a:lnTo>
                  <a:lnTo>
                    <a:pt x="6" y="279"/>
                  </a:lnTo>
                  <a:lnTo>
                    <a:pt x="1" y="282"/>
                  </a:lnTo>
                  <a:lnTo>
                    <a:pt x="0" y="285"/>
                  </a:lnTo>
                  <a:lnTo>
                    <a:pt x="2" y="287"/>
                  </a:lnTo>
                  <a:lnTo>
                    <a:pt x="7" y="291"/>
                  </a:lnTo>
                  <a:lnTo>
                    <a:pt x="9" y="292"/>
                  </a:lnTo>
                  <a:lnTo>
                    <a:pt x="12" y="294"/>
                  </a:lnTo>
                  <a:lnTo>
                    <a:pt x="16" y="296"/>
                  </a:lnTo>
                  <a:lnTo>
                    <a:pt x="21" y="299"/>
                  </a:lnTo>
                  <a:lnTo>
                    <a:pt x="25" y="301"/>
                  </a:lnTo>
                  <a:lnTo>
                    <a:pt x="31" y="304"/>
                  </a:lnTo>
                  <a:lnTo>
                    <a:pt x="37" y="306"/>
                  </a:lnTo>
                  <a:lnTo>
                    <a:pt x="44" y="308"/>
                  </a:lnTo>
                  <a:lnTo>
                    <a:pt x="55" y="310"/>
                  </a:lnTo>
                  <a:lnTo>
                    <a:pt x="66" y="311"/>
                  </a:lnTo>
                  <a:lnTo>
                    <a:pt x="78" y="311"/>
                  </a:lnTo>
                  <a:lnTo>
                    <a:pt x="89" y="309"/>
                  </a:lnTo>
                  <a:lnTo>
                    <a:pt x="100" y="304"/>
                  </a:lnTo>
                  <a:lnTo>
                    <a:pt x="111" y="297"/>
                  </a:lnTo>
                  <a:lnTo>
                    <a:pt x="122" y="287"/>
                  </a:lnTo>
                  <a:lnTo>
                    <a:pt x="130" y="275"/>
                  </a:lnTo>
                  <a:lnTo>
                    <a:pt x="133" y="270"/>
                  </a:lnTo>
                  <a:lnTo>
                    <a:pt x="135" y="264"/>
                  </a:lnTo>
                  <a:lnTo>
                    <a:pt x="137" y="259"/>
                  </a:lnTo>
                  <a:lnTo>
                    <a:pt x="140" y="254"/>
                  </a:lnTo>
                  <a:lnTo>
                    <a:pt x="142" y="246"/>
                  </a:lnTo>
                  <a:lnTo>
                    <a:pt x="145" y="238"/>
                  </a:lnTo>
                  <a:lnTo>
                    <a:pt x="147" y="232"/>
                  </a:lnTo>
                  <a:lnTo>
                    <a:pt x="151" y="228"/>
                  </a:lnTo>
                  <a:lnTo>
                    <a:pt x="154" y="223"/>
                  </a:lnTo>
                  <a:lnTo>
                    <a:pt x="158" y="220"/>
                  </a:lnTo>
                  <a:lnTo>
                    <a:pt x="162" y="218"/>
                  </a:lnTo>
                  <a:lnTo>
                    <a:pt x="166" y="217"/>
                  </a:lnTo>
                  <a:lnTo>
                    <a:pt x="166" y="223"/>
                  </a:lnTo>
                  <a:lnTo>
                    <a:pt x="166" y="228"/>
                  </a:lnTo>
                  <a:lnTo>
                    <a:pt x="168" y="232"/>
                  </a:lnTo>
                  <a:lnTo>
                    <a:pt x="170" y="235"/>
                  </a:lnTo>
                  <a:lnTo>
                    <a:pt x="169" y="246"/>
                  </a:lnTo>
                  <a:lnTo>
                    <a:pt x="166" y="255"/>
                  </a:lnTo>
                  <a:lnTo>
                    <a:pt x="160" y="262"/>
                  </a:lnTo>
                  <a:lnTo>
                    <a:pt x="152" y="268"/>
                  </a:lnTo>
                  <a:lnTo>
                    <a:pt x="146" y="271"/>
                  </a:lnTo>
                  <a:lnTo>
                    <a:pt x="141" y="274"/>
                  </a:lnTo>
                  <a:lnTo>
                    <a:pt x="135" y="279"/>
                  </a:lnTo>
                  <a:lnTo>
                    <a:pt x="130" y="284"/>
                  </a:lnTo>
                  <a:lnTo>
                    <a:pt x="124" y="290"/>
                  </a:lnTo>
                  <a:lnTo>
                    <a:pt x="119" y="298"/>
                  </a:lnTo>
                  <a:lnTo>
                    <a:pt x="115" y="307"/>
                  </a:lnTo>
                  <a:lnTo>
                    <a:pt x="111" y="316"/>
                  </a:lnTo>
                  <a:lnTo>
                    <a:pt x="109" y="325"/>
                  </a:lnTo>
                  <a:lnTo>
                    <a:pt x="107" y="336"/>
                  </a:lnTo>
                  <a:lnTo>
                    <a:pt x="106" y="345"/>
                  </a:lnTo>
                  <a:lnTo>
                    <a:pt x="107" y="355"/>
                  </a:lnTo>
                  <a:lnTo>
                    <a:pt x="108" y="362"/>
                  </a:lnTo>
                  <a:lnTo>
                    <a:pt x="109" y="368"/>
                  </a:lnTo>
                  <a:lnTo>
                    <a:pt x="110" y="373"/>
                  </a:lnTo>
                  <a:lnTo>
                    <a:pt x="110" y="378"/>
                  </a:lnTo>
                  <a:lnTo>
                    <a:pt x="110" y="391"/>
                  </a:lnTo>
                  <a:lnTo>
                    <a:pt x="110" y="400"/>
                  </a:lnTo>
                  <a:lnTo>
                    <a:pt x="108" y="408"/>
                  </a:lnTo>
                  <a:lnTo>
                    <a:pt x="105" y="413"/>
                  </a:lnTo>
                  <a:lnTo>
                    <a:pt x="103" y="418"/>
                  </a:lnTo>
                  <a:lnTo>
                    <a:pt x="104" y="420"/>
                  </a:lnTo>
                  <a:lnTo>
                    <a:pt x="109" y="420"/>
                  </a:lnTo>
                  <a:lnTo>
                    <a:pt x="114" y="419"/>
                  </a:lnTo>
                  <a:lnTo>
                    <a:pt x="139" y="414"/>
                  </a:lnTo>
                  <a:lnTo>
                    <a:pt x="161" y="403"/>
                  </a:lnTo>
                  <a:lnTo>
                    <a:pt x="178" y="388"/>
                  </a:lnTo>
                  <a:lnTo>
                    <a:pt x="192" y="369"/>
                  </a:lnTo>
                  <a:lnTo>
                    <a:pt x="201" y="346"/>
                  </a:lnTo>
                  <a:lnTo>
                    <a:pt x="204" y="323"/>
                  </a:lnTo>
                  <a:lnTo>
                    <a:pt x="203" y="300"/>
                  </a:lnTo>
                  <a:lnTo>
                    <a:pt x="197" y="277"/>
                  </a:lnTo>
                  <a:lnTo>
                    <a:pt x="193" y="266"/>
                  </a:lnTo>
                  <a:lnTo>
                    <a:pt x="189" y="258"/>
                  </a:lnTo>
                  <a:lnTo>
                    <a:pt x="186" y="252"/>
                  </a:lnTo>
                  <a:lnTo>
                    <a:pt x="184" y="245"/>
                  </a:lnTo>
                  <a:lnTo>
                    <a:pt x="188" y="244"/>
                  </a:lnTo>
                  <a:lnTo>
                    <a:pt x="192" y="242"/>
                  </a:lnTo>
                  <a:lnTo>
                    <a:pt x="196" y="240"/>
                  </a:lnTo>
                  <a:lnTo>
                    <a:pt x="197" y="238"/>
                  </a:lnTo>
                  <a:lnTo>
                    <a:pt x="203" y="245"/>
                  </a:lnTo>
                  <a:lnTo>
                    <a:pt x="207" y="257"/>
                  </a:lnTo>
                  <a:lnTo>
                    <a:pt x="209" y="269"/>
                  </a:lnTo>
                  <a:lnTo>
                    <a:pt x="211" y="283"/>
                  </a:lnTo>
                  <a:lnTo>
                    <a:pt x="212" y="292"/>
                  </a:lnTo>
                  <a:lnTo>
                    <a:pt x="214" y="302"/>
                  </a:lnTo>
                  <a:lnTo>
                    <a:pt x="216" y="311"/>
                  </a:lnTo>
                  <a:lnTo>
                    <a:pt x="220" y="319"/>
                  </a:lnTo>
                  <a:lnTo>
                    <a:pt x="225" y="328"/>
                  </a:lnTo>
                  <a:lnTo>
                    <a:pt x="232" y="336"/>
                  </a:lnTo>
                  <a:lnTo>
                    <a:pt x="240" y="342"/>
                  </a:lnTo>
                  <a:lnTo>
                    <a:pt x="251" y="348"/>
                  </a:lnTo>
                  <a:lnTo>
                    <a:pt x="263" y="353"/>
                  </a:lnTo>
                  <a:lnTo>
                    <a:pt x="274" y="358"/>
                  </a:lnTo>
                  <a:lnTo>
                    <a:pt x="285" y="363"/>
                  </a:lnTo>
                  <a:lnTo>
                    <a:pt x="294" y="368"/>
                  </a:lnTo>
                  <a:lnTo>
                    <a:pt x="303" y="373"/>
                  </a:lnTo>
                  <a:lnTo>
                    <a:pt x="311" y="379"/>
                  </a:lnTo>
                  <a:lnTo>
                    <a:pt x="317" y="387"/>
                  </a:lnTo>
                  <a:lnTo>
                    <a:pt x="322" y="396"/>
                  </a:lnTo>
                  <a:lnTo>
                    <a:pt x="324" y="382"/>
                  </a:lnTo>
                  <a:lnTo>
                    <a:pt x="326" y="365"/>
                  </a:lnTo>
                  <a:lnTo>
                    <a:pt x="327" y="344"/>
                  </a:lnTo>
                  <a:lnTo>
                    <a:pt x="325" y="322"/>
                  </a:lnTo>
                  <a:lnTo>
                    <a:pt x="321" y="301"/>
                  </a:lnTo>
                  <a:lnTo>
                    <a:pt x="312" y="283"/>
                  </a:lnTo>
                  <a:lnTo>
                    <a:pt x="300" y="268"/>
                  </a:lnTo>
                  <a:lnTo>
                    <a:pt x="282" y="259"/>
                  </a:lnTo>
                  <a:lnTo>
                    <a:pt x="276" y="257"/>
                  </a:lnTo>
                  <a:lnTo>
                    <a:pt x="269" y="256"/>
                  </a:lnTo>
                  <a:lnTo>
                    <a:pt x="263" y="254"/>
                  </a:lnTo>
                  <a:lnTo>
                    <a:pt x="258" y="253"/>
                  </a:lnTo>
                  <a:lnTo>
                    <a:pt x="253" y="251"/>
                  </a:lnTo>
                  <a:lnTo>
                    <a:pt x="249" y="250"/>
                  </a:lnTo>
                  <a:lnTo>
                    <a:pt x="245" y="249"/>
                  </a:lnTo>
                  <a:lnTo>
                    <a:pt x="243" y="248"/>
                  </a:lnTo>
                  <a:lnTo>
                    <a:pt x="245" y="245"/>
                  </a:lnTo>
                  <a:lnTo>
                    <a:pt x="247" y="241"/>
                  </a:lnTo>
                  <a:lnTo>
                    <a:pt x="249" y="237"/>
                  </a:lnTo>
                  <a:lnTo>
                    <a:pt x="250" y="234"/>
                  </a:lnTo>
                  <a:lnTo>
                    <a:pt x="263" y="241"/>
                  </a:lnTo>
                  <a:lnTo>
                    <a:pt x="276" y="247"/>
                  </a:lnTo>
                  <a:lnTo>
                    <a:pt x="288" y="251"/>
                  </a:lnTo>
                  <a:lnTo>
                    <a:pt x="300" y="253"/>
                  </a:lnTo>
                  <a:lnTo>
                    <a:pt x="311" y="254"/>
                  </a:lnTo>
                  <a:lnTo>
                    <a:pt x="321" y="254"/>
                  </a:lnTo>
                  <a:lnTo>
                    <a:pt x="331" y="252"/>
                  </a:lnTo>
                  <a:lnTo>
                    <a:pt x="339" y="249"/>
                  </a:lnTo>
                  <a:lnTo>
                    <a:pt x="347" y="245"/>
                  </a:lnTo>
                  <a:lnTo>
                    <a:pt x="353" y="242"/>
                  </a:lnTo>
                  <a:lnTo>
                    <a:pt x="359" y="239"/>
                  </a:lnTo>
                  <a:lnTo>
                    <a:pt x="364" y="237"/>
                  </a:lnTo>
                  <a:lnTo>
                    <a:pt x="368" y="235"/>
                  </a:lnTo>
                  <a:lnTo>
                    <a:pt x="372" y="234"/>
                  </a:lnTo>
                  <a:lnTo>
                    <a:pt x="375" y="234"/>
                  </a:lnTo>
                  <a:lnTo>
                    <a:pt x="379" y="234"/>
                  </a:lnTo>
                  <a:lnTo>
                    <a:pt x="371" y="231"/>
                  </a:lnTo>
                  <a:lnTo>
                    <a:pt x="364" y="227"/>
                  </a:lnTo>
                  <a:lnTo>
                    <a:pt x="357" y="221"/>
                  </a:lnTo>
                  <a:lnTo>
                    <a:pt x="351" y="215"/>
                  </a:lnTo>
                  <a:lnTo>
                    <a:pt x="346" y="209"/>
                  </a:lnTo>
                  <a:lnTo>
                    <a:pt x="341" y="203"/>
                  </a:lnTo>
                  <a:lnTo>
                    <a:pt x="336" y="195"/>
                  </a:lnTo>
                  <a:lnTo>
                    <a:pt x="331" y="187"/>
                  </a:lnTo>
                  <a:lnTo>
                    <a:pt x="325" y="179"/>
                  </a:lnTo>
                  <a:lnTo>
                    <a:pt x="318" y="172"/>
                  </a:lnTo>
                  <a:lnTo>
                    <a:pt x="307" y="165"/>
                  </a:lnTo>
                  <a:lnTo>
                    <a:pt x="297" y="160"/>
                  </a:lnTo>
                  <a:lnTo>
                    <a:pt x="285" y="157"/>
                  </a:lnTo>
                  <a:lnTo>
                    <a:pt x="274" y="156"/>
                  </a:lnTo>
                  <a:lnTo>
                    <a:pt x="263" y="158"/>
                  </a:lnTo>
                  <a:lnTo>
                    <a:pt x="255" y="162"/>
                  </a:lnTo>
                  <a:lnTo>
                    <a:pt x="250" y="166"/>
                  </a:lnTo>
                  <a:lnTo>
                    <a:pt x="245" y="170"/>
                  </a:lnTo>
                  <a:lnTo>
                    <a:pt x="240" y="172"/>
                  </a:lnTo>
                  <a:lnTo>
                    <a:pt x="237" y="175"/>
                  </a:lnTo>
                  <a:lnTo>
                    <a:pt x="233" y="176"/>
                  </a:lnTo>
                  <a:lnTo>
                    <a:pt x="231" y="177"/>
                  </a:lnTo>
                  <a:lnTo>
                    <a:pt x="228" y="177"/>
                  </a:lnTo>
                  <a:lnTo>
                    <a:pt x="227" y="178"/>
                  </a:lnTo>
                  <a:lnTo>
                    <a:pt x="227" y="176"/>
                  </a:lnTo>
                  <a:lnTo>
                    <a:pt x="227" y="171"/>
                  </a:lnTo>
                  <a:lnTo>
                    <a:pt x="227" y="166"/>
                  </a:lnTo>
                  <a:lnTo>
                    <a:pt x="225" y="163"/>
                  </a:lnTo>
                  <a:lnTo>
                    <a:pt x="228" y="161"/>
                  </a:lnTo>
                  <a:lnTo>
                    <a:pt x="231" y="159"/>
                  </a:lnTo>
                  <a:lnTo>
                    <a:pt x="234" y="158"/>
                  </a:lnTo>
                  <a:lnTo>
                    <a:pt x="238" y="157"/>
                  </a:lnTo>
                  <a:lnTo>
                    <a:pt x="240" y="157"/>
                  </a:lnTo>
                  <a:lnTo>
                    <a:pt x="244" y="156"/>
                  </a:lnTo>
                  <a:lnTo>
                    <a:pt x="247" y="155"/>
                  </a:lnTo>
                  <a:lnTo>
                    <a:pt x="251" y="153"/>
                  </a:lnTo>
                  <a:lnTo>
                    <a:pt x="259" y="146"/>
                  </a:lnTo>
                  <a:lnTo>
                    <a:pt x="266" y="135"/>
                  </a:lnTo>
                  <a:lnTo>
                    <a:pt x="272" y="122"/>
                  </a:lnTo>
                  <a:lnTo>
                    <a:pt x="276" y="108"/>
                  </a:lnTo>
                  <a:lnTo>
                    <a:pt x="280" y="94"/>
                  </a:lnTo>
                  <a:lnTo>
                    <a:pt x="281" y="79"/>
                  </a:lnTo>
                  <a:lnTo>
                    <a:pt x="280" y="68"/>
                  </a:lnTo>
                  <a:lnTo>
                    <a:pt x="276" y="58"/>
                  </a:lnTo>
                  <a:lnTo>
                    <a:pt x="271" y="43"/>
                  </a:lnTo>
                  <a:lnTo>
                    <a:pt x="269" y="27"/>
                  </a:lnTo>
                  <a:lnTo>
                    <a:pt x="268" y="12"/>
                  </a:lnTo>
                  <a:lnTo>
                    <a:pt x="269" y="0"/>
                  </a:lnTo>
                  <a:lnTo>
                    <a:pt x="263" y="9"/>
                  </a:lnTo>
                  <a:lnTo>
                    <a:pt x="257" y="17"/>
                  </a:lnTo>
                  <a:lnTo>
                    <a:pt x="251" y="25"/>
                  </a:lnTo>
                  <a:lnTo>
                    <a:pt x="245" y="31"/>
                  </a:lnTo>
                  <a:lnTo>
                    <a:pt x="238" y="37"/>
                  </a:lnTo>
                  <a:lnTo>
                    <a:pt x="232" y="40"/>
                  </a:lnTo>
                  <a:lnTo>
                    <a:pt x="226" y="44"/>
                  </a:lnTo>
                  <a:lnTo>
                    <a:pt x="220" y="46"/>
                  </a:lnTo>
                  <a:lnTo>
                    <a:pt x="209" y="51"/>
                  </a:lnTo>
                  <a:lnTo>
                    <a:pt x="199" y="60"/>
                  </a:lnTo>
                  <a:lnTo>
                    <a:pt x="190" y="71"/>
                  </a:lnTo>
                  <a:lnTo>
                    <a:pt x="183" y="85"/>
                  </a:lnTo>
                  <a:lnTo>
                    <a:pt x="177" y="100"/>
                  </a:lnTo>
                  <a:lnTo>
                    <a:pt x="174" y="117"/>
                  </a:lnTo>
                  <a:lnTo>
                    <a:pt x="174" y="134"/>
                  </a:lnTo>
                  <a:lnTo>
                    <a:pt x="178" y="152"/>
                  </a:lnTo>
                  <a:lnTo>
                    <a:pt x="176" y="151"/>
                  </a:lnTo>
                  <a:lnTo>
                    <a:pt x="172" y="151"/>
                  </a:lnTo>
                  <a:lnTo>
                    <a:pt x="167" y="151"/>
                  </a:lnTo>
                  <a:lnTo>
                    <a:pt x="165" y="153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6" name="Freeform 261"/>
            <p:cNvSpPr>
              <a:spLocks/>
            </p:cNvSpPr>
            <p:nvPr/>
          </p:nvSpPr>
          <p:spPr bwMode="auto">
            <a:xfrm>
              <a:off x="140" y="0"/>
              <a:ext cx="115" cy="182"/>
            </a:xfrm>
            <a:custGeom>
              <a:avLst/>
              <a:gdLst>
                <a:gd name="T0" fmla="*/ 115 w 115"/>
                <a:gd name="T1" fmla="*/ 75 h 182"/>
                <a:gd name="T2" fmla="*/ 109 w 115"/>
                <a:gd name="T3" fmla="*/ 78 h 182"/>
                <a:gd name="T4" fmla="*/ 102 w 115"/>
                <a:gd name="T5" fmla="*/ 83 h 182"/>
                <a:gd name="T6" fmla="*/ 95 w 115"/>
                <a:gd name="T7" fmla="*/ 89 h 182"/>
                <a:gd name="T8" fmla="*/ 88 w 115"/>
                <a:gd name="T9" fmla="*/ 96 h 182"/>
                <a:gd name="T10" fmla="*/ 83 w 115"/>
                <a:gd name="T11" fmla="*/ 103 h 182"/>
                <a:gd name="T12" fmla="*/ 78 w 115"/>
                <a:gd name="T13" fmla="*/ 113 h 182"/>
                <a:gd name="T14" fmla="*/ 73 w 115"/>
                <a:gd name="T15" fmla="*/ 123 h 182"/>
                <a:gd name="T16" fmla="*/ 71 w 115"/>
                <a:gd name="T17" fmla="*/ 133 h 182"/>
                <a:gd name="T18" fmla="*/ 70 w 115"/>
                <a:gd name="T19" fmla="*/ 137 h 182"/>
                <a:gd name="T20" fmla="*/ 70 w 115"/>
                <a:gd name="T21" fmla="*/ 140 h 182"/>
                <a:gd name="T22" fmla="*/ 69 w 115"/>
                <a:gd name="T23" fmla="*/ 144 h 182"/>
                <a:gd name="T24" fmla="*/ 69 w 115"/>
                <a:gd name="T25" fmla="*/ 148 h 182"/>
                <a:gd name="T26" fmla="*/ 69 w 115"/>
                <a:gd name="T27" fmla="*/ 155 h 182"/>
                <a:gd name="T28" fmla="*/ 70 w 115"/>
                <a:gd name="T29" fmla="*/ 164 h 182"/>
                <a:gd name="T30" fmla="*/ 71 w 115"/>
                <a:gd name="T31" fmla="*/ 173 h 182"/>
                <a:gd name="T32" fmla="*/ 73 w 115"/>
                <a:gd name="T33" fmla="*/ 181 h 182"/>
                <a:gd name="T34" fmla="*/ 71 w 115"/>
                <a:gd name="T35" fmla="*/ 180 h 182"/>
                <a:gd name="T36" fmla="*/ 67 w 115"/>
                <a:gd name="T37" fmla="*/ 180 h 182"/>
                <a:gd name="T38" fmla="*/ 62 w 115"/>
                <a:gd name="T39" fmla="*/ 180 h 182"/>
                <a:gd name="T40" fmla="*/ 60 w 115"/>
                <a:gd name="T41" fmla="*/ 182 h 182"/>
                <a:gd name="T42" fmla="*/ 59 w 115"/>
                <a:gd name="T43" fmla="*/ 168 h 182"/>
                <a:gd name="T44" fmla="*/ 55 w 115"/>
                <a:gd name="T45" fmla="*/ 153 h 182"/>
                <a:gd name="T46" fmla="*/ 51 w 115"/>
                <a:gd name="T47" fmla="*/ 140 h 182"/>
                <a:gd name="T48" fmla="*/ 44 w 115"/>
                <a:gd name="T49" fmla="*/ 126 h 182"/>
                <a:gd name="T50" fmla="*/ 36 w 115"/>
                <a:gd name="T51" fmla="*/ 115 h 182"/>
                <a:gd name="T52" fmla="*/ 28 w 115"/>
                <a:gd name="T53" fmla="*/ 105 h 182"/>
                <a:gd name="T54" fmla="*/ 18 w 115"/>
                <a:gd name="T55" fmla="*/ 97 h 182"/>
                <a:gd name="T56" fmla="*/ 9 w 115"/>
                <a:gd name="T57" fmla="*/ 94 h 182"/>
                <a:gd name="T58" fmla="*/ 10 w 115"/>
                <a:gd name="T59" fmla="*/ 85 h 182"/>
                <a:gd name="T60" fmla="*/ 10 w 115"/>
                <a:gd name="T61" fmla="*/ 76 h 182"/>
                <a:gd name="T62" fmla="*/ 6 w 115"/>
                <a:gd name="T63" fmla="*/ 69 h 182"/>
                <a:gd name="T64" fmla="*/ 0 w 115"/>
                <a:gd name="T65" fmla="*/ 65 h 182"/>
                <a:gd name="T66" fmla="*/ 7 w 115"/>
                <a:gd name="T67" fmla="*/ 52 h 182"/>
                <a:gd name="T68" fmla="*/ 13 w 115"/>
                <a:gd name="T69" fmla="*/ 35 h 182"/>
                <a:gd name="T70" fmla="*/ 16 w 115"/>
                <a:gd name="T71" fmla="*/ 15 h 182"/>
                <a:gd name="T72" fmla="*/ 11 w 115"/>
                <a:gd name="T73" fmla="*/ 0 h 182"/>
                <a:gd name="T74" fmla="*/ 16 w 115"/>
                <a:gd name="T75" fmla="*/ 5 h 182"/>
                <a:gd name="T76" fmla="*/ 22 w 115"/>
                <a:gd name="T77" fmla="*/ 11 h 182"/>
                <a:gd name="T78" fmla="*/ 28 w 115"/>
                <a:gd name="T79" fmla="*/ 16 h 182"/>
                <a:gd name="T80" fmla="*/ 35 w 115"/>
                <a:gd name="T81" fmla="*/ 21 h 182"/>
                <a:gd name="T82" fmla="*/ 42 w 115"/>
                <a:gd name="T83" fmla="*/ 25 h 182"/>
                <a:gd name="T84" fmla="*/ 51 w 115"/>
                <a:gd name="T85" fmla="*/ 28 h 182"/>
                <a:gd name="T86" fmla="*/ 60 w 115"/>
                <a:gd name="T87" fmla="*/ 29 h 182"/>
                <a:gd name="T88" fmla="*/ 71 w 115"/>
                <a:gd name="T89" fmla="*/ 28 h 182"/>
                <a:gd name="T90" fmla="*/ 71 w 115"/>
                <a:gd name="T91" fmla="*/ 37 h 182"/>
                <a:gd name="T92" fmla="*/ 72 w 115"/>
                <a:gd name="T93" fmla="*/ 46 h 182"/>
                <a:gd name="T94" fmla="*/ 73 w 115"/>
                <a:gd name="T95" fmla="*/ 56 h 182"/>
                <a:gd name="T96" fmla="*/ 77 w 115"/>
                <a:gd name="T97" fmla="*/ 65 h 182"/>
                <a:gd name="T98" fmla="*/ 83 w 115"/>
                <a:gd name="T99" fmla="*/ 72 h 182"/>
                <a:gd name="T100" fmla="*/ 91 w 115"/>
                <a:gd name="T101" fmla="*/ 76 h 182"/>
                <a:gd name="T102" fmla="*/ 102 w 115"/>
                <a:gd name="T103" fmla="*/ 78 h 182"/>
                <a:gd name="T104" fmla="*/ 115 w 115"/>
                <a:gd name="T105" fmla="*/ 75 h 18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15"/>
                <a:gd name="T160" fmla="*/ 0 h 182"/>
                <a:gd name="T161" fmla="*/ 115 w 115"/>
                <a:gd name="T162" fmla="*/ 182 h 18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15" h="182">
                  <a:moveTo>
                    <a:pt x="115" y="75"/>
                  </a:moveTo>
                  <a:lnTo>
                    <a:pt x="109" y="78"/>
                  </a:lnTo>
                  <a:lnTo>
                    <a:pt x="102" y="83"/>
                  </a:lnTo>
                  <a:lnTo>
                    <a:pt x="95" y="89"/>
                  </a:lnTo>
                  <a:lnTo>
                    <a:pt x="88" y="96"/>
                  </a:lnTo>
                  <a:lnTo>
                    <a:pt x="83" y="103"/>
                  </a:lnTo>
                  <a:lnTo>
                    <a:pt x="78" y="113"/>
                  </a:lnTo>
                  <a:lnTo>
                    <a:pt x="73" y="123"/>
                  </a:lnTo>
                  <a:lnTo>
                    <a:pt x="71" y="133"/>
                  </a:lnTo>
                  <a:lnTo>
                    <a:pt x="70" y="137"/>
                  </a:lnTo>
                  <a:lnTo>
                    <a:pt x="70" y="140"/>
                  </a:lnTo>
                  <a:lnTo>
                    <a:pt x="69" y="144"/>
                  </a:lnTo>
                  <a:lnTo>
                    <a:pt x="69" y="148"/>
                  </a:lnTo>
                  <a:lnTo>
                    <a:pt x="69" y="155"/>
                  </a:lnTo>
                  <a:lnTo>
                    <a:pt x="70" y="164"/>
                  </a:lnTo>
                  <a:lnTo>
                    <a:pt x="71" y="173"/>
                  </a:lnTo>
                  <a:lnTo>
                    <a:pt x="73" y="181"/>
                  </a:lnTo>
                  <a:lnTo>
                    <a:pt x="71" y="180"/>
                  </a:lnTo>
                  <a:lnTo>
                    <a:pt x="67" y="180"/>
                  </a:lnTo>
                  <a:lnTo>
                    <a:pt x="62" y="180"/>
                  </a:lnTo>
                  <a:lnTo>
                    <a:pt x="60" y="182"/>
                  </a:lnTo>
                  <a:lnTo>
                    <a:pt x="59" y="168"/>
                  </a:lnTo>
                  <a:lnTo>
                    <a:pt x="55" y="153"/>
                  </a:lnTo>
                  <a:lnTo>
                    <a:pt x="51" y="140"/>
                  </a:lnTo>
                  <a:lnTo>
                    <a:pt x="44" y="126"/>
                  </a:lnTo>
                  <a:lnTo>
                    <a:pt x="36" y="115"/>
                  </a:lnTo>
                  <a:lnTo>
                    <a:pt x="28" y="105"/>
                  </a:lnTo>
                  <a:lnTo>
                    <a:pt x="18" y="97"/>
                  </a:lnTo>
                  <a:lnTo>
                    <a:pt x="9" y="94"/>
                  </a:lnTo>
                  <a:lnTo>
                    <a:pt x="10" y="85"/>
                  </a:lnTo>
                  <a:lnTo>
                    <a:pt x="10" y="76"/>
                  </a:lnTo>
                  <a:lnTo>
                    <a:pt x="6" y="69"/>
                  </a:lnTo>
                  <a:lnTo>
                    <a:pt x="0" y="65"/>
                  </a:lnTo>
                  <a:lnTo>
                    <a:pt x="7" y="52"/>
                  </a:lnTo>
                  <a:lnTo>
                    <a:pt x="13" y="35"/>
                  </a:lnTo>
                  <a:lnTo>
                    <a:pt x="16" y="15"/>
                  </a:lnTo>
                  <a:lnTo>
                    <a:pt x="11" y="0"/>
                  </a:lnTo>
                  <a:lnTo>
                    <a:pt x="16" y="5"/>
                  </a:lnTo>
                  <a:lnTo>
                    <a:pt x="22" y="11"/>
                  </a:lnTo>
                  <a:lnTo>
                    <a:pt x="28" y="16"/>
                  </a:lnTo>
                  <a:lnTo>
                    <a:pt x="35" y="21"/>
                  </a:lnTo>
                  <a:lnTo>
                    <a:pt x="42" y="25"/>
                  </a:lnTo>
                  <a:lnTo>
                    <a:pt x="51" y="28"/>
                  </a:lnTo>
                  <a:lnTo>
                    <a:pt x="60" y="29"/>
                  </a:lnTo>
                  <a:lnTo>
                    <a:pt x="71" y="28"/>
                  </a:lnTo>
                  <a:lnTo>
                    <a:pt x="71" y="37"/>
                  </a:lnTo>
                  <a:lnTo>
                    <a:pt x="72" y="46"/>
                  </a:lnTo>
                  <a:lnTo>
                    <a:pt x="73" y="56"/>
                  </a:lnTo>
                  <a:lnTo>
                    <a:pt x="77" y="65"/>
                  </a:lnTo>
                  <a:lnTo>
                    <a:pt x="83" y="72"/>
                  </a:lnTo>
                  <a:lnTo>
                    <a:pt x="91" y="76"/>
                  </a:lnTo>
                  <a:lnTo>
                    <a:pt x="102" y="78"/>
                  </a:lnTo>
                  <a:lnTo>
                    <a:pt x="115" y="75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7" name="Freeform 262"/>
            <p:cNvSpPr>
              <a:spLocks/>
            </p:cNvSpPr>
            <p:nvPr/>
          </p:nvSpPr>
          <p:spPr bwMode="auto">
            <a:xfrm>
              <a:off x="36" y="304"/>
              <a:ext cx="130" cy="170"/>
            </a:xfrm>
            <a:custGeom>
              <a:avLst/>
              <a:gdLst>
                <a:gd name="T0" fmla="*/ 47 w 130"/>
                <a:gd name="T1" fmla="*/ 34 h 170"/>
                <a:gd name="T2" fmla="*/ 54 w 130"/>
                <a:gd name="T3" fmla="*/ 36 h 170"/>
                <a:gd name="T4" fmla="*/ 62 w 130"/>
                <a:gd name="T5" fmla="*/ 36 h 170"/>
                <a:gd name="T6" fmla="*/ 71 w 130"/>
                <a:gd name="T7" fmla="*/ 36 h 170"/>
                <a:gd name="T8" fmla="*/ 79 w 130"/>
                <a:gd name="T9" fmla="*/ 36 h 170"/>
                <a:gd name="T10" fmla="*/ 87 w 130"/>
                <a:gd name="T11" fmla="*/ 34 h 170"/>
                <a:gd name="T12" fmla="*/ 97 w 130"/>
                <a:gd name="T13" fmla="*/ 31 h 170"/>
                <a:gd name="T14" fmla="*/ 107 w 130"/>
                <a:gd name="T15" fmla="*/ 25 h 170"/>
                <a:gd name="T16" fmla="*/ 116 w 130"/>
                <a:gd name="T17" fmla="*/ 17 h 170"/>
                <a:gd name="T18" fmla="*/ 125 w 130"/>
                <a:gd name="T19" fmla="*/ 7 h 170"/>
                <a:gd name="T20" fmla="*/ 130 w 130"/>
                <a:gd name="T21" fmla="*/ 2 h 170"/>
                <a:gd name="T22" fmla="*/ 130 w 130"/>
                <a:gd name="T23" fmla="*/ 7 h 170"/>
                <a:gd name="T24" fmla="*/ 123 w 130"/>
                <a:gd name="T25" fmla="*/ 15 h 170"/>
                <a:gd name="T26" fmla="*/ 114 w 130"/>
                <a:gd name="T27" fmla="*/ 32 h 170"/>
                <a:gd name="T28" fmla="*/ 108 w 130"/>
                <a:gd name="T29" fmla="*/ 50 h 170"/>
                <a:gd name="T30" fmla="*/ 105 w 130"/>
                <a:gd name="T31" fmla="*/ 70 h 170"/>
                <a:gd name="T32" fmla="*/ 107 w 130"/>
                <a:gd name="T33" fmla="*/ 87 h 170"/>
                <a:gd name="T34" fmla="*/ 109 w 130"/>
                <a:gd name="T35" fmla="*/ 98 h 170"/>
                <a:gd name="T36" fmla="*/ 105 w 130"/>
                <a:gd name="T37" fmla="*/ 102 h 170"/>
                <a:gd name="T38" fmla="*/ 95 w 130"/>
                <a:gd name="T39" fmla="*/ 108 h 170"/>
                <a:gd name="T40" fmla="*/ 85 w 130"/>
                <a:gd name="T41" fmla="*/ 121 h 170"/>
                <a:gd name="T42" fmla="*/ 80 w 130"/>
                <a:gd name="T43" fmla="*/ 143 h 170"/>
                <a:gd name="T44" fmla="*/ 75 w 130"/>
                <a:gd name="T45" fmla="*/ 152 h 170"/>
                <a:gd name="T46" fmla="*/ 60 w 130"/>
                <a:gd name="T47" fmla="*/ 148 h 170"/>
                <a:gd name="T48" fmla="*/ 42 w 130"/>
                <a:gd name="T49" fmla="*/ 149 h 170"/>
                <a:gd name="T50" fmla="*/ 27 w 130"/>
                <a:gd name="T51" fmla="*/ 160 h 170"/>
                <a:gd name="T52" fmla="*/ 23 w 130"/>
                <a:gd name="T53" fmla="*/ 151 h 170"/>
                <a:gd name="T54" fmla="*/ 12 w 130"/>
                <a:gd name="T55" fmla="*/ 116 h 170"/>
                <a:gd name="T56" fmla="*/ 8 w 130"/>
                <a:gd name="T57" fmla="*/ 96 h 170"/>
                <a:gd name="T58" fmla="*/ 14 w 130"/>
                <a:gd name="T59" fmla="*/ 69 h 170"/>
                <a:gd name="T60" fmla="*/ 17 w 130"/>
                <a:gd name="T61" fmla="*/ 59 h 170"/>
                <a:gd name="T62" fmla="*/ 26 w 130"/>
                <a:gd name="T63" fmla="*/ 54 h 170"/>
                <a:gd name="T64" fmla="*/ 35 w 130"/>
                <a:gd name="T65" fmla="*/ 47 h 170"/>
                <a:gd name="T66" fmla="*/ 42 w 130"/>
                <a:gd name="T67" fmla="*/ 39 h 1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30"/>
                <a:gd name="T103" fmla="*/ 0 h 170"/>
                <a:gd name="T104" fmla="*/ 130 w 130"/>
                <a:gd name="T105" fmla="*/ 170 h 1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30" h="170">
                  <a:moveTo>
                    <a:pt x="43" y="33"/>
                  </a:moveTo>
                  <a:lnTo>
                    <a:pt x="47" y="34"/>
                  </a:lnTo>
                  <a:lnTo>
                    <a:pt x="51" y="35"/>
                  </a:lnTo>
                  <a:lnTo>
                    <a:pt x="54" y="36"/>
                  </a:lnTo>
                  <a:lnTo>
                    <a:pt x="59" y="36"/>
                  </a:lnTo>
                  <a:lnTo>
                    <a:pt x="62" y="36"/>
                  </a:lnTo>
                  <a:lnTo>
                    <a:pt x="67" y="36"/>
                  </a:lnTo>
                  <a:lnTo>
                    <a:pt x="71" y="36"/>
                  </a:lnTo>
                  <a:lnTo>
                    <a:pt x="75" y="36"/>
                  </a:lnTo>
                  <a:lnTo>
                    <a:pt x="79" y="36"/>
                  </a:lnTo>
                  <a:lnTo>
                    <a:pt x="84" y="35"/>
                  </a:lnTo>
                  <a:lnTo>
                    <a:pt x="87" y="34"/>
                  </a:lnTo>
                  <a:lnTo>
                    <a:pt x="91" y="33"/>
                  </a:lnTo>
                  <a:lnTo>
                    <a:pt x="97" y="31"/>
                  </a:lnTo>
                  <a:lnTo>
                    <a:pt x="102" y="28"/>
                  </a:lnTo>
                  <a:lnTo>
                    <a:pt x="107" y="25"/>
                  </a:lnTo>
                  <a:lnTo>
                    <a:pt x="112" y="21"/>
                  </a:lnTo>
                  <a:lnTo>
                    <a:pt x="116" y="17"/>
                  </a:lnTo>
                  <a:lnTo>
                    <a:pt x="121" y="12"/>
                  </a:lnTo>
                  <a:lnTo>
                    <a:pt x="125" y="7"/>
                  </a:lnTo>
                  <a:lnTo>
                    <a:pt x="129" y="0"/>
                  </a:lnTo>
                  <a:lnTo>
                    <a:pt x="130" y="2"/>
                  </a:lnTo>
                  <a:lnTo>
                    <a:pt x="130" y="4"/>
                  </a:lnTo>
                  <a:lnTo>
                    <a:pt x="130" y="7"/>
                  </a:lnTo>
                  <a:lnTo>
                    <a:pt x="129" y="9"/>
                  </a:lnTo>
                  <a:lnTo>
                    <a:pt x="123" y="15"/>
                  </a:lnTo>
                  <a:lnTo>
                    <a:pt x="118" y="23"/>
                  </a:lnTo>
                  <a:lnTo>
                    <a:pt x="114" y="32"/>
                  </a:lnTo>
                  <a:lnTo>
                    <a:pt x="110" y="41"/>
                  </a:lnTo>
                  <a:lnTo>
                    <a:pt x="108" y="50"/>
                  </a:lnTo>
                  <a:lnTo>
                    <a:pt x="106" y="61"/>
                  </a:lnTo>
                  <a:lnTo>
                    <a:pt x="105" y="70"/>
                  </a:lnTo>
                  <a:lnTo>
                    <a:pt x="106" y="80"/>
                  </a:lnTo>
                  <a:lnTo>
                    <a:pt x="107" y="87"/>
                  </a:lnTo>
                  <a:lnTo>
                    <a:pt x="108" y="93"/>
                  </a:lnTo>
                  <a:lnTo>
                    <a:pt x="109" y="98"/>
                  </a:lnTo>
                  <a:lnTo>
                    <a:pt x="109" y="103"/>
                  </a:lnTo>
                  <a:lnTo>
                    <a:pt x="105" y="102"/>
                  </a:lnTo>
                  <a:lnTo>
                    <a:pt x="100" y="104"/>
                  </a:lnTo>
                  <a:lnTo>
                    <a:pt x="95" y="108"/>
                  </a:lnTo>
                  <a:lnTo>
                    <a:pt x="90" y="113"/>
                  </a:lnTo>
                  <a:lnTo>
                    <a:pt x="85" y="121"/>
                  </a:lnTo>
                  <a:lnTo>
                    <a:pt x="82" y="131"/>
                  </a:lnTo>
                  <a:lnTo>
                    <a:pt x="80" y="143"/>
                  </a:lnTo>
                  <a:lnTo>
                    <a:pt x="80" y="157"/>
                  </a:lnTo>
                  <a:lnTo>
                    <a:pt x="75" y="152"/>
                  </a:lnTo>
                  <a:lnTo>
                    <a:pt x="67" y="149"/>
                  </a:lnTo>
                  <a:lnTo>
                    <a:pt x="60" y="148"/>
                  </a:lnTo>
                  <a:lnTo>
                    <a:pt x="50" y="148"/>
                  </a:lnTo>
                  <a:lnTo>
                    <a:pt x="42" y="149"/>
                  </a:lnTo>
                  <a:lnTo>
                    <a:pt x="34" y="153"/>
                  </a:lnTo>
                  <a:lnTo>
                    <a:pt x="27" y="160"/>
                  </a:lnTo>
                  <a:lnTo>
                    <a:pt x="23" y="170"/>
                  </a:lnTo>
                  <a:lnTo>
                    <a:pt x="23" y="151"/>
                  </a:lnTo>
                  <a:lnTo>
                    <a:pt x="19" y="131"/>
                  </a:lnTo>
                  <a:lnTo>
                    <a:pt x="12" y="116"/>
                  </a:lnTo>
                  <a:lnTo>
                    <a:pt x="0" y="108"/>
                  </a:lnTo>
                  <a:lnTo>
                    <a:pt x="8" y="96"/>
                  </a:lnTo>
                  <a:lnTo>
                    <a:pt x="12" y="83"/>
                  </a:lnTo>
                  <a:lnTo>
                    <a:pt x="14" y="69"/>
                  </a:lnTo>
                  <a:lnTo>
                    <a:pt x="11" y="61"/>
                  </a:lnTo>
                  <a:lnTo>
                    <a:pt x="17" y="59"/>
                  </a:lnTo>
                  <a:lnTo>
                    <a:pt x="22" y="57"/>
                  </a:lnTo>
                  <a:lnTo>
                    <a:pt x="26" y="54"/>
                  </a:lnTo>
                  <a:lnTo>
                    <a:pt x="31" y="51"/>
                  </a:lnTo>
                  <a:lnTo>
                    <a:pt x="35" y="47"/>
                  </a:lnTo>
                  <a:lnTo>
                    <a:pt x="39" y="43"/>
                  </a:lnTo>
                  <a:lnTo>
                    <a:pt x="42" y="39"/>
                  </a:lnTo>
                  <a:lnTo>
                    <a:pt x="43" y="33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8" name="Freeform 263"/>
            <p:cNvSpPr>
              <a:spLocks/>
            </p:cNvSpPr>
            <p:nvPr/>
          </p:nvSpPr>
          <p:spPr bwMode="auto">
            <a:xfrm>
              <a:off x="146" y="20"/>
              <a:ext cx="80" cy="128"/>
            </a:xfrm>
            <a:custGeom>
              <a:avLst/>
              <a:gdLst>
                <a:gd name="T0" fmla="*/ 64 w 80"/>
                <a:gd name="T1" fmla="*/ 117 h 128"/>
                <a:gd name="T2" fmla="*/ 63 w 80"/>
                <a:gd name="T3" fmla="*/ 124 h 128"/>
                <a:gd name="T4" fmla="*/ 60 w 80"/>
                <a:gd name="T5" fmla="*/ 121 h 128"/>
                <a:gd name="T6" fmla="*/ 53 w 80"/>
                <a:gd name="T7" fmla="*/ 104 h 128"/>
                <a:gd name="T8" fmla="*/ 49 w 80"/>
                <a:gd name="T9" fmla="*/ 97 h 128"/>
                <a:gd name="T10" fmla="*/ 42 w 80"/>
                <a:gd name="T11" fmla="*/ 93 h 128"/>
                <a:gd name="T12" fmla="*/ 34 w 80"/>
                <a:gd name="T13" fmla="*/ 90 h 128"/>
                <a:gd name="T14" fmla="*/ 26 w 80"/>
                <a:gd name="T15" fmla="*/ 87 h 128"/>
                <a:gd name="T16" fmla="*/ 23 w 80"/>
                <a:gd name="T17" fmla="*/ 86 h 128"/>
                <a:gd name="T18" fmla="*/ 21 w 80"/>
                <a:gd name="T19" fmla="*/ 84 h 128"/>
                <a:gd name="T20" fmla="*/ 23 w 80"/>
                <a:gd name="T21" fmla="*/ 83 h 128"/>
                <a:gd name="T22" fmla="*/ 31 w 80"/>
                <a:gd name="T23" fmla="*/ 84 h 128"/>
                <a:gd name="T24" fmla="*/ 41 w 80"/>
                <a:gd name="T25" fmla="*/ 86 h 128"/>
                <a:gd name="T26" fmla="*/ 48 w 80"/>
                <a:gd name="T27" fmla="*/ 87 h 128"/>
                <a:gd name="T28" fmla="*/ 48 w 80"/>
                <a:gd name="T29" fmla="*/ 80 h 128"/>
                <a:gd name="T30" fmla="*/ 44 w 80"/>
                <a:gd name="T31" fmla="*/ 71 h 128"/>
                <a:gd name="T32" fmla="*/ 36 w 80"/>
                <a:gd name="T33" fmla="*/ 64 h 128"/>
                <a:gd name="T34" fmla="*/ 24 w 80"/>
                <a:gd name="T35" fmla="*/ 57 h 128"/>
                <a:gd name="T36" fmla="*/ 14 w 80"/>
                <a:gd name="T37" fmla="*/ 50 h 128"/>
                <a:gd name="T38" fmla="*/ 5 w 80"/>
                <a:gd name="T39" fmla="*/ 46 h 128"/>
                <a:gd name="T40" fmla="*/ 1 w 80"/>
                <a:gd name="T41" fmla="*/ 44 h 128"/>
                <a:gd name="T42" fmla="*/ 1 w 80"/>
                <a:gd name="T43" fmla="*/ 41 h 128"/>
                <a:gd name="T44" fmla="*/ 7 w 80"/>
                <a:gd name="T45" fmla="*/ 44 h 128"/>
                <a:gd name="T46" fmla="*/ 16 w 80"/>
                <a:gd name="T47" fmla="*/ 48 h 128"/>
                <a:gd name="T48" fmla="*/ 26 w 80"/>
                <a:gd name="T49" fmla="*/ 53 h 128"/>
                <a:gd name="T50" fmla="*/ 36 w 80"/>
                <a:gd name="T51" fmla="*/ 58 h 128"/>
                <a:gd name="T52" fmla="*/ 38 w 80"/>
                <a:gd name="T53" fmla="*/ 46 h 128"/>
                <a:gd name="T54" fmla="*/ 24 w 80"/>
                <a:gd name="T55" fmla="*/ 14 h 128"/>
                <a:gd name="T56" fmla="*/ 17 w 80"/>
                <a:gd name="T57" fmla="*/ 1 h 128"/>
                <a:gd name="T58" fmla="*/ 20 w 80"/>
                <a:gd name="T59" fmla="*/ 1 h 128"/>
                <a:gd name="T60" fmla="*/ 30 w 80"/>
                <a:gd name="T61" fmla="*/ 16 h 128"/>
                <a:gd name="T62" fmla="*/ 43 w 80"/>
                <a:gd name="T63" fmla="*/ 43 h 128"/>
                <a:gd name="T64" fmla="*/ 52 w 80"/>
                <a:gd name="T65" fmla="*/ 47 h 128"/>
                <a:gd name="T66" fmla="*/ 60 w 80"/>
                <a:gd name="T67" fmla="*/ 25 h 128"/>
                <a:gd name="T68" fmla="*/ 61 w 80"/>
                <a:gd name="T69" fmla="*/ 14 h 128"/>
                <a:gd name="T70" fmla="*/ 62 w 80"/>
                <a:gd name="T71" fmla="*/ 16 h 128"/>
                <a:gd name="T72" fmla="*/ 62 w 80"/>
                <a:gd name="T73" fmla="*/ 28 h 128"/>
                <a:gd name="T74" fmla="*/ 58 w 80"/>
                <a:gd name="T75" fmla="*/ 53 h 128"/>
                <a:gd name="T76" fmla="*/ 53 w 80"/>
                <a:gd name="T77" fmla="*/ 71 h 128"/>
                <a:gd name="T78" fmla="*/ 56 w 80"/>
                <a:gd name="T79" fmla="*/ 84 h 128"/>
                <a:gd name="T80" fmla="*/ 63 w 80"/>
                <a:gd name="T81" fmla="*/ 84 h 128"/>
                <a:gd name="T82" fmla="*/ 73 w 80"/>
                <a:gd name="T83" fmla="*/ 76 h 128"/>
                <a:gd name="T84" fmla="*/ 78 w 80"/>
                <a:gd name="T85" fmla="*/ 65 h 128"/>
                <a:gd name="T86" fmla="*/ 80 w 80"/>
                <a:gd name="T87" fmla="*/ 66 h 128"/>
                <a:gd name="T88" fmla="*/ 78 w 80"/>
                <a:gd name="T89" fmla="*/ 77 h 128"/>
                <a:gd name="T90" fmla="*/ 66 w 80"/>
                <a:gd name="T91" fmla="*/ 93 h 128"/>
                <a:gd name="T92" fmla="*/ 61 w 80"/>
                <a:gd name="T93" fmla="*/ 102 h 128"/>
                <a:gd name="T94" fmla="*/ 64 w 80"/>
                <a:gd name="T95" fmla="*/ 110 h 12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80"/>
                <a:gd name="T145" fmla="*/ 0 h 128"/>
                <a:gd name="T146" fmla="*/ 80 w 80"/>
                <a:gd name="T147" fmla="*/ 128 h 12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80" h="128">
                  <a:moveTo>
                    <a:pt x="65" y="113"/>
                  </a:moveTo>
                  <a:lnTo>
                    <a:pt x="64" y="117"/>
                  </a:lnTo>
                  <a:lnTo>
                    <a:pt x="64" y="120"/>
                  </a:lnTo>
                  <a:lnTo>
                    <a:pt x="63" y="124"/>
                  </a:lnTo>
                  <a:lnTo>
                    <a:pt x="63" y="128"/>
                  </a:lnTo>
                  <a:lnTo>
                    <a:pt x="60" y="121"/>
                  </a:lnTo>
                  <a:lnTo>
                    <a:pt x="56" y="112"/>
                  </a:lnTo>
                  <a:lnTo>
                    <a:pt x="53" y="104"/>
                  </a:lnTo>
                  <a:lnTo>
                    <a:pt x="52" y="98"/>
                  </a:lnTo>
                  <a:lnTo>
                    <a:pt x="49" y="97"/>
                  </a:lnTo>
                  <a:lnTo>
                    <a:pt x="46" y="95"/>
                  </a:lnTo>
                  <a:lnTo>
                    <a:pt x="42" y="93"/>
                  </a:lnTo>
                  <a:lnTo>
                    <a:pt x="38" y="91"/>
                  </a:lnTo>
                  <a:lnTo>
                    <a:pt x="34" y="90"/>
                  </a:lnTo>
                  <a:lnTo>
                    <a:pt x="30" y="88"/>
                  </a:lnTo>
                  <a:lnTo>
                    <a:pt x="26" y="87"/>
                  </a:lnTo>
                  <a:lnTo>
                    <a:pt x="24" y="87"/>
                  </a:lnTo>
                  <a:lnTo>
                    <a:pt x="23" y="86"/>
                  </a:lnTo>
                  <a:lnTo>
                    <a:pt x="22" y="85"/>
                  </a:lnTo>
                  <a:lnTo>
                    <a:pt x="21" y="84"/>
                  </a:lnTo>
                  <a:lnTo>
                    <a:pt x="20" y="83"/>
                  </a:lnTo>
                  <a:lnTo>
                    <a:pt x="23" y="83"/>
                  </a:lnTo>
                  <a:lnTo>
                    <a:pt x="27" y="84"/>
                  </a:lnTo>
                  <a:lnTo>
                    <a:pt x="31" y="84"/>
                  </a:lnTo>
                  <a:lnTo>
                    <a:pt x="36" y="85"/>
                  </a:lnTo>
                  <a:lnTo>
                    <a:pt x="41" y="86"/>
                  </a:lnTo>
                  <a:lnTo>
                    <a:pt x="45" y="87"/>
                  </a:lnTo>
                  <a:lnTo>
                    <a:pt x="48" y="87"/>
                  </a:lnTo>
                  <a:lnTo>
                    <a:pt x="50" y="88"/>
                  </a:lnTo>
                  <a:lnTo>
                    <a:pt x="48" y="80"/>
                  </a:lnTo>
                  <a:lnTo>
                    <a:pt x="47" y="75"/>
                  </a:lnTo>
                  <a:lnTo>
                    <a:pt x="44" y="71"/>
                  </a:lnTo>
                  <a:lnTo>
                    <a:pt x="42" y="67"/>
                  </a:lnTo>
                  <a:lnTo>
                    <a:pt x="36" y="64"/>
                  </a:lnTo>
                  <a:lnTo>
                    <a:pt x="30" y="61"/>
                  </a:lnTo>
                  <a:lnTo>
                    <a:pt x="24" y="57"/>
                  </a:lnTo>
                  <a:lnTo>
                    <a:pt x="19" y="54"/>
                  </a:lnTo>
                  <a:lnTo>
                    <a:pt x="14" y="50"/>
                  </a:lnTo>
                  <a:lnTo>
                    <a:pt x="10" y="48"/>
                  </a:lnTo>
                  <a:lnTo>
                    <a:pt x="5" y="46"/>
                  </a:lnTo>
                  <a:lnTo>
                    <a:pt x="3" y="45"/>
                  </a:lnTo>
                  <a:lnTo>
                    <a:pt x="1" y="44"/>
                  </a:lnTo>
                  <a:lnTo>
                    <a:pt x="0" y="42"/>
                  </a:lnTo>
                  <a:lnTo>
                    <a:pt x="1" y="41"/>
                  </a:lnTo>
                  <a:lnTo>
                    <a:pt x="5" y="42"/>
                  </a:lnTo>
                  <a:lnTo>
                    <a:pt x="7" y="44"/>
                  </a:lnTo>
                  <a:lnTo>
                    <a:pt x="12" y="46"/>
                  </a:lnTo>
                  <a:lnTo>
                    <a:pt x="16" y="48"/>
                  </a:lnTo>
                  <a:lnTo>
                    <a:pt x="21" y="50"/>
                  </a:lnTo>
                  <a:lnTo>
                    <a:pt x="26" y="53"/>
                  </a:lnTo>
                  <a:lnTo>
                    <a:pt x="31" y="56"/>
                  </a:lnTo>
                  <a:lnTo>
                    <a:pt x="36" y="58"/>
                  </a:lnTo>
                  <a:lnTo>
                    <a:pt x="41" y="59"/>
                  </a:lnTo>
                  <a:lnTo>
                    <a:pt x="38" y="46"/>
                  </a:lnTo>
                  <a:lnTo>
                    <a:pt x="31" y="29"/>
                  </a:lnTo>
                  <a:lnTo>
                    <a:pt x="24" y="14"/>
                  </a:lnTo>
                  <a:lnTo>
                    <a:pt x="18" y="5"/>
                  </a:lnTo>
                  <a:lnTo>
                    <a:pt x="17" y="1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6"/>
                  </a:lnTo>
                  <a:lnTo>
                    <a:pt x="30" y="16"/>
                  </a:lnTo>
                  <a:lnTo>
                    <a:pt x="37" y="29"/>
                  </a:lnTo>
                  <a:lnTo>
                    <a:pt x="43" y="43"/>
                  </a:lnTo>
                  <a:lnTo>
                    <a:pt x="47" y="53"/>
                  </a:lnTo>
                  <a:lnTo>
                    <a:pt x="52" y="47"/>
                  </a:lnTo>
                  <a:lnTo>
                    <a:pt x="56" y="36"/>
                  </a:lnTo>
                  <a:lnTo>
                    <a:pt x="60" y="25"/>
                  </a:lnTo>
                  <a:lnTo>
                    <a:pt x="61" y="17"/>
                  </a:lnTo>
                  <a:lnTo>
                    <a:pt x="61" y="14"/>
                  </a:lnTo>
                  <a:lnTo>
                    <a:pt x="61" y="13"/>
                  </a:lnTo>
                  <a:lnTo>
                    <a:pt x="62" y="16"/>
                  </a:lnTo>
                  <a:lnTo>
                    <a:pt x="62" y="20"/>
                  </a:lnTo>
                  <a:lnTo>
                    <a:pt x="62" y="28"/>
                  </a:lnTo>
                  <a:lnTo>
                    <a:pt x="61" y="40"/>
                  </a:lnTo>
                  <a:lnTo>
                    <a:pt x="58" y="53"/>
                  </a:lnTo>
                  <a:lnTo>
                    <a:pt x="50" y="64"/>
                  </a:lnTo>
                  <a:lnTo>
                    <a:pt x="53" y="71"/>
                  </a:lnTo>
                  <a:lnTo>
                    <a:pt x="55" y="77"/>
                  </a:lnTo>
                  <a:lnTo>
                    <a:pt x="56" y="84"/>
                  </a:lnTo>
                  <a:lnTo>
                    <a:pt x="57" y="88"/>
                  </a:lnTo>
                  <a:lnTo>
                    <a:pt x="63" y="84"/>
                  </a:lnTo>
                  <a:lnTo>
                    <a:pt x="68" y="80"/>
                  </a:lnTo>
                  <a:lnTo>
                    <a:pt x="73" y="76"/>
                  </a:lnTo>
                  <a:lnTo>
                    <a:pt x="76" y="69"/>
                  </a:lnTo>
                  <a:lnTo>
                    <a:pt x="78" y="65"/>
                  </a:lnTo>
                  <a:lnTo>
                    <a:pt x="79" y="64"/>
                  </a:lnTo>
                  <a:lnTo>
                    <a:pt x="80" y="66"/>
                  </a:lnTo>
                  <a:lnTo>
                    <a:pt x="80" y="70"/>
                  </a:lnTo>
                  <a:lnTo>
                    <a:pt x="78" y="77"/>
                  </a:lnTo>
                  <a:lnTo>
                    <a:pt x="73" y="85"/>
                  </a:lnTo>
                  <a:lnTo>
                    <a:pt x="66" y="93"/>
                  </a:lnTo>
                  <a:lnTo>
                    <a:pt x="60" y="98"/>
                  </a:lnTo>
                  <a:lnTo>
                    <a:pt x="61" y="102"/>
                  </a:lnTo>
                  <a:lnTo>
                    <a:pt x="62" y="106"/>
                  </a:lnTo>
                  <a:lnTo>
                    <a:pt x="64" y="110"/>
                  </a:lnTo>
                  <a:lnTo>
                    <a:pt x="65" y="113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49" name="Freeform 264"/>
            <p:cNvSpPr>
              <a:spLocks/>
            </p:cNvSpPr>
            <p:nvPr/>
          </p:nvSpPr>
          <p:spPr bwMode="auto">
            <a:xfrm>
              <a:off x="48" y="337"/>
              <a:ext cx="79" cy="115"/>
            </a:xfrm>
            <a:custGeom>
              <a:avLst/>
              <a:gdLst>
                <a:gd name="T0" fmla="*/ 75 w 79"/>
                <a:gd name="T1" fmla="*/ 1 h 115"/>
                <a:gd name="T2" fmla="*/ 67 w 79"/>
                <a:gd name="T3" fmla="*/ 3 h 115"/>
                <a:gd name="T4" fmla="*/ 62 w 79"/>
                <a:gd name="T5" fmla="*/ 7 h 115"/>
                <a:gd name="T6" fmla="*/ 56 w 79"/>
                <a:gd name="T7" fmla="*/ 18 h 115"/>
                <a:gd name="T8" fmla="*/ 48 w 79"/>
                <a:gd name="T9" fmla="*/ 21 h 115"/>
                <a:gd name="T10" fmla="*/ 37 w 79"/>
                <a:gd name="T11" fmla="*/ 23 h 115"/>
                <a:gd name="T12" fmla="*/ 25 w 79"/>
                <a:gd name="T13" fmla="*/ 26 h 115"/>
                <a:gd name="T14" fmla="*/ 16 w 79"/>
                <a:gd name="T15" fmla="*/ 31 h 115"/>
                <a:gd name="T16" fmla="*/ 12 w 79"/>
                <a:gd name="T17" fmla="*/ 35 h 115"/>
                <a:gd name="T18" fmla="*/ 12 w 79"/>
                <a:gd name="T19" fmla="*/ 35 h 115"/>
                <a:gd name="T20" fmla="*/ 18 w 79"/>
                <a:gd name="T21" fmla="*/ 33 h 115"/>
                <a:gd name="T22" fmla="*/ 25 w 79"/>
                <a:gd name="T23" fmla="*/ 31 h 115"/>
                <a:gd name="T24" fmla="*/ 35 w 79"/>
                <a:gd name="T25" fmla="*/ 28 h 115"/>
                <a:gd name="T26" fmla="*/ 45 w 79"/>
                <a:gd name="T27" fmla="*/ 28 h 115"/>
                <a:gd name="T28" fmla="*/ 46 w 79"/>
                <a:gd name="T29" fmla="*/ 36 h 115"/>
                <a:gd name="T30" fmla="*/ 39 w 79"/>
                <a:gd name="T31" fmla="*/ 53 h 115"/>
                <a:gd name="T32" fmla="*/ 33 w 79"/>
                <a:gd name="T33" fmla="*/ 58 h 115"/>
                <a:gd name="T34" fmla="*/ 24 w 79"/>
                <a:gd name="T35" fmla="*/ 61 h 115"/>
                <a:gd name="T36" fmla="*/ 14 w 79"/>
                <a:gd name="T37" fmla="*/ 63 h 115"/>
                <a:gd name="T38" fmla="*/ 6 w 79"/>
                <a:gd name="T39" fmla="*/ 65 h 115"/>
                <a:gd name="T40" fmla="*/ 1 w 79"/>
                <a:gd name="T41" fmla="*/ 67 h 115"/>
                <a:gd name="T42" fmla="*/ 1 w 79"/>
                <a:gd name="T43" fmla="*/ 68 h 115"/>
                <a:gd name="T44" fmla="*/ 7 w 79"/>
                <a:gd name="T45" fmla="*/ 68 h 115"/>
                <a:gd name="T46" fmla="*/ 14 w 79"/>
                <a:gd name="T47" fmla="*/ 67 h 115"/>
                <a:gd name="T48" fmla="*/ 22 w 79"/>
                <a:gd name="T49" fmla="*/ 65 h 115"/>
                <a:gd name="T50" fmla="*/ 30 w 79"/>
                <a:gd name="T51" fmla="*/ 64 h 115"/>
                <a:gd name="T52" fmla="*/ 29 w 79"/>
                <a:gd name="T53" fmla="*/ 71 h 115"/>
                <a:gd name="T54" fmla="*/ 19 w 79"/>
                <a:gd name="T55" fmla="*/ 92 h 115"/>
                <a:gd name="T56" fmla="*/ 22 w 79"/>
                <a:gd name="T57" fmla="*/ 104 h 115"/>
                <a:gd name="T58" fmla="*/ 34 w 79"/>
                <a:gd name="T59" fmla="*/ 76 h 115"/>
                <a:gd name="T60" fmla="*/ 42 w 79"/>
                <a:gd name="T61" fmla="*/ 77 h 115"/>
                <a:gd name="T62" fmla="*/ 49 w 79"/>
                <a:gd name="T63" fmla="*/ 96 h 115"/>
                <a:gd name="T64" fmla="*/ 56 w 79"/>
                <a:gd name="T65" fmla="*/ 106 h 115"/>
                <a:gd name="T66" fmla="*/ 55 w 79"/>
                <a:gd name="T67" fmla="*/ 103 h 115"/>
                <a:gd name="T68" fmla="*/ 50 w 79"/>
                <a:gd name="T69" fmla="*/ 89 h 115"/>
                <a:gd name="T70" fmla="*/ 46 w 79"/>
                <a:gd name="T71" fmla="*/ 69 h 115"/>
                <a:gd name="T72" fmla="*/ 48 w 79"/>
                <a:gd name="T73" fmla="*/ 54 h 115"/>
                <a:gd name="T74" fmla="*/ 56 w 79"/>
                <a:gd name="T75" fmla="*/ 35 h 115"/>
                <a:gd name="T76" fmla="*/ 64 w 79"/>
                <a:gd name="T77" fmla="*/ 36 h 115"/>
                <a:gd name="T78" fmla="*/ 74 w 79"/>
                <a:gd name="T79" fmla="*/ 55 h 115"/>
                <a:gd name="T80" fmla="*/ 77 w 79"/>
                <a:gd name="T81" fmla="*/ 73 h 115"/>
                <a:gd name="T82" fmla="*/ 79 w 79"/>
                <a:gd name="T83" fmla="*/ 70 h 115"/>
                <a:gd name="T84" fmla="*/ 78 w 79"/>
                <a:gd name="T85" fmla="*/ 54 h 115"/>
                <a:gd name="T86" fmla="*/ 71 w 79"/>
                <a:gd name="T87" fmla="*/ 31 h 115"/>
                <a:gd name="T88" fmla="*/ 71 w 79"/>
                <a:gd name="T89" fmla="*/ 19 h 115"/>
                <a:gd name="T90" fmla="*/ 78 w 79"/>
                <a:gd name="T91" fmla="*/ 6 h 115"/>
                <a:gd name="T92" fmla="*/ 79 w 79"/>
                <a:gd name="T93" fmla="*/ 0 h 11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9"/>
                <a:gd name="T142" fmla="*/ 0 h 115"/>
                <a:gd name="T143" fmla="*/ 79 w 79"/>
                <a:gd name="T144" fmla="*/ 115 h 11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9" h="115">
                  <a:moveTo>
                    <a:pt x="79" y="0"/>
                  </a:moveTo>
                  <a:lnTo>
                    <a:pt x="75" y="1"/>
                  </a:lnTo>
                  <a:lnTo>
                    <a:pt x="72" y="2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2" y="7"/>
                  </a:lnTo>
                  <a:lnTo>
                    <a:pt x="60" y="13"/>
                  </a:lnTo>
                  <a:lnTo>
                    <a:pt x="56" y="18"/>
                  </a:lnTo>
                  <a:lnTo>
                    <a:pt x="52" y="20"/>
                  </a:lnTo>
                  <a:lnTo>
                    <a:pt x="48" y="21"/>
                  </a:lnTo>
                  <a:lnTo>
                    <a:pt x="42" y="21"/>
                  </a:lnTo>
                  <a:lnTo>
                    <a:pt x="37" y="23"/>
                  </a:lnTo>
                  <a:lnTo>
                    <a:pt x="31" y="24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6" y="31"/>
                  </a:lnTo>
                  <a:lnTo>
                    <a:pt x="13" y="33"/>
                  </a:lnTo>
                  <a:lnTo>
                    <a:pt x="12" y="35"/>
                  </a:lnTo>
                  <a:lnTo>
                    <a:pt x="15" y="34"/>
                  </a:lnTo>
                  <a:lnTo>
                    <a:pt x="18" y="33"/>
                  </a:lnTo>
                  <a:lnTo>
                    <a:pt x="21" y="32"/>
                  </a:lnTo>
                  <a:lnTo>
                    <a:pt x="25" y="31"/>
                  </a:lnTo>
                  <a:lnTo>
                    <a:pt x="30" y="29"/>
                  </a:lnTo>
                  <a:lnTo>
                    <a:pt x="35" y="28"/>
                  </a:lnTo>
                  <a:lnTo>
                    <a:pt x="40" y="28"/>
                  </a:lnTo>
                  <a:lnTo>
                    <a:pt x="45" y="28"/>
                  </a:lnTo>
                  <a:lnTo>
                    <a:pt x="49" y="29"/>
                  </a:lnTo>
                  <a:lnTo>
                    <a:pt x="46" y="36"/>
                  </a:lnTo>
                  <a:lnTo>
                    <a:pt x="42" y="45"/>
                  </a:lnTo>
                  <a:lnTo>
                    <a:pt x="39" y="53"/>
                  </a:lnTo>
                  <a:lnTo>
                    <a:pt x="36" y="57"/>
                  </a:lnTo>
                  <a:lnTo>
                    <a:pt x="33" y="58"/>
                  </a:lnTo>
                  <a:lnTo>
                    <a:pt x="29" y="60"/>
                  </a:lnTo>
                  <a:lnTo>
                    <a:pt x="24" y="61"/>
                  </a:lnTo>
                  <a:lnTo>
                    <a:pt x="19" y="62"/>
                  </a:lnTo>
                  <a:lnTo>
                    <a:pt x="14" y="63"/>
                  </a:lnTo>
                  <a:lnTo>
                    <a:pt x="10" y="64"/>
                  </a:lnTo>
                  <a:lnTo>
                    <a:pt x="6" y="65"/>
                  </a:lnTo>
                  <a:lnTo>
                    <a:pt x="3" y="66"/>
                  </a:lnTo>
                  <a:lnTo>
                    <a:pt x="1" y="67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5" y="68"/>
                  </a:lnTo>
                  <a:lnTo>
                    <a:pt x="7" y="68"/>
                  </a:lnTo>
                  <a:lnTo>
                    <a:pt x="11" y="67"/>
                  </a:lnTo>
                  <a:lnTo>
                    <a:pt x="14" y="67"/>
                  </a:lnTo>
                  <a:lnTo>
                    <a:pt x="18" y="66"/>
                  </a:lnTo>
                  <a:lnTo>
                    <a:pt x="22" y="65"/>
                  </a:lnTo>
                  <a:lnTo>
                    <a:pt x="26" y="65"/>
                  </a:lnTo>
                  <a:lnTo>
                    <a:pt x="30" y="64"/>
                  </a:lnTo>
                  <a:lnTo>
                    <a:pt x="34" y="63"/>
                  </a:lnTo>
                  <a:lnTo>
                    <a:pt x="29" y="71"/>
                  </a:lnTo>
                  <a:lnTo>
                    <a:pt x="24" y="79"/>
                  </a:lnTo>
                  <a:lnTo>
                    <a:pt x="19" y="92"/>
                  </a:lnTo>
                  <a:lnTo>
                    <a:pt x="18" y="115"/>
                  </a:lnTo>
                  <a:lnTo>
                    <a:pt x="22" y="104"/>
                  </a:lnTo>
                  <a:lnTo>
                    <a:pt x="28" y="89"/>
                  </a:lnTo>
                  <a:lnTo>
                    <a:pt x="34" y="76"/>
                  </a:lnTo>
                  <a:lnTo>
                    <a:pt x="40" y="67"/>
                  </a:lnTo>
                  <a:lnTo>
                    <a:pt x="42" y="77"/>
                  </a:lnTo>
                  <a:lnTo>
                    <a:pt x="45" y="88"/>
                  </a:lnTo>
                  <a:lnTo>
                    <a:pt x="49" y="96"/>
                  </a:lnTo>
                  <a:lnTo>
                    <a:pt x="54" y="103"/>
                  </a:lnTo>
                  <a:lnTo>
                    <a:pt x="56" y="106"/>
                  </a:lnTo>
                  <a:lnTo>
                    <a:pt x="56" y="105"/>
                  </a:lnTo>
                  <a:lnTo>
                    <a:pt x="55" y="103"/>
                  </a:lnTo>
                  <a:lnTo>
                    <a:pt x="54" y="100"/>
                  </a:lnTo>
                  <a:lnTo>
                    <a:pt x="50" y="89"/>
                  </a:lnTo>
                  <a:lnTo>
                    <a:pt x="48" y="79"/>
                  </a:lnTo>
                  <a:lnTo>
                    <a:pt x="46" y="69"/>
                  </a:lnTo>
                  <a:lnTo>
                    <a:pt x="46" y="61"/>
                  </a:lnTo>
                  <a:lnTo>
                    <a:pt x="48" y="54"/>
                  </a:lnTo>
                  <a:lnTo>
                    <a:pt x="52" y="44"/>
                  </a:lnTo>
                  <a:lnTo>
                    <a:pt x="56" y="35"/>
                  </a:lnTo>
                  <a:lnTo>
                    <a:pt x="59" y="31"/>
                  </a:lnTo>
                  <a:lnTo>
                    <a:pt x="64" y="36"/>
                  </a:lnTo>
                  <a:lnTo>
                    <a:pt x="70" y="45"/>
                  </a:lnTo>
                  <a:lnTo>
                    <a:pt x="74" y="55"/>
                  </a:lnTo>
                  <a:lnTo>
                    <a:pt x="77" y="68"/>
                  </a:lnTo>
                  <a:lnTo>
                    <a:pt x="77" y="73"/>
                  </a:lnTo>
                  <a:lnTo>
                    <a:pt x="79" y="73"/>
                  </a:lnTo>
                  <a:lnTo>
                    <a:pt x="79" y="70"/>
                  </a:lnTo>
                  <a:lnTo>
                    <a:pt x="79" y="66"/>
                  </a:lnTo>
                  <a:lnTo>
                    <a:pt x="78" y="54"/>
                  </a:lnTo>
                  <a:lnTo>
                    <a:pt x="75" y="40"/>
                  </a:lnTo>
                  <a:lnTo>
                    <a:pt x="71" y="31"/>
                  </a:lnTo>
                  <a:lnTo>
                    <a:pt x="67" y="25"/>
                  </a:lnTo>
                  <a:lnTo>
                    <a:pt x="71" y="19"/>
                  </a:lnTo>
                  <a:lnTo>
                    <a:pt x="74" y="12"/>
                  </a:lnTo>
                  <a:lnTo>
                    <a:pt x="78" y="6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0" name="Freeform 265"/>
            <p:cNvSpPr>
              <a:spLocks/>
            </p:cNvSpPr>
            <p:nvPr/>
          </p:nvSpPr>
          <p:spPr bwMode="auto">
            <a:xfrm>
              <a:off x="172" y="180"/>
              <a:ext cx="113" cy="98"/>
            </a:xfrm>
            <a:custGeom>
              <a:avLst/>
              <a:gdLst>
                <a:gd name="T0" fmla="*/ 67 w 113"/>
                <a:gd name="T1" fmla="*/ 6 h 98"/>
                <a:gd name="T2" fmla="*/ 78 w 113"/>
                <a:gd name="T3" fmla="*/ 6 h 98"/>
                <a:gd name="T4" fmla="*/ 89 w 113"/>
                <a:gd name="T5" fmla="*/ 13 h 98"/>
                <a:gd name="T6" fmla="*/ 90 w 113"/>
                <a:gd name="T7" fmla="*/ 20 h 98"/>
                <a:gd name="T8" fmla="*/ 88 w 113"/>
                <a:gd name="T9" fmla="*/ 30 h 98"/>
                <a:gd name="T10" fmla="*/ 72 w 113"/>
                <a:gd name="T11" fmla="*/ 35 h 98"/>
                <a:gd name="T12" fmla="*/ 65 w 113"/>
                <a:gd name="T13" fmla="*/ 42 h 98"/>
                <a:gd name="T14" fmla="*/ 65 w 113"/>
                <a:gd name="T15" fmla="*/ 45 h 98"/>
                <a:gd name="T16" fmla="*/ 68 w 113"/>
                <a:gd name="T17" fmla="*/ 43 h 98"/>
                <a:gd name="T18" fmla="*/ 79 w 113"/>
                <a:gd name="T19" fmla="*/ 40 h 98"/>
                <a:gd name="T20" fmla="*/ 84 w 113"/>
                <a:gd name="T21" fmla="*/ 45 h 98"/>
                <a:gd name="T22" fmla="*/ 87 w 113"/>
                <a:gd name="T23" fmla="*/ 49 h 98"/>
                <a:gd name="T24" fmla="*/ 87 w 113"/>
                <a:gd name="T25" fmla="*/ 54 h 98"/>
                <a:gd name="T26" fmla="*/ 83 w 113"/>
                <a:gd name="T27" fmla="*/ 61 h 98"/>
                <a:gd name="T28" fmla="*/ 87 w 113"/>
                <a:gd name="T29" fmla="*/ 64 h 98"/>
                <a:gd name="T30" fmla="*/ 99 w 113"/>
                <a:gd name="T31" fmla="*/ 62 h 98"/>
                <a:gd name="T32" fmla="*/ 111 w 113"/>
                <a:gd name="T33" fmla="*/ 74 h 98"/>
                <a:gd name="T34" fmla="*/ 108 w 113"/>
                <a:gd name="T35" fmla="*/ 92 h 98"/>
                <a:gd name="T36" fmla="*/ 92 w 113"/>
                <a:gd name="T37" fmla="*/ 98 h 98"/>
                <a:gd name="T38" fmla="*/ 82 w 113"/>
                <a:gd name="T39" fmla="*/ 85 h 98"/>
                <a:gd name="T40" fmla="*/ 79 w 113"/>
                <a:gd name="T41" fmla="*/ 73 h 98"/>
                <a:gd name="T42" fmla="*/ 65 w 113"/>
                <a:gd name="T43" fmla="*/ 61 h 98"/>
                <a:gd name="T44" fmla="*/ 63 w 113"/>
                <a:gd name="T45" fmla="*/ 61 h 98"/>
                <a:gd name="T46" fmla="*/ 65 w 113"/>
                <a:gd name="T47" fmla="*/ 76 h 98"/>
                <a:gd name="T48" fmla="*/ 59 w 113"/>
                <a:gd name="T49" fmla="*/ 89 h 98"/>
                <a:gd name="T50" fmla="*/ 47 w 113"/>
                <a:gd name="T51" fmla="*/ 94 h 98"/>
                <a:gd name="T52" fmla="*/ 35 w 113"/>
                <a:gd name="T53" fmla="*/ 88 h 98"/>
                <a:gd name="T54" fmla="*/ 29 w 113"/>
                <a:gd name="T55" fmla="*/ 77 h 98"/>
                <a:gd name="T56" fmla="*/ 31 w 113"/>
                <a:gd name="T57" fmla="*/ 64 h 98"/>
                <a:gd name="T58" fmla="*/ 37 w 113"/>
                <a:gd name="T59" fmla="*/ 57 h 98"/>
                <a:gd name="T60" fmla="*/ 26 w 113"/>
                <a:gd name="T61" fmla="*/ 51 h 98"/>
                <a:gd name="T62" fmla="*/ 22 w 113"/>
                <a:gd name="T63" fmla="*/ 55 h 98"/>
                <a:gd name="T64" fmla="*/ 6 w 113"/>
                <a:gd name="T65" fmla="*/ 54 h 98"/>
                <a:gd name="T66" fmla="*/ 0 w 113"/>
                <a:gd name="T67" fmla="*/ 44 h 98"/>
                <a:gd name="T68" fmla="*/ 5 w 113"/>
                <a:gd name="T69" fmla="*/ 29 h 98"/>
                <a:gd name="T70" fmla="*/ 10 w 113"/>
                <a:gd name="T71" fmla="*/ 25 h 98"/>
                <a:gd name="T72" fmla="*/ 16 w 113"/>
                <a:gd name="T73" fmla="*/ 23 h 98"/>
                <a:gd name="T74" fmla="*/ 20 w 113"/>
                <a:gd name="T75" fmla="*/ 22 h 98"/>
                <a:gd name="T76" fmla="*/ 22 w 113"/>
                <a:gd name="T77" fmla="*/ 6 h 98"/>
                <a:gd name="T78" fmla="*/ 35 w 113"/>
                <a:gd name="T79" fmla="*/ 0 h 98"/>
                <a:gd name="T80" fmla="*/ 47 w 113"/>
                <a:gd name="T81" fmla="*/ 4 h 98"/>
                <a:gd name="T82" fmla="*/ 45 w 113"/>
                <a:gd name="T83" fmla="*/ 24 h 98"/>
                <a:gd name="T84" fmla="*/ 55 w 113"/>
                <a:gd name="T85" fmla="*/ 31 h 98"/>
                <a:gd name="T86" fmla="*/ 55 w 113"/>
                <a:gd name="T87" fmla="*/ 39 h 98"/>
                <a:gd name="T88" fmla="*/ 59 w 113"/>
                <a:gd name="T89" fmla="*/ 37 h 98"/>
                <a:gd name="T90" fmla="*/ 63 w 113"/>
                <a:gd name="T91" fmla="*/ 29 h 98"/>
                <a:gd name="T92" fmla="*/ 60 w 113"/>
                <a:gd name="T93" fmla="*/ 16 h 9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13"/>
                <a:gd name="T142" fmla="*/ 0 h 98"/>
                <a:gd name="T143" fmla="*/ 113 w 113"/>
                <a:gd name="T144" fmla="*/ 98 h 9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13" h="98">
                  <a:moveTo>
                    <a:pt x="62" y="10"/>
                  </a:moveTo>
                  <a:lnTo>
                    <a:pt x="64" y="8"/>
                  </a:lnTo>
                  <a:lnTo>
                    <a:pt x="67" y="6"/>
                  </a:lnTo>
                  <a:lnTo>
                    <a:pt x="71" y="5"/>
                  </a:lnTo>
                  <a:lnTo>
                    <a:pt x="75" y="6"/>
                  </a:lnTo>
                  <a:lnTo>
                    <a:pt x="78" y="6"/>
                  </a:lnTo>
                  <a:lnTo>
                    <a:pt x="82" y="7"/>
                  </a:lnTo>
                  <a:lnTo>
                    <a:pt x="85" y="9"/>
                  </a:lnTo>
                  <a:lnTo>
                    <a:pt x="89" y="13"/>
                  </a:lnTo>
                  <a:lnTo>
                    <a:pt x="88" y="12"/>
                  </a:lnTo>
                  <a:lnTo>
                    <a:pt x="90" y="15"/>
                  </a:lnTo>
                  <a:lnTo>
                    <a:pt x="90" y="20"/>
                  </a:lnTo>
                  <a:lnTo>
                    <a:pt x="90" y="25"/>
                  </a:lnTo>
                  <a:lnTo>
                    <a:pt x="90" y="27"/>
                  </a:lnTo>
                  <a:lnTo>
                    <a:pt x="88" y="30"/>
                  </a:lnTo>
                  <a:lnTo>
                    <a:pt x="86" y="34"/>
                  </a:lnTo>
                  <a:lnTo>
                    <a:pt x="81" y="36"/>
                  </a:lnTo>
                  <a:lnTo>
                    <a:pt x="72" y="35"/>
                  </a:lnTo>
                  <a:lnTo>
                    <a:pt x="70" y="37"/>
                  </a:lnTo>
                  <a:lnTo>
                    <a:pt x="68" y="40"/>
                  </a:lnTo>
                  <a:lnTo>
                    <a:pt x="65" y="42"/>
                  </a:lnTo>
                  <a:lnTo>
                    <a:pt x="64" y="43"/>
                  </a:lnTo>
                  <a:lnTo>
                    <a:pt x="65" y="44"/>
                  </a:lnTo>
                  <a:lnTo>
                    <a:pt x="65" y="45"/>
                  </a:lnTo>
                  <a:lnTo>
                    <a:pt x="65" y="46"/>
                  </a:lnTo>
                  <a:lnTo>
                    <a:pt x="65" y="47"/>
                  </a:lnTo>
                  <a:lnTo>
                    <a:pt x="68" y="43"/>
                  </a:lnTo>
                  <a:lnTo>
                    <a:pt x="71" y="40"/>
                  </a:lnTo>
                  <a:lnTo>
                    <a:pt x="75" y="39"/>
                  </a:lnTo>
                  <a:lnTo>
                    <a:pt x="79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4" y="45"/>
                  </a:lnTo>
                  <a:lnTo>
                    <a:pt x="86" y="47"/>
                  </a:lnTo>
                  <a:lnTo>
                    <a:pt x="87" y="48"/>
                  </a:lnTo>
                  <a:lnTo>
                    <a:pt x="87" y="49"/>
                  </a:lnTo>
                  <a:lnTo>
                    <a:pt x="87" y="51"/>
                  </a:lnTo>
                  <a:lnTo>
                    <a:pt x="87" y="52"/>
                  </a:lnTo>
                  <a:lnTo>
                    <a:pt x="87" y="54"/>
                  </a:lnTo>
                  <a:lnTo>
                    <a:pt x="86" y="56"/>
                  </a:lnTo>
                  <a:lnTo>
                    <a:pt x="85" y="59"/>
                  </a:lnTo>
                  <a:lnTo>
                    <a:pt x="83" y="61"/>
                  </a:lnTo>
                  <a:lnTo>
                    <a:pt x="84" y="62"/>
                  </a:lnTo>
                  <a:lnTo>
                    <a:pt x="85" y="63"/>
                  </a:lnTo>
                  <a:lnTo>
                    <a:pt x="87" y="64"/>
                  </a:lnTo>
                  <a:lnTo>
                    <a:pt x="88" y="65"/>
                  </a:lnTo>
                  <a:lnTo>
                    <a:pt x="93" y="62"/>
                  </a:lnTo>
                  <a:lnTo>
                    <a:pt x="99" y="62"/>
                  </a:lnTo>
                  <a:lnTo>
                    <a:pt x="104" y="64"/>
                  </a:lnTo>
                  <a:lnTo>
                    <a:pt x="108" y="68"/>
                  </a:lnTo>
                  <a:lnTo>
                    <a:pt x="111" y="74"/>
                  </a:lnTo>
                  <a:lnTo>
                    <a:pt x="113" y="81"/>
                  </a:lnTo>
                  <a:lnTo>
                    <a:pt x="111" y="87"/>
                  </a:lnTo>
                  <a:lnTo>
                    <a:pt x="108" y="92"/>
                  </a:lnTo>
                  <a:lnTo>
                    <a:pt x="103" y="96"/>
                  </a:lnTo>
                  <a:lnTo>
                    <a:pt x="98" y="98"/>
                  </a:lnTo>
                  <a:lnTo>
                    <a:pt x="92" y="98"/>
                  </a:lnTo>
                  <a:lnTo>
                    <a:pt x="87" y="95"/>
                  </a:lnTo>
                  <a:lnTo>
                    <a:pt x="83" y="90"/>
                  </a:lnTo>
                  <a:lnTo>
                    <a:pt x="82" y="85"/>
                  </a:lnTo>
                  <a:lnTo>
                    <a:pt x="82" y="81"/>
                  </a:lnTo>
                  <a:lnTo>
                    <a:pt x="83" y="76"/>
                  </a:lnTo>
                  <a:lnTo>
                    <a:pt x="79" y="73"/>
                  </a:lnTo>
                  <a:lnTo>
                    <a:pt x="74" y="69"/>
                  </a:lnTo>
                  <a:lnTo>
                    <a:pt x="68" y="64"/>
                  </a:lnTo>
                  <a:lnTo>
                    <a:pt x="65" y="61"/>
                  </a:lnTo>
                  <a:lnTo>
                    <a:pt x="64" y="60"/>
                  </a:lnTo>
                  <a:lnTo>
                    <a:pt x="63" y="60"/>
                  </a:lnTo>
                  <a:lnTo>
                    <a:pt x="63" y="61"/>
                  </a:lnTo>
                  <a:lnTo>
                    <a:pt x="63" y="62"/>
                  </a:lnTo>
                  <a:lnTo>
                    <a:pt x="65" y="69"/>
                  </a:lnTo>
                  <a:lnTo>
                    <a:pt x="65" y="76"/>
                  </a:lnTo>
                  <a:lnTo>
                    <a:pt x="63" y="82"/>
                  </a:lnTo>
                  <a:lnTo>
                    <a:pt x="60" y="87"/>
                  </a:lnTo>
                  <a:lnTo>
                    <a:pt x="59" y="89"/>
                  </a:lnTo>
                  <a:lnTo>
                    <a:pt x="55" y="91"/>
                  </a:lnTo>
                  <a:lnTo>
                    <a:pt x="51" y="93"/>
                  </a:lnTo>
                  <a:lnTo>
                    <a:pt x="47" y="94"/>
                  </a:lnTo>
                  <a:lnTo>
                    <a:pt x="43" y="93"/>
                  </a:lnTo>
                  <a:lnTo>
                    <a:pt x="39" y="91"/>
                  </a:lnTo>
                  <a:lnTo>
                    <a:pt x="35" y="88"/>
                  </a:lnTo>
                  <a:lnTo>
                    <a:pt x="33" y="84"/>
                  </a:lnTo>
                  <a:lnTo>
                    <a:pt x="31" y="81"/>
                  </a:lnTo>
                  <a:lnTo>
                    <a:pt x="29" y="77"/>
                  </a:lnTo>
                  <a:lnTo>
                    <a:pt x="29" y="72"/>
                  </a:lnTo>
                  <a:lnTo>
                    <a:pt x="29" y="66"/>
                  </a:lnTo>
                  <a:lnTo>
                    <a:pt x="31" y="64"/>
                  </a:lnTo>
                  <a:lnTo>
                    <a:pt x="33" y="61"/>
                  </a:lnTo>
                  <a:lnTo>
                    <a:pt x="35" y="59"/>
                  </a:lnTo>
                  <a:lnTo>
                    <a:pt x="37" y="57"/>
                  </a:lnTo>
                  <a:lnTo>
                    <a:pt x="33" y="56"/>
                  </a:lnTo>
                  <a:lnTo>
                    <a:pt x="29" y="54"/>
                  </a:lnTo>
                  <a:lnTo>
                    <a:pt x="26" y="51"/>
                  </a:lnTo>
                  <a:lnTo>
                    <a:pt x="24" y="47"/>
                  </a:lnTo>
                  <a:lnTo>
                    <a:pt x="23" y="52"/>
                  </a:lnTo>
                  <a:lnTo>
                    <a:pt x="22" y="55"/>
                  </a:lnTo>
                  <a:lnTo>
                    <a:pt x="17" y="57"/>
                  </a:lnTo>
                  <a:lnTo>
                    <a:pt x="10" y="56"/>
                  </a:lnTo>
                  <a:lnTo>
                    <a:pt x="6" y="54"/>
                  </a:lnTo>
                  <a:lnTo>
                    <a:pt x="3" y="51"/>
                  </a:lnTo>
                  <a:lnTo>
                    <a:pt x="1" y="47"/>
                  </a:lnTo>
                  <a:lnTo>
                    <a:pt x="0" y="44"/>
                  </a:lnTo>
                  <a:lnTo>
                    <a:pt x="1" y="39"/>
                  </a:lnTo>
                  <a:lnTo>
                    <a:pt x="3" y="34"/>
                  </a:lnTo>
                  <a:lnTo>
                    <a:pt x="5" y="29"/>
                  </a:lnTo>
                  <a:lnTo>
                    <a:pt x="7" y="26"/>
                  </a:lnTo>
                  <a:lnTo>
                    <a:pt x="8" y="26"/>
                  </a:lnTo>
                  <a:lnTo>
                    <a:pt x="10" y="25"/>
                  </a:lnTo>
                  <a:lnTo>
                    <a:pt x="11" y="24"/>
                  </a:lnTo>
                  <a:lnTo>
                    <a:pt x="13" y="23"/>
                  </a:lnTo>
                  <a:lnTo>
                    <a:pt x="16" y="23"/>
                  </a:lnTo>
                  <a:lnTo>
                    <a:pt x="17" y="22"/>
                  </a:lnTo>
                  <a:lnTo>
                    <a:pt x="18" y="22"/>
                  </a:lnTo>
                  <a:lnTo>
                    <a:pt x="20" y="22"/>
                  </a:lnTo>
                  <a:lnTo>
                    <a:pt x="20" y="17"/>
                  </a:lnTo>
                  <a:lnTo>
                    <a:pt x="20" y="11"/>
                  </a:lnTo>
                  <a:lnTo>
                    <a:pt x="22" y="6"/>
                  </a:lnTo>
                  <a:lnTo>
                    <a:pt x="28" y="2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39" y="0"/>
                  </a:lnTo>
                  <a:lnTo>
                    <a:pt x="41" y="1"/>
                  </a:lnTo>
                  <a:lnTo>
                    <a:pt x="47" y="4"/>
                  </a:lnTo>
                  <a:lnTo>
                    <a:pt x="49" y="11"/>
                  </a:lnTo>
                  <a:lnTo>
                    <a:pt x="49" y="18"/>
                  </a:lnTo>
                  <a:lnTo>
                    <a:pt x="45" y="24"/>
                  </a:lnTo>
                  <a:lnTo>
                    <a:pt x="48" y="25"/>
                  </a:lnTo>
                  <a:lnTo>
                    <a:pt x="53" y="26"/>
                  </a:lnTo>
                  <a:lnTo>
                    <a:pt x="55" y="31"/>
                  </a:lnTo>
                  <a:lnTo>
                    <a:pt x="56" y="36"/>
                  </a:lnTo>
                  <a:lnTo>
                    <a:pt x="55" y="38"/>
                  </a:lnTo>
                  <a:lnTo>
                    <a:pt x="55" y="39"/>
                  </a:lnTo>
                  <a:lnTo>
                    <a:pt x="55" y="40"/>
                  </a:lnTo>
                  <a:lnTo>
                    <a:pt x="57" y="39"/>
                  </a:lnTo>
                  <a:lnTo>
                    <a:pt x="59" y="37"/>
                  </a:lnTo>
                  <a:lnTo>
                    <a:pt x="60" y="34"/>
                  </a:lnTo>
                  <a:lnTo>
                    <a:pt x="62" y="32"/>
                  </a:lnTo>
                  <a:lnTo>
                    <a:pt x="63" y="29"/>
                  </a:lnTo>
                  <a:lnTo>
                    <a:pt x="61" y="25"/>
                  </a:lnTo>
                  <a:lnTo>
                    <a:pt x="60" y="21"/>
                  </a:lnTo>
                  <a:lnTo>
                    <a:pt x="60" y="16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1" name="Freeform 266"/>
            <p:cNvSpPr>
              <a:spLocks/>
            </p:cNvSpPr>
            <p:nvPr/>
          </p:nvSpPr>
          <p:spPr bwMode="auto">
            <a:xfrm>
              <a:off x="80" y="92"/>
              <a:ext cx="105" cy="114"/>
            </a:xfrm>
            <a:custGeom>
              <a:avLst/>
              <a:gdLst>
                <a:gd name="T0" fmla="*/ 102 w 105"/>
                <a:gd name="T1" fmla="*/ 113 h 114"/>
                <a:gd name="T2" fmla="*/ 96 w 105"/>
                <a:gd name="T3" fmla="*/ 110 h 114"/>
                <a:gd name="T4" fmla="*/ 85 w 105"/>
                <a:gd name="T5" fmla="*/ 107 h 114"/>
                <a:gd name="T6" fmla="*/ 75 w 105"/>
                <a:gd name="T7" fmla="*/ 108 h 114"/>
                <a:gd name="T8" fmla="*/ 63 w 105"/>
                <a:gd name="T9" fmla="*/ 108 h 114"/>
                <a:gd name="T10" fmla="*/ 55 w 105"/>
                <a:gd name="T11" fmla="*/ 104 h 114"/>
                <a:gd name="T12" fmla="*/ 59 w 105"/>
                <a:gd name="T13" fmla="*/ 102 h 114"/>
                <a:gd name="T14" fmla="*/ 78 w 105"/>
                <a:gd name="T15" fmla="*/ 99 h 114"/>
                <a:gd name="T16" fmla="*/ 73 w 105"/>
                <a:gd name="T17" fmla="*/ 86 h 114"/>
                <a:gd name="T18" fmla="*/ 62 w 105"/>
                <a:gd name="T19" fmla="*/ 79 h 114"/>
                <a:gd name="T20" fmla="*/ 44 w 105"/>
                <a:gd name="T21" fmla="*/ 82 h 114"/>
                <a:gd name="T22" fmla="*/ 27 w 105"/>
                <a:gd name="T23" fmla="*/ 80 h 114"/>
                <a:gd name="T24" fmla="*/ 21 w 105"/>
                <a:gd name="T25" fmla="*/ 73 h 114"/>
                <a:gd name="T26" fmla="*/ 29 w 105"/>
                <a:gd name="T27" fmla="*/ 75 h 114"/>
                <a:gd name="T28" fmla="*/ 41 w 105"/>
                <a:gd name="T29" fmla="*/ 74 h 114"/>
                <a:gd name="T30" fmla="*/ 53 w 105"/>
                <a:gd name="T31" fmla="*/ 71 h 114"/>
                <a:gd name="T32" fmla="*/ 51 w 105"/>
                <a:gd name="T33" fmla="*/ 59 h 114"/>
                <a:gd name="T34" fmla="*/ 37 w 105"/>
                <a:gd name="T35" fmla="*/ 55 h 114"/>
                <a:gd name="T36" fmla="*/ 18 w 105"/>
                <a:gd name="T37" fmla="*/ 56 h 114"/>
                <a:gd name="T38" fmla="*/ 4 w 105"/>
                <a:gd name="T39" fmla="*/ 49 h 114"/>
                <a:gd name="T40" fmla="*/ 0 w 105"/>
                <a:gd name="T41" fmla="*/ 42 h 114"/>
                <a:gd name="T42" fmla="*/ 7 w 105"/>
                <a:gd name="T43" fmla="*/ 46 h 114"/>
                <a:gd name="T44" fmla="*/ 18 w 105"/>
                <a:gd name="T45" fmla="*/ 48 h 114"/>
                <a:gd name="T46" fmla="*/ 31 w 105"/>
                <a:gd name="T47" fmla="*/ 47 h 114"/>
                <a:gd name="T48" fmla="*/ 26 w 105"/>
                <a:gd name="T49" fmla="*/ 36 h 114"/>
                <a:gd name="T50" fmla="*/ 12 w 105"/>
                <a:gd name="T51" fmla="*/ 20 h 114"/>
                <a:gd name="T52" fmla="*/ 3 w 105"/>
                <a:gd name="T53" fmla="*/ 6 h 114"/>
                <a:gd name="T54" fmla="*/ 4 w 105"/>
                <a:gd name="T55" fmla="*/ 1 h 114"/>
                <a:gd name="T56" fmla="*/ 11 w 105"/>
                <a:gd name="T57" fmla="*/ 10 h 114"/>
                <a:gd name="T58" fmla="*/ 25 w 105"/>
                <a:gd name="T59" fmla="*/ 27 h 114"/>
                <a:gd name="T60" fmla="*/ 36 w 105"/>
                <a:gd name="T61" fmla="*/ 38 h 114"/>
                <a:gd name="T62" fmla="*/ 41 w 105"/>
                <a:gd name="T63" fmla="*/ 19 h 114"/>
                <a:gd name="T64" fmla="*/ 41 w 105"/>
                <a:gd name="T65" fmla="*/ 6 h 114"/>
                <a:gd name="T66" fmla="*/ 46 w 105"/>
                <a:gd name="T67" fmla="*/ 20 h 114"/>
                <a:gd name="T68" fmla="*/ 47 w 105"/>
                <a:gd name="T69" fmla="*/ 44 h 114"/>
                <a:gd name="T70" fmla="*/ 59 w 105"/>
                <a:gd name="T71" fmla="*/ 59 h 114"/>
                <a:gd name="T72" fmla="*/ 72 w 105"/>
                <a:gd name="T73" fmla="*/ 54 h 114"/>
                <a:gd name="T74" fmla="*/ 74 w 105"/>
                <a:gd name="T75" fmla="*/ 31 h 114"/>
                <a:gd name="T76" fmla="*/ 78 w 105"/>
                <a:gd name="T77" fmla="*/ 32 h 114"/>
                <a:gd name="T78" fmla="*/ 80 w 105"/>
                <a:gd name="T79" fmla="*/ 63 h 114"/>
                <a:gd name="T80" fmla="*/ 86 w 105"/>
                <a:gd name="T81" fmla="*/ 82 h 114"/>
                <a:gd name="T82" fmla="*/ 95 w 105"/>
                <a:gd name="T83" fmla="*/ 87 h 114"/>
                <a:gd name="T84" fmla="*/ 99 w 105"/>
                <a:gd name="T85" fmla="*/ 77 h 114"/>
                <a:gd name="T86" fmla="*/ 103 w 105"/>
                <a:gd name="T87" fmla="*/ 75 h 114"/>
                <a:gd name="T88" fmla="*/ 102 w 105"/>
                <a:gd name="T89" fmla="*/ 89 h 114"/>
                <a:gd name="T90" fmla="*/ 100 w 105"/>
                <a:gd name="T91" fmla="*/ 101 h 114"/>
                <a:gd name="T92" fmla="*/ 105 w 105"/>
                <a:gd name="T93" fmla="*/ 111 h 11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05"/>
                <a:gd name="T142" fmla="*/ 0 h 114"/>
                <a:gd name="T143" fmla="*/ 105 w 105"/>
                <a:gd name="T144" fmla="*/ 114 h 11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05" h="114">
                  <a:moveTo>
                    <a:pt x="105" y="111"/>
                  </a:moveTo>
                  <a:lnTo>
                    <a:pt x="103" y="112"/>
                  </a:lnTo>
                  <a:lnTo>
                    <a:pt x="102" y="113"/>
                  </a:lnTo>
                  <a:lnTo>
                    <a:pt x="100" y="114"/>
                  </a:lnTo>
                  <a:lnTo>
                    <a:pt x="99" y="114"/>
                  </a:lnTo>
                  <a:lnTo>
                    <a:pt x="96" y="110"/>
                  </a:lnTo>
                  <a:lnTo>
                    <a:pt x="94" y="107"/>
                  </a:lnTo>
                  <a:lnTo>
                    <a:pt x="90" y="106"/>
                  </a:lnTo>
                  <a:lnTo>
                    <a:pt x="85" y="107"/>
                  </a:lnTo>
                  <a:lnTo>
                    <a:pt x="82" y="108"/>
                  </a:lnTo>
                  <a:lnTo>
                    <a:pt x="78" y="108"/>
                  </a:lnTo>
                  <a:lnTo>
                    <a:pt x="75" y="108"/>
                  </a:lnTo>
                  <a:lnTo>
                    <a:pt x="71" y="108"/>
                  </a:lnTo>
                  <a:lnTo>
                    <a:pt x="66" y="108"/>
                  </a:lnTo>
                  <a:lnTo>
                    <a:pt x="63" y="108"/>
                  </a:lnTo>
                  <a:lnTo>
                    <a:pt x="60" y="107"/>
                  </a:lnTo>
                  <a:lnTo>
                    <a:pt x="58" y="106"/>
                  </a:lnTo>
                  <a:lnTo>
                    <a:pt x="55" y="104"/>
                  </a:lnTo>
                  <a:lnTo>
                    <a:pt x="54" y="102"/>
                  </a:lnTo>
                  <a:lnTo>
                    <a:pt x="55" y="101"/>
                  </a:lnTo>
                  <a:lnTo>
                    <a:pt x="59" y="102"/>
                  </a:lnTo>
                  <a:lnTo>
                    <a:pt x="65" y="102"/>
                  </a:lnTo>
                  <a:lnTo>
                    <a:pt x="72" y="101"/>
                  </a:lnTo>
                  <a:lnTo>
                    <a:pt x="78" y="99"/>
                  </a:lnTo>
                  <a:lnTo>
                    <a:pt x="83" y="97"/>
                  </a:lnTo>
                  <a:lnTo>
                    <a:pt x="78" y="91"/>
                  </a:lnTo>
                  <a:lnTo>
                    <a:pt x="73" y="86"/>
                  </a:lnTo>
                  <a:lnTo>
                    <a:pt x="69" y="81"/>
                  </a:lnTo>
                  <a:lnTo>
                    <a:pt x="66" y="78"/>
                  </a:lnTo>
                  <a:lnTo>
                    <a:pt x="62" y="79"/>
                  </a:lnTo>
                  <a:lnTo>
                    <a:pt x="56" y="80"/>
                  </a:lnTo>
                  <a:lnTo>
                    <a:pt x="50" y="81"/>
                  </a:lnTo>
                  <a:lnTo>
                    <a:pt x="44" y="82"/>
                  </a:lnTo>
                  <a:lnTo>
                    <a:pt x="37" y="82"/>
                  </a:lnTo>
                  <a:lnTo>
                    <a:pt x="32" y="81"/>
                  </a:lnTo>
                  <a:lnTo>
                    <a:pt x="27" y="80"/>
                  </a:lnTo>
                  <a:lnTo>
                    <a:pt x="23" y="78"/>
                  </a:lnTo>
                  <a:lnTo>
                    <a:pt x="21" y="75"/>
                  </a:lnTo>
                  <a:lnTo>
                    <a:pt x="21" y="73"/>
                  </a:lnTo>
                  <a:lnTo>
                    <a:pt x="23" y="73"/>
                  </a:lnTo>
                  <a:lnTo>
                    <a:pt x="26" y="74"/>
                  </a:lnTo>
                  <a:lnTo>
                    <a:pt x="29" y="75"/>
                  </a:lnTo>
                  <a:lnTo>
                    <a:pt x="33" y="75"/>
                  </a:lnTo>
                  <a:lnTo>
                    <a:pt x="37" y="75"/>
                  </a:lnTo>
                  <a:lnTo>
                    <a:pt x="41" y="74"/>
                  </a:lnTo>
                  <a:lnTo>
                    <a:pt x="46" y="73"/>
                  </a:lnTo>
                  <a:lnTo>
                    <a:pt x="50" y="72"/>
                  </a:lnTo>
                  <a:lnTo>
                    <a:pt x="53" y="71"/>
                  </a:lnTo>
                  <a:lnTo>
                    <a:pt x="57" y="69"/>
                  </a:lnTo>
                  <a:lnTo>
                    <a:pt x="54" y="64"/>
                  </a:lnTo>
                  <a:lnTo>
                    <a:pt x="51" y="59"/>
                  </a:lnTo>
                  <a:lnTo>
                    <a:pt x="47" y="56"/>
                  </a:lnTo>
                  <a:lnTo>
                    <a:pt x="42" y="53"/>
                  </a:lnTo>
                  <a:lnTo>
                    <a:pt x="37" y="55"/>
                  </a:lnTo>
                  <a:lnTo>
                    <a:pt x="31" y="56"/>
                  </a:lnTo>
                  <a:lnTo>
                    <a:pt x="24" y="56"/>
                  </a:lnTo>
                  <a:lnTo>
                    <a:pt x="18" y="56"/>
                  </a:lnTo>
                  <a:lnTo>
                    <a:pt x="13" y="54"/>
                  </a:lnTo>
                  <a:lnTo>
                    <a:pt x="8" y="52"/>
                  </a:lnTo>
                  <a:lnTo>
                    <a:pt x="4" y="49"/>
                  </a:lnTo>
                  <a:lnTo>
                    <a:pt x="1" y="45"/>
                  </a:lnTo>
                  <a:lnTo>
                    <a:pt x="0" y="43"/>
                  </a:lnTo>
                  <a:lnTo>
                    <a:pt x="0" y="42"/>
                  </a:lnTo>
                  <a:lnTo>
                    <a:pt x="2" y="43"/>
                  </a:lnTo>
                  <a:lnTo>
                    <a:pt x="4" y="45"/>
                  </a:lnTo>
                  <a:lnTo>
                    <a:pt x="7" y="46"/>
                  </a:lnTo>
                  <a:lnTo>
                    <a:pt x="10" y="47"/>
                  </a:lnTo>
                  <a:lnTo>
                    <a:pt x="14" y="48"/>
                  </a:lnTo>
                  <a:lnTo>
                    <a:pt x="18" y="48"/>
                  </a:lnTo>
                  <a:lnTo>
                    <a:pt x="23" y="48"/>
                  </a:lnTo>
                  <a:lnTo>
                    <a:pt x="27" y="48"/>
                  </a:lnTo>
                  <a:lnTo>
                    <a:pt x="31" y="47"/>
                  </a:lnTo>
                  <a:lnTo>
                    <a:pt x="35" y="46"/>
                  </a:lnTo>
                  <a:lnTo>
                    <a:pt x="30" y="41"/>
                  </a:lnTo>
                  <a:lnTo>
                    <a:pt x="26" y="36"/>
                  </a:lnTo>
                  <a:lnTo>
                    <a:pt x="22" y="32"/>
                  </a:lnTo>
                  <a:lnTo>
                    <a:pt x="16" y="26"/>
                  </a:lnTo>
                  <a:lnTo>
                    <a:pt x="12" y="20"/>
                  </a:lnTo>
                  <a:lnTo>
                    <a:pt x="8" y="15"/>
                  </a:lnTo>
                  <a:lnTo>
                    <a:pt x="5" y="10"/>
                  </a:lnTo>
                  <a:lnTo>
                    <a:pt x="3" y="6"/>
                  </a:lnTo>
                  <a:lnTo>
                    <a:pt x="1" y="2"/>
                  </a:lnTo>
                  <a:lnTo>
                    <a:pt x="1" y="0"/>
                  </a:lnTo>
                  <a:lnTo>
                    <a:pt x="4" y="1"/>
                  </a:lnTo>
                  <a:lnTo>
                    <a:pt x="6" y="4"/>
                  </a:lnTo>
                  <a:lnTo>
                    <a:pt x="8" y="6"/>
                  </a:lnTo>
                  <a:lnTo>
                    <a:pt x="11" y="10"/>
                  </a:lnTo>
                  <a:lnTo>
                    <a:pt x="16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29" y="32"/>
                  </a:lnTo>
                  <a:lnTo>
                    <a:pt x="34" y="36"/>
                  </a:lnTo>
                  <a:lnTo>
                    <a:pt x="36" y="38"/>
                  </a:lnTo>
                  <a:lnTo>
                    <a:pt x="39" y="32"/>
                  </a:lnTo>
                  <a:lnTo>
                    <a:pt x="41" y="26"/>
                  </a:lnTo>
                  <a:lnTo>
                    <a:pt x="41" y="19"/>
                  </a:lnTo>
                  <a:lnTo>
                    <a:pt x="41" y="13"/>
                  </a:lnTo>
                  <a:lnTo>
                    <a:pt x="40" y="9"/>
                  </a:lnTo>
                  <a:lnTo>
                    <a:pt x="41" y="6"/>
                  </a:lnTo>
                  <a:lnTo>
                    <a:pt x="41" y="7"/>
                  </a:lnTo>
                  <a:lnTo>
                    <a:pt x="43" y="9"/>
                  </a:lnTo>
                  <a:lnTo>
                    <a:pt x="46" y="20"/>
                  </a:lnTo>
                  <a:lnTo>
                    <a:pt x="47" y="31"/>
                  </a:lnTo>
                  <a:lnTo>
                    <a:pt x="47" y="39"/>
                  </a:lnTo>
                  <a:lnTo>
                    <a:pt x="47" y="44"/>
                  </a:lnTo>
                  <a:lnTo>
                    <a:pt x="52" y="48"/>
                  </a:lnTo>
                  <a:lnTo>
                    <a:pt x="56" y="54"/>
                  </a:lnTo>
                  <a:lnTo>
                    <a:pt x="59" y="59"/>
                  </a:lnTo>
                  <a:lnTo>
                    <a:pt x="63" y="61"/>
                  </a:lnTo>
                  <a:lnTo>
                    <a:pt x="68" y="59"/>
                  </a:lnTo>
                  <a:lnTo>
                    <a:pt x="72" y="54"/>
                  </a:lnTo>
                  <a:lnTo>
                    <a:pt x="75" y="46"/>
                  </a:lnTo>
                  <a:lnTo>
                    <a:pt x="75" y="37"/>
                  </a:lnTo>
                  <a:lnTo>
                    <a:pt x="74" y="31"/>
                  </a:lnTo>
                  <a:lnTo>
                    <a:pt x="75" y="28"/>
                  </a:lnTo>
                  <a:lnTo>
                    <a:pt x="76" y="29"/>
                  </a:lnTo>
                  <a:lnTo>
                    <a:pt x="78" y="32"/>
                  </a:lnTo>
                  <a:lnTo>
                    <a:pt x="79" y="42"/>
                  </a:lnTo>
                  <a:lnTo>
                    <a:pt x="80" y="53"/>
                  </a:lnTo>
                  <a:lnTo>
                    <a:pt x="80" y="63"/>
                  </a:lnTo>
                  <a:lnTo>
                    <a:pt x="77" y="71"/>
                  </a:lnTo>
                  <a:lnTo>
                    <a:pt x="82" y="77"/>
                  </a:lnTo>
                  <a:lnTo>
                    <a:pt x="86" y="82"/>
                  </a:lnTo>
                  <a:lnTo>
                    <a:pt x="89" y="87"/>
                  </a:lnTo>
                  <a:lnTo>
                    <a:pt x="91" y="90"/>
                  </a:lnTo>
                  <a:lnTo>
                    <a:pt x="95" y="87"/>
                  </a:lnTo>
                  <a:lnTo>
                    <a:pt x="96" y="84"/>
                  </a:lnTo>
                  <a:lnTo>
                    <a:pt x="98" y="80"/>
                  </a:lnTo>
                  <a:lnTo>
                    <a:pt x="99" y="77"/>
                  </a:lnTo>
                  <a:lnTo>
                    <a:pt x="100" y="75"/>
                  </a:lnTo>
                  <a:lnTo>
                    <a:pt x="102" y="74"/>
                  </a:lnTo>
                  <a:lnTo>
                    <a:pt x="103" y="75"/>
                  </a:lnTo>
                  <a:lnTo>
                    <a:pt x="104" y="79"/>
                  </a:lnTo>
                  <a:lnTo>
                    <a:pt x="103" y="85"/>
                  </a:lnTo>
                  <a:lnTo>
                    <a:pt x="102" y="89"/>
                  </a:lnTo>
                  <a:lnTo>
                    <a:pt x="100" y="95"/>
                  </a:lnTo>
                  <a:lnTo>
                    <a:pt x="98" y="98"/>
                  </a:lnTo>
                  <a:lnTo>
                    <a:pt x="100" y="101"/>
                  </a:lnTo>
                  <a:lnTo>
                    <a:pt x="102" y="104"/>
                  </a:lnTo>
                  <a:lnTo>
                    <a:pt x="103" y="108"/>
                  </a:lnTo>
                  <a:lnTo>
                    <a:pt x="105" y="111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2" name="Freeform 267"/>
            <p:cNvSpPr>
              <a:spLocks/>
            </p:cNvSpPr>
            <p:nvPr/>
          </p:nvSpPr>
          <p:spPr bwMode="auto">
            <a:xfrm>
              <a:off x="217" y="64"/>
              <a:ext cx="84" cy="126"/>
            </a:xfrm>
            <a:custGeom>
              <a:avLst/>
              <a:gdLst>
                <a:gd name="T0" fmla="*/ 11 w 84"/>
                <a:gd name="T1" fmla="*/ 120 h 126"/>
                <a:gd name="T2" fmla="*/ 0 w 84"/>
                <a:gd name="T3" fmla="*/ 95 h 126"/>
                <a:gd name="T4" fmla="*/ 2 w 84"/>
                <a:gd name="T5" fmla="*/ 76 h 126"/>
                <a:gd name="T6" fmla="*/ 4 w 84"/>
                <a:gd name="T7" fmla="*/ 77 h 126"/>
                <a:gd name="T8" fmla="*/ 5 w 84"/>
                <a:gd name="T9" fmla="*/ 90 h 126"/>
                <a:gd name="T10" fmla="*/ 12 w 84"/>
                <a:gd name="T11" fmla="*/ 112 h 126"/>
                <a:gd name="T12" fmla="*/ 21 w 84"/>
                <a:gd name="T13" fmla="*/ 115 h 126"/>
                <a:gd name="T14" fmla="*/ 24 w 84"/>
                <a:gd name="T15" fmla="*/ 109 h 126"/>
                <a:gd name="T16" fmla="*/ 22 w 84"/>
                <a:gd name="T17" fmla="*/ 95 h 126"/>
                <a:gd name="T18" fmla="*/ 18 w 84"/>
                <a:gd name="T19" fmla="*/ 68 h 126"/>
                <a:gd name="T20" fmla="*/ 19 w 84"/>
                <a:gd name="T21" fmla="*/ 55 h 126"/>
                <a:gd name="T22" fmla="*/ 21 w 84"/>
                <a:gd name="T23" fmla="*/ 55 h 126"/>
                <a:gd name="T24" fmla="*/ 22 w 84"/>
                <a:gd name="T25" fmla="*/ 68 h 126"/>
                <a:gd name="T26" fmla="*/ 26 w 84"/>
                <a:gd name="T27" fmla="*/ 89 h 126"/>
                <a:gd name="T28" fmla="*/ 33 w 84"/>
                <a:gd name="T29" fmla="*/ 90 h 126"/>
                <a:gd name="T30" fmla="*/ 39 w 84"/>
                <a:gd name="T31" fmla="*/ 75 h 126"/>
                <a:gd name="T32" fmla="*/ 37 w 84"/>
                <a:gd name="T33" fmla="*/ 55 h 126"/>
                <a:gd name="T34" fmla="*/ 37 w 84"/>
                <a:gd name="T35" fmla="*/ 27 h 126"/>
                <a:gd name="T36" fmla="*/ 44 w 84"/>
                <a:gd name="T37" fmla="*/ 14 h 126"/>
                <a:gd name="T38" fmla="*/ 45 w 84"/>
                <a:gd name="T39" fmla="*/ 15 h 126"/>
                <a:gd name="T40" fmla="*/ 42 w 84"/>
                <a:gd name="T41" fmla="*/ 30 h 126"/>
                <a:gd name="T42" fmla="*/ 43 w 84"/>
                <a:gd name="T43" fmla="*/ 51 h 126"/>
                <a:gd name="T44" fmla="*/ 51 w 84"/>
                <a:gd name="T45" fmla="*/ 50 h 126"/>
                <a:gd name="T46" fmla="*/ 57 w 84"/>
                <a:gd name="T47" fmla="*/ 35 h 126"/>
                <a:gd name="T48" fmla="*/ 59 w 84"/>
                <a:gd name="T49" fmla="*/ 22 h 126"/>
                <a:gd name="T50" fmla="*/ 66 w 84"/>
                <a:gd name="T51" fmla="*/ 7 h 126"/>
                <a:gd name="T52" fmla="*/ 72 w 84"/>
                <a:gd name="T53" fmla="*/ 1 h 126"/>
                <a:gd name="T54" fmla="*/ 76 w 84"/>
                <a:gd name="T55" fmla="*/ 1 h 126"/>
                <a:gd name="T56" fmla="*/ 69 w 84"/>
                <a:gd name="T57" fmla="*/ 12 h 126"/>
                <a:gd name="T58" fmla="*/ 61 w 84"/>
                <a:gd name="T59" fmla="*/ 28 h 126"/>
                <a:gd name="T60" fmla="*/ 59 w 84"/>
                <a:gd name="T61" fmla="*/ 40 h 126"/>
                <a:gd name="T62" fmla="*/ 55 w 84"/>
                <a:gd name="T63" fmla="*/ 55 h 126"/>
                <a:gd name="T64" fmla="*/ 57 w 84"/>
                <a:gd name="T65" fmla="*/ 59 h 126"/>
                <a:gd name="T66" fmla="*/ 65 w 84"/>
                <a:gd name="T67" fmla="*/ 55 h 126"/>
                <a:gd name="T68" fmla="*/ 74 w 84"/>
                <a:gd name="T69" fmla="*/ 50 h 126"/>
                <a:gd name="T70" fmla="*/ 79 w 84"/>
                <a:gd name="T71" fmla="*/ 45 h 126"/>
                <a:gd name="T72" fmla="*/ 82 w 84"/>
                <a:gd name="T73" fmla="*/ 41 h 126"/>
                <a:gd name="T74" fmla="*/ 84 w 84"/>
                <a:gd name="T75" fmla="*/ 42 h 126"/>
                <a:gd name="T76" fmla="*/ 80 w 84"/>
                <a:gd name="T77" fmla="*/ 51 h 126"/>
                <a:gd name="T78" fmla="*/ 71 w 84"/>
                <a:gd name="T79" fmla="*/ 60 h 126"/>
                <a:gd name="T80" fmla="*/ 62 w 84"/>
                <a:gd name="T81" fmla="*/ 64 h 126"/>
                <a:gd name="T82" fmla="*/ 54 w 84"/>
                <a:gd name="T83" fmla="*/ 67 h 126"/>
                <a:gd name="T84" fmla="*/ 48 w 84"/>
                <a:gd name="T85" fmla="*/ 75 h 126"/>
                <a:gd name="T86" fmla="*/ 39 w 84"/>
                <a:gd name="T87" fmla="*/ 94 h 126"/>
                <a:gd name="T88" fmla="*/ 41 w 84"/>
                <a:gd name="T89" fmla="*/ 102 h 126"/>
                <a:gd name="T90" fmla="*/ 50 w 84"/>
                <a:gd name="T91" fmla="*/ 103 h 126"/>
                <a:gd name="T92" fmla="*/ 58 w 84"/>
                <a:gd name="T93" fmla="*/ 101 h 126"/>
                <a:gd name="T94" fmla="*/ 66 w 84"/>
                <a:gd name="T95" fmla="*/ 96 h 126"/>
                <a:gd name="T96" fmla="*/ 71 w 84"/>
                <a:gd name="T97" fmla="*/ 88 h 126"/>
                <a:gd name="T98" fmla="*/ 73 w 84"/>
                <a:gd name="T99" fmla="*/ 88 h 126"/>
                <a:gd name="T100" fmla="*/ 69 w 84"/>
                <a:gd name="T101" fmla="*/ 97 h 126"/>
                <a:gd name="T102" fmla="*/ 62 w 84"/>
                <a:gd name="T103" fmla="*/ 106 h 126"/>
                <a:gd name="T104" fmla="*/ 51 w 84"/>
                <a:gd name="T105" fmla="*/ 110 h 126"/>
                <a:gd name="T106" fmla="*/ 41 w 84"/>
                <a:gd name="T107" fmla="*/ 111 h 126"/>
                <a:gd name="T108" fmla="*/ 34 w 84"/>
                <a:gd name="T109" fmla="*/ 113 h 126"/>
                <a:gd name="T110" fmla="*/ 31 w 84"/>
                <a:gd name="T111" fmla="*/ 119 h 126"/>
                <a:gd name="T112" fmla="*/ 26 w 84"/>
                <a:gd name="T113" fmla="*/ 121 h 126"/>
                <a:gd name="T114" fmla="*/ 19 w 84"/>
                <a:gd name="T115" fmla="*/ 124 h 12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4"/>
                <a:gd name="T175" fmla="*/ 0 h 126"/>
                <a:gd name="T176" fmla="*/ 84 w 84"/>
                <a:gd name="T177" fmla="*/ 126 h 12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4" h="126">
                  <a:moveTo>
                    <a:pt x="17" y="126"/>
                  </a:moveTo>
                  <a:lnTo>
                    <a:pt x="11" y="120"/>
                  </a:lnTo>
                  <a:lnTo>
                    <a:pt x="5" y="109"/>
                  </a:lnTo>
                  <a:lnTo>
                    <a:pt x="0" y="95"/>
                  </a:lnTo>
                  <a:lnTo>
                    <a:pt x="0" y="80"/>
                  </a:lnTo>
                  <a:lnTo>
                    <a:pt x="2" y="76"/>
                  </a:lnTo>
                  <a:lnTo>
                    <a:pt x="4" y="77"/>
                  </a:lnTo>
                  <a:lnTo>
                    <a:pt x="4" y="80"/>
                  </a:lnTo>
                  <a:lnTo>
                    <a:pt x="5" y="90"/>
                  </a:lnTo>
                  <a:lnTo>
                    <a:pt x="8" y="102"/>
                  </a:lnTo>
                  <a:lnTo>
                    <a:pt x="12" y="112"/>
                  </a:lnTo>
                  <a:lnTo>
                    <a:pt x="19" y="118"/>
                  </a:lnTo>
                  <a:lnTo>
                    <a:pt x="21" y="115"/>
                  </a:lnTo>
                  <a:lnTo>
                    <a:pt x="23" y="112"/>
                  </a:lnTo>
                  <a:lnTo>
                    <a:pt x="24" y="109"/>
                  </a:lnTo>
                  <a:lnTo>
                    <a:pt x="26" y="107"/>
                  </a:lnTo>
                  <a:lnTo>
                    <a:pt x="22" y="95"/>
                  </a:lnTo>
                  <a:lnTo>
                    <a:pt x="20" y="82"/>
                  </a:lnTo>
                  <a:lnTo>
                    <a:pt x="18" y="68"/>
                  </a:lnTo>
                  <a:lnTo>
                    <a:pt x="18" y="60"/>
                  </a:lnTo>
                  <a:lnTo>
                    <a:pt x="19" y="55"/>
                  </a:lnTo>
                  <a:lnTo>
                    <a:pt x="20" y="54"/>
                  </a:lnTo>
                  <a:lnTo>
                    <a:pt x="21" y="55"/>
                  </a:lnTo>
                  <a:lnTo>
                    <a:pt x="22" y="60"/>
                  </a:lnTo>
                  <a:lnTo>
                    <a:pt x="22" y="68"/>
                  </a:lnTo>
                  <a:lnTo>
                    <a:pt x="24" y="79"/>
                  </a:lnTo>
                  <a:lnTo>
                    <a:pt x="26" y="89"/>
                  </a:lnTo>
                  <a:lnTo>
                    <a:pt x="30" y="96"/>
                  </a:lnTo>
                  <a:lnTo>
                    <a:pt x="33" y="90"/>
                  </a:lnTo>
                  <a:lnTo>
                    <a:pt x="37" y="83"/>
                  </a:lnTo>
                  <a:lnTo>
                    <a:pt x="39" y="75"/>
                  </a:lnTo>
                  <a:lnTo>
                    <a:pt x="41" y="69"/>
                  </a:lnTo>
                  <a:lnTo>
                    <a:pt x="37" y="55"/>
                  </a:lnTo>
                  <a:lnTo>
                    <a:pt x="35" y="40"/>
                  </a:lnTo>
                  <a:lnTo>
                    <a:pt x="37" y="27"/>
                  </a:lnTo>
                  <a:lnTo>
                    <a:pt x="41" y="16"/>
                  </a:lnTo>
                  <a:lnTo>
                    <a:pt x="44" y="14"/>
                  </a:lnTo>
                  <a:lnTo>
                    <a:pt x="45" y="14"/>
                  </a:lnTo>
                  <a:lnTo>
                    <a:pt x="45" y="15"/>
                  </a:lnTo>
                  <a:lnTo>
                    <a:pt x="45" y="18"/>
                  </a:lnTo>
                  <a:lnTo>
                    <a:pt x="42" y="30"/>
                  </a:lnTo>
                  <a:lnTo>
                    <a:pt x="41" y="41"/>
                  </a:lnTo>
                  <a:lnTo>
                    <a:pt x="43" y="51"/>
                  </a:lnTo>
                  <a:lnTo>
                    <a:pt x="45" y="58"/>
                  </a:lnTo>
                  <a:lnTo>
                    <a:pt x="51" y="50"/>
                  </a:lnTo>
                  <a:lnTo>
                    <a:pt x="54" y="42"/>
                  </a:lnTo>
                  <a:lnTo>
                    <a:pt x="57" y="35"/>
                  </a:lnTo>
                  <a:lnTo>
                    <a:pt x="57" y="29"/>
                  </a:lnTo>
                  <a:lnTo>
                    <a:pt x="59" y="22"/>
                  </a:lnTo>
                  <a:lnTo>
                    <a:pt x="63" y="14"/>
                  </a:lnTo>
                  <a:lnTo>
                    <a:pt x="66" y="7"/>
                  </a:lnTo>
                  <a:lnTo>
                    <a:pt x="69" y="3"/>
                  </a:lnTo>
                  <a:lnTo>
                    <a:pt x="72" y="1"/>
                  </a:lnTo>
                  <a:lnTo>
                    <a:pt x="75" y="0"/>
                  </a:lnTo>
                  <a:lnTo>
                    <a:pt x="76" y="1"/>
                  </a:lnTo>
                  <a:lnTo>
                    <a:pt x="75" y="4"/>
                  </a:lnTo>
                  <a:lnTo>
                    <a:pt x="69" y="12"/>
                  </a:lnTo>
                  <a:lnTo>
                    <a:pt x="64" y="20"/>
                  </a:lnTo>
                  <a:lnTo>
                    <a:pt x="61" y="28"/>
                  </a:lnTo>
                  <a:lnTo>
                    <a:pt x="60" y="33"/>
                  </a:lnTo>
                  <a:lnTo>
                    <a:pt x="59" y="40"/>
                  </a:lnTo>
                  <a:lnTo>
                    <a:pt x="57" y="48"/>
                  </a:lnTo>
                  <a:lnTo>
                    <a:pt x="55" y="55"/>
                  </a:lnTo>
                  <a:lnTo>
                    <a:pt x="52" y="60"/>
                  </a:lnTo>
                  <a:lnTo>
                    <a:pt x="57" y="59"/>
                  </a:lnTo>
                  <a:lnTo>
                    <a:pt x="61" y="57"/>
                  </a:lnTo>
                  <a:lnTo>
                    <a:pt x="65" y="55"/>
                  </a:lnTo>
                  <a:lnTo>
                    <a:pt x="69" y="53"/>
                  </a:lnTo>
                  <a:lnTo>
                    <a:pt x="74" y="50"/>
                  </a:lnTo>
                  <a:lnTo>
                    <a:pt x="76" y="47"/>
                  </a:lnTo>
                  <a:lnTo>
                    <a:pt x="79" y="45"/>
                  </a:lnTo>
                  <a:lnTo>
                    <a:pt x="81" y="43"/>
                  </a:lnTo>
                  <a:lnTo>
                    <a:pt x="82" y="41"/>
                  </a:lnTo>
                  <a:lnTo>
                    <a:pt x="84" y="40"/>
                  </a:lnTo>
                  <a:lnTo>
                    <a:pt x="84" y="42"/>
                  </a:lnTo>
                  <a:lnTo>
                    <a:pt x="83" y="45"/>
                  </a:lnTo>
                  <a:lnTo>
                    <a:pt x="80" y="51"/>
                  </a:lnTo>
                  <a:lnTo>
                    <a:pt x="75" y="56"/>
                  </a:lnTo>
                  <a:lnTo>
                    <a:pt x="71" y="60"/>
                  </a:lnTo>
                  <a:lnTo>
                    <a:pt x="67" y="62"/>
                  </a:lnTo>
                  <a:lnTo>
                    <a:pt x="62" y="64"/>
                  </a:lnTo>
                  <a:lnTo>
                    <a:pt x="57" y="66"/>
                  </a:lnTo>
                  <a:lnTo>
                    <a:pt x="54" y="67"/>
                  </a:lnTo>
                  <a:lnTo>
                    <a:pt x="51" y="67"/>
                  </a:lnTo>
                  <a:lnTo>
                    <a:pt x="48" y="75"/>
                  </a:lnTo>
                  <a:lnTo>
                    <a:pt x="43" y="85"/>
                  </a:lnTo>
                  <a:lnTo>
                    <a:pt x="39" y="94"/>
                  </a:lnTo>
                  <a:lnTo>
                    <a:pt x="38" y="101"/>
                  </a:lnTo>
                  <a:lnTo>
                    <a:pt x="41" y="102"/>
                  </a:lnTo>
                  <a:lnTo>
                    <a:pt x="45" y="103"/>
                  </a:lnTo>
                  <a:lnTo>
                    <a:pt x="50" y="103"/>
                  </a:lnTo>
                  <a:lnTo>
                    <a:pt x="54" y="102"/>
                  </a:lnTo>
                  <a:lnTo>
                    <a:pt x="58" y="101"/>
                  </a:lnTo>
                  <a:lnTo>
                    <a:pt x="63" y="99"/>
                  </a:lnTo>
                  <a:lnTo>
                    <a:pt x="66" y="96"/>
                  </a:lnTo>
                  <a:lnTo>
                    <a:pt x="69" y="92"/>
                  </a:lnTo>
                  <a:lnTo>
                    <a:pt x="71" y="88"/>
                  </a:lnTo>
                  <a:lnTo>
                    <a:pt x="73" y="87"/>
                  </a:lnTo>
                  <a:lnTo>
                    <a:pt x="73" y="88"/>
                  </a:lnTo>
                  <a:lnTo>
                    <a:pt x="72" y="92"/>
                  </a:lnTo>
                  <a:lnTo>
                    <a:pt x="69" y="97"/>
                  </a:lnTo>
                  <a:lnTo>
                    <a:pt x="66" y="102"/>
                  </a:lnTo>
                  <a:lnTo>
                    <a:pt x="62" y="106"/>
                  </a:lnTo>
                  <a:lnTo>
                    <a:pt x="57" y="108"/>
                  </a:lnTo>
                  <a:lnTo>
                    <a:pt x="51" y="110"/>
                  </a:lnTo>
                  <a:lnTo>
                    <a:pt x="46" y="111"/>
                  </a:lnTo>
                  <a:lnTo>
                    <a:pt x="41" y="111"/>
                  </a:lnTo>
                  <a:lnTo>
                    <a:pt x="37" y="110"/>
                  </a:lnTo>
                  <a:lnTo>
                    <a:pt x="34" y="113"/>
                  </a:lnTo>
                  <a:lnTo>
                    <a:pt x="32" y="115"/>
                  </a:lnTo>
                  <a:lnTo>
                    <a:pt x="31" y="119"/>
                  </a:lnTo>
                  <a:lnTo>
                    <a:pt x="30" y="122"/>
                  </a:lnTo>
                  <a:lnTo>
                    <a:pt x="26" y="121"/>
                  </a:lnTo>
                  <a:lnTo>
                    <a:pt x="22" y="122"/>
                  </a:lnTo>
                  <a:lnTo>
                    <a:pt x="19" y="124"/>
                  </a:lnTo>
                  <a:lnTo>
                    <a:pt x="17" y="126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3" name="Freeform 268"/>
            <p:cNvSpPr>
              <a:spLocks/>
            </p:cNvSpPr>
            <p:nvPr/>
          </p:nvSpPr>
          <p:spPr bwMode="auto">
            <a:xfrm>
              <a:off x="258" y="206"/>
              <a:ext cx="135" cy="69"/>
            </a:xfrm>
            <a:custGeom>
              <a:avLst/>
              <a:gdLst>
                <a:gd name="T0" fmla="*/ 1 w 135"/>
                <a:gd name="T1" fmla="*/ 22 h 69"/>
                <a:gd name="T2" fmla="*/ 1 w 135"/>
                <a:gd name="T3" fmla="*/ 25 h 69"/>
                <a:gd name="T4" fmla="*/ 6 w 135"/>
                <a:gd name="T5" fmla="*/ 26 h 69"/>
                <a:gd name="T6" fmla="*/ 17 w 135"/>
                <a:gd name="T7" fmla="*/ 26 h 69"/>
                <a:gd name="T8" fmla="*/ 29 w 135"/>
                <a:gd name="T9" fmla="*/ 28 h 69"/>
                <a:gd name="T10" fmla="*/ 37 w 135"/>
                <a:gd name="T11" fmla="*/ 30 h 69"/>
                <a:gd name="T12" fmla="*/ 42 w 135"/>
                <a:gd name="T13" fmla="*/ 38 h 69"/>
                <a:gd name="T14" fmla="*/ 52 w 135"/>
                <a:gd name="T15" fmla="*/ 55 h 69"/>
                <a:gd name="T16" fmla="*/ 64 w 135"/>
                <a:gd name="T17" fmla="*/ 63 h 69"/>
                <a:gd name="T18" fmla="*/ 64 w 135"/>
                <a:gd name="T19" fmla="*/ 60 h 69"/>
                <a:gd name="T20" fmla="*/ 56 w 135"/>
                <a:gd name="T21" fmla="*/ 51 h 69"/>
                <a:gd name="T22" fmla="*/ 52 w 135"/>
                <a:gd name="T23" fmla="*/ 38 h 69"/>
                <a:gd name="T24" fmla="*/ 57 w 135"/>
                <a:gd name="T25" fmla="*/ 33 h 69"/>
                <a:gd name="T26" fmla="*/ 71 w 135"/>
                <a:gd name="T27" fmla="*/ 36 h 69"/>
                <a:gd name="T28" fmla="*/ 77 w 135"/>
                <a:gd name="T29" fmla="*/ 46 h 69"/>
                <a:gd name="T30" fmla="*/ 89 w 135"/>
                <a:gd name="T31" fmla="*/ 61 h 69"/>
                <a:gd name="T32" fmla="*/ 103 w 135"/>
                <a:gd name="T33" fmla="*/ 69 h 69"/>
                <a:gd name="T34" fmla="*/ 108 w 135"/>
                <a:gd name="T35" fmla="*/ 68 h 69"/>
                <a:gd name="T36" fmla="*/ 97 w 135"/>
                <a:gd name="T37" fmla="*/ 59 h 69"/>
                <a:gd name="T38" fmla="*/ 85 w 135"/>
                <a:gd name="T39" fmla="*/ 47 h 69"/>
                <a:gd name="T40" fmla="*/ 89 w 135"/>
                <a:gd name="T41" fmla="*/ 44 h 69"/>
                <a:gd name="T42" fmla="*/ 102 w 135"/>
                <a:gd name="T43" fmla="*/ 48 h 69"/>
                <a:gd name="T44" fmla="*/ 117 w 135"/>
                <a:gd name="T45" fmla="*/ 51 h 69"/>
                <a:gd name="T46" fmla="*/ 128 w 135"/>
                <a:gd name="T47" fmla="*/ 53 h 69"/>
                <a:gd name="T48" fmla="*/ 134 w 135"/>
                <a:gd name="T49" fmla="*/ 53 h 69"/>
                <a:gd name="T50" fmla="*/ 132 w 135"/>
                <a:gd name="T51" fmla="*/ 49 h 69"/>
                <a:gd name="T52" fmla="*/ 124 w 135"/>
                <a:gd name="T53" fmla="*/ 47 h 69"/>
                <a:gd name="T54" fmla="*/ 112 w 135"/>
                <a:gd name="T55" fmla="*/ 44 h 69"/>
                <a:gd name="T56" fmla="*/ 100 w 135"/>
                <a:gd name="T57" fmla="*/ 39 h 69"/>
                <a:gd name="T58" fmla="*/ 90 w 135"/>
                <a:gd name="T59" fmla="*/ 35 h 69"/>
                <a:gd name="T60" fmla="*/ 92 w 135"/>
                <a:gd name="T61" fmla="*/ 29 h 69"/>
                <a:gd name="T62" fmla="*/ 101 w 135"/>
                <a:gd name="T63" fmla="*/ 25 h 69"/>
                <a:gd name="T64" fmla="*/ 108 w 135"/>
                <a:gd name="T65" fmla="*/ 23 h 69"/>
                <a:gd name="T66" fmla="*/ 108 w 135"/>
                <a:gd name="T67" fmla="*/ 20 h 69"/>
                <a:gd name="T68" fmla="*/ 98 w 135"/>
                <a:gd name="T69" fmla="*/ 18 h 69"/>
                <a:gd name="T70" fmla="*/ 85 w 135"/>
                <a:gd name="T71" fmla="*/ 25 h 69"/>
                <a:gd name="T72" fmla="*/ 78 w 135"/>
                <a:gd name="T73" fmla="*/ 29 h 69"/>
                <a:gd name="T74" fmla="*/ 70 w 135"/>
                <a:gd name="T75" fmla="*/ 28 h 69"/>
                <a:gd name="T76" fmla="*/ 62 w 135"/>
                <a:gd name="T77" fmla="*/ 27 h 69"/>
                <a:gd name="T78" fmla="*/ 56 w 135"/>
                <a:gd name="T79" fmla="*/ 27 h 69"/>
                <a:gd name="T80" fmla="*/ 53 w 135"/>
                <a:gd name="T81" fmla="*/ 21 h 69"/>
                <a:gd name="T82" fmla="*/ 59 w 135"/>
                <a:gd name="T83" fmla="*/ 8 h 69"/>
                <a:gd name="T84" fmla="*/ 70 w 135"/>
                <a:gd name="T85" fmla="*/ 1 h 69"/>
                <a:gd name="T86" fmla="*/ 69 w 135"/>
                <a:gd name="T87" fmla="*/ 0 h 69"/>
                <a:gd name="T88" fmla="*/ 63 w 135"/>
                <a:gd name="T89" fmla="*/ 0 h 69"/>
                <a:gd name="T90" fmla="*/ 55 w 135"/>
                <a:gd name="T91" fmla="*/ 5 h 69"/>
                <a:gd name="T92" fmla="*/ 47 w 135"/>
                <a:gd name="T93" fmla="*/ 12 h 69"/>
                <a:gd name="T94" fmla="*/ 41 w 135"/>
                <a:gd name="T95" fmla="*/ 18 h 69"/>
                <a:gd name="T96" fmla="*/ 36 w 135"/>
                <a:gd name="T97" fmla="*/ 20 h 69"/>
                <a:gd name="T98" fmla="*/ 26 w 135"/>
                <a:gd name="T99" fmla="*/ 20 h 69"/>
                <a:gd name="T100" fmla="*/ 14 w 135"/>
                <a:gd name="T101" fmla="*/ 20 h 69"/>
                <a:gd name="T102" fmla="*/ 4 w 135"/>
                <a:gd name="T103" fmla="*/ 20 h 6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5"/>
                <a:gd name="T157" fmla="*/ 0 h 69"/>
                <a:gd name="T158" fmla="*/ 135 w 135"/>
                <a:gd name="T159" fmla="*/ 69 h 6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5" h="69">
                  <a:moveTo>
                    <a:pt x="0" y="21"/>
                  </a:moveTo>
                  <a:lnTo>
                    <a:pt x="1" y="22"/>
                  </a:lnTo>
                  <a:lnTo>
                    <a:pt x="1" y="23"/>
                  </a:lnTo>
                  <a:lnTo>
                    <a:pt x="1" y="25"/>
                  </a:lnTo>
                  <a:lnTo>
                    <a:pt x="1" y="26"/>
                  </a:lnTo>
                  <a:lnTo>
                    <a:pt x="6" y="26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23" y="27"/>
                  </a:lnTo>
                  <a:lnTo>
                    <a:pt x="29" y="28"/>
                  </a:lnTo>
                  <a:lnTo>
                    <a:pt x="34" y="29"/>
                  </a:lnTo>
                  <a:lnTo>
                    <a:pt x="37" y="30"/>
                  </a:lnTo>
                  <a:lnTo>
                    <a:pt x="40" y="32"/>
                  </a:lnTo>
                  <a:lnTo>
                    <a:pt x="42" y="38"/>
                  </a:lnTo>
                  <a:lnTo>
                    <a:pt x="46" y="47"/>
                  </a:lnTo>
                  <a:lnTo>
                    <a:pt x="52" y="55"/>
                  </a:lnTo>
                  <a:lnTo>
                    <a:pt x="59" y="62"/>
                  </a:lnTo>
                  <a:lnTo>
                    <a:pt x="64" y="63"/>
                  </a:lnTo>
                  <a:lnTo>
                    <a:pt x="65" y="62"/>
                  </a:lnTo>
                  <a:lnTo>
                    <a:pt x="64" y="60"/>
                  </a:lnTo>
                  <a:lnTo>
                    <a:pt x="60" y="56"/>
                  </a:lnTo>
                  <a:lnTo>
                    <a:pt x="56" y="51"/>
                  </a:lnTo>
                  <a:lnTo>
                    <a:pt x="53" y="45"/>
                  </a:lnTo>
                  <a:lnTo>
                    <a:pt x="52" y="38"/>
                  </a:lnTo>
                  <a:lnTo>
                    <a:pt x="51" y="33"/>
                  </a:lnTo>
                  <a:lnTo>
                    <a:pt x="57" y="33"/>
                  </a:lnTo>
                  <a:lnTo>
                    <a:pt x="65" y="34"/>
                  </a:lnTo>
                  <a:lnTo>
                    <a:pt x="71" y="36"/>
                  </a:lnTo>
                  <a:lnTo>
                    <a:pt x="76" y="38"/>
                  </a:lnTo>
                  <a:lnTo>
                    <a:pt x="77" y="46"/>
                  </a:lnTo>
                  <a:lnTo>
                    <a:pt x="83" y="54"/>
                  </a:lnTo>
                  <a:lnTo>
                    <a:pt x="89" y="61"/>
                  </a:lnTo>
                  <a:lnTo>
                    <a:pt x="97" y="67"/>
                  </a:lnTo>
                  <a:lnTo>
                    <a:pt x="103" y="69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06" y="65"/>
                  </a:lnTo>
                  <a:lnTo>
                    <a:pt x="97" y="59"/>
                  </a:lnTo>
                  <a:lnTo>
                    <a:pt x="90" y="53"/>
                  </a:lnTo>
                  <a:lnTo>
                    <a:pt x="85" y="47"/>
                  </a:lnTo>
                  <a:lnTo>
                    <a:pt x="83" y="41"/>
                  </a:lnTo>
                  <a:lnTo>
                    <a:pt x="89" y="44"/>
                  </a:lnTo>
                  <a:lnTo>
                    <a:pt x="95" y="47"/>
                  </a:lnTo>
                  <a:lnTo>
                    <a:pt x="102" y="48"/>
                  </a:lnTo>
                  <a:lnTo>
                    <a:pt x="110" y="50"/>
                  </a:lnTo>
                  <a:lnTo>
                    <a:pt x="117" y="51"/>
                  </a:lnTo>
                  <a:lnTo>
                    <a:pt x="123" y="52"/>
                  </a:lnTo>
                  <a:lnTo>
                    <a:pt x="128" y="53"/>
                  </a:lnTo>
                  <a:lnTo>
                    <a:pt x="132" y="53"/>
                  </a:lnTo>
                  <a:lnTo>
                    <a:pt x="134" y="53"/>
                  </a:lnTo>
                  <a:lnTo>
                    <a:pt x="135" y="51"/>
                  </a:lnTo>
                  <a:lnTo>
                    <a:pt x="132" y="49"/>
                  </a:lnTo>
                  <a:lnTo>
                    <a:pt x="129" y="48"/>
                  </a:lnTo>
                  <a:lnTo>
                    <a:pt x="124" y="47"/>
                  </a:lnTo>
                  <a:lnTo>
                    <a:pt x="119" y="46"/>
                  </a:lnTo>
                  <a:lnTo>
                    <a:pt x="112" y="44"/>
                  </a:lnTo>
                  <a:lnTo>
                    <a:pt x="106" y="42"/>
                  </a:lnTo>
                  <a:lnTo>
                    <a:pt x="100" y="39"/>
                  </a:lnTo>
                  <a:lnTo>
                    <a:pt x="94" y="37"/>
                  </a:lnTo>
                  <a:lnTo>
                    <a:pt x="90" y="35"/>
                  </a:lnTo>
                  <a:lnTo>
                    <a:pt x="88" y="34"/>
                  </a:lnTo>
                  <a:lnTo>
                    <a:pt x="92" y="29"/>
                  </a:lnTo>
                  <a:lnTo>
                    <a:pt x="96" y="27"/>
                  </a:lnTo>
                  <a:lnTo>
                    <a:pt x="101" y="25"/>
                  </a:lnTo>
                  <a:lnTo>
                    <a:pt x="105" y="24"/>
                  </a:lnTo>
                  <a:lnTo>
                    <a:pt x="108" y="23"/>
                  </a:lnTo>
                  <a:lnTo>
                    <a:pt x="109" y="22"/>
                  </a:lnTo>
                  <a:lnTo>
                    <a:pt x="108" y="20"/>
                  </a:lnTo>
                  <a:lnTo>
                    <a:pt x="103" y="18"/>
                  </a:lnTo>
                  <a:lnTo>
                    <a:pt x="98" y="18"/>
                  </a:lnTo>
                  <a:lnTo>
                    <a:pt x="91" y="21"/>
                  </a:lnTo>
                  <a:lnTo>
                    <a:pt x="85" y="25"/>
                  </a:lnTo>
                  <a:lnTo>
                    <a:pt x="82" y="29"/>
                  </a:lnTo>
                  <a:lnTo>
                    <a:pt x="78" y="29"/>
                  </a:lnTo>
                  <a:lnTo>
                    <a:pt x="74" y="28"/>
                  </a:lnTo>
                  <a:lnTo>
                    <a:pt x="70" y="28"/>
                  </a:lnTo>
                  <a:lnTo>
                    <a:pt x="65" y="28"/>
                  </a:lnTo>
                  <a:lnTo>
                    <a:pt x="62" y="27"/>
                  </a:lnTo>
                  <a:lnTo>
                    <a:pt x="59" y="27"/>
                  </a:lnTo>
                  <a:lnTo>
                    <a:pt x="56" y="27"/>
                  </a:lnTo>
                  <a:lnTo>
                    <a:pt x="54" y="27"/>
                  </a:lnTo>
                  <a:lnTo>
                    <a:pt x="53" y="21"/>
                  </a:lnTo>
                  <a:lnTo>
                    <a:pt x="55" y="14"/>
                  </a:lnTo>
                  <a:lnTo>
                    <a:pt x="59" y="8"/>
                  </a:lnTo>
                  <a:lnTo>
                    <a:pt x="65" y="4"/>
                  </a:lnTo>
                  <a:lnTo>
                    <a:pt x="70" y="1"/>
                  </a:lnTo>
                  <a:lnTo>
                    <a:pt x="71" y="0"/>
                  </a:lnTo>
                  <a:lnTo>
                    <a:pt x="69" y="0"/>
                  </a:lnTo>
                  <a:lnTo>
                    <a:pt x="65" y="0"/>
                  </a:lnTo>
                  <a:lnTo>
                    <a:pt x="63" y="0"/>
                  </a:lnTo>
                  <a:lnTo>
                    <a:pt x="59" y="2"/>
                  </a:lnTo>
                  <a:lnTo>
                    <a:pt x="55" y="5"/>
                  </a:lnTo>
                  <a:lnTo>
                    <a:pt x="52" y="8"/>
                  </a:lnTo>
                  <a:lnTo>
                    <a:pt x="47" y="12"/>
                  </a:lnTo>
                  <a:lnTo>
                    <a:pt x="44" y="15"/>
                  </a:lnTo>
                  <a:lnTo>
                    <a:pt x="41" y="18"/>
                  </a:lnTo>
                  <a:lnTo>
                    <a:pt x="40" y="20"/>
                  </a:lnTo>
                  <a:lnTo>
                    <a:pt x="36" y="20"/>
                  </a:lnTo>
                  <a:lnTo>
                    <a:pt x="31" y="20"/>
                  </a:lnTo>
                  <a:lnTo>
                    <a:pt x="26" y="20"/>
                  </a:lnTo>
                  <a:lnTo>
                    <a:pt x="20" y="20"/>
                  </a:lnTo>
                  <a:lnTo>
                    <a:pt x="14" y="20"/>
                  </a:lnTo>
                  <a:lnTo>
                    <a:pt x="8" y="20"/>
                  </a:lnTo>
                  <a:lnTo>
                    <a:pt x="4" y="2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4" name="Freeform 269"/>
            <p:cNvSpPr>
              <a:spLocks/>
            </p:cNvSpPr>
            <p:nvPr/>
          </p:nvSpPr>
          <p:spPr bwMode="auto">
            <a:xfrm>
              <a:off x="244" y="267"/>
              <a:ext cx="110" cy="141"/>
            </a:xfrm>
            <a:custGeom>
              <a:avLst/>
              <a:gdLst>
                <a:gd name="T0" fmla="*/ 5 w 110"/>
                <a:gd name="T1" fmla="*/ 4 h 141"/>
                <a:gd name="T2" fmla="*/ 15 w 110"/>
                <a:gd name="T3" fmla="*/ 19 h 141"/>
                <a:gd name="T4" fmla="*/ 16 w 110"/>
                <a:gd name="T5" fmla="*/ 33 h 141"/>
                <a:gd name="T6" fmla="*/ 17 w 110"/>
                <a:gd name="T7" fmla="*/ 64 h 141"/>
                <a:gd name="T8" fmla="*/ 20 w 110"/>
                <a:gd name="T9" fmla="*/ 62 h 141"/>
                <a:gd name="T10" fmla="*/ 23 w 110"/>
                <a:gd name="T11" fmla="*/ 38 h 141"/>
                <a:gd name="T12" fmla="*/ 28 w 110"/>
                <a:gd name="T13" fmla="*/ 29 h 141"/>
                <a:gd name="T14" fmla="*/ 30 w 110"/>
                <a:gd name="T15" fmla="*/ 32 h 141"/>
                <a:gd name="T16" fmla="*/ 36 w 110"/>
                <a:gd name="T17" fmla="*/ 40 h 141"/>
                <a:gd name="T18" fmla="*/ 47 w 110"/>
                <a:gd name="T19" fmla="*/ 53 h 141"/>
                <a:gd name="T20" fmla="*/ 48 w 110"/>
                <a:gd name="T21" fmla="*/ 70 h 141"/>
                <a:gd name="T22" fmla="*/ 48 w 110"/>
                <a:gd name="T23" fmla="*/ 96 h 141"/>
                <a:gd name="T24" fmla="*/ 54 w 110"/>
                <a:gd name="T25" fmla="*/ 94 h 141"/>
                <a:gd name="T26" fmla="*/ 55 w 110"/>
                <a:gd name="T27" fmla="*/ 71 h 141"/>
                <a:gd name="T28" fmla="*/ 64 w 110"/>
                <a:gd name="T29" fmla="*/ 69 h 141"/>
                <a:gd name="T30" fmla="*/ 76 w 110"/>
                <a:gd name="T31" fmla="*/ 86 h 141"/>
                <a:gd name="T32" fmla="*/ 91 w 110"/>
                <a:gd name="T33" fmla="*/ 108 h 141"/>
                <a:gd name="T34" fmla="*/ 103 w 110"/>
                <a:gd name="T35" fmla="*/ 129 h 141"/>
                <a:gd name="T36" fmla="*/ 109 w 110"/>
                <a:gd name="T37" fmla="*/ 140 h 141"/>
                <a:gd name="T38" fmla="*/ 110 w 110"/>
                <a:gd name="T39" fmla="*/ 138 h 141"/>
                <a:gd name="T40" fmla="*/ 107 w 110"/>
                <a:gd name="T41" fmla="*/ 128 h 141"/>
                <a:gd name="T42" fmla="*/ 97 w 110"/>
                <a:gd name="T43" fmla="*/ 107 h 141"/>
                <a:gd name="T44" fmla="*/ 83 w 110"/>
                <a:gd name="T45" fmla="*/ 84 h 141"/>
                <a:gd name="T46" fmla="*/ 71 w 110"/>
                <a:gd name="T47" fmla="*/ 66 h 141"/>
                <a:gd name="T48" fmla="*/ 69 w 110"/>
                <a:gd name="T49" fmla="*/ 59 h 141"/>
                <a:gd name="T50" fmla="*/ 76 w 110"/>
                <a:gd name="T51" fmla="*/ 55 h 141"/>
                <a:gd name="T52" fmla="*/ 82 w 110"/>
                <a:gd name="T53" fmla="*/ 53 h 141"/>
                <a:gd name="T54" fmla="*/ 89 w 110"/>
                <a:gd name="T55" fmla="*/ 54 h 141"/>
                <a:gd name="T56" fmla="*/ 97 w 110"/>
                <a:gd name="T57" fmla="*/ 59 h 141"/>
                <a:gd name="T58" fmla="*/ 100 w 110"/>
                <a:gd name="T59" fmla="*/ 59 h 141"/>
                <a:gd name="T60" fmla="*/ 96 w 110"/>
                <a:gd name="T61" fmla="*/ 52 h 141"/>
                <a:gd name="T62" fmla="*/ 86 w 110"/>
                <a:gd name="T63" fmla="*/ 49 h 141"/>
                <a:gd name="T64" fmla="*/ 75 w 110"/>
                <a:gd name="T65" fmla="*/ 48 h 141"/>
                <a:gd name="T66" fmla="*/ 65 w 110"/>
                <a:gd name="T67" fmla="*/ 49 h 141"/>
                <a:gd name="T68" fmla="*/ 54 w 110"/>
                <a:gd name="T69" fmla="*/ 47 h 141"/>
                <a:gd name="T70" fmla="*/ 42 w 110"/>
                <a:gd name="T71" fmla="*/ 34 h 141"/>
                <a:gd name="T72" fmla="*/ 43 w 110"/>
                <a:gd name="T73" fmla="*/ 27 h 141"/>
                <a:gd name="T74" fmla="*/ 56 w 110"/>
                <a:gd name="T75" fmla="*/ 25 h 141"/>
                <a:gd name="T76" fmla="*/ 65 w 110"/>
                <a:gd name="T77" fmla="*/ 27 h 141"/>
                <a:gd name="T78" fmla="*/ 64 w 110"/>
                <a:gd name="T79" fmla="*/ 24 h 141"/>
                <a:gd name="T80" fmla="*/ 58 w 110"/>
                <a:gd name="T81" fmla="*/ 23 h 141"/>
                <a:gd name="T82" fmla="*/ 50 w 110"/>
                <a:gd name="T83" fmla="*/ 21 h 141"/>
                <a:gd name="T84" fmla="*/ 42 w 110"/>
                <a:gd name="T85" fmla="*/ 21 h 141"/>
                <a:gd name="T86" fmla="*/ 34 w 110"/>
                <a:gd name="T87" fmla="*/ 21 h 141"/>
                <a:gd name="T88" fmla="*/ 28 w 110"/>
                <a:gd name="T89" fmla="*/ 20 h 141"/>
                <a:gd name="T90" fmla="*/ 19 w 110"/>
                <a:gd name="T91" fmla="*/ 13 h 141"/>
                <a:gd name="T92" fmla="*/ 11 w 110"/>
                <a:gd name="T93" fmla="*/ 5 h 141"/>
                <a:gd name="T94" fmla="*/ 4 w 110"/>
                <a:gd name="T95" fmla="*/ 0 h 14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0"/>
                <a:gd name="T145" fmla="*/ 0 h 141"/>
                <a:gd name="T146" fmla="*/ 110 w 110"/>
                <a:gd name="T147" fmla="*/ 141 h 14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0" h="141">
                  <a:moveTo>
                    <a:pt x="0" y="0"/>
                  </a:moveTo>
                  <a:lnTo>
                    <a:pt x="5" y="4"/>
                  </a:lnTo>
                  <a:lnTo>
                    <a:pt x="10" y="11"/>
                  </a:lnTo>
                  <a:lnTo>
                    <a:pt x="15" y="19"/>
                  </a:lnTo>
                  <a:lnTo>
                    <a:pt x="18" y="22"/>
                  </a:lnTo>
                  <a:lnTo>
                    <a:pt x="16" y="33"/>
                  </a:lnTo>
                  <a:lnTo>
                    <a:pt x="16" y="49"/>
                  </a:lnTo>
                  <a:lnTo>
                    <a:pt x="17" y="64"/>
                  </a:lnTo>
                  <a:lnTo>
                    <a:pt x="21" y="75"/>
                  </a:lnTo>
                  <a:lnTo>
                    <a:pt x="20" y="62"/>
                  </a:lnTo>
                  <a:lnTo>
                    <a:pt x="21" y="49"/>
                  </a:lnTo>
                  <a:lnTo>
                    <a:pt x="23" y="38"/>
                  </a:lnTo>
                  <a:lnTo>
                    <a:pt x="26" y="31"/>
                  </a:lnTo>
                  <a:lnTo>
                    <a:pt x="28" y="29"/>
                  </a:lnTo>
                  <a:lnTo>
                    <a:pt x="30" y="30"/>
                  </a:lnTo>
                  <a:lnTo>
                    <a:pt x="30" y="32"/>
                  </a:lnTo>
                  <a:lnTo>
                    <a:pt x="32" y="35"/>
                  </a:lnTo>
                  <a:lnTo>
                    <a:pt x="36" y="40"/>
                  </a:lnTo>
                  <a:lnTo>
                    <a:pt x="42" y="47"/>
                  </a:lnTo>
                  <a:lnTo>
                    <a:pt x="47" y="53"/>
                  </a:lnTo>
                  <a:lnTo>
                    <a:pt x="50" y="58"/>
                  </a:lnTo>
                  <a:lnTo>
                    <a:pt x="48" y="70"/>
                  </a:lnTo>
                  <a:lnTo>
                    <a:pt x="47" y="83"/>
                  </a:lnTo>
                  <a:lnTo>
                    <a:pt x="48" y="96"/>
                  </a:lnTo>
                  <a:lnTo>
                    <a:pt x="55" y="106"/>
                  </a:lnTo>
                  <a:lnTo>
                    <a:pt x="54" y="94"/>
                  </a:lnTo>
                  <a:lnTo>
                    <a:pt x="54" y="81"/>
                  </a:lnTo>
                  <a:lnTo>
                    <a:pt x="55" y="71"/>
                  </a:lnTo>
                  <a:lnTo>
                    <a:pt x="60" y="64"/>
                  </a:lnTo>
                  <a:lnTo>
                    <a:pt x="64" y="69"/>
                  </a:lnTo>
                  <a:lnTo>
                    <a:pt x="70" y="76"/>
                  </a:lnTo>
                  <a:lnTo>
                    <a:pt x="76" y="86"/>
                  </a:lnTo>
                  <a:lnTo>
                    <a:pt x="84" y="97"/>
                  </a:lnTo>
                  <a:lnTo>
                    <a:pt x="91" y="108"/>
                  </a:lnTo>
                  <a:lnTo>
                    <a:pt x="97" y="119"/>
                  </a:lnTo>
                  <a:lnTo>
                    <a:pt x="103" y="129"/>
                  </a:lnTo>
                  <a:lnTo>
                    <a:pt x="106" y="135"/>
                  </a:lnTo>
                  <a:lnTo>
                    <a:pt x="109" y="140"/>
                  </a:lnTo>
                  <a:lnTo>
                    <a:pt x="110" y="141"/>
                  </a:lnTo>
                  <a:lnTo>
                    <a:pt x="110" y="138"/>
                  </a:lnTo>
                  <a:lnTo>
                    <a:pt x="109" y="133"/>
                  </a:lnTo>
                  <a:lnTo>
                    <a:pt x="107" y="128"/>
                  </a:lnTo>
                  <a:lnTo>
                    <a:pt x="103" y="119"/>
                  </a:lnTo>
                  <a:lnTo>
                    <a:pt x="97" y="107"/>
                  </a:lnTo>
                  <a:lnTo>
                    <a:pt x="91" y="96"/>
                  </a:lnTo>
                  <a:lnTo>
                    <a:pt x="83" y="84"/>
                  </a:lnTo>
                  <a:lnTo>
                    <a:pt x="77" y="74"/>
                  </a:lnTo>
                  <a:lnTo>
                    <a:pt x="71" y="66"/>
                  </a:lnTo>
                  <a:lnTo>
                    <a:pt x="67" y="61"/>
                  </a:lnTo>
                  <a:lnTo>
                    <a:pt x="69" y="59"/>
                  </a:lnTo>
                  <a:lnTo>
                    <a:pt x="73" y="56"/>
                  </a:lnTo>
                  <a:lnTo>
                    <a:pt x="76" y="55"/>
                  </a:lnTo>
                  <a:lnTo>
                    <a:pt x="79" y="54"/>
                  </a:lnTo>
                  <a:lnTo>
                    <a:pt x="82" y="53"/>
                  </a:lnTo>
                  <a:lnTo>
                    <a:pt x="85" y="53"/>
                  </a:lnTo>
                  <a:lnTo>
                    <a:pt x="89" y="54"/>
                  </a:lnTo>
                  <a:lnTo>
                    <a:pt x="92" y="56"/>
                  </a:lnTo>
                  <a:lnTo>
                    <a:pt x="97" y="59"/>
                  </a:lnTo>
                  <a:lnTo>
                    <a:pt x="100" y="60"/>
                  </a:lnTo>
                  <a:lnTo>
                    <a:pt x="100" y="59"/>
                  </a:lnTo>
                  <a:lnTo>
                    <a:pt x="98" y="55"/>
                  </a:lnTo>
                  <a:lnTo>
                    <a:pt x="96" y="52"/>
                  </a:lnTo>
                  <a:lnTo>
                    <a:pt x="91" y="50"/>
                  </a:lnTo>
                  <a:lnTo>
                    <a:pt x="86" y="49"/>
                  </a:lnTo>
                  <a:lnTo>
                    <a:pt x="81" y="48"/>
                  </a:lnTo>
                  <a:lnTo>
                    <a:pt x="75" y="48"/>
                  </a:lnTo>
                  <a:lnTo>
                    <a:pt x="69" y="49"/>
                  </a:lnTo>
                  <a:lnTo>
                    <a:pt x="65" y="49"/>
                  </a:lnTo>
                  <a:lnTo>
                    <a:pt x="60" y="52"/>
                  </a:lnTo>
                  <a:lnTo>
                    <a:pt x="54" y="47"/>
                  </a:lnTo>
                  <a:lnTo>
                    <a:pt x="48" y="40"/>
                  </a:lnTo>
                  <a:lnTo>
                    <a:pt x="42" y="34"/>
                  </a:lnTo>
                  <a:lnTo>
                    <a:pt x="39" y="30"/>
                  </a:lnTo>
                  <a:lnTo>
                    <a:pt x="43" y="27"/>
                  </a:lnTo>
                  <a:lnTo>
                    <a:pt x="49" y="26"/>
                  </a:lnTo>
                  <a:lnTo>
                    <a:pt x="56" y="25"/>
                  </a:lnTo>
                  <a:lnTo>
                    <a:pt x="62" y="26"/>
                  </a:lnTo>
                  <a:lnTo>
                    <a:pt x="65" y="27"/>
                  </a:lnTo>
                  <a:lnTo>
                    <a:pt x="66" y="26"/>
                  </a:lnTo>
                  <a:lnTo>
                    <a:pt x="64" y="24"/>
                  </a:lnTo>
                  <a:lnTo>
                    <a:pt x="60" y="23"/>
                  </a:lnTo>
                  <a:lnTo>
                    <a:pt x="58" y="23"/>
                  </a:lnTo>
                  <a:lnTo>
                    <a:pt x="54" y="22"/>
                  </a:lnTo>
                  <a:lnTo>
                    <a:pt x="50" y="21"/>
                  </a:lnTo>
                  <a:lnTo>
                    <a:pt x="46" y="21"/>
                  </a:lnTo>
                  <a:lnTo>
                    <a:pt x="42" y="21"/>
                  </a:lnTo>
                  <a:lnTo>
                    <a:pt x="38" y="21"/>
                  </a:lnTo>
                  <a:lnTo>
                    <a:pt x="34" y="21"/>
                  </a:lnTo>
                  <a:lnTo>
                    <a:pt x="31" y="21"/>
                  </a:lnTo>
                  <a:lnTo>
                    <a:pt x="28" y="20"/>
                  </a:lnTo>
                  <a:lnTo>
                    <a:pt x="24" y="17"/>
                  </a:lnTo>
                  <a:lnTo>
                    <a:pt x="19" y="13"/>
                  </a:lnTo>
                  <a:lnTo>
                    <a:pt x="15" y="9"/>
                  </a:lnTo>
                  <a:lnTo>
                    <a:pt x="11" y="5"/>
                  </a:lnTo>
                  <a:lnTo>
                    <a:pt x="7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5" name="Freeform 270"/>
            <p:cNvSpPr>
              <a:spLocks/>
            </p:cNvSpPr>
            <p:nvPr/>
          </p:nvSpPr>
          <p:spPr bwMode="auto">
            <a:xfrm>
              <a:off x="150" y="280"/>
              <a:ext cx="82" cy="163"/>
            </a:xfrm>
            <a:custGeom>
              <a:avLst/>
              <a:gdLst>
                <a:gd name="T0" fmla="*/ 54 w 82"/>
                <a:gd name="T1" fmla="*/ 20 h 163"/>
                <a:gd name="T2" fmla="*/ 45 w 82"/>
                <a:gd name="T3" fmla="*/ 30 h 163"/>
                <a:gd name="T4" fmla="*/ 26 w 82"/>
                <a:gd name="T5" fmla="*/ 40 h 163"/>
                <a:gd name="T6" fmla="*/ 10 w 82"/>
                <a:gd name="T7" fmla="*/ 53 h 163"/>
                <a:gd name="T8" fmla="*/ 9 w 82"/>
                <a:gd name="T9" fmla="*/ 61 h 163"/>
                <a:gd name="T10" fmla="*/ 15 w 82"/>
                <a:gd name="T11" fmla="*/ 55 h 163"/>
                <a:gd name="T12" fmla="*/ 27 w 82"/>
                <a:gd name="T13" fmla="*/ 46 h 163"/>
                <a:gd name="T14" fmla="*/ 42 w 82"/>
                <a:gd name="T15" fmla="*/ 40 h 163"/>
                <a:gd name="T16" fmla="*/ 44 w 82"/>
                <a:gd name="T17" fmla="*/ 57 h 163"/>
                <a:gd name="T18" fmla="*/ 33 w 82"/>
                <a:gd name="T19" fmla="*/ 68 h 163"/>
                <a:gd name="T20" fmla="*/ 16 w 82"/>
                <a:gd name="T21" fmla="*/ 77 h 163"/>
                <a:gd name="T22" fmla="*/ 6 w 82"/>
                <a:gd name="T23" fmla="*/ 90 h 163"/>
                <a:gd name="T24" fmla="*/ 6 w 82"/>
                <a:gd name="T25" fmla="*/ 98 h 163"/>
                <a:gd name="T26" fmla="*/ 10 w 82"/>
                <a:gd name="T27" fmla="*/ 90 h 163"/>
                <a:gd name="T28" fmla="*/ 21 w 82"/>
                <a:gd name="T29" fmla="*/ 82 h 163"/>
                <a:gd name="T30" fmla="*/ 36 w 82"/>
                <a:gd name="T31" fmla="*/ 76 h 163"/>
                <a:gd name="T32" fmla="*/ 38 w 82"/>
                <a:gd name="T33" fmla="*/ 92 h 163"/>
                <a:gd name="T34" fmla="*/ 29 w 82"/>
                <a:gd name="T35" fmla="*/ 106 h 163"/>
                <a:gd name="T36" fmla="*/ 15 w 82"/>
                <a:gd name="T37" fmla="*/ 114 h 163"/>
                <a:gd name="T38" fmla="*/ 8 w 82"/>
                <a:gd name="T39" fmla="*/ 126 h 163"/>
                <a:gd name="T40" fmla="*/ 20 w 82"/>
                <a:gd name="T41" fmla="*/ 118 h 163"/>
                <a:gd name="T42" fmla="*/ 31 w 82"/>
                <a:gd name="T43" fmla="*/ 116 h 163"/>
                <a:gd name="T44" fmla="*/ 23 w 82"/>
                <a:gd name="T45" fmla="*/ 136 h 163"/>
                <a:gd name="T46" fmla="*/ 8 w 82"/>
                <a:gd name="T47" fmla="*/ 154 h 163"/>
                <a:gd name="T48" fmla="*/ 0 w 82"/>
                <a:gd name="T49" fmla="*/ 162 h 163"/>
                <a:gd name="T50" fmla="*/ 8 w 82"/>
                <a:gd name="T51" fmla="*/ 160 h 163"/>
                <a:gd name="T52" fmla="*/ 22 w 82"/>
                <a:gd name="T53" fmla="*/ 145 h 163"/>
                <a:gd name="T54" fmla="*/ 36 w 82"/>
                <a:gd name="T55" fmla="*/ 120 h 163"/>
                <a:gd name="T56" fmla="*/ 50 w 82"/>
                <a:gd name="T57" fmla="*/ 118 h 163"/>
                <a:gd name="T58" fmla="*/ 51 w 82"/>
                <a:gd name="T59" fmla="*/ 136 h 163"/>
                <a:gd name="T60" fmla="*/ 55 w 82"/>
                <a:gd name="T61" fmla="*/ 138 h 163"/>
                <a:gd name="T62" fmla="*/ 58 w 82"/>
                <a:gd name="T63" fmla="*/ 129 h 163"/>
                <a:gd name="T64" fmla="*/ 51 w 82"/>
                <a:gd name="T65" fmla="*/ 112 h 163"/>
                <a:gd name="T66" fmla="*/ 47 w 82"/>
                <a:gd name="T67" fmla="*/ 96 h 163"/>
                <a:gd name="T68" fmla="*/ 50 w 82"/>
                <a:gd name="T69" fmla="*/ 73 h 163"/>
                <a:gd name="T70" fmla="*/ 54 w 82"/>
                <a:gd name="T71" fmla="*/ 71 h 163"/>
                <a:gd name="T72" fmla="*/ 68 w 82"/>
                <a:gd name="T73" fmla="*/ 82 h 163"/>
                <a:gd name="T74" fmla="*/ 75 w 82"/>
                <a:gd name="T75" fmla="*/ 104 h 163"/>
                <a:gd name="T76" fmla="*/ 77 w 82"/>
                <a:gd name="T77" fmla="*/ 99 h 163"/>
                <a:gd name="T78" fmla="*/ 75 w 82"/>
                <a:gd name="T79" fmla="*/ 84 h 163"/>
                <a:gd name="T80" fmla="*/ 63 w 82"/>
                <a:gd name="T81" fmla="*/ 67 h 163"/>
                <a:gd name="T82" fmla="*/ 53 w 82"/>
                <a:gd name="T83" fmla="*/ 56 h 163"/>
                <a:gd name="T84" fmla="*/ 57 w 82"/>
                <a:gd name="T85" fmla="*/ 39 h 163"/>
                <a:gd name="T86" fmla="*/ 76 w 82"/>
                <a:gd name="T87" fmla="*/ 50 h 163"/>
                <a:gd name="T88" fmla="*/ 81 w 82"/>
                <a:gd name="T89" fmla="*/ 63 h 163"/>
                <a:gd name="T90" fmla="*/ 80 w 82"/>
                <a:gd name="T91" fmla="*/ 49 h 163"/>
                <a:gd name="T92" fmla="*/ 61 w 82"/>
                <a:gd name="T93" fmla="*/ 30 h 163"/>
                <a:gd name="T94" fmla="*/ 61 w 82"/>
                <a:gd name="T95" fmla="*/ 9 h 163"/>
                <a:gd name="T96" fmla="*/ 57 w 82"/>
                <a:gd name="T97" fmla="*/ 0 h 16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82"/>
                <a:gd name="T148" fmla="*/ 0 h 163"/>
                <a:gd name="T149" fmla="*/ 82 w 82"/>
                <a:gd name="T150" fmla="*/ 163 h 16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82" h="163">
                  <a:moveTo>
                    <a:pt x="55" y="8"/>
                  </a:moveTo>
                  <a:lnTo>
                    <a:pt x="55" y="14"/>
                  </a:lnTo>
                  <a:lnTo>
                    <a:pt x="54" y="20"/>
                  </a:lnTo>
                  <a:lnTo>
                    <a:pt x="52" y="24"/>
                  </a:lnTo>
                  <a:lnTo>
                    <a:pt x="50" y="27"/>
                  </a:lnTo>
                  <a:lnTo>
                    <a:pt x="45" y="30"/>
                  </a:lnTo>
                  <a:lnTo>
                    <a:pt x="39" y="33"/>
                  </a:lnTo>
                  <a:lnTo>
                    <a:pt x="33" y="36"/>
                  </a:lnTo>
                  <a:lnTo>
                    <a:pt x="26" y="40"/>
                  </a:lnTo>
                  <a:lnTo>
                    <a:pt x="20" y="44"/>
                  </a:lnTo>
                  <a:lnTo>
                    <a:pt x="14" y="48"/>
                  </a:lnTo>
                  <a:lnTo>
                    <a:pt x="10" y="53"/>
                  </a:lnTo>
                  <a:lnTo>
                    <a:pt x="8" y="57"/>
                  </a:lnTo>
                  <a:lnTo>
                    <a:pt x="8" y="60"/>
                  </a:lnTo>
                  <a:lnTo>
                    <a:pt x="9" y="61"/>
                  </a:lnTo>
                  <a:lnTo>
                    <a:pt x="10" y="60"/>
                  </a:lnTo>
                  <a:lnTo>
                    <a:pt x="13" y="58"/>
                  </a:lnTo>
                  <a:lnTo>
                    <a:pt x="15" y="55"/>
                  </a:lnTo>
                  <a:lnTo>
                    <a:pt x="19" y="51"/>
                  </a:lnTo>
                  <a:lnTo>
                    <a:pt x="23" y="48"/>
                  </a:lnTo>
                  <a:lnTo>
                    <a:pt x="27" y="46"/>
                  </a:lnTo>
                  <a:lnTo>
                    <a:pt x="32" y="43"/>
                  </a:lnTo>
                  <a:lnTo>
                    <a:pt x="37" y="42"/>
                  </a:lnTo>
                  <a:lnTo>
                    <a:pt x="42" y="40"/>
                  </a:lnTo>
                  <a:lnTo>
                    <a:pt x="46" y="40"/>
                  </a:lnTo>
                  <a:lnTo>
                    <a:pt x="45" y="49"/>
                  </a:lnTo>
                  <a:lnTo>
                    <a:pt x="44" y="57"/>
                  </a:lnTo>
                  <a:lnTo>
                    <a:pt x="41" y="63"/>
                  </a:lnTo>
                  <a:lnTo>
                    <a:pt x="39" y="67"/>
                  </a:lnTo>
                  <a:lnTo>
                    <a:pt x="33" y="68"/>
                  </a:lnTo>
                  <a:lnTo>
                    <a:pt x="26" y="71"/>
                  </a:lnTo>
                  <a:lnTo>
                    <a:pt x="21" y="73"/>
                  </a:lnTo>
                  <a:lnTo>
                    <a:pt x="16" y="77"/>
                  </a:lnTo>
                  <a:lnTo>
                    <a:pt x="11" y="81"/>
                  </a:lnTo>
                  <a:lnTo>
                    <a:pt x="8" y="85"/>
                  </a:lnTo>
                  <a:lnTo>
                    <a:pt x="6" y="90"/>
                  </a:lnTo>
                  <a:lnTo>
                    <a:pt x="5" y="94"/>
                  </a:lnTo>
                  <a:lnTo>
                    <a:pt x="5" y="97"/>
                  </a:lnTo>
                  <a:lnTo>
                    <a:pt x="6" y="98"/>
                  </a:lnTo>
                  <a:lnTo>
                    <a:pt x="8" y="96"/>
                  </a:lnTo>
                  <a:lnTo>
                    <a:pt x="8" y="93"/>
                  </a:lnTo>
                  <a:lnTo>
                    <a:pt x="10" y="90"/>
                  </a:lnTo>
                  <a:lnTo>
                    <a:pt x="13" y="88"/>
                  </a:lnTo>
                  <a:lnTo>
                    <a:pt x="17" y="85"/>
                  </a:lnTo>
                  <a:lnTo>
                    <a:pt x="21" y="82"/>
                  </a:lnTo>
                  <a:lnTo>
                    <a:pt x="26" y="79"/>
                  </a:lnTo>
                  <a:lnTo>
                    <a:pt x="32" y="77"/>
                  </a:lnTo>
                  <a:lnTo>
                    <a:pt x="36" y="76"/>
                  </a:lnTo>
                  <a:lnTo>
                    <a:pt x="40" y="75"/>
                  </a:lnTo>
                  <a:lnTo>
                    <a:pt x="40" y="85"/>
                  </a:lnTo>
                  <a:lnTo>
                    <a:pt x="38" y="92"/>
                  </a:lnTo>
                  <a:lnTo>
                    <a:pt x="37" y="99"/>
                  </a:lnTo>
                  <a:lnTo>
                    <a:pt x="34" y="104"/>
                  </a:lnTo>
                  <a:lnTo>
                    <a:pt x="29" y="106"/>
                  </a:lnTo>
                  <a:lnTo>
                    <a:pt x="24" y="108"/>
                  </a:lnTo>
                  <a:lnTo>
                    <a:pt x="20" y="111"/>
                  </a:lnTo>
                  <a:lnTo>
                    <a:pt x="15" y="114"/>
                  </a:lnTo>
                  <a:lnTo>
                    <a:pt x="12" y="118"/>
                  </a:lnTo>
                  <a:lnTo>
                    <a:pt x="9" y="121"/>
                  </a:lnTo>
                  <a:lnTo>
                    <a:pt x="8" y="126"/>
                  </a:lnTo>
                  <a:lnTo>
                    <a:pt x="7" y="131"/>
                  </a:lnTo>
                  <a:lnTo>
                    <a:pt x="13" y="124"/>
                  </a:lnTo>
                  <a:lnTo>
                    <a:pt x="20" y="118"/>
                  </a:lnTo>
                  <a:lnTo>
                    <a:pt x="26" y="113"/>
                  </a:lnTo>
                  <a:lnTo>
                    <a:pt x="32" y="111"/>
                  </a:lnTo>
                  <a:lnTo>
                    <a:pt x="31" y="116"/>
                  </a:lnTo>
                  <a:lnTo>
                    <a:pt x="29" y="121"/>
                  </a:lnTo>
                  <a:lnTo>
                    <a:pt x="26" y="128"/>
                  </a:lnTo>
                  <a:lnTo>
                    <a:pt x="23" y="136"/>
                  </a:lnTo>
                  <a:lnTo>
                    <a:pt x="18" y="143"/>
                  </a:lnTo>
                  <a:lnTo>
                    <a:pt x="14" y="149"/>
                  </a:lnTo>
                  <a:lnTo>
                    <a:pt x="8" y="154"/>
                  </a:lnTo>
                  <a:lnTo>
                    <a:pt x="3" y="158"/>
                  </a:lnTo>
                  <a:lnTo>
                    <a:pt x="1" y="160"/>
                  </a:lnTo>
                  <a:lnTo>
                    <a:pt x="0" y="162"/>
                  </a:lnTo>
                  <a:lnTo>
                    <a:pt x="1" y="163"/>
                  </a:lnTo>
                  <a:lnTo>
                    <a:pt x="4" y="162"/>
                  </a:lnTo>
                  <a:lnTo>
                    <a:pt x="8" y="160"/>
                  </a:lnTo>
                  <a:lnTo>
                    <a:pt x="12" y="157"/>
                  </a:lnTo>
                  <a:lnTo>
                    <a:pt x="17" y="152"/>
                  </a:lnTo>
                  <a:lnTo>
                    <a:pt x="22" y="145"/>
                  </a:lnTo>
                  <a:lnTo>
                    <a:pt x="27" y="139"/>
                  </a:lnTo>
                  <a:lnTo>
                    <a:pt x="32" y="130"/>
                  </a:lnTo>
                  <a:lnTo>
                    <a:pt x="36" y="120"/>
                  </a:lnTo>
                  <a:lnTo>
                    <a:pt x="38" y="111"/>
                  </a:lnTo>
                  <a:lnTo>
                    <a:pt x="44" y="113"/>
                  </a:lnTo>
                  <a:lnTo>
                    <a:pt x="50" y="118"/>
                  </a:lnTo>
                  <a:lnTo>
                    <a:pt x="53" y="124"/>
                  </a:lnTo>
                  <a:lnTo>
                    <a:pt x="53" y="130"/>
                  </a:lnTo>
                  <a:lnTo>
                    <a:pt x="51" y="136"/>
                  </a:lnTo>
                  <a:lnTo>
                    <a:pt x="51" y="140"/>
                  </a:lnTo>
                  <a:lnTo>
                    <a:pt x="52" y="141"/>
                  </a:lnTo>
                  <a:lnTo>
                    <a:pt x="55" y="138"/>
                  </a:lnTo>
                  <a:lnTo>
                    <a:pt x="57" y="135"/>
                  </a:lnTo>
                  <a:lnTo>
                    <a:pt x="58" y="132"/>
                  </a:lnTo>
                  <a:lnTo>
                    <a:pt x="58" y="129"/>
                  </a:lnTo>
                  <a:lnTo>
                    <a:pt x="57" y="125"/>
                  </a:lnTo>
                  <a:lnTo>
                    <a:pt x="55" y="118"/>
                  </a:lnTo>
                  <a:lnTo>
                    <a:pt x="51" y="112"/>
                  </a:lnTo>
                  <a:lnTo>
                    <a:pt x="48" y="107"/>
                  </a:lnTo>
                  <a:lnTo>
                    <a:pt x="45" y="104"/>
                  </a:lnTo>
                  <a:lnTo>
                    <a:pt x="47" y="96"/>
                  </a:lnTo>
                  <a:lnTo>
                    <a:pt x="48" y="88"/>
                  </a:lnTo>
                  <a:lnTo>
                    <a:pt x="50" y="79"/>
                  </a:lnTo>
                  <a:lnTo>
                    <a:pt x="50" y="73"/>
                  </a:lnTo>
                  <a:lnTo>
                    <a:pt x="50" y="70"/>
                  </a:lnTo>
                  <a:lnTo>
                    <a:pt x="51" y="70"/>
                  </a:lnTo>
                  <a:lnTo>
                    <a:pt x="54" y="71"/>
                  </a:lnTo>
                  <a:lnTo>
                    <a:pt x="58" y="73"/>
                  </a:lnTo>
                  <a:lnTo>
                    <a:pt x="63" y="77"/>
                  </a:lnTo>
                  <a:lnTo>
                    <a:pt x="68" y="82"/>
                  </a:lnTo>
                  <a:lnTo>
                    <a:pt x="72" y="90"/>
                  </a:lnTo>
                  <a:lnTo>
                    <a:pt x="74" y="100"/>
                  </a:lnTo>
                  <a:lnTo>
                    <a:pt x="75" y="104"/>
                  </a:lnTo>
                  <a:lnTo>
                    <a:pt x="75" y="105"/>
                  </a:lnTo>
                  <a:lnTo>
                    <a:pt x="77" y="104"/>
                  </a:lnTo>
                  <a:lnTo>
                    <a:pt x="77" y="99"/>
                  </a:lnTo>
                  <a:lnTo>
                    <a:pt x="77" y="95"/>
                  </a:lnTo>
                  <a:lnTo>
                    <a:pt x="76" y="90"/>
                  </a:lnTo>
                  <a:lnTo>
                    <a:pt x="75" y="84"/>
                  </a:lnTo>
                  <a:lnTo>
                    <a:pt x="72" y="78"/>
                  </a:lnTo>
                  <a:lnTo>
                    <a:pt x="69" y="72"/>
                  </a:lnTo>
                  <a:lnTo>
                    <a:pt x="63" y="67"/>
                  </a:lnTo>
                  <a:lnTo>
                    <a:pt x="58" y="63"/>
                  </a:lnTo>
                  <a:lnTo>
                    <a:pt x="51" y="61"/>
                  </a:lnTo>
                  <a:lnTo>
                    <a:pt x="53" y="56"/>
                  </a:lnTo>
                  <a:lnTo>
                    <a:pt x="55" y="49"/>
                  </a:lnTo>
                  <a:lnTo>
                    <a:pt x="57" y="43"/>
                  </a:lnTo>
                  <a:lnTo>
                    <a:pt x="57" y="39"/>
                  </a:lnTo>
                  <a:lnTo>
                    <a:pt x="63" y="41"/>
                  </a:lnTo>
                  <a:lnTo>
                    <a:pt x="71" y="44"/>
                  </a:lnTo>
                  <a:lnTo>
                    <a:pt x="76" y="50"/>
                  </a:lnTo>
                  <a:lnTo>
                    <a:pt x="80" y="59"/>
                  </a:lnTo>
                  <a:lnTo>
                    <a:pt x="81" y="63"/>
                  </a:lnTo>
                  <a:lnTo>
                    <a:pt x="82" y="62"/>
                  </a:lnTo>
                  <a:lnTo>
                    <a:pt x="82" y="57"/>
                  </a:lnTo>
                  <a:lnTo>
                    <a:pt x="80" y="49"/>
                  </a:lnTo>
                  <a:lnTo>
                    <a:pt x="75" y="40"/>
                  </a:lnTo>
                  <a:lnTo>
                    <a:pt x="68" y="33"/>
                  </a:lnTo>
                  <a:lnTo>
                    <a:pt x="61" y="30"/>
                  </a:lnTo>
                  <a:lnTo>
                    <a:pt x="61" y="22"/>
                  </a:lnTo>
                  <a:lnTo>
                    <a:pt x="61" y="15"/>
                  </a:lnTo>
                  <a:lnTo>
                    <a:pt x="61" y="9"/>
                  </a:lnTo>
                  <a:lnTo>
                    <a:pt x="61" y="4"/>
                  </a:lnTo>
                  <a:lnTo>
                    <a:pt x="59" y="0"/>
                  </a:lnTo>
                  <a:lnTo>
                    <a:pt x="57" y="0"/>
                  </a:lnTo>
                  <a:lnTo>
                    <a:pt x="56" y="4"/>
                  </a:lnTo>
                  <a:lnTo>
                    <a:pt x="55" y="8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6" name="Freeform 271"/>
            <p:cNvSpPr>
              <a:spLocks/>
            </p:cNvSpPr>
            <p:nvPr/>
          </p:nvSpPr>
          <p:spPr bwMode="auto">
            <a:xfrm>
              <a:off x="59" y="242"/>
              <a:ext cx="132" cy="84"/>
            </a:xfrm>
            <a:custGeom>
              <a:avLst/>
              <a:gdLst>
                <a:gd name="T0" fmla="*/ 113 w 132"/>
                <a:gd name="T1" fmla="*/ 4 h 84"/>
                <a:gd name="T2" fmla="*/ 102 w 132"/>
                <a:gd name="T3" fmla="*/ 9 h 84"/>
                <a:gd name="T4" fmla="*/ 89 w 132"/>
                <a:gd name="T5" fmla="*/ 16 h 84"/>
                <a:gd name="T6" fmla="*/ 80 w 132"/>
                <a:gd name="T7" fmla="*/ 20 h 84"/>
                <a:gd name="T8" fmla="*/ 75 w 132"/>
                <a:gd name="T9" fmla="*/ 20 h 84"/>
                <a:gd name="T10" fmla="*/ 68 w 132"/>
                <a:gd name="T11" fmla="*/ 17 h 84"/>
                <a:gd name="T12" fmla="*/ 58 w 132"/>
                <a:gd name="T13" fmla="*/ 15 h 84"/>
                <a:gd name="T14" fmla="*/ 50 w 132"/>
                <a:gd name="T15" fmla="*/ 15 h 84"/>
                <a:gd name="T16" fmla="*/ 43 w 132"/>
                <a:gd name="T17" fmla="*/ 18 h 84"/>
                <a:gd name="T18" fmla="*/ 45 w 132"/>
                <a:gd name="T19" fmla="*/ 19 h 84"/>
                <a:gd name="T20" fmla="*/ 54 w 132"/>
                <a:gd name="T21" fmla="*/ 19 h 84"/>
                <a:gd name="T22" fmla="*/ 68 w 132"/>
                <a:gd name="T23" fmla="*/ 26 h 84"/>
                <a:gd name="T24" fmla="*/ 69 w 132"/>
                <a:gd name="T25" fmla="*/ 33 h 84"/>
                <a:gd name="T26" fmla="*/ 62 w 132"/>
                <a:gd name="T27" fmla="*/ 41 h 84"/>
                <a:gd name="T28" fmla="*/ 54 w 132"/>
                <a:gd name="T29" fmla="*/ 42 h 84"/>
                <a:gd name="T30" fmla="*/ 43 w 132"/>
                <a:gd name="T31" fmla="*/ 40 h 84"/>
                <a:gd name="T32" fmla="*/ 31 w 132"/>
                <a:gd name="T33" fmla="*/ 38 h 84"/>
                <a:gd name="T34" fmla="*/ 21 w 132"/>
                <a:gd name="T35" fmla="*/ 39 h 84"/>
                <a:gd name="T36" fmla="*/ 21 w 132"/>
                <a:gd name="T37" fmla="*/ 40 h 84"/>
                <a:gd name="T38" fmla="*/ 29 w 132"/>
                <a:gd name="T39" fmla="*/ 42 h 84"/>
                <a:gd name="T40" fmla="*/ 37 w 132"/>
                <a:gd name="T41" fmla="*/ 44 h 84"/>
                <a:gd name="T42" fmla="*/ 45 w 132"/>
                <a:gd name="T43" fmla="*/ 46 h 84"/>
                <a:gd name="T44" fmla="*/ 44 w 132"/>
                <a:gd name="T45" fmla="*/ 53 h 84"/>
                <a:gd name="T46" fmla="*/ 33 w 132"/>
                <a:gd name="T47" fmla="*/ 61 h 84"/>
                <a:gd name="T48" fmla="*/ 21 w 132"/>
                <a:gd name="T49" fmla="*/ 66 h 84"/>
                <a:gd name="T50" fmla="*/ 9 w 132"/>
                <a:gd name="T51" fmla="*/ 68 h 84"/>
                <a:gd name="T52" fmla="*/ 1 w 132"/>
                <a:gd name="T53" fmla="*/ 68 h 84"/>
                <a:gd name="T54" fmla="*/ 1 w 132"/>
                <a:gd name="T55" fmla="*/ 70 h 84"/>
                <a:gd name="T56" fmla="*/ 8 w 132"/>
                <a:gd name="T57" fmla="*/ 71 h 84"/>
                <a:gd name="T58" fmla="*/ 20 w 132"/>
                <a:gd name="T59" fmla="*/ 70 h 84"/>
                <a:gd name="T60" fmla="*/ 35 w 132"/>
                <a:gd name="T61" fmla="*/ 67 h 84"/>
                <a:gd name="T62" fmla="*/ 49 w 132"/>
                <a:gd name="T63" fmla="*/ 60 h 84"/>
                <a:gd name="T64" fmla="*/ 58 w 132"/>
                <a:gd name="T65" fmla="*/ 61 h 84"/>
                <a:gd name="T66" fmla="*/ 57 w 132"/>
                <a:gd name="T67" fmla="*/ 74 h 84"/>
                <a:gd name="T68" fmla="*/ 52 w 132"/>
                <a:gd name="T69" fmla="*/ 83 h 84"/>
                <a:gd name="T70" fmla="*/ 55 w 132"/>
                <a:gd name="T71" fmla="*/ 84 h 84"/>
                <a:gd name="T72" fmla="*/ 61 w 132"/>
                <a:gd name="T73" fmla="*/ 78 h 84"/>
                <a:gd name="T74" fmla="*/ 64 w 132"/>
                <a:gd name="T75" fmla="*/ 62 h 84"/>
                <a:gd name="T76" fmla="*/ 69 w 132"/>
                <a:gd name="T77" fmla="*/ 46 h 84"/>
                <a:gd name="T78" fmla="*/ 81 w 132"/>
                <a:gd name="T79" fmla="*/ 33 h 84"/>
                <a:gd name="T80" fmla="*/ 92 w 132"/>
                <a:gd name="T81" fmla="*/ 36 h 84"/>
                <a:gd name="T82" fmla="*/ 93 w 132"/>
                <a:gd name="T83" fmla="*/ 53 h 84"/>
                <a:gd name="T84" fmla="*/ 91 w 132"/>
                <a:gd name="T85" fmla="*/ 64 h 84"/>
                <a:gd name="T86" fmla="*/ 93 w 132"/>
                <a:gd name="T87" fmla="*/ 65 h 84"/>
                <a:gd name="T88" fmla="*/ 98 w 132"/>
                <a:gd name="T89" fmla="*/ 55 h 84"/>
                <a:gd name="T90" fmla="*/ 99 w 132"/>
                <a:gd name="T91" fmla="*/ 36 h 84"/>
                <a:gd name="T92" fmla="*/ 99 w 132"/>
                <a:gd name="T93" fmla="*/ 22 h 84"/>
                <a:gd name="T94" fmla="*/ 107 w 132"/>
                <a:gd name="T95" fmla="*/ 16 h 84"/>
                <a:gd name="T96" fmla="*/ 119 w 132"/>
                <a:gd name="T97" fmla="*/ 8 h 84"/>
                <a:gd name="T98" fmla="*/ 129 w 132"/>
                <a:gd name="T99" fmla="*/ 3 h 84"/>
                <a:gd name="T100" fmla="*/ 129 w 132"/>
                <a:gd name="T101" fmla="*/ 0 h 84"/>
                <a:gd name="T102" fmla="*/ 120 w 132"/>
                <a:gd name="T103" fmla="*/ 2 h 8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2"/>
                <a:gd name="T157" fmla="*/ 0 h 84"/>
                <a:gd name="T158" fmla="*/ 132 w 132"/>
                <a:gd name="T159" fmla="*/ 84 h 8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2" h="84">
                  <a:moveTo>
                    <a:pt x="117" y="2"/>
                  </a:moveTo>
                  <a:lnTo>
                    <a:pt x="113" y="4"/>
                  </a:lnTo>
                  <a:lnTo>
                    <a:pt x="108" y="6"/>
                  </a:lnTo>
                  <a:lnTo>
                    <a:pt x="102" y="9"/>
                  </a:lnTo>
                  <a:lnTo>
                    <a:pt x="95" y="12"/>
                  </a:lnTo>
                  <a:lnTo>
                    <a:pt x="89" y="16"/>
                  </a:lnTo>
                  <a:lnTo>
                    <a:pt x="84" y="19"/>
                  </a:lnTo>
                  <a:lnTo>
                    <a:pt x="80" y="20"/>
                  </a:lnTo>
                  <a:lnTo>
                    <a:pt x="78" y="22"/>
                  </a:lnTo>
                  <a:lnTo>
                    <a:pt x="75" y="20"/>
                  </a:lnTo>
                  <a:lnTo>
                    <a:pt x="72" y="18"/>
                  </a:lnTo>
                  <a:lnTo>
                    <a:pt x="68" y="17"/>
                  </a:lnTo>
                  <a:lnTo>
                    <a:pt x="63" y="15"/>
                  </a:lnTo>
                  <a:lnTo>
                    <a:pt x="58" y="15"/>
                  </a:lnTo>
                  <a:lnTo>
                    <a:pt x="54" y="14"/>
                  </a:lnTo>
                  <a:lnTo>
                    <a:pt x="50" y="15"/>
                  </a:lnTo>
                  <a:lnTo>
                    <a:pt x="45" y="16"/>
                  </a:lnTo>
                  <a:lnTo>
                    <a:pt x="43" y="18"/>
                  </a:lnTo>
                  <a:lnTo>
                    <a:pt x="44" y="19"/>
                  </a:lnTo>
                  <a:lnTo>
                    <a:pt x="45" y="19"/>
                  </a:lnTo>
                  <a:lnTo>
                    <a:pt x="49" y="19"/>
                  </a:lnTo>
                  <a:lnTo>
                    <a:pt x="54" y="19"/>
                  </a:lnTo>
                  <a:lnTo>
                    <a:pt x="62" y="22"/>
                  </a:lnTo>
                  <a:lnTo>
                    <a:pt x="68" y="26"/>
                  </a:lnTo>
                  <a:lnTo>
                    <a:pt x="72" y="29"/>
                  </a:lnTo>
                  <a:lnTo>
                    <a:pt x="69" y="33"/>
                  </a:lnTo>
                  <a:lnTo>
                    <a:pt x="66" y="37"/>
                  </a:lnTo>
                  <a:lnTo>
                    <a:pt x="62" y="41"/>
                  </a:lnTo>
                  <a:lnTo>
                    <a:pt x="59" y="43"/>
                  </a:lnTo>
                  <a:lnTo>
                    <a:pt x="54" y="42"/>
                  </a:lnTo>
                  <a:lnTo>
                    <a:pt x="49" y="41"/>
                  </a:lnTo>
                  <a:lnTo>
                    <a:pt x="43" y="40"/>
                  </a:lnTo>
                  <a:lnTo>
                    <a:pt x="37" y="39"/>
                  </a:lnTo>
                  <a:lnTo>
                    <a:pt x="31" y="38"/>
                  </a:lnTo>
                  <a:lnTo>
                    <a:pt x="25" y="38"/>
                  </a:lnTo>
                  <a:lnTo>
                    <a:pt x="21" y="39"/>
                  </a:lnTo>
                  <a:lnTo>
                    <a:pt x="18" y="40"/>
                  </a:lnTo>
                  <a:lnTo>
                    <a:pt x="21" y="40"/>
                  </a:lnTo>
                  <a:lnTo>
                    <a:pt x="25" y="41"/>
                  </a:lnTo>
                  <a:lnTo>
                    <a:pt x="29" y="42"/>
                  </a:lnTo>
                  <a:lnTo>
                    <a:pt x="33" y="43"/>
                  </a:lnTo>
                  <a:lnTo>
                    <a:pt x="37" y="44"/>
                  </a:lnTo>
                  <a:lnTo>
                    <a:pt x="42" y="45"/>
                  </a:lnTo>
                  <a:lnTo>
                    <a:pt x="45" y="46"/>
                  </a:lnTo>
                  <a:lnTo>
                    <a:pt x="49" y="48"/>
                  </a:lnTo>
                  <a:lnTo>
                    <a:pt x="44" y="53"/>
                  </a:lnTo>
                  <a:lnTo>
                    <a:pt x="39" y="57"/>
                  </a:lnTo>
                  <a:lnTo>
                    <a:pt x="33" y="61"/>
                  </a:lnTo>
                  <a:lnTo>
                    <a:pt x="27" y="64"/>
                  </a:lnTo>
                  <a:lnTo>
                    <a:pt x="21" y="66"/>
                  </a:lnTo>
                  <a:lnTo>
                    <a:pt x="14" y="67"/>
                  </a:lnTo>
                  <a:lnTo>
                    <a:pt x="9" y="68"/>
                  </a:lnTo>
                  <a:lnTo>
                    <a:pt x="5" y="68"/>
                  </a:lnTo>
                  <a:lnTo>
                    <a:pt x="1" y="68"/>
                  </a:lnTo>
                  <a:lnTo>
                    <a:pt x="0" y="69"/>
                  </a:lnTo>
                  <a:lnTo>
                    <a:pt x="1" y="70"/>
                  </a:lnTo>
                  <a:lnTo>
                    <a:pt x="4" y="71"/>
                  </a:lnTo>
                  <a:lnTo>
                    <a:pt x="8" y="71"/>
                  </a:lnTo>
                  <a:lnTo>
                    <a:pt x="13" y="71"/>
                  </a:lnTo>
                  <a:lnTo>
                    <a:pt x="20" y="70"/>
                  </a:lnTo>
                  <a:lnTo>
                    <a:pt x="27" y="69"/>
                  </a:lnTo>
                  <a:lnTo>
                    <a:pt x="35" y="67"/>
                  </a:lnTo>
                  <a:lnTo>
                    <a:pt x="42" y="64"/>
                  </a:lnTo>
                  <a:lnTo>
                    <a:pt x="49" y="60"/>
                  </a:lnTo>
                  <a:lnTo>
                    <a:pt x="55" y="55"/>
                  </a:lnTo>
                  <a:lnTo>
                    <a:pt x="58" y="61"/>
                  </a:lnTo>
                  <a:lnTo>
                    <a:pt x="59" y="68"/>
                  </a:lnTo>
                  <a:lnTo>
                    <a:pt x="57" y="74"/>
                  </a:lnTo>
                  <a:lnTo>
                    <a:pt x="54" y="81"/>
                  </a:lnTo>
                  <a:lnTo>
                    <a:pt x="52" y="83"/>
                  </a:lnTo>
                  <a:lnTo>
                    <a:pt x="52" y="84"/>
                  </a:lnTo>
                  <a:lnTo>
                    <a:pt x="55" y="84"/>
                  </a:lnTo>
                  <a:lnTo>
                    <a:pt x="57" y="82"/>
                  </a:lnTo>
                  <a:lnTo>
                    <a:pt x="61" y="78"/>
                  </a:lnTo>
                  <a:lnTo>
                    <a:pt x="63" y="71"/>
                  </a:lnTo>
                  <a:lnTo>
                    <a:pt x="64" y="62"/>
                  </a:lnTo>
                  <a:lnTo>
                    <a:pt x="63" y="53"/>
                  </a:lnTo>
                  <a:lnTo>
                    <a:pt x="69" y="46"/>
                  </a:lnTo>
                  <a:lnTo>
                    <a:pt x="75" y="39"/>
                  </a:lnTo>
                  <a:lnTo>
                    <a:pt x="81" y="33"/>
                  </a:lnTo>
                  <a:lnTo>
                    <a:pt x="88" y="30"/>
                  </a:lnTo>
                  <a:lnTo>
                    <a:pt x="92" y="36"/>
                  </a:lnTo>
                  <a:lnTo>
                    <a:pt x="93" y="44"/>
                  </a:lnTo>
                  <a:lnTo>
                    <a:pt x="93" y="53"/>
                  </a:lnTo>
                  <a:lnTo>
                    <a:pt x="92" y="61"/>
                  </a:lnTo>
                  <a:lnTo>
                    <a:pt x="91" y="64"/>
                  </a:lnTo>
                  <a:lnTo>
                    <a:pt x="92" y="65"/>
                  </a:lnTo>
                  <a:lnTo>
                    <a:pt x="93" y="65"/>
                  </a:lnTo>
                  <a:lnTo>
                    <a:pt x="95" y="62"/>
                  </a:lnTo>
                  <a:lnTo>
                    <a:pt x="98" y="55"/>
                  </a:lnTo>
                  <a:lnTo>
                    <a:pt x="99" y="46"/>
                  </a:lnTo>
                  <a:lnTo>
                    <a:pt x="99" y="36"/>
                  </a:lnTo>
                  <a:lnTo>
                    <a:pt x="96" y="25"/>
                  </a:lnTo>
                  <a:lnTo>
                    <a:pt x="99" y="22"/>
                  </a:lnTo>
                  <a:lnTo>
                    <a:pt x="103" y="19"/>
                  </a:lnTo>
                  <a:lnTo>
                    <a:pt x="107" y="16"/>
                  </a:lnTo>
                  <a:lnTo>
                    <a:pt x="113" y="12"/>
                  </a:lnTo>
                  <a:lnTo>
                    <a:pt x="119" y="8"/>
                  </a:lnTo>
                  <a:lnTo>
                    <a:pt x="124" y="5"/>
                  </a:lnTo>
                  <a:lnTo>
                    <a:pt x="129" y="3"/>
                  </a:lnTo>
                  <a:lnTo>
                    <a:pt x="132" y="1"/>
                  </a:lnTo>
                  <a:lnTo>
                    <a:pt x="129" y="0"/>
                  </a:lnTo>
                  <a:lnTo>
                    <a:pt x="125" y="1"/>
                  </a:lnTo>
                  <a:lnTo>
                    <a:pt x="120" y="2"/>
                  </a:lnTo>
                  <a:lnTo>
                    <a:pt x="117" y="2"/>
                  </a:lnTo>
                  <a:close/>
                </a:path>
              </a:pathLst>
            </a:custGeom>
            <a:solidFill>
              <a:srgbClr val="BA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7" name="Freeform 272"/>
            <p:cNvSpPr>
              <a:spLocks/>
            </p:cNvSpPr>
            <p:nvPr/>
          </p:nvSpPr>
          <p:spPr bwMode="auto">
            <a:xfrm>
              <a:off x="243" y="196"/>
              <a:ext cx="12" cy="14"/>
            </a:xfrm>
            <a:custGeom>
              <a:avLst/>
              <a:gdLst>
                <a:gd name="T0" fmla="*/ 1 w 12"/>
                <a:gd name="T1" fmla="*/ 1 h 14"/>
                <a:gd name="T2" fmla="*/ 5 w 12"/>
                <a:gd name="T3" fmla="*/ 0 h 14"/>
                <a:gd name="T4" fmla="*/ 7 w 12"/>
                <a:gd name="T5" fmla="*/ 0 h 14"/>
                <a:gd name="T6" fmla="*/ 10 w 12"/>
                <a:gd name="T7" fmla="*/ 1 h 14"/>
                <a:gd name="T8" fmla="*/ 11 w 12"/>
                <a:gd name="T9" fmla="*/ 4 h 14"/>
                <a:gd name="T10" fmla="*/ 12 w 12"/>
                <a:gd name="T11" fmla="*/ 7 h 14"/>
                <a:gd name="T12" fmla="*/ 12 w 12"/>
                <a:gd name="T13" fmla="*/ 10 h 14"/>
                <a:gd name="T14" fmla="*/ 11 w 12"/>
                <a:gd name="T15" fmla="*/ 11 h 14"/>
                <a:gd name="T16" fmla="*/ 10 w 12"/>
                <a:gd name="T17" fmla="*/ 13 h 14"/>
                <a:gd name="T18" fmla="*/ 8 w 12"/>
                <a:gd name="T19" fmla="*/ 14 h 14"/>
                <a:gd name="T20" fmla="*/ 6 w 12"/>
                <a:gd name="T21" fmla="*/ 14 h 14"/>
                <a:gd name="T22" fmla="*/ 4 w 12"/>
                <a:gd name="T23" fmla="*/ 13 h 14"/>
                <a:gd name="T24" fmla="*/ 1 w 12"/>
                <a:gd name="T25" fmla="*/ 11 h 14"/>
                <a:gd name="T26" fmla="*/ 0 w 12"/>
                <a:gd name="T27" fmla="*/ 9 h 14"/>
                <a:gd name="T28" fmla="*/ 0 w 12"/>
                <a:gd name="T29" fmla="*/ 5 h 14"/>
                <a:gd name="T30" fmla="*/ 0 w 12"/>
                <a:gd name="T31" fmla="*/ 2 h 14"/>
                <a:gd name="T32" fmla="*/ 1 w 12"/>
                <a:gd name="T33" fmla="*/ 1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4"/>
                <a:gd name="T53" fmla="*/ 12 w 12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4">
                  <a:moveTo>
                    <a:pt x="1" y="1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10" y="1"/>
                  </a:lnTo>
                  <a:lnTo>
                    <a:pt x="11" y="4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1" y="11"/>
                  </a:lnTo>
                  <a:lnTo>
                    <a:pt x="10" y="13"/>
                  </a:lnTo>
                  <a:lnTo>
                    <a:pt x="8" y="14"/>
                  </a:lnTo>
                  <a:lnTo>
                    <a:pt x="6" y="14"/>
                  </a:lnTo>
                  <a:lnTo>
                    <a:pt x="4" y="13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8" name="Freeform 273"/>
            <p:cNvSpPr>
              <a:spLocks/>
            </p:cNvSpPr>
            <p:nvPr/>
          </p:nvSpPr>
          <p:spPr bwMode="auto">
            <a:xfrm>
              <a:off x="240" y="230"/>
              <a:ext cx="10" cy="9"/>
            </a:xfrm>
            <a:custGeom>
              <a:avLst/>
              <a:gdLst>
                <a:gd name="T0" fmla="*/ 1 w 10"/>
                <a:gd name="T1" fmla="*/ 1 h 9"/>
                <a:gd name="T2" fmla="*/ 3 w 10"/>
                <a:gd name="T3" fmla="*/ 0 h 9"/>
                <a:gd name="T4" fmla="*/ 5 w 10"/>
                <a:gd name="T5" fmla="*/ 0 h 9"/>
                <a:gd name="T6" fmla="*/ 8 w 10"/>
                <a:gd name="T7" fmla="*/ 1 h 9"/>
                <a:gd name="T8" fmla="*/ 9 w 10"/>
                <a:gd name="T9" fmla="*/ 2 h 9"/>
                <a:gd name="T10" fmla="*/ 10 w 10"/>
                <a:gd name="T11" fmla="*/ 4 h 9"/>
                <a:gd name="T12" fmla="*/ 10 w 10"/>
                <a:gd name="T13" fmla="*/ 4 h 9"/>
                <a:gd name="T14" fmla="*/ 9 w 10"/>
                <a:gd name="T15" fmla="*/ 6 h 9"/>
                <a:gd name="T16" fmla="*/ 9 w 10"/>
                <a:gd name="T17" fmla="*/ 8 h 9"/>
                <a:gd name="T18" fmla="*/ 7 w 10"/>
                <a:gd name="T19" fmla="*/ 9 h 9"/>
                <a:gd name="T20" fmla="*/ 4 w 10"/>
                <a:gd name="T21" fmla="*/ 9 h 9"/>
                <a:gd name="T22" fmla="*/ 2 w 10"/>
                <a:gd name="T23" fmla="*/ 8 h 9"/>
                <a:gd name="T24" fmla="*/ 1 w 10"/>
                <a:gd name="T25" fmla="*/ 7 h 9"/>
                <a:gd name="T26" fmla="*/ 1 w 10"/>
                <a:gd name="T27" fmla="*/ 6 h 9"/>
                <a:gd name="T28" fmla="*/ 0 w 10"/>
                <a:gd name="T29" fmla="*/ 5 h 9"/>
                <a:gd name="T30" fmla="*/ 0 w 10"/>
                <a:gd name="T31" fmla="*/ 3 h 9"/>
                <a:gd name="T32" fmla="*/ 1 w 10"/>
                <a:gd name="T33" fmla="*/ 1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9"/>
                <a:gd name="T53" fmla="*/ 10 w 10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9">
                  <a:moveTo>
                    <a:pt x="1" y="1"/>
                  </a:moveTo>
                  <a:lnTo>
                    <a:pt x="3" y="0"/>
                  </a:lnTo>
                  <a:lnTo>
                    <a:pt x="5" y="0"/>
                  </a:lnTo>
                  <a:lnTo>
                    <a:pt x="8" y="1"/>
                  </a:lnTo>
                  <a:lnTo>
                    <a:pt x="9" y="2"/>
                  </a:lnTo>
                  <a:lnTo>
                    <a:pt x="10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7" y="9"/>
                  </a:lnTo>
                  <a:lnTo>
                    <a:pt x="4" y="9"/>
                  </a:lnTo>
                  <a:lnTo>
                    <a:pt x="2" y="8"/>
                  </a:lnTo>
                  <a:lnTo>
                    <a:pt x="1" y="7"/>
                  </a:lnTo>
                  <a:lnTo>
                    <a:pt x="1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59" name="Freeform 274"/>
            <p:cNvSpPr>
              <a:spLocks/>
            </p:cNvSpPr>
            <p:nvPr/>
          </p:nvSpPr>
          <p:spPr bwMode="auto">
            <a:xfrm>
              <a:off x="262" y="253"/>
              <a:ext cx="14" cy="14"/>
            </a:xfrm>
            <a:custGeom>
              <a:avLst/>
              <a:gdLst>
                <a:gd name="T0" fmla="*/ 2 w 14"/>
                <a:gd name="T1" fmla="*/ 4 h 14"/>
                <a:gd name="T2" fmla="*/ 5 w 14"/>
                <a:gd name="T3" fmla="*/ 1 h 14"/>
                <a:gd name="T4" fmla="*/ 7 w 14"/>
                <a:gd name="T5" fmla="*/ 0 h 14"/>
                <a:gd name="T6" fmla="*/ 9 w 14"/>
                <a:gd name="T7" fmla="*/ 0 h 14"/>
                <a:gd name="T8" fmla="*/ 12 w 14"/>
                <a:gd name="T9" fmla="*/ 2 h 14"/>
                <a:gd name="T10" fmla="*/ 13 w 14"/>
                <a:gd name="T11" fmla="*/ 4 h 14"/>
                <a:gd name="T12" fmla="*/ 14 w 14"/>
                <a:gd name="T13" fmla="*/ 7 h 14"/>
                <a:gd name="T14" fmla="*/ 14 w 14"/>
                <a:gd name="T15" fmla="*/ 9 h 14"/>
                <a:gd name="T16" fmla="*/ 12 w 14"/>
                <a:gd name="T17" fmla="*/ 11 h 14"/>
                <a:gd name="T18" fmla="*/ 11 w 14"/>
                <a:gd name="T19" fmla="*/ 13 h 14"/>
                <a:gd name="T20" fmla="*/ 8 w 14"/>
                <a:gd name="T21" fmla="*/ 14 h 14"/>
                <a:gd name="T22" fmla="*/ 5 w 14"/>
                <a:gd name="T23" fmla="*/ 14 h 14"/>
                <a:gd name="T24" fmla="*/ 3 w 14"/>
                <a:gd name="T25" fmla="*/ 13 h 14"/>
                <a:gd name="T26" fmla="*/ 1 w 14"/>
                <a:gd name="T27" fmla="*/ 10 h 14"/>
                <a:gd name="T28" fmla="*/ 0 w 14"/>
                <a:gd name="T29" fmla="*/ 8 h 14"/>
                <a:gd name="T30" fmla="*/ 0 w 14"/>
                <a:gd name="T31" fmla="*/ 6 h 14"/>
                <a:gd name="T32" fmla="*/ 2 w 14"/>
                <a:gd name="T33" fmla="*/ 4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4"/>
                <a:gd name="T53" fmla="*/ 14 w 14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4">
                  <a:moveTo>
                    <a:pt x="2" y="4"/>
                  </a:moveTo>
                  <a:lnTo>
                    <a:pt x="5" y="1"/>
                  </a:lnTo>
                  <a:lnTo>
                    <a:pt x="7" y="0"/>
                  </a:lnTo>
                  <a:lnTo>
                    <a:pt x="9" y="0"/>
                  </a:lnTo>
                  <a:lnTo>
                    <a:pt x="12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1" y="13"/>
                  </a:lnTo>
                  <a:lnTo>
                    <a:pt x="8" y="14"/>
                  </a:lnTo>
                  <a:lnTo>
                    <a:pt x="5" y="14"/>
                  </a:lnTo>
                  <a:lnTo>
                    <a:pt x="3" y="13"/>
                  </a:lnTo>
                  <a:lnTo>
                    <a:pt x="1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0" name="Freeform 275"/>
            <p:cNvSpPr>
              <a:spLocks/>
            </p:cNvSpPr>
            <p:nvPr/>
          </p:nvSpPr>
          <p:spPr bwMode="auto">
            <a:xfrm>
              <a:off x="212" y="247"/>
              <a:ext cx="15" cy="16"/>
            </a:xfrm>
            <a:custGeom>
              <a:avLst/>
              <a:gdLst>
                <a:gd name="T0" fmla="*/ 7 w 15"/>
                <a:gd name="T1" fmla="*/ 0 h 16"/>
                <a:gd name="T2" fmla="*/ 11 w 15"/>
                <a:gd name="T3" fmla="*/ 1 h 16"/>
                <a:gd name="T4" fmla="*/ 13 w 15"/>
                <a:gd name="T5" fmla="*/ 2 h 16"/>
                <a:gd name="T6" fmla="*/ 15 w 15"/>
                <a:gd name="T7" fmla="*/ 5 h 16"/>
                <a:gd name="T8" fmla="*/ 15 w 15"/>
                <a:gd name="T9" fmla="*/ 8 h 16"/>
                <a:gd name="T10" fmla="*/ 14 w 15"/>
                <a:gd name="T11" fmla="*/ 12 h 16"/>
                <a:gd name="T12" fmla="*/ 13 w 15"/>
                <a:gd name="T13" fmla="*/ 14 h 16"/>
                <a:gd name="T14" fmla="*/ 11 w 15"/>
                <a:gd name="T15" fmla="*/ 16 h 16"/>
                <a:gd name="T16" fmla="*/ 8 w 15"/>
                <a:gd name="T17" fmla="*/ 16 h 16"/>
                <a:gd name="T18" fmla="*/ 5 w 15"/>
                <a:gd name="T19" fmla="*/ 15 h 16"/>
                <a:gd name="T20" fmla="*/ 2 w 15"/>
                <a:gd name="T21" fmla="*/ 14 h 16"/>
                <a:gd name="T22" fmla="*/ 1 w 15"/>
                <a:gd name="T23" fmla="*/ 13 h 16"/>
                <a:gd name="T24" fmla="*/ 0 w 15"/>
                <a:gd name="T25" fmla="*/ 10 h 16"/>
                <a:gd name="T26" fmla="*/ 1 w 15"/>
                <a:gd name="T27" fmla="*/ 7 h 16"/>
                <a:gd name="T28" fmla="*/ 1 w 15"/>
                <a:gd name="T29" fmla="*/ 3 h 16"/>
                <a:gd name="T30" fmla="*/ 4 w 15"/>
                <a:gd name="T31" fmla="*/ 1 h 16"/>
                <a:gd name="T32" fmla="*/ 7 w 15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7" y="0"/>
                  </a:moveTo>
                  <a:lnTo>
                    <a:pt x="11" y="1"/>
                  </a:lnTo>
                  <a:lnTo>
                    <a:pt x="13" y="2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4" y="12"/>
                  </a:lnTo>
                  <a:lnTo>
                    <a:pt x="13" y="14"/>
                  </a:lnTo>
                  <a:lnTo>
                    <a:pt x="11" y="16"/>
                  </a:lnTo>
                  <a:lnTo>
                    <a:pt x="8" y="16"/>
                  </a:lnTo>
                  <a:lnTo>
                    <a:pt x="5" y="15"/>
                  </a:lnTo>
                  <a:lnTo>
                    <a:pt x="2" y="14"/>
                  </a:lnTo>
                  <a:lnTo>
                    <a:pt x="1" y="13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1" name="Freeform 276"/>
            <p:cNvSpPr>
              <a:spLocks/>
            </p:cNvSpPr>
            <p:nvPr/>
          </p:nvSpPr>
          <p:spPr bwMode="auto">
            <a:xfrm>
              <a:off x="204" y="211"/>
              <a:ext cx="15" cy="16"/>
            </a:xfrm>
            <a:custGeom>
              <a:avLst/>
              <a:gdLst>
                <a:gd name="T0" fmla="*/ 0 w 15"/>
                <a:gd name="T1" fmla="*/ 9 h 16"/>
                <a:gd name="T2" fmla="*/ 0 w 15"/>
                <a:gd name="T3" fmla="*/ 5 h 16"/>
                <a:gd name="T4" fmla="*/ 2 w 15"/>
                <a:gd name="T5" fmla="*/ 2 h 16"/>
                <a:gd name="T6" fmla="*/ 4 w 15"/>
                <a:gd name="T7" fmla="*/ 1 h 16"/>
                <a:gd name="T8" fmla="*/ 8 w 15"/>
                <a:gd name="T9" fmla="*/ 0 h 16"/>
                <a:gd name="T10" fmla="*/ 10 w 15"/>
                <a:gd name="T11" fmla="*/ 0 h 16"/>
                <a:gd name="T12" fmla="*/ 13 w 15"/>
                <a:gd name="T13" fmla="*/ 1 h 16"/>
                <a:gd name="T14" fmla="*/ 15 w 15"/>
                <a:gd name="T15" fmla="*/ 3 h 16"/>
                <a:gd name="T16" fmla="*/ 15 w 15"/>
                <a:gd name="T17" fmla="*/ 5 h 16"/>
                <a:gd name="T18" fmla="*/ 15 w 15"/>
                <a:gd name="T19" fmla="*/ 8 h 16"/>
                <a:gd name="T20" fmla="*/ 15 w 15"/>
                <a:gd name="T21" fmla="*/ 11 h 16"/>
                <a:gd name="T22" fmla="*/ 13 w 15"/>
                <a:gd name="T23" fmla="*/ 14 h 16"/>
                <a:gd name="T24" fmla="*/ 10 w 15"/>
                <a:gd name="T25" fmla="*/ 16 h 16"/>
                <a:gd name="T26" fmla="*/ 8 w 15"/>
                <a:gd name="T27" fmla="*/ 16 h 16"/>
                <a:gd name="T28" fmla="*/ 4 w 15"/>
                <a:gd name="T29" fmla="*/ 15 h 16"/>
                <a:gd name="T30" fmla="*/ 2 w 15"/>
                <a:gd name="T31" fmla="*/ 12 h 16"/>
                <a:gd name="T32" fmla="*/ 0 w 15"/>
                <a:gd name="T33" fmla="*/ 9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0" y="9"/>
                  </a:moveTo>
                  <a:lnTo>
                    <a:pt x="0" y="5"/>
                  </a:lnTo>
                  <a:lnTo>
                    <a:pt x="2" y="2"/>
                  </a:lnTo>
                  <a:lnTo>
                    <a:pt x="4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3" y="1"/>
                  </a:lnTo>
                  <a:lnTo>
                    <a:pt x="15" y="3"/>
                  </a:lnTo>
                  <a:lnTo>
                    <a:pt x="15" y="5"/>
                  </a:lnTo>
                  <a:lnTo>
                    <a:pt x="15" y="8"/>
                  </a:lnTo>
                  <a:lnTo>
                    <a:pt x="15" y="11"/>
                  </a:lnTo>
                  <a:lnTo>
                    <a:pt x="13" y="14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4" y="15"/>
                  </a:lnTo>
                  <a:lnTo>
                    <a:pt x="2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2" name="Freeform 277"/>
            <p:cNvSpPr>
              <a:spLocks/>
            </p:cNvSpPr>
            <p:nvPr/>
          </p:nvSpPr>
          <p:spPr bwMode="auto">
            <a:xfrm>
              <a:off x="181" y="210"/>
              <a:ext cx="13" cy="14"/>
            </a:xfrm>
            <a:custGeom>
              <a:avLst/>
              <a:gdLst>
                <a:gd name="T0" fmla="*/ 0 w 13"/>
                <a:gd name="T1" fmla="*/ 9 h 14"/>
                <a:gd name="T2" fmla="*/ 0 w 13"/>
                <a:gd name="T3" fmla="*/ 6 h 14"/>
                <a:gd name="T4" fmla="*/ 1 w 13"/>
                <a:gd name="T5" fmla="*/ 3 h 14"/>
                <a:gd name="T6" fmla="*/ 3 w 13"/>
                <a:gd name="T7" fmla="*/ 1 h 14"/>
                <a:gd name="T8" fmla="*/ 6 w 13"/>
                <a:gd name="T9" fmla="*/ 0 h 14"/>
                <a:gd name="T10" fmla="*/ 8 w 13"/>
                <a:gd name="T11" fmla="*/ 0 h 14"/>
                <a:gd name="T12" fmla="*/ 11 w 13"/>
                <a:gd name="T13" fmla="*/ 1 h 14"/>
                <a:gd name="T14" fmla="*/ 12 w 13"/>
                <a:gd name="T15" fmla="*/ 4 h 14"/>
                <a:gd name="T16" fmla="*/ 13 w 13"/>
                <a:gd name="T17" fmla="*/ 6 h 14"/>
                <a:gd name="T18" fmla="*/ 12 w 13"/>
                <a:gd name="T19" fmla="*/ 9 h 14"/>
                <a:gd name="T20" fmla="*/ 11 w 13"/>
                <a:gd name="T21" fmla="*/ 11 h 14"/>
                <a:gd name="T22" fmla="*/ 9 w 13"/>
                <a:gd name="T23" fmla="*/ 13 h 14"/>
                <a:gd name="T24" fmla="*/ 7 w 13"/>
                <a:gd name="T25" fmla="*/ 14 h 14"/>
                <a:gd name="T26" fmla="*/ 5 w 13"/>
                <a:gd name="T27" fmla="*/ 14 h 14"/>
                <a:gd name="T28" fmla="*/ 2 w 13"/>
                <a:gd name="T29" fmla="*/ 13 h 14"/>
                <a:gd name="T30" fmla="*/ 0 w 13"/>
                <a:gd name="T31" fmla="*/ 12 h 14"/>
                <a:gd name="T32" fmla="*/ 0 w 13"/>
                <a:gd name="T33" fmla="*/ 9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0" y="9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4"/>
                  </a:lnTo>
                  <a:lnTo>
                    <a:pt x="13" y="6"/>
                  </a:lnTo>
                  <a:lnTo>
                    <a:pt x="12" y="9"/>
                  </a:lnTo>
                  <a:lnTo>
                    <a:pt x="11" y="11"/>
                  </a:lnTo>
                  <a:lnTo>
                    <a:pt x="9" y="13"/>
                  </a:lnTo>
                  <a:lnTo>
                    <a:pt x="7" y="14"/>
                  </a:lnTo>
                  <a:lnTo>
                    <a:pt x="5" y="14"/>
                  </a:lnTo>
                  <a:lnTo>
                    <a:pt x="2" y="13"/>
                  </a:lnTo>
                  <a:lnTo>
                    <a:pt x="0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3" name="Freeform 278"/>
            <p:cNvSpPr>
              <a:spLocks/>
            </p:cNvSpPr>
            <p:nvPr/>
          </p:nvSpPr>
          <p:spPr bwMode="auto">
            <a:xfrm>
              <a:off x="200" y="186"/>
              <a:ext cx="13" cy="15"/>
            </a:xfrm>
            <a:custGeom>
              <a:avLst/>
              <a:gdLst>
                <a:gd name="T0" fmla="*/ 0 w 13"/>
                <a:gd name="T1" fmla="*/ 8 h 15"/>
                <a:gd name="T2" fmla="*/ 0 w 13"/>
                <a:gd name="T3" fmla="*/ 6 h 15"/>
                <a:gd name="T4" fmla="*/ 1 w 13"/>
                <a:gd name="T5" fmla="*/ 3 h 15"/>
                <a:gd name="T6" fmla="*/ 3 w 13"/>
                <a:gd name="T7" fmla="*/ 1 h 15"/>
                <a:gd name="T8" fmla="*/ 6 w 13"/>
                <a:gd name="T9" fmla="*/ 0 h 15"/>
                <a:gd name="T10" fmla="*/ 8 w 13"/>
                <a:gd name="T11" fmla="*/ 0 h 15"/>
                <a:gd name="T12" fmla="*/ 11 w 13"/>
                <a:gd name="T13" fmla="*/ 1 h 15"/>
                <a:gd name="T14" fmla="*/ 13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3 w 13"/>
                <a:gd name="T21" fmla="*/ 11 h 15"/>
                <a:gd name="T22" fmla="*/ 11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1 h 15"/>
                <a:gd name="T32" fmla="*/ 0 w 13"/>
                <a:gd name="T33" fmla="*/ 8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8"/>
                  </a:moveTo>
                  <a:lnTo>
                    <a:pt x="0" y="6"/>
                  </a:lnTo>
                  <a:lnTo>
                    <a:pt x="1" y="3"/>
                  </a:lnTo>
                  <a:lnTo>
                    <a:pt x="3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3" y="11"/>
                  </a:lnTo>
                  <a:lnTo>
                    <a:pt x="11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4" name="Freeform 279"/>
            <p:cNvSpPr>
              <a:spLocks/>
            </p:cNvSpPr>
            <p:nvPr/>
          </p:nvSpPr>
          <p:spPr bwMode="auto">
            <a:xfrm>
              <a:off x="465" y="182"/>
              <a:ext cx="98" cy="112"/>
            </a:xfrm>
            <a:custGeom>
              <a:avLst/>
              <a:gdLst>
                <a:gd name="T0" fmla="*/ 11 w 98"/>
                <a:gd name="T1" fmla="*/ 32 h 112"/>
                <a:gd name="T2" fmla="*/ 16 w 98"/>
                <a:gd name="T3" fmla="*/ 54 h 112"/>
                <a:gd name="T4" fmla="*/ 24 w 98"/>
                <a:gd name="T5" fmla="*/ 52 h 112"/>
                <a:gd name="T6" fmla="*/ 32 w 98"/>
                <a:gd name="T7" fmla="*/ 60 h 112"/>
                <a:gd name="T8" fmla="*/ 35 w 98"/>
                <a:gd name="T9" fmla="*/ 66 h 112"/>
                <a:gd name="T10" fmla="*/ 26 w 98"/>
                <a:gd name="T11" fmla="*/ 64 h 112"/>
                <a:gd name="T12" fmla="*/ 21 w 98"/>
                <a:gd name="T13" fmla="*/ 62 h 112"/>
                <a:gd name="T14" fmla="*/ 14 w 98"/>
                <a:gd name="T15" fmla="*/ 57 h 112"/>
                <a:gd name="T16" fmla="*/ 2 w 98"/>
                <a:gd name="T17" fmla="*/ 63 h 112"/>
                <a:gd name="T18" fmla="*/ 1 w 98"/>
                <a:gd name="T19" fmla="*/ 78 h 112"/>
                <a:gd name="T20" fmla="*/ 4 w 98"/>
                <a:gd name="T21" fmla="*/ 84 h 112"/>
                <a:gd name="T22" fmla="*/ 20 w 98"/>
                <a:gd name="T23" fmla="*/ 86 h 112"/>
                <a:gd name="T24" fmla="*/ 29 w 98"/>
                <a:gd name="T25" fmla="*/ 81 h 112"/>
                <a:gd name="T26" fmla="*/ 29 w 98"/>
                <a:gd name="T27" fmla="*/ 87 h 112"/>
                <a:gd name="T28" fmla="*/ 23 w 98"/>
                <a:gd name="T29" fmla="*/ 108 h 112"/>
                <a:gd name="T30" fmla="*/ 40 w 98"/>
                <a:gd name="T31" fmla="*/ 110 h 112"/>
                <a:gd name="T32" fmla="*/ 47 w 98"/>
                <a:gd name="T33" fmla="*/ 95 h 112"/>
                <a:gd name="T34" fmla="*/ 41 w 98"/>
                <a:gd name="T35" fmla="*/ 82 h 112"/>
                <a:gd name="T36" fmla="*/ 45 w 98"/>
                <a:gd name="T37" fmla="*/ 79 h 112"/>
                <a:gd name="T38" fmla="*/ 47 w 98"/>
                <a:gd name="T39" fmla="*/ 84 h 112"/>
                <a:gd name="T40" fmla="*/ 53 w 98"/>
                <a:gd name="T41" fmla="*/ 96 h 112"/>
                <a:gd name="T42" fmla="*/ 66 w 98"/>
                <a:gd name="T43" fmla="*/ 95 h 112"/>
                <a:gd name="T44" fmla="*/ 78 w 98"/>
                <a:gd name="T45" fmla="*/ 99 h 112"/>
                <a:gd name="T46" fmla="*/ 90 w 98"/>
                <a:gd name="T47" fmla="*/ 91 h 112"/>
                <a:gd name="T48" fmla="*/ 92 w 98"/>
                <a:gd name="T49" fmla="*/ 83 h 112"/>
                <a:gd name="T50" fmla="*/ 90 w 98"/>
                <a:gd name="T51" fmla="*/ 79 h 112"/>
                <a:gd name="T52" fmla="*/ 77 w 98"/>
                <a:gd name="T53" fmla="*/ 72 h 112"/>
                <a:gd name="T54" fmla="*/ 68 w 98"/>
                <a:gd name="T55" fmla="*/ 69 h 112"/>
                <a:gd name="T56" fmla="*/ 72 w 98"/>
                <a:gd name="T57" fmla="*/ 58 h 112"/>
                <a:gd name="T58" fmla="*/ 84 w 98"/>
                <a:gd name="T59" fmla="*/ 53 h 112"/>
                <a:gd name="T60" fmla="*/ 96 w 98"/>
                <a:gd name="T61" fmla="*/ 46 h 112"/>
                <a:gd name="T62" fmla="*/ 96 w 98"/>
                <a:gd name="T63" fmla="*/ 32 h 112"/>
                <a:gd name="T64" fmla="*/ 85 w 98"/>
                <a:gd name="T65" fmla="*/ 24 h 112"/>
                <a:gd name="T66" fmla="*/ 73 w 98"/>
                <a:gd name="T67" fmla="*/ 31 h 112"/>
                <a:gd name="T68" fmla="*/ 73 w 98"/>
                <a:gd name="T69" fmla="*/ 40 h 112"/>
                <a:gd name="T70" fmla="*/ 62 w 98"/>
                <a:gd name="T71" fmla="*/ 51 h 112"/>
                <a:gd name="T72" fmla="*/ 58 w 98"/>
                <a:gd name="T73" fmla="*/ 50 h 112"/>
                <a:gd name="T74" fmla="*/ 56 w 98"/>
                <a:gd name="T75" fmla="*/ 43 h 112"/>
                <a:gd name="T76" fmla="*/ 60 w 98"/>
                <a:gd name="T77" fmla="*/ 30 h 112"/>
                <a:gd name="T78" fmla="*/ 69 w 98"/>
                <a:gd name="T79" fmla="*/ 17 h 112"/>
                <a:gd name="T80" fmla="*/ 63 w 98"/>
                <a:gd name="T81" fmla="*/ 2 h 112"/>
                <a:gd name="T82" fmla="*/ 50 w 98"/>
                <a:gd name="T83" fmla="*/ 1 h 112"/>
                <a:gd name="T84" fmla="*/ 42 w 98"/>
                <a:gd name="T85" fmla="*/ 7 h 112"/>
                <a:gd name="T86" fmla="*/ 39 w 98"/>
                <a:gd name="T87" fmla="*/ 14 h 112"/>
                <a:gd name="T88" fmla="*/ 42 w 98"/>
                <a:gd name="T89" fmla="*/ 24 h 112"/>
                <a:gd name="T90" fmla="*/ 47 w 98"/>
                <a:gd name="T91" fmla="*/ 34 h 112"/>
                <a:gd name="T92" fmla="*/ 47 w 98"/>
                <a:gd name="T93" fmla="*/ 45 h 112"/>
                <a:gd name="T94" fmla="*/ 41 w 98"/>
                <a:gd name="T95" fmla="*/ 47 h 112"/>
                <a:gd name="T96" fmla="*/ 35 w 98"/>
                <a:gd name="T97" fmla="*/ 34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8"/>
                <a:gd name="T148" fmla="*/ 0 h 112"/>
                <a:gd name="T149" fmla="*/ 98 w 98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8" h="112">
                  <a:moveTo>
                    <a:pt x="24" y="25"/>
                  </a:moveTo>
                  <a:lnTo>
                    <a:pt x="17" y="27"/>
                  </a:lnTo>
                  <a:lnTo>
                    <a:pt x="11" y="32"/>
                  </a:lnTo>
                  <a:lnTo>
                    <a:pt x="8" y="41"/>
                  </a:lnTo>
                  <a:lnTo>
                    <a:pt x="12" y="52"/>
                  </a:lnTo>
                  <a:lnTo>
                    <a:pt x="16" y="54"/>
                  </a:lnTo>
                  <a:lnTo>
                    <a:pt x="19" y="55"/>
                  </a:lnTo>
                  <a:lnTo>
                    <a:pt x="23" y="54"/>
                  </a:lnTo>
                  <a:lnTo>
                    <a:pt x="24" y="52"/>
                  </a:lnTo>
                  <a:lnTo>
                    <a:pt x="27" y="55"/>
                  </a:lnTo>
                  <a:lnTo>
                    <a:pt x="29" y="57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5"/>
                  </a:lnTo>
                  <a:lnTo>
                    <a:pt x="35" y="66"/>
                  </a:lnTo>
                  <a:lnTo>
                    <a:pt x="33" y="66"/>
                  </a:lnTo>
                  <a:lnTo>
                    <a:pt x="29" y="65"/>
                  </a:lnTo>
                  <a:lnTo>
                    <a:pt x="26" y="64"/>
                  </a:lnTo>
                  <a:lnTo>
                    <a:pt x="23" y="64"/>
                  </a:lnTo>
                  <a:lnTo>
                    <a:pt x="22" y="63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4" y="57"/>
                  </a:lnTo>
                  <a:lnTo>
                    <a:pt x="10" y="57"/>
                  </a:lnTo>
                  <a:lnTo>
                    <a:pt x="5" y="59"/>
                  </a:lnTo>
                  <a:lnTo>
                    <a:pt x="2" y="63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1" y="78"/>
                  </a:lnTo>
                  <a:lnTo>
                    <a:pt x="2" y="80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7"/>
                  </a:lnTo>
                  <a:lnTo>
                    <a:pt x="20" y="86"/>
                  </a:lnTo>
                  <a:lnTo>
                    <a:pt x="23" y="83"/>
                  </a:lnTo>
                  <a:lnTo>
                    <a:pt x="26" y="81"/>
                  </a:lnTo>
                  <a:lnTo>
                    <a:pt x="29" y="81"/>
                  </a:lnTo>
                  <a:lnTo>
                    <a:pt x="31" y="81"/>
                  </a:lnTo>
                  <a:lnTo>
                    <a:pt x="34" y="82"/>
                  </a:lnTo>
                  <a:lnTo>
                    <a:pt x="29" y="87"/>
                  </a:lnTo>
                  <a:lnTo>
                    <a:pt x="24" y="95"/>
                  </a:lnTo>
                  <a:lnTo>
                    <a:pt x="22" y="103"/>
                  </a:lnTo>
                  <a:lnTo>
                    <a:pt x="23" y="108"/>
                  </a:lnTo>
                  <a:lnTo>
                    <a:pt x="29" y="111"/>
                  </a:lnTo>
                  <a:lnTo>
                    <a:pt x="35" y="112"/>
                  </a:lnTo>
                  <a:lnTo>
                    <a:pt x="40" y="110"/>
                  </a:lnTo>
                  <a:lnTo>
                    <a:pt x="44" y="106"/>
                  </a:lnTo>
                  <a:lnTo>
                    <a:pt x="46" y="101"/>
                  </a:lnTo>
                  <a:lnTo>
                    <a:pt x="47" y="95"/>
                  </a:lnTo>
                  <a:lnTo>
                    <a:pt x="45" y="90"/>
                  </a:lnTo>
                  <a:lnTo>
                    <a:pt x="43" y="85"/>
                  </a:lnTo>
                  <a:lnTo>
                    <a:pt x="41" y="82"/>
                  </a:lnTo>
                  <a:lnTo>
                    <a:pt x="41" y="80"/>
                  </a:lnTo>
                  <a:lnTo>
                    <a:pt x="43" y="79"/>
                  </a:lnTo>
                  <a:lnTo>
                    <a:pt x="45" y="79"/>
                  </a:lnTo>
                  <a:lnTo>
                    <a:pt x="46" y="79"/>
                  </a:lnTo>
                  <a:lnTo>
                    <a:pt x="47" y="81"/>
                  </a:lnTo>
                  <a:lnTo>
                    <a:pt x="47" y="84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6"/>
                  </a:lnTo>
                  <a:lnTo>
                    <a:pt x="64" y="92"/>
                  </a:lnTo>
                  <a:lnTo>
                    <a:pt x="66" y="95"/>
                  </a:lnTo>
                  <a:lnTo>
                    <a:pt x="70" y="97"/>
                  </a:lnTo>
                  <a:lnTo>
                    <a:pt x="74" y="99"/>
                  </a:lnTo>
                  <a:lnTo>
                    <a:pt x="78" y="99"/>
                  </a:lnTo>
                  <a:lnTo>
                    <a:pt x="82" y="98"/>
                  </a:lnTo>
                  <a:lnTo>
                    <a:pt x="86" y="96"/>
                  </a:lnTo>
                  <a:lnTo>
                    <a:pt x="90" y="91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2"/>
                  </a:lnTo>
                  <a:lnTo>
                    <a:pt x="91" y="81"/>
                  </a:lnTo>
                  <a:lnTo>
                    <a:pt x="90" y="79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2"/>
                  </a:lnTo>
                  <a:lnTo>
                    <a:pt x="71" y="71"/>
                  </a:lnTo>
                  <a:lnTo>
                    <a:pt x="68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8"/>
                  </a:lnTo>
                  <a:lnTo>
                    <a:pt x="75" y="55"/>
                  </a:lnTo>
                  <a:lnTo>
                    <a:pt x="78" y="53"/>
                  </a:lnTo>
                  <a:lnTo>
                    <a:pt x="84" y="53"/>
                  </a:lnTo>
                  <a:lnTo>
                    <a:pt x="90" y="52"/>
                  </a:lnTo>
                  <a:lnTo>
                    <a:pt x="93" y="50"/>
                  </a:lnTo>
                  <a:lnTo>
                    <a:pt x="96" y="46"/>
                  </a:lnTo>
                  <a:lnTo>
                    <a:pt x="98" y="41"/>
                  </a:lnTo>
                  <a:lnTo>
                    <a:pt x="98" y="37"/>
                  </a:lnTo>
                  <a:lnTo>
                    <a:pt x="96" y="32"/>
                  </a:lnTo>
                  <a:lnTo>
                    <a:pt x="95" y="28"/>
                  </a:lnTo>
                  <a:lnTo>
                    <a:pt x="90" y="25"/>
                  </a:lnTo>
                  <a:lnTo>
                    <a:pt x="85" y="24"/>
                  </a:lnTo>
                  <a:lnTo>
                    <a:pt x="80" y="25"/>
                  </a:lnTo>
                  <a:lnTo>
                    <a:pt x="76" y="27"/>
                  </a:lnTo>
                  <a:lnTo>
                    <a:pt x="73" y="31"/>
                  </a:lnTo>
                  <a:lnTo>
                    <a:pt x="72" y="34"/>
                  </a:lnTo>
                  <a:lnTo>
                    <a:pt x="72" y="37"/>
                  </a:lnTo>
                  <a:lnTo>
                    <a:pt x="73" y="40"/>
                  </a:lnTo>
                  <a:lnTo>
                    <a:pt x="70" y="44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2"/>
                  </a:lnTo>
                  <a:lnTo>
                    <a:pt x="60" y="51"/>
                  </a:lnTo>
                  <a:lnTo>
                    <a:pt x="58" y="50"/>
                  </a:lnTo>
                  <a:lnTo>
                    <a:pt x="56" y="48"/>
                  </a:lnTo>
                  <a:lnTo>
                    <a:pt x="54" y="47"/>
                  </a:lnTo>
                  <a:lnTo>
                    <a:pt x="56" y="43"/>
                  </a:lnTo>
                  <a:lnTo>
                    <a:pt x="58" y="38"/>
                  </a:lnTo>
                  <a:lnTo>
                    <a:pt x="59" y="34"/>
                  </a:lnTo>
                  <a:lnTo>
                    <a:pt x="60" y="30"/>
                  </a:lnTo>
                  <a:lnTo>
                    <a:pt x="64" y="26"/>
                  </a:lnTo>
                  <a:lnTo>
                    <a:pt x="67" y="22"/>
                  </a:lnTo>
                  <a:lnTo>
                    <a:pt x="69" y="17"/>
                  </a:lnTo>
                  <a:lnTo>
                    <a:pt x="69" y="11"/>
                  </a:lnTo>
                  <a:lnTo>
                    <a:pt x="66" y="6"/>
                  </a:lnTo>
                  <a:lnTo>
                    <a:pt x="63" y="2"/>
                  </a:lnTo>
                  <a:lnTo>
                    <a:pt x="58" y="0"/>
                  </a:lnTo>
                  <a:lnTo>
                    <a:pt x="54" y="0"/>
                  </a:lnTo>
                  <a:lnTo>
                    <a:pt x="50" y="1"/>
                  </a:lnTo>
                  <a:lnTo>
                    <a:pt x="47" y="2"/>
                  </a:lnTo>
                  <a:lnTo>
                    <a:pt x="45" y="5"/>
                  </a:lnTo>
                  <a:lnTo>
                    <a:pt x="42" y="7"/>
                  </a:lnTo>
                  <a:lnTo>
                    <a:pt x="41" y="9"/>
                  </a:lnTo>
                  <a:lnTo>
                    <a:pt x="40" y="12"/>
                  </a:lnTo>
                  <a:lnTo>
                    <a:pt x="39" y="14"/>
                  </a:lnTo>
                  <a:lnTo>
                    <a:pt x="39" y="17"/>
                  </a:lnTo>
                  <a:lnTo>
                    <a:pt x="40" y="22"/>
                  </a:lnTo>
                  <a:lnTo>
                    <a:pt x="42" y="24"/>
                  </a:lnTo>
                  <a:lnTo>
                    <a:pt x="45" y="27"/>
                  </a:lnTo>
                  <a:lnTo>
                    <a:pt x="47" y="29"/>
                  </a:lnTo>
                  <a:lnTo>
                    <a:pt x="47" y="34"/>
                  </a:lnTo>
                  <a:lnTo>
                    <a:pt x="47" y="38"/>
                  </a:lnTo>
                  <a:lnTo>
                    <a:pt x="47" y="42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4"/>
                  </a:lnTo>
                  <a:lnTo>
                    <a:pt x="31" y="28"/>
                  </a:lnTo>
                  <a:lnTo>
                    <a:pt x="24" y="25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5" name="Freeform 280"/>
            <p:cNvSpPr>
              <a:spLocks/>
            </p:cNvSpPr>
            <p:nvPr/>
          </p:nvSpPr>
          <p:spPr bwMode="auto">
            <a:xfrm>
              <a:off x="396" y="330"/>
              <a:ext cx="101" cy="197"/>
            </a:xfrm>
            <a:custGeom>
              <a:avLst/>
              <a:gdLst>
                <a:gd name="T0" fmla="*/ 100 w 101"/>
                <a:gd name="T1" fmla="*/ 0 h 197"/>
                <a:gd name="T2" fmla="*/ 92 w 101"/>
                <a:gd name="T3" fmla="*/ 13 h 197"/>
                <a:gd name="T4" fmla="*/ 83 w 101"/>
                <a:gd name="T5" fmla="*/ 23 h 197"/>
                <a:gd name="T6" fmla="*/ 73 w 101"/>
                <a:gd name="T7" fmla="*/ 33 h 197"/>
                <a:gd name="T8" fmla="*/ 62 w 101"/>
                <a:gd name="T9" fmla="*/ 40 h 197"/>
                <a:gd name="T10" fmla="*/ 51 w 101"/>
                <a:gd name="T11" fmla="*/ 44 h 197"/>
                <a:gd name="T12" fmla="*/ 40 w 101"/>
                <a:gd name="T13" fmla="*/ 48 h 197"/>
                <a:gd name="T14" fmla="*/ 30 w 101"/>
                <a:gd name="T15" fmla="*/ 50 h 197"/>
                <a:gd name="T16" fmla="*/ 19 w 101"/>
                <a:gd name="T17" fmla="*/ 50 h 197"/>
                <a:gd name="T18" fmla="*/ 19 w 101"/>
                <a:gd name="T19" fmla="*/ 60 h 197"/>
                <a:gd name="T20" fmla="*/ 18 w 101"/>
                <a:gd name="T21" fmla="*/ 70 h 197"/>
                <a:gd name="T22" fmla="*/ 12 w 101"/>
                <a:gd name="T23" fmla="*/ 82 h 197"/>
                <a:gd name="T24" fmla="*/ 0 w 101"/>
                <a:gd name="T25" fmla="*/ 91 h 197"/>
                <a:gd name="T26" fmla="*/ 7 w 101"/>
                <a:gd name="T27" fmla="*/ 103 h 197"/>
                <a:gd name="T28" fmla="*/ 12 w 101"/>
                <a:gd name="T29" fmla="*/ 119 h 197"/>
                <a:gd name="T30" fmla="*/ 12 w 101"/>
                <a:gd name="T31" fmla="*/ 135 h 197"/>
                <a:gd name="T32" fmla="*/ 7 w 101"/>
                <a:gd name="T33" fmla="*/ 149 h 197"/>
                <a:gd name="T34" fmla="*/ 12 w 101"/>
                <a:gd name="T35" fmla="*/ 150 h 197"/>
                <a:gd name="T36" fmla="*/ 17 w 101"/>
                <a:gd name="T37" fmla="*/ 153 h 197"/>
                <a:gd name="T38" fmla="*/ 23 w 101"/>
                <a:gd name="T39" fmla="*/ 156 h 197"/>
                <a:gd name="T40" fmla="*/ 30 w 101"/>
                <a:gd name="T41" fmla="*/ 161 h 197"/>
                <a:gd name="T42" fmla="*/ 36 w 101"/>
                <a:gd name="T43" fmla="*/ 168 h 197"/>
                <a:gd name="T44" fmla="*/ 42 w 101"/>
                <a:gd name="T45" fmla="*/ 176 h 197"/>
                <a:gd name="T46" fmla="*/ 46 w 101"/>
                <a:gd name="T47" fmla="*/ 185 h 197"/>
                <a:gd name="T48" fmla="*/ 49 w 101"/>
                <a:gd name="T49" fmla="*/ 197 h 197"/>
                <a:gd name="T50" fmla="*/ 52 w 101"/>
                <a:gd name="T51" fmla="*/ 190 h 197"/>
                <a:gd name="T52" fmla="*/ 55 w 101"/>
                <a:gd name="T53" fmla="*/ 182 h 197"/>
                <a:gd name="T54" fmla="*/ 60 w 101"/>
                <a:gd name="T55" fmla="*/ 176 h 197"/>
                <a:gd name="T56" fmla="*/ 64 w 101"/>
                <a:gd name="T57" fmla="*/ 169 h 197"/>
                <a:gd name="T58" fmla="*/ 70 w 101"/>
                <a:gd name="T59" fmla="*/ 162 h 197"/>
                <a:gd name="T60" fmla="*/ 77 w 101"/>
                <a:gd name="T61" fmla="*/ 157 h 197"/>
                <a:gd name="T62" fmla="*/ 84 w 101"/>
                <a:gd name="T63" fmla="*/ 154 h 197"/>
                <a:gd name="T64" fmla="*/ 92 w 101"/>
                <a:gd name="T65" fmla="*/ 152 h 197"/>
                <a:gd name="T66" fmla="*/ 88 w 101"/>
                <a:gd name="T67" fmla="*/ 144 h 197"/>
                <a:gd name="T68" fmla="*/ 86 w 101"/>
                <a:gd name="T69" fmla="*/ 132 h 197"/>
                <a:gd name="T70" fmla="*/ 87 w 101"/>
                <a:gd name="T71" fmla="*/ 121 h 197"/>
                <a:gd name="T72" fmla="*/ 94 w 101"/>
                <a:gd name="T73" fmla="*/ 107 h 197"/>
                <a:gd name="T74" fmla="*/ 87 w 101"/>
                <a:gd name="T75" fmla="*/ 86 h 197"/>
                <a:gd name="T76" fmla="*/ 86 w 101"/>
                <a:gd name="T77" fmla="*/ 66 h 197"/>
                <a:gd name="T78" fmla="*/ 86 w 101"/>
                <a:gd name="T79" fmla="*/ 47 h 197"/>
                <a:gd name="T80" fmla="*/ 88 w 101"/>
                <a:gd name="T81" fmla="*/ 34 h 197"/>
                <a:gd name="T82" fmla="*/ 91 w 101"/>
                <a:gd name="T83" fmla="*/ 26 h 197"/>
                <a:gd name="T84" fmla="*/ 94 w 101"/>
                <a:gd name="T85" fmla="*/ 17 h 197"/>
                <a:gd name="T86" fmla="*/ 98 w 101"/>
                <a:gd name="T87" fmla="*/ 10 h 197"/>
                <a:gd name="T88" fmla="*/ 100 w 101"/>
                <a:gd name="T89" fmla="*/ 6 h 197"/>
                <a:gd name="T90" fmla="*/ 101 w 101"/>
                <a:gd name="T91" fmla="*/ 5 h 197"/>
                <a:gd name="T92" fmla="*/ 101 w 101"/>
                <a:gd name="T93" fmla="*/ 3 h 197"/>
                <a:gd name="T94" fmla="*/ 100 w 101"/>
                <a:gd name="T95" fmla="*/ 2 h 197"/>
                <a:gd name="T96" fmla="*/ 100 w 101"/>
                <a:gd name="T97" fmla="*/ 2 h 197"/>
                <a:gd name="T98" fmla="*/ 100 w 101"/>
                <a:gd name="T99" fmla="*/ 0 h 1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7"/>
                <a:gd name="T152" fmla="*/ 101 w 101"/>
                <a:gd name="T153" fmla="*/ 197 h 1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7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2" y="40"/>
                  </a:lnTo>
                  <a:lnTo>
                    <a:pt x="51" y="44"/>
                  </a:lnTo>
                  <a:lnTo>
                    <a:pt x="40" y="48"/>
                  </a:lnTo>
                  <a:lnTo>
                    <a:pt x="30" y="50"/>
                  </a:lnTo>
                  <a:lnTo>
                    <a:pt x="19" y="50"/>
                  </a:lnTo>
                  <a:lnTo>
                    <a:pt x="19" y="60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5"/>
                  </a:lnTo>
                  <a:lnTo>
                    <a:pt x="7" y="149"/>
                  </a:lnTo>
                  <a:lnTo>
                    <a:pt x="12" y="150"/>
                  </a:lnTo>
                  <a:lnTo>
                    <a:pt x="17" y="153"/>
                  </a:lnTo>
                  <a:lnTo>
                    <a:pt x="23" y="156"/>
                  </a:lnTo>
                  <a:lnTo>
                    <a:pt x="30" y="161"/>
                  </a:lnTo>
                  <a:lnTo>
                    <a:pt x="36" y="168"/>
                  </a:lnTo>
                  <a:lnTo>
                    <a:pt x="42" y="176"/>
                  </a:lnTo>
                  <a:lnTo>
                    <a:pt x="46" y="185"/>
                  </a:lnTo>
                  <a:lnTo>
                    <a:pt x="49" y="197"/>
                  </a:lnTo>
                  <a:lnTo>
                    <a:pt x="52" y="190"/>
                  </a:lnTo>
                  <a:lnTo>
                    <a:pt x="55" y="182"/>
                  </a:lnTo>
                  <a:lnTo>
                    <a:pt x="60" y="176"/>
                  </a:lnTo>
                  <a:lnTo>
                    <a:pt x="64" y="169"/>
                  </a:lnTo>
                  <a:lnTo>
                    <a:pt x="70" y="162"/>
                  </a:lnTo>
                  <a:lnTo>
                    <a:pt x="77" y="157"/>
                  </a:lnTo>
                  <a:lnTo>
                    <a:pt x="84" y="154"/>
                  </a:lnTo>
                  <a:lnTo>
                    <a:pt x="92" y="152"/>
                  </a:lnTo>
                  <a:lnTo>
                    <a:pt x="88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7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5"/>
                  </a:lnTo>
                  <a:lnTo>
                    <a:pt x="101" y="3"/>
                  </a:lnTo>
                  <a:lnTo>
                    <a:pt x="100" y="2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6" name="Freeform 281"/>
            <p:cNvSpPr>
              <a:spLocks/>
            </p:cNvSpPr>
            <p:nvPr/>
          </p:nvSpPr>
          <p:spPr bwMode="auto">
            <a:xfrm>
              <a:off x="653" y="281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6 h 162"/>
                <a:gd name="T6" fmla="*/ 62 w 190"/>
                <a:gd name="T7" fmla="*/ 8 h 162"/>
                <a:gd name="T8" fmla="*/ 52 w 190"/>
                <a:gd name="T9" fmla="*/ 12 h 162"/>
                <a:gd name="T10" fmla="*/ 41 w 190"/>
                <a:gd name="T11" fmla="*/ 16 h 162"/>
                <a:gd name="T12" fmla="*/ 31 w 190"/>
                <a:gd name="T13" fmla="*/ 19 h 162"/>
                <a:gd name="T14" fmla="*/ 21 w 190"/>
                <a:gd name="T15" fmla="*/ 21 h 162"/>
                <a:gd name="T16" fmla="*/ 12 w 190"/>
                <a:gd name="T17" fmla="*/ 22 h 162"/>
                <a:gd name="T18" fmla="*/ 9 w 190"/>
                <a:gd name="T19" fmla="*/ 21 h 162"/>
                <a:gd name="T20" fmla="*/ 6 w 190"/>
                <a:gd name="T21" fmla="*/ 21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20 w 190"/>
                <a:gd name="T29" fmla="*/ 36 h 162"/>
                <a:gd name="T30" fmla="*/ 28 w 190"/>
                <a:gd name="T31" fmla="*/ 48 h 162"/>
                <a:gd name="T32" fmla="*/ 36 w 190"/>
                <a:gd name="T33" fmla="*/ 61 h 162"/>
                <a:gd name="T34" fmla="*/ 42 w 190"/>
                <a:gd name="T35" fmla="*/ 75 h 162"/>
                <a:gd name="T36" fmla="*/ 47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8 w 190"/>
                <a:gd name="T43" fmla="*/ 121 h 162"/>
                <a:gd name="T44" fmla="*/ 64 w 190"/>
                <a:gd name="T45" fmla="*/ 123 h 162"/>
                <a:gd name="T46" fmla="*/ 71 w 190"/>
                <a:gd name="T47" fmla="*/ 127 h 162"/>
                <a:gd name="T48" fmla="*/ 79 w 190"/>
                <a:gd name="T49" fmla="*/ 131 h 162"/>
                <a:gd name="T50" fmla="*/ 86 w 190"/>
                <a:gd name="T51" fmla="*/ 138 h 162"/>
                <a:gd name="T52" fmla="*/ 92 w 190"/>
                <a:gd name="T53" fmla="*/ 144 h 162"/>
                <a:gd name="T54" fmla="*/ 98 w 190"/>
                <a:gd name="T55" fmla="*/ 153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5 h 162"/>
                <a:gd name="T66" fmla="*/ 147 w 190"/>
                <a:gd name="T67" fmla="*/ 144 h 162"/>
                <a:gd name="T68" fmla="*/ 160 w 190"/>
                <a:gd name="T69" fmla="*/ 145 h 162"/>
                <a:gd name="T70" fmla="*/ 174 w 190"/>
                <a:gd name="T71" fmla="*/ 150 h 162"/>
                <a:gd name="T72" fmla="*/ 190 w 190"/>
                <a:gd name="T73" fmla="*/ 157 h 162"/>
                <a:gd name="T74" fmla="*/ 185 w 190"/>
                <a:gd name="T75" fmla="*/ 150 h 162"/>
                <a:gd name="T76" fmla="*/ 180 w 190"/>
                <a:gd name="T77" fmla="*/ 144 h 162"/>
                <a:gd name="T78" fmla="*/ 177 w 190"/>
                <a:gd name="T79" fmla="*/ 135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100 h 162"/>
                <a:gd name="T86" fmla="*/ 176 w 190"/>
                <a:gd name="T87" fmla="*/ 86 h 162"/>
                <a:gd name="T88" fmla="*/ 182 w 190"/>
                <a:gd name="T89" fmla="*/ 69 h 162"/>
                <a:gd name="T90" fmla="*/ 173 w 190"/>
                <a:gd name="T91" fmla="*/ 67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7 h 162"/>
                <a:gd name="T100" fmla="*/ 135 w 190"/>
                <a:gd name="T101" fmla="*/ 36 h 162"/>
                <a:gd name="T102" fmla="*/ 133 w 190"/>
                <a:gd name="T103" fmla="*/ 25 h 162"/>
                <a:gd name="T104" fmla="*/ 132 w 190"/>
                <a:gd name="T105" fmla="*/ 9 h 162"/>
                <a:gd name="T106" fmla="*/ 127 w 190"/>
                <a:gd name="T107" fmla="*/ 10 h 162"/>
                <a:gd name="T108" fmla="*/ 122 w 190"/>
                <a:gd name="T109" fmla="*/ 12 h 162"/>
                <a:gd name="T110" fmla="*/ 116 w 190"/>
                <a:gd name="T111" fmla="*/ 12 h 162"/>
                <a:gd name="T112" fmla="*/ 111 w 190"/>
                <a:gd name="T113" fmla="*/ 12 h 162"/>
                <a:gd name="T114" fmla="*/ 105 w 190"/>
                <a:gd name="T115" fmla="*/ 11 h 162"/>
                <a:gd name="T116" fmla="*/ 99 w 190"/>
                <a:gd name="T117" fmla="*/ 8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6"/>
                  </a:lnTo>
                  <a:lnTo>
                    <a:pt x="62" y="8"/>
                  </a:lnTo>
                  <a:lnTo>
                    <a:pt x="52" y="12"/>
                  </a:lnTo>
                  <a:lnTo>
                    <a:pt x="41" y="16"/>
                  </a:lnTo>
                  <a:lnTo>
                    <a:pt x="31" y="19"/>
                  </a:lnTo>
                  <a:lnTo>
                    <a:pt x="21" y="21"/>
                  </a:lnTo>
                  <a:lnTo>
                    <a:pt x="12" y="22"/>
                  </a:lnTo>
                  <a:lnTo>
                    <a:pt x="9" y="21"/>
                  </a:lnTo>
                  <a:lnTo>
                    <a:pt x="6" y="21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20" y="36"/>
                  </a:lnTo>
                  <a:lnTo>
                    <a:pt x="28" y="48"/>
                  </a:lnTo>
                  <a:lnTo>
                    <a:pt x="36" y="61"/>
                  </a:lnTo>
                  <a:lnTo>
                    <a:pt x="42" y="75"/>
                  </a:lnTo>
                  <a:lnTo>
                    <a:pt x="47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64" y="123"/>
                  </a:lnTo>
                  <a:lnTo>
                    <a:pt x="71" y="127"/>
                  </a:lnTo>
                  <a:lnTo>
                    <a:pt x="79" y="131"/>
                  </a:lnTo>
                  <a:lnTo>
                    <a:pt x="86" y="138"/>
                  </a:lnTo>
                  <a:lnTo>
                    <a:pt x="92" y="144"/>
                  </a:lnTo>
                  <a:lnTo>
                    <a:pt x="98" y="153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5"/>
                  </a:lnTo>
                  <a:lnTo>
                    <a:pt x="147" y="144"/>
                  </a:lnTo>
                  <a:lnTo>
                    <a:pt x="160" y="145"/>
                  </a:lnTo>
                  <a:lnTo>
                    <a:pt x="174" y="150"/>
                  </a:lnTo>
                  <a:lnTo>
                    <a:pt x="190" y="157"/>
                  </a:lnTo>
                  <a:lnTo>
                    <a:pt x="185" y="150"/>
                  </a:lnTo>
                  <a:lnTo>
                    <a:pt x="180" y="144"/>
                  </a:lnTo>
                  <a:lnTo>
                    <a:pt x="177" y="135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100"/>
                  </a:lnTo>
                  <a:lnTo>
                    <a:pt x="176" y="86"/>
                  </a:lnTo>
                  <a:lnTo>
                    <a:pt x="182" y="69"/>
                  </a:lnTo>
                  <a:lnTo>
                    <a:pt x="173" y="67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7"/>
                  </a:lnTo>
                  <a:lnTo>
                    <a:pt x="135" y="36"/>
                  </a:lnTo>
                  <a:lnTo>
                    <a:pt x="133" y="25"/>
                  </a:lnTo>
                  <a:lnTo>
                    <a:pt x="132" y="9"/>
                  </a:lnTo>
                  <a:lnTo>
                    <a:pt x="127" y="10"/>
                  </a:lnTo>
                  <a:lnTo>
                    <a:pt x="122" y="12"/>
                  </a:lnTo>
                  <a:lnTo>
                    <a:pt x="116" y="12"/>
                  </a:lnTo>
                  <a:lnTo>
                    <a:pt x="111" y="12"/>
                  </a:lnTo>
                  <a:lnTo>
                    <a:pt x="105" y="11"/>
                  </a:lnTo>
                  <a:lnTo>
                    <a:pt x="99" y="8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7" name="Freeform 282"/>
            <p:cNvSpPr>
              <a:spLocks/>
            </p:cNvSpPr>
            <p:nvPr/>
          </p:nvSpPr>
          <p:spPr bwMode="auto">
            <a:xfrm>
              <a:off x="556" y="38"/>
              <a:ext cx="166" cy="229"/>
            </a:xfrm>
            <a:custGeom>
              <a:avLst/>
              <a:gdLst>
                <a:gd name="T0" fmla="*/ 140 w 166"/>
                <a:gd name="T1" fmla="*/ 111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49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3 h 229"/>
                <a:gd name="T16" fmla="*/ 11 w 166"/>
                <a:gd name="T17" fmla="*/ 225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6 h 229"/>
                <a:gd name="T24" fmla="*/ 14 w 166"/>
                <a:gd name="T25" fmla="*/ 219 h 229"/>
                <a:gd name="T26" fmla="*/ 32 w 166"/>
                <a:gd name="T27" fmla="*/ 196 h 229"/>
                <a:gd name="T28" fmla="*/ 40 w 166"/>
                <a:gd name="T29" fmla="*/ 168 h 229"/>
                <a:gd name="T30" fmla="*/ 42 w 166"/>
                <a:gd name="T31" fmla="*/ 143 h 229"/>
                <a:gd name="T32" fmla="*/ 41 w 166"/>
                <a:gd name="T33" fmla="*/ 127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6 h 229"/>
                <a:gd name="T40" fmla="*/ 65 w 166"/>
                <a:gd name="T41" fmla="*/ 70 h 229"/>
                <a:gd name="T42" fmla="*/ 69 w 166"/>
                <a:gd name="T43" fmla="*/ 51 h 229"/>
                <a:gd name="T44" fmla="*/ 73 w 166"/>
                <a:gd name="T45" fmla="*/ 39 h 229"/>
                <a:gd name="T46" fmla="*/ 92 w 166"/>
                <a:gd name="T47" fmla="*/ 32 h 229"/>
                <a:gd name="T48" fmla="*/ 113 w 166"/>
                <a:gd name="T49" fmla="*/ 21 h 229"/>
                <a:gd name="T50" fmla="*/ 130 w 166"/>
                <a:gd name="T51" fmla="*/ 6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69 h 229"/>
                <a:gd name="T60" fmla="*/ 161 w 166"/>
                <a:gd name="T61" fmla="*/ 76 h 229"/>
                <a:gd name="T62" fmla="*/ 151 w 166"/>
                <a:gd name="T63" fmla="*/ 81 h 229"/>
                <a:gd name="T64" fmla="*/ 143 w 166"/>
                <a:gd name="T65" fmla="*/ 89 h 229"/>
                <a:gd name="T66" fmla="*/ 142 w 166"/>
                <a:gd name="T67" fmla="*/ 103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1"/>
                  </a:moveTo>
                  <a:lnTo>
                    <a:pt x="140" y="111"/>
                  </a:lnTo>
                  <a:lnTo>
                    <a:pt x="131" y="111"/>
                  </a:lnTo>
                  <a:lnTo>
                    <a:pt x="119" y="113"/>
                  </a:lnTo>
                  <a:lnTo>
                    <a:pt x="105" y="116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49"/>
                  </a:lnTo>
                  <a:lnTo>
                    <a:pt x="54" y="171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3" y="223"/>
                  </a:lnTo>
                  <a:lnTo>
                    <a:pt x="18" y="223"/>
                  </a:lnTo>
                  <a:lnTo>
                    <a:pt x="14" y="224"/>
                  </a:lnTo>
                  <a:lnTo>
                    <a:pt x="11" y="225"/>
                  </a:lnTo>
                  <a:lnTo>
                    <a:pt x="7" y="226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6"/>
                  </a:lnTo>
                  <a:lnTo>
                    <a:pt x="0" y="225"/>
                  </a:lnTo>
                  <a:lnTo>
                    <a:pt x="14" y="219"/>
                  </a:lnTo>
                  <a:lnTo>
                    <a:pt x="25" y="208"/>
                  </a:lnTo>
                  <a:lnTo>
                    <a:pt x="32" y="196"/>
                  </a:lnTo>
                  <a:lnTo>
                    <a:pt x="37" y="182"/>
                  </a:lnTo>
                  <a:lnTo>
                    <a:pt x="40" y="168"/>
                  </a:lnTo>
                  <a:lnTo>
                    <a:pt x="42" y="155"/>
                  </a:lnTo>
                  <a:lnTo>
                    <a:pt x="42" y="143"/>
                  </a:lnTo>
                  <a:lnTo>
                    <a:pt x="42" y="135"/>
                  </a:lnTo>
                  <a:lnTo>
                    <a:pt x="41" y="127"/>
                  </a:lnTo>
                  <a:lnTo>
                    <a:pt x="40" y="118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7" y="93"/>
                  </a:lnTo>
                  <a:lnTo>
                    <a:pt x="53" y="86"/>
                  </a:lnTo>
                  <a:lnTo>
                    <a:pt x="60" y="79"/>
                  </a:lnTo>
                  <a:lnTo>
                    <a:pt x="65" y="70"/>
                  </a:lnTo>
                  <a:lnTo>
                    <a:pt x="68" y="60"/>
                  </a:lnTo>
                  <a:lnTo>
                    <a:pt x="69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6"/>
                  </a:lnTo>
                  <a:lnTo>
                    <a:pt x="92" y="32"/>
                  </a:lnTo>
                  <a:lnTo>
                    <a:pt x="103" y="27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6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1"/>
                  </a:lnTo>
                  <a:lnTo>
                    <a:pt x="158" y="69"/>
                  </a:lnTo>
                  <a:lnTo>
                    <a:pt x="166" y="75"/>
                  </a:lnTo>
                  <a:lnTo>
                    <a:pt x="161" y="76"/>
                  </a:lnTo>
                  <a:lnTo>
                    <a:pt x="156" y="78"/>
                  </a:lnTo>
                  <a:lnTo>
                    <a:pt x="151" y="81"/>
                  </a:lnTo>
                  <a:lnTo>
                    <a:pt x="146" y="85"/>
                  </a:lnTo>
                  <a:lnTo>
                    <a:pt x="143" y="89"/>
                  </a:lnTo>
                  <a:lnTo>
                    <a:pt x="142" y="96"/>
                  </a:lnTo>
                  <a:lnTo>
                    <a:pt x="142" y="103"/>
                  </a:lnTo>
                  <a:lnTo>
                    <a:pt x="146" y="111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8" name="Freeform 283"/>
            <p:cNvSpPr>
              <a:spLocks/>
            </p:cNvSpPr>
            <p:nvPr/>
          </p:nvSpPr>
          <p:spPr bwMode="auto">
            <a:xfrm>
              <a:off x="502" y="42"/>
              <a:ext cx="98" cy="221"/>
            </a:xfrm>
            <a:custGeom>
              <a:avLst/>
              <a:gdLst>
                <a:gd name="T0" fmla="*/ 53 w 98"/>
                <a:gd name="T1" fmla="*/ 219 h 221"/>
                <a:gd name="T2" fmla="*/ 46 w 98"/>
                <a:gd name="T3" fmla="*/ 212 h 221"/>
                <a:gd name="T4" fmla="*/ 36 w 98"/>
                <a:gd name="T5" fmla="*/ 212 h 221"/>
                <a:gd name="T6" fmla="*/ 31 w 98"/>
                <a:gd name="T7" fmla="*/ 209 h 221"/>
                <a:gd name="T8" fmla="*/ 32 w 98"/>
                <a:gd name="T9" fmla="*/ 203 h 221"/>
                <a:gd name="T10" fmla="*/ 38 w 98"/>
                <a:gd name="T11" fmla="*/ 195 h 221"/>
                <a:gd name="T12" fmla="*/ 47 w 98"/>
                <a:gd name="T13" fmla="*/ 193 h 221"/>
                <a:gd name="T14" fmla="*/ 56 w 98"/>
                <a:gd name="T15" fmla="*/ 190 h 221"/>
                <a:gd name="T16" fmla="*/ 60 w 98"/>
                <a:gd name="T17" fmla="*/ 184 h 221"/>
                <a:gd name="T18" fmla="*/ 61 w 98"/>
                <a:gd name="T19" fmla="*/ 179 h 221"/>
                <a:gd name="T20" fmla="*/ 60 w 98"/>
                <a:gd name="T21" fmla="*/ 175 h 221"/>
                <a:gd name="T22" fmla="*/ 59 w 98"/>
                <a:gd name="T23" fmla="*/ 170 h 221"/>
                <a:gd name="T24" fmla="*/ 53 w 98"/>
                <a:gd name="T25" fmla="*/ 165 h 221"/>
                <a:gd name="T26" fmla="*/ 43 w 98"/>
                <a:gd name="T27" fmla="*/ 165 h 221"/>
                <a:gd name="T28" fmla="*/ 36 w 98"/>
                <a:gd name="T29" fmla="*/ 171 h 221"/>
                <a:gd name="T30" fmla="*/ 35 w 98"/>
                <a:gd name="T31" fmla="*/ 177 h 221"/>
                <a:gd name="T32" fmla="*/ 33 w 98"/>
                <a:gd name="T33" fmla="*/ 184 h 221"/>
                <a:gd name="T34" fmla="*/ 25 w 98"/>
                <a:gd name="T35" fmla="*/ 191 h 221"/>
                <a:gd name="T36" fmla="*/ 23 w 98"/>
                <a:gd name="T37" fmla="*/ 191 h 221"/>
                <a:gd name="T38" fmla="*/ 19 w 98"/>
                <a:gd name="T39" fmla="*/ 188 h 221"/>
                <a:gd name="T40" fmla="*/ 19 w 98"/>
                <a:gd name="T41" fmla="*/ 183 h 221"/>
                <a:gd name="T42" fmla="*/ 22 w 98"/>
                <a:gd name="T43" fmla="*/ 174 h 221"/>
                <a:gd name="T44" fmla="*/ 26 w 98"/>
                <a:gd name="T45" fmla="*/ 167 h 221"/>
                <a:gd name="T46" fmla="*/ 31 w 98"/>
                <a:gd name="T47" fmla="*/ 161 h 221"/>
                <a:gd name="T48" fmla="*/ 32 w 98"/>
                <a:gd name="T49" fmla="*/ 155 h 221"/>
                <a:gd name="T50" fmla="*/ 32 w 98"/>
                <a:gd name="T51" fmla="*/ 152 h 221"/>
                <a:gd name="T52" fmla="*/ 30 w 98"/>
                <a:gd name="T53" fmla="*/ 147 h 221"/>
                <a:gd name="T54" fmla="*/ 25 w 98"/>
                <a:gd name="T55" fmla="*/ 142 h 221"/>
                <a:gd name="T56" fmla="*/ 18 w 98"/>
                <a:gd name="T57" fmla="*/ 140 h 221"/>
                <a:gd name="T58" fmla="*/ 13 w 98"/>
                <a:gd name="T59" fmla="*/ 141 h 221"/>
                <a:gd name="T60" fmla="*/ 10 w 98"/>
                <a:gd name="T61" fmla="*/ 143 h 221"/>
                <a:gd name="T62" fmla="*/ 6 w 98"/>
                <a:gd name="T63" fmla="*/ 146 h 221"/>
                <a:gd name="T64" fmla="*/ 0 w 98"/>
                <a:gd name="T65" fmla="*/ 127 h 221"/>
                <a:gd name="T66" fmla="*/ 9 w 98"/>
                <a:gd name="T67" fmla="*/ 83 h 221"/>
                <a:gd name="T68" fmla="*/ 35 w 98"/>
                <a:gd name="T69" fmla="*/ 44 h 221"/>
                <a:gd name="T70" fmla="*/ 69 w 98"/>
                <a:gd name="T71" fmla="*/ 15 h 221"/>
                <a:gd name="T72" fmla="*/ 88 w 98"/>
                <a:gd name="T73" fmla="*/ 3 h 221"/>
                <a:gd name="T74" fmla="*/ 98 w 98"/>
                <a:gd name="T75" fmla="*/ 0 h 221"/>
                <a:gd name="T76" fmla="*/ 90 w 98"/>
                <a:gd name="T77" fmla="*/ 13 h 221"/>
                <a:gd name="T78" fmla="*/ 80 w 98"/>
                <a:gd name="T79" fmla="*/ 38 h 221"/>
                <a:gd name="T80" fmla="*/ 80 w 98"/>
                <a:gd name="T81" fmla="*/ 60 h 221"/>
                <a:gd name="T82" fmla="*/ 85 w 98"/>
                <a:gd name="T83" fmla="*/ 82 h 221"/>
                <a:gd name="T84" fmla="*/ 91 w 98"/>
                <a:gd name="T85" fmla="*/ 105 h 221"/>
                <a:gd name="T86" fmla="*/ 95 w 98"/>
                <a:gd name="T87" fmla="*/ 123 h 221"/>
                <a:gd name="T88" fmla="*/ 96 w 98"/>
                <a:gd name="T89" fmla="*/ 139 h 221"/>
                <a:gd name="T90" fmla="*/ 94 w 98"/>
                <a:gd name="T91" fmla="*/ 164 h 221"/>
                <a:gd name="T92" fmla="*/ 86 w 98"/>
                <a:gd name="T93" fmla="*/ 192 h 221"/>
                <a:gd name="T94" fmla="*/ 68 w 98"/>
                <a:gd name="T95" fmla="*/ 215 h 22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1"/>
                <a:gd name="T146" fmla="*/ 98 w 98"/>
                <a:gd name="T147" fmla="*/ 221 h 22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1">
                  <a:moveTo>
                    <a:pt x="54" y="221"/>
                  </a:moveTo>
                  <a:lnTo>
                    <a:pt x="53" y="219"/>
                  </a:lnTo>
                  <a:lnTo>
                    <a:pt x="50" y="215"/>
                  </a:lnTo>
                  <a:lnTo>
                    <a:pt x="46" y="212"/>
                  </a:lnTo>
                  <a:lnTo>
                    <a:pt x="40" y="212"/>
                  </a:lnTo>
                  <a:lnTo>
                    <a:pt x="36" y="212"/>
                  </a:lnTo>
                  <a:lnTo>
                    <a:pt x="34" y="211"/>
                  </a:lnTo>
                  <a:lnTo>
                    <a:pt x="31" y="209"/>
                  </a:lnTo>
                  <a:lnTo>
                    <a:pt x="29" y="207"/>
                  </a:lnTo>
                  <a:lnTo>
                    <a:pt x="32" y="203"/>
                  </a:lnTo>
                  <a:lnTo>
                    <a:pt x="35" y="198"/>
                  </a:lnTo>
                  <a:lnTo>
                    <a:pt x="38" y="195"/>
                  </a:lnTo>
                  <a:lnTo>
                    <a:pt x="41" y="193"/>
                  </a:lnTo>
                  <a:lnTo>
                    <a:pt x="47" y="193"/>
                  </a:lnTo>
                  <a:lnTo>
                    <a:pt x="53" y="192"/>
                  </a:lnTo>
                  <a:lnTo>
                    <a:pt x="56" y="190"/>
                  </a:lnTo>
                  <a:lnTo>
                    <a:pt x="59" y="186"/>
                  </a:lnTo>
                  <a:lnTo>
                    <a:pt x="60" y="184"/>
                  </a:lnTo>
                  <a:lnTo>
                    <a:pt x="60" y="181"/>
                  </a:lnTo>
                  <a:lnTo>
                    <a:pt x="61" y="179"/>
                  </a:lnTo>
                  <a:lnTo>
                    <a:pt x="61" y="177"/>
                  </a:lnTo>
                  <a:lnTo>
                    <a:pt x="60" y="175"/>
                  </a:lnTo>
                  <a:lnTo>
                    <a:pt x="59" y="172"/>
                  </a:lnTo>
                  <a:lnTo>
                    <a:pt x="59" y="170"/>
                  </a:lnTo>
                  <a:lnTo>
                    <a:pt x="58" y="168"/>
                  </a:lnTo>
                  <a:lnTo>
                    <a:pt x="53" y="165"/>
                  </a:lnTo>
                  <a:lnTo>
                    <a:pt x="48" y="164"/>
                  </a:lnTo>
                  <a:lnTo>
                    <a:pt x="43" y="165"/>
                  </a:lnTo>
                  <a:lnTo>
                    <a:pt x="39" y="167"/>
                  </a:lnTo>
                  <a:lnTo>
                    <a:pt x="36" y="171"/>
                  </a:lnTo>
                  <a:lnTo>
                    <a:pt x="35" y="174"/>
                  </a:lnTo>
                  <a:lnTo>
                    <a:pt x="35" y="177"/>
                  </a:lnTo>
                  <a:lnTo>
                    <a:pt x="36" y="180"/>
                  </a:lnTo>
                  <a:lnTo>
                    <a:pt x="33" y="184"/>
                  </a:lnTo>
                  <a:lnTo>
                    <a:pt x="29" y="188"/>
                  </a:lnTo>
                  <a:lnTo>
                    <a:pt x="25" y="191"/>
                  </a:lnTo>
                  <a:lnTo>
                    <a:pt x="23" y="192"/>
                  </a:lnTo>
                  <a:lnTo>
                    <a:pt x="23" y="191"/>
                  </a:lnTo>
                  <a:lnTo>
                    <a:pt x="21" y="190"/>
                  </a:lnTo>
                  <a:lnTo>
                    <a:pt x="19" y="188"/>
                  </a:lnTo>
                  <a:lnTo>
                    <a:pt x="17" y="187"/>
                  </a:lnTo>
                  <a:lnTo>
                    <a:pt x="19" y="183"/>
                  </a:lnTo>
                  <a:lnTo>
                    <a:pt x="21" y="178"/>
                  </a:lnTo>
                  <a:lnTo>
                    <a:pt x="22" y="174"/>
                  </a:lnTo>
                  <a:lnTo>
                    <a:pt x="23" y="170"/>
                  </a:lnTo>
                  <a:lnTo>
                    <a:pt x="26" y="167"/>
                  </a:lnTo>
                  <a:lnTo>
                    <a:pt x="29" y="164"/>
                  </a:lnTo>
                  <a:lnTo>
                    <a:pt x="31" y="161"/>
                  </a:lnTo>
                  <a:lnTo>
                    <a:pt x="32" y="157"/>
                  </a:lnTo>
                  <a:lnTo>
                    <a:pt x="32" y="155"/>
                  </a:lnTo>
                  <a:lnTo>
                    <a:pt x="32" y="154"/>
                  </a:lnTo>
                  <a:lnTo>
                    <a:pt x="32" y="152"/>
                  </a:lnTo>
                  <a:lnTo>
                    <a:pt x="32" y="151"/>
                  </a:lnTo>
                  <a:lnTo>
                    <a:pt x="30" y="147"/>
                  </a:lnTo>
                  <a:lnTo>
                    <a:pt x="29" y="144"/>
                  </a:lnTo>
                  <a:lnTo>
                    <a:pt x="25" y="142"/>
                  </a:lnTo>
                  <a:lnTo>
                    <a:pt x="20" y="140"/>
                  </a:lnTo>
                  <a:lnTo>
                    <a:pt x="18" y="140"/>
                  </a:lnTo>
                  <a:lnTo>
                    <a:pt x="16" y="140"/>
                  </a:lnTo>
                  <a:lnTo>
                    <a:pt x="13" y="141"/>
                  </a:lnTo>
                  <a:lnTo>
                    <a:pt x="11" y="142"/>
                  </a:lnTo>
                  <a:lnTo>
                    <a:pt x="10" y="143"/>
                  </a:lnTo>
                  <a:lnTo>
                    <a:pt x="8" y="144"/>
                  </a:lnTo>
                  <a:lnTo>
                    <a:pt x="6" y="146"/>
                  </a:lnTo>
                  <a:lnTo>
                    <a:pt x="5" y="147"/>
                  </a:lnTo>
                  <a:lnTo>
                    <a:pt x="0" y="127"/>
                  </a:lnTo>
                  <a:lnTo>
                    <a:pt x="2" y="105"/>
                  </a:lnTo>
                  <a:lnTo>
                    <a:pt x="9" y="83"/>
                  </a:lnTo>
                  <a:lnTo>
                    <a:pt x="21" y="62"/>
                  </a:lnTo>
                  <a:lnTo>
                    <a:pt x="35" y="44"/>
                  </a:lnTo>
                  <a:lnTo>
                    <a:pt x="52" y="27"/>
                  </a:lnTo>
                  <a:lnTo>
                    <a:pt x="69" y="15"/>
                  </a:lnTo>
                  <a:lnTo>
                    <a:pt x="84" y="6"/>
                  </a:lnTo>
                  <a:lnTo>
                    <a:pt x="88" y="3"/>
                  </a:lnTo>
                  <a:lnTo>
                    <a:pt x="94" y="0"/>
                  </a:lnTo>
                  <a:lnTo>
                    <a:pt x="98" y="0"/>
                  </a:lnTo>
                  <a:lnTo>
                    <a:pt x="96" y="3"/>
                  </a:lnTo>
                  <a:lnTo>
                    <a:pt x="90" y="13"/>
                  </a:lnTo>
                  <a:lnTo>
                    <a:pt x="84" y="26"/>
                  </a:lnTo>
                  <a:lnTo>
                    <a:pt x="80" y="38"/>
                  </a:lnTo>
                  <a:lnTo>
                    <a:pt x="79" y="52"/>
                  </a:lnTo>
                  <a:lnTo>
                    <a:pt x="80" y="60"/>
                  </a:lnTo>
                  <a:lnTo>
                    <a:pt x="83" y="70"/>
                  </a:lnTo>
                  <a:lnTo>
                    <a:pt x="85" y="82"/>
                  </a:lnTo>
                  <a:lnTo>
                    <a:pt x="89" y="94"/>
                  </a:lnTo>
                  <a:lnTo>
                    <a:pt x="91" y="105"/>
                  </a:lnTo>
                  <a:lnTo>
                    <a:pt x="94" y="114"/>
                  </a:lnTo>
                  <a:lnTo>
                    <a:pt x="95" y="123"/>
                  </a:lnTo>
                  <a:lnTo>
                    <a:pt x="96" y="131"/>
                  </a:lnTo>
                  <a:lnTo>
                    <a:pt x="96" y="139"/>
                  </a:lnTo>
                  <a:lnTo>
                    <a:pt x="96" y="151"/>
                  </a:lnTo>
                  <a:lnTo>
                    <a:pt x="94" y="164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4"/>
                  </a:lnTo>
                  <a:lnTo>
                    <a:pt x="68" y="215"/>
                  </a:lnTo>
                  <a:lnTo>
                    <a:pt x="54" y="221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69" name="Freeform 284"/>
            <p:cNvSpPr>
              <a:spLocks/>
            </p:cNvSpPr>
            <p:nvPr/>
          </p:nvSpPr>
          <p:spPr bwMode="auto">
            <a:xfrm>
              <a:off x="348" y="149"/>
              <a:ext cx="478" cy="377"/>
            </a:xfrm>
            <a:custGeom>
              <a:avLst/>
              <a:gdLst>
                <a:gd name="T0" fmla="*/ 221 w 478"/>
                <a:gd name="T1" fmla="*/ 321 h 377"/>
                <a:gd name="T2" fmla="*/ 195 w 478"/>
                <a:gd name="T3" fmla="*/ 372 h 377"/>
                <a:gd name="T4" fmla="*/ 174 w 478"/>
                <a:gd name="T5" fmla="*/ 329 h 377"/>
                <a:gd name="T6" fmla="*/ 146 w 478"/>
                <a:gd name="T7" fmla="*/ 295 h 377"/>
                <a:gd name="T8" fmla="*/ 136 w 478"/>
                <a:gd name="T9" fmla="*/ 215 h 377"/>
                <a:gd name="T10" fmla="*/ 156 w 478"/>
                <a:gd name="T11" fmla="*/ 178 h 377"/>
                <a:gd name="T12" fmla="*/ 172 w 478"/>
                <a:gd name="T13" fmla="*/ 139 h 377"/>
                <a:gd name="T14" fmla="*/ 161 w 478"/>
                <a:gd name="T15" fmla="*/ 147 h 377"/>
                <a:gd name="T16" fmla="*/ 148 w 478"/>
                <a:gd name="T17" fmla="*/ 181 h 377"/>
                <a:gd name="T18" fmla="*/ 99 w 478"/>
                <a:gd name="T19" fmla="*/ 225 h 377"/>
                <a:gd name="T20" fmla="*/ 60 w 478"/>
                <a:gd name="T21" fmla="*/ 229 h 377"/>
                <a:gd name="T22" fmla="*/ 36 w 478"/>
                <a:gd name="T23" fmla="*/ 220 h 377"/>
                <a:gd name="T24" fmla="*/ 0 w 478"/>
                <a:gd name="T25" fmla="*/ 201 h 377"/>
                <a:gd name="T26" fmla="*/ 30 w 478"/>
                <a:gd name="T27" fmla="*/ 189 h 377"/>
                <a:gd name="T28" fmla="*/ 56 w 478"/>
                <a:gd name="T29" fmla="*/ 153 h 377"/>
                <a:gd name="T30" fmla="*/ 109 w 478"/>
                <a:gd name="T31" fmla="*/ 115 h 377"/>
                <a:gd name="T32" fmla="*/ 140 w 478"/>
                <a:gd name="T33" fmla="*/ 116 h 377"/>
                <a:gd name="T34" fmla="*/ 146 w 478"/>
                <a:gd name="T35" fmla="*/ 119 h 377"/>
                <a:gd name="T36" fmla="*/ 140 w 478"/>
                <a:gd name="T37" fmla="*/ 139 h 377"/>
                <a:gd name="T38" fmla="*/ 144 w 478"/>
                <a:gd name="T39" fmla="*/ 143 h 377"/>
                <a:gd name="T40" fmla="*/ 161 w 478"/>
                <a:gd name="T41" fmla="*/ 139 h 377"/>
                <a:gd name="T42" fmla="*/ 158 w 478"/>
                <a:gd name="T43" fmla="*/ 115 h 377"/>
                <a:gd name="T44" fmla="*/ 164 w 478"/>
                <a:gd name="T45" fmla="*/ 114 h 377"/>
                <a:gd name="T46" fmla="*/ 174 w 478"/>
                <a:gd name="T47" fmla="*/ 129 h 377"/>
                <a:gd name="T48" fmla="*/ 195 w 478"/>
                <a:gd name="T49" fmla="*/ 132 h 377"/>
                <a:gd name="T50" fmla="*/ 212 w 478"/>
                <a:gd name="T51" fmla="*/ 117 h 377"/>
                <a:gd name="T52" fmla="*/ 231 w 478"/>
                <a:gd name="T53" fmla="*/ 112 h 377"/>
                <a:gd name="T54" fmla="*/ 256 w 478"/>
                <a:gd name="T55" fmla="*/ 80 h 377"/>
                <a:gd name="T56" fmla="*/ 313 w 478"/>
                <a:gd name="T57" fmla="*/ 5 h 377"/>
                <a:gd name="T58" fmla="*/ 358 w 478"/>
                <a:gd name="T59" fmla="*/ 0 h 377"/>
                <a:gd name="T60" fmla="*/ 394 w 478"/>
                <a:gd name="T61" fmla="*/ 7 h 377"/>
                <a:gd name="T62" fmla="*/ 433 w 478"/>
                <a:gd name="T63" fmla="*/ 24 h 377"/>
                <a:gd name="T64" fmla="*/ 470 w 478"/>
                <a:gd name="T65" fmla="*/ 26 h 377"/>
                <a:gd name="T66" fmla="*/ 464 w 478"/>
                <a:gd name="T67" fmla="*/ 47 h 377"/>
                <a:gd name="T68" fmla="*/ 413 w 478"/>
                <a:gd name="T69" fmla="*/ 117 h 377"/>
                <a:gd name="T70" fmla="*/ 367 w 478"/>
                <a:gd name="T71" fmla="*/ 140 h 377"/>
                <a:gd name="T72" fmla="*/ 317 w 478"/>
                <a:gd name="T73" fmla="*/ 154 h 377"/>
                <a:gd name="T74" fmla="*/ 272 w 478"/>
                <a:gd name="T75" fmla="*/ 141 h 377"/>
                <a:gd name="T76" fmla="*/ 248 w 478"/>
                <a:gd name="T77" fmla="*/ 127 h 377"/>
                <a:gd name="T78" fmla="*/ 231 w 478"/>
                <a:gd name="T79" fmla="*/ 121 h 377"/>
                <a:gd name="T80" fmla="*/ 212 w 478"/>
                <a:gd name="T81" fmla="*/ 127 h 377"/>
                <a:gd name="T82" fmla="*/ 213 w 478"/>
                <a:gd name="T83" fmla="*/ 137 h 377"/>
                <a:gd name="T84" fmla="*/ 234 w 478"/>
                <a:gd name="T85" fmla="*/ 136 h 377"/>
                <a:gd name="T86" fmla="*/ 259 w 478"/>
                <a:gd name="T87" fmla="*/ 134 h 377"/>
                <a:gd name="T88" fmla="*/ 305 w 478"/>
                <a:gd name="T89" fmla="*/ 152 h 377"/>
                <a:gd name="T90" fmla="*/ 347 w 478"/>
                <a:gd name="T91" fmla="*/ 207 h 377"/>
                <a:gd name="T92" fmla="*/ 360 w 478"/>
                <a:gd name="T93" fmla="*/ 275 h 377"/>
                <a:gd name="T94" fmla="*/ 335 w 478"/>
                <a:gd name="T95" fmla="*/ 274 h 377"/>
                <a:gd name="T96" fmla="*/ 279 w 478"/>
                <a:gd name="T97" fmla="*/ 256 h 377"/>
                <a:gd name="T98" fmla="*/ 244 w 478"/>
                <a:gd name="T99" fmla="*/ 244 h 377"/>
                <a:gd name="T100" fmla="*/ 216 w 478"/>
                <a:gd name="T101" fmla="*/ 195 h 377"/>
                <a:gd name="T102" fmla="*/ 207 w 478"/>
                <a:gd name="T103" fmla="*/ 151 h 377"/>
                <a:gd name="T104" fmla="*/ 188 w 478"/>
                <a:gd name="T105" fmla="*/ 136 h 377"/>
                <a:gd name="T106" fmla="*/ 177 w 478"/>
                <a:gd name="T107" fmla="*/ 139 h 377"/>
                <a:gd name="T108" fmla="*/ 188 w 478"/>
                <a:gd name="T109" fmla="*/ 160 h 377"/>
                <a:gd name="T110" fmla="*/ 223 w 478"/>
                <a:gd name="T111" fmla="*/ 208 h 3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7"/>
                <a:gd name="T170" fmla="*/ 478 w 478"/>
                <a:gd name="T171" fmla="*/ 377 h 3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7">
                  <a:moveTo>
                    <a:pt x="228" y="222"/>
                  </a:moveTo>
                  <a:lnTo>
                    <a:pt x="233" y="249"/>
                  </a:lnTo>
                  <a:lnTo>
                    <a:pt x="233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9"/>
                  </a:lnTo>
                  <a:lnTo>
                    <a:pt x="201" y="361"/>
                  </a:lnTo>
                  <a:lnTo>
                    <a:pt x="196" y="377"/>
                  </a:lnTo>
                  <a:lnTo>
                    <a:pt x="195" y="372"/>
                  </a:lnTo>
                  <a:lnTo>
                    <a:pt x="193" y="364"/>
                  </a:lnTo>
                  <a:lnTo>
                    <a:pt x="189" y="356"/>
                  </a:lnTo>
                  <a:lnTo>
                    <a:pt x="185" y="347"/>
                  </a:lnTo>
                  <a:lnTo>
                    <a:pt x="180" y="337"/>
                  </a:lnTo>
                  <a:lnTo>
                    <a:pt x="174" y="329"/>
                  </a:lnTo>
                  <a:lnTo>
                    <a:pt x="168" y="320"/>
                  </a:lnTo>
                  <a:lnTo>
                    <a:pt x="162" y="314"/>
                  </a:lnTo>
                  <a:lnTo>
                    <a:pt x="155" y="308"/>
                  </a:lnTo>
                  <a:lnTo>
                    <a:pt x="150" y="302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9" y="208"/>
                  </a:lnTo>
                  <a:lnTo>
                    <a:pt x="142" y="200"/>
                  </a:lnTo>
                  <a:lnTo>
                    <a:pt x="146" y="193"/>
                  </a:lnTo>
                  <a:lnTo>
                    <a:pt x="151" y="186"/>
                  </a:lnTo>
                  <a:lnTo>
                    <a:pt x="156" y="178"/>
                  </a:lnTo>
                  <a:lnTo>
                    <a:pt x="161" y="169"/>
                  </a:lnTo>
                  <a:lnTo>
                    <a:pt x="165" y="161"/>
                  </a:lnTo>
                  <a:lnTo>
                    <a:pt x="170" y="152"/>
                  </a:lnTo>
                  <a:lnTo>
                    <a:pt x="171" y="146"/>
                  </a:lnTo>
                  <a:lnTo>
                    <a:pt x="172" y="139"/>
                  </a:lnTo>
                  <a:lnTo>
                    <a:pt x="171" y="135"/>
                  </a:lnTo>
                  <a:lnTo>
                    <a:pt x="170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7"/>
                  </a:lnTo>
                  <a:lnTo>
                    <a:pt x="159" y="152"/>
                  </a:lnTo>
                  <a:lnTo>
                    <a:pt x="158" y="160"/>
                  </a:lnTo>
                  <a:lnTo>
                    <a:pt x="155" y="167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10" y="221"/>
                  </a:lnTo>
                  <a:lnTo>
                    <a:pt x="99" y="225"/>
                  </a:lnTo>
                  <a:lnTo>
                    <a:pt x="88" y="229"/>
                  </a:lnTo>
                  <a:lnTo>
                    <a:pt x="78" y="231"/>
                  </a:lnTo>
                  <a:lnTo>
                    <a:pt x="67" y="231"/>
                  </a:lnTo>
                  <a:lnTo>
                    <a:pt x="64" y="230"/>
                  </a:lnTo>
                  <a:lnTo>
                    <a:pt x="60" y="229"/>
                  </a:lnTo>
                  <a:lnTo>
                    <a:pt x="57" y="229"/>
                  </a:lnTo>
                  <a:lnTo>
                    <a:pt x="54" y="228"/>
                  </a:lnTo>
                  <a:lnTo>
                    <a:pt x="48" y="225"/>
                  </a:lnTo>
                  <a:lnTo>
                    <a:pt x="42" y="222"/>
                  </a:lnTo>
                  <a:lnTo>
                    <a:pt x="36" y="220"/>
                  </a:lnTo>
                  <a:lnTo>
                    <a:pt x="30" y="216"/>
                  </a:lnTo>
                  <a:lnTo>
                    <a:pt x="24" y="213"/>
                  </a:lnTo>
                  <a:lnTo>
                    <a:pt x="17" y="209"/>
                  </a:lnTo>
                  <a:lnTo>
                    <a:pt x="9" y="205"/>
                  </a:lnTo>
                  <a:lnTo>
                    <a:pt x="0" y="201"/>
                  </a:lnTo>
                  <a:lnTo>
                    <a:pt x="5" y="199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3"/>
                  </a:lnTo>
                  <a:lnTo>
                    <a:pt x="30" y="189"/>
                  </a:lnTo>
                  <a:lnTo>
                    <a:pt x="36" y="185"/>
                  </a:lnTo>
                  <a:lnTo>
                    <a:pt x="42" y="179"/>
                  </a:lnTo>
                  <a:lnTo>
                    <a:pt x="45" y="173"/>
                  </a:lnTo>
                  <a:lnTo>
                    <a:pt x="50" y="164"/>
                  </a:lnTo>
                  <a:lnTo>
                    <a:pt x="56" y="153"/>
                  </a:lnTo>
                  <a:lnTo>
                    <a:pt x="65" y="142"/>
                  </a:lnTo>
                  <a:lnTo>
                    <a:pt x="74" y="132"/>
                  </a:lnTo>
                  <a:lnTo>
                    <a:pt x="85" y="124"/>
                  </a:lnTo>
                  <a:lnTo>
                    <a:pt x="96" y="118"/>
                  </a:lnTo>
                  <a:lnTo>
                    <a:pt x="109" y="115"/>
                  </a:lnTo>
                  <a:lnTo>
                    <a:pt x="121" y="117"/>
                  </a:lnTo>
                  <a:lnTo>
                    <a:pt x="126" y="120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3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0"/>
                  </a:lnTo>
                  <a:lnTo>
                    <a:pt x="140" y="141"/>
                  </a:lnTo>
                  <a:lnTo>
                    <a:pt x="141" y="142"/>
                  </a:lnTo>
                  <a:lnTo>
                    <a:pt x="143" y="143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4" y="144"/>
                  </a:lnTo>
                  <a:lnTo>
                    <a:pt x="158" y="142"/>
                  </a:lnTo>
                  <a:lnTo>
                    <a:pt x="161" y="139"/>
                  </a:lnTo>
                  <a:lnTo>
                    <a:pt x="163" y="134"/>
                  </a:lnTo>
                  <a:lnTo>
                    <a:pt x="164" y="128"/>
                  </a:lnTo>
                  <a:lnTo>
                    <a:pt x="162" y="123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3"/>
                  </a:lnTo>
                  <a:lnTo>
                    <a:pt x="160" y="112"/>
                  </a:lnTo>
                  <a:lnTo>
                    <a:pt x="162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4" y="117"/>
                  </a:lnTo>
                  <a:lnTo>
                    <a:pt x="165" y="121"/>
                  </a:lnTo>
                  <a:lnTo>
                    <a:pt x="166" y="125"/>
                  </a:lnTo>
                  <a:lnTo>
                    <a:pt x="170" y="129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9"/>
                  </a:lnTo>
                  <a:lnTo>
                    <a:pt x="207" y="124"/>
                  </a:lnTo>
                  <a:lnTo>
                    <a:pt x="209" y="118"/>
                  </a:lnTo>
                  <a:lnTo>
                    <a:pt x="212" y="117"/>
                  </a:lnTo>
                  <a:lnTo>
                    <a:pt x="215" y="115"/>
                  </a:lnTo>
                  <a:lnTo>
                    <a:pt x="219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1" y="112"/>
                  </a:lnTo>
                  <a:lnTo>
                    <a:pt x="234" y="111"/>
                  </a:lnTo>
                  <a:lnTo>
                    <a:pt x="238" y="110"/>
                  </a:lnTo>
                  <a:lnTo>
                    <a:pt x="245" y="105"/>
                  </a:lnTo>
                  <a:lnTo>
                    <a:pt x="251" y="95"/>
                  </a:lnTo>
                  <a:lnTo>
                    <a:pt x="256" y="80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3"/>
                  </a:lnTo>
                  <a:lnTo>
                    <a:pt x="299" y="12"/>
                  </a:lnTo>
                  <a:lnTo>
                    <a:pt x="313" y="5"/>
                  </a:lnTo>
                  <a:lnTo>
                    <a:pt x="327" y="2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2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1"/>
                  </a:lnTo>
                  <a:lnTo>
                    <a:pt x="409" y="15"/>
                  </a:lnTo>
                  <a:lnTo>
                    <a:pt x="416" y="19"/>
                  </a:lnTo>
                  <a:lnTo>
                    <a:pt x="424" y="22"/>
                  </a:lnTo>
                  <a:lnTo>
                    <a:pt x="433" y="24"/>
                  </a:lnTo>
                  <a:lnTo>
                    <a:pt x="440" y="26"/>
                  </a:lnTo>
                  <a:lnTo>
                    <a:pt x="449" y="27"/>
                  </a:lnTo>
                  <a:lnTo>
                    <a:pt x="457" y="27"/>
                  </a:lnTo>
                  <a:lnTo>
                    <a:pt x="464" y="27"/>
                  </a:lnTo>
                  <a:lnTo>
                    <a:pt x="470" y="26"/>
                  </a:lnTo>
                  <a:lnTo>
                    <a:pt x="478" y="26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6"/>
                  </a:lnTo>
                  <a:lnTo>
                    <a:pt x="435" y="90"/>
                  </a:lnTo>
                  <a:lnTo>
                    <a:pt x="424" y="105"/>
                  </a:lnTo>
                  <a:lnTo>
                    <a:pt x="413" y="117"/>
                  </a:lnTo>
                  <a:lnTo>
                    <a:pt x="402" y="127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8"/>
                  </a:lnTo>
                  <a:lnTo>
                    <a:pt x="367" y="140"/>
                  </a:lnTo>
                  <a:lnTo>
                    <a:pt x="357" y="144"/>
                  </a:lnTo>
                  <a:lnTo>
                    <a:pt x="346" y="148"/>
                  </a:lnTo>
                  <a:lnTo>
                    <a:pt x="336" y="151"/>
                  </a:lnTo>
                  <a:lnTo>
                    <a:pt x="326" y="153"/>
                  </a:lnTo>
                  <a:lnTo>
                    <a:pt x="317" y="154"/>
                  </a:lnTo>
                  <a:lnTo>
                    <a:pt x="310" y="153"/>
                  </a:lnTo>
                  <a:lnTo>
                    <a:pt x="300" y="151"/>
                  </a:lnTo>
                  <a:lnTo>
                    <a:pt x="290" y="148"/>
                  </a:lnTo>
                  <a:lnTo>
                    <a:pt x="281" y="144"/>
                  </a:lnTo>
                  <a:lnTo>
                    <a:pt x="272" y="141"/>
                  </a:lnTo>
                  <a:lnTo>
                    <a:pt x="264" y="138"/>
                  </a:lnTo>
                  <a:lnTo>
                    <a:pt x="258" y="135"/>
                  </a:lnTo>
                  <a:lnTo>
                    <a:pt x="255" y="133"/>
                  </a:lnTo>
                  <a:lnTo>
                    <a:pt x="251" y="130"/>
                  </a:lnTo>
                  <a:lnTo>
                    <a:pt x="248" y="127"/>
                  </a:lnTo>
                  <a:lnTo>
                    <a:pt x="244" y="124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1" y="121"/>
                  </a:lnTo>
                  <a:lnTo>
                    <a:pt x="226" y="121"/>
                  </a:lnTo>
                  <a:lnTo>
                    <a:pt x="221" y="123"/>
                  </a:lnTo>
                  <a:lnTo>
                    <a:pt x="218" y="124"/>
                  </a:lnTo>
                  <a:lnTo>
                    <a:pt x="214" y="125"/>
                  </a:lnTo>
                  <a:lnTo>
                    <a:pt x="212" y="127"/>
                  </a:lnTo>
                  <a:lnTo>
                    <a:pt x="209" y="130"/>
                  </a:lnTo>
                  <a:lnTo>
                    <a:pt x="208" y="132"/>
                  </a:lnTo>
                  <a:lnTo>
                    <a:pt x="209" y="134"/>
                  </a:lnTo>
                  <a:lnTo>
                    <a:pt x="212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7"/>
                  </a:lnTo>
                  <a:lnTo>
                    <a:pt x="225" y="137"/>
                  </a:lnTo>
                  <a:lnTo>
                    <a:pt x="230" y="136"/>
                  </a:lnTo>
                  <a:lnTo>
                    <a:pt x="234" y="136"/>
                  </a:lnTo>
                  <a:lnTo>
                    <a:pt x="239" y="135"/>
                  </a:lnTo>
                  <a:lnTo>
                    <a:pt x="244" y="134"/>
                  </a:lnTo>
                  <a:lnTo>
                    <a:pt x="249" y="133"/>
                  </a:lnTo>
                  <a:lnTo>
                    <a:pt x="254" y="133"/>
                  </a:lnTo>
                  <a:lnTo>
                    <a:pt x="259" y="134"/>
                  </a:lnTo>
                  <a:lnTo>
                    <a:pt x="265" y="135"/>
                  </a:lnTo>
                  <a:lnTo>
                    <a:pt x="273" y="137"/>
                  </a:lnTo>
                  <a:lnTo>
                    <a:pt x="281" y="140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5" y="168"/>
                  </a:lnTo>
                  <a:lnTo>
                    <a:pt x="333" y="180"/>
                  </a:lnTo>
                  <a:lnTo>
                    <a:pt x="341" y="193"/>
                  </a:lnTo>
                  <a:lnTo>
                    <a:pt x="347" y="207"/>
                  </a:lnTo>
                  <a:lnTo>
                    <a:pt x="352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5"/>
                  </a:lnTo>
                  <a:lnTo>
                    <a:pt x="360" y="284"/>
                  </a:lnTo>
                  <a:lnTo>
                    <a:pt x="359" y="294"/>
                  </a:lnTo>
                  <a:lnTo>
                    <a:pt x="353" y="286"/>
                  </a:lnTo>
                  <a:lnTo>
                    <a:pt x="345" y="280"/>
                  </a:lnTo>
                  <a:lnTo>
                    <a:pt x="335" y="274"/>
                  </a:lnTo>
                  <a:lnTo>
                    <a:pt x="323" y="269"/>
                  </a:lnTo>
                  <a:lnTo>
                    <a:pt x="311" y="265"/>
                  </a:lnTo>
                  <a:lnTo>
                    <a:pt x="299" y="261"/>
                  </a:lnTo>
                  <a:lnTo>
                    <a:pt x="288" y="258"/>
                  </a:lnTo>
                  <a:lnTo>
                    <a:pt x="279" y="256"/>
                  </a:lnTo>
                  <a:lnTo>
                    <a:pt x="273" y="255"/>
                  </a:lnTo>
                  <a:lnTo>
                    <a:pt x="265" y="253"/>
                  </a:lnTo>
                  <a:lnTo>
                    <a:pt x="258" y="251"/>
                  </a:lnTo>
                  <a:lnTo>
                    <a:pt x="250" y="249"/>
                  </a:lnTo>
                  <a:lnTo>
                    <a:pt x="244" y="244"/>
                  </a:lnTo>
                  <a:lnTo>
                    <a:pt x="237" y="238"/>
                  </a:lnTo>
                  <a:lnTo>
                    <a:pt x="232" y="230"/>
                  </a:lnTo>
                  <a:lnTo>
                    <a:pt x="227" y="221"/>
                  </a:lnTo>
                  <a:lnTo>
                    <a:pt x="222" y="206"/>
                  </a:lnTo>
                  <a:lnTo>
                    <a:pt x="216" y="195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6"/>
                  </a:lnTo>
                  <a:lnTo>
                    <a:pt x="207" y="151"/>
                  </a:lnTo>
                  <a:lnTo>
                    <a:pt x="203" y="147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80" y="133"/>
                  </a:lnTo>
                  <a:lnTo>
                    <a:pt x="177" y="133"/>
                  </a:lnTo>
                  <a:lnTo>
                    <a:pt x="177" y="136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8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8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0" name="Freeform 285"/>
            <p:cNvSpPr>
              <a:spLocks/>
            </p:cNvSpPr>
            <p:nvPr/>
          </p:nvSpPr>
          <p:spPr bwMode="auto">
            <a:xfrm>
              <a:off x="356" y="93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8 h 164"/>
                <a:gd name="T4" fmla="*/ 123 w 144"/>
                <a:gd name="T5" fmla="*/ 146 h 164"/>
                <a:gd name="T6" fmla="*/ 129 w 144"/>
                <a:gd name="T7" fmla="*/ 149 h 164"/>
                <a:gd name="T8" fmla="*/ 131 w 144"/>
                <a:gd name="T9" fmla="*/ 152 h 164"/>
                <a:gd name="T10" fmla="*/ 135 w 144"/>
                <a:gd name="T11" fmla="*/ 153 h 164"/>
                <a:gd name="T12" fmla="*/ 142 w 144"/>
                <a:gd name="T13" fmla="*/ 155 h 164"/>
                <a:gd name="T14" fmla="*/ 144 w 144"/>
                <a:gd name="T15" fmla="*/ 154 h 164"/>
                <a:gd name="T16" fmla="*/ 141 w 144"/>
                <a:gd name="T17" fmla="*/ 149 h 164"/>
                <a:gd name="T18" fmla="*/ 136 w 144"/>
                <a:gd name="T19" fmla="*/ 144 h 164"/>
                <a:gd name="T20" fmla="*/ 132 w 144"/>
                <a:gd name="T21" fmla="*/ 143 h 164"/>
                <a:gd name="T22" fmla="*/ 125 w 144"/>
                <a:gd name="T23" fmla="*/ 143 h 164"/>
                <a:gd name="T24" fmla="*/ 120 w 144"/>
                <a:gd name="T25" fmla="*/ 138 h 164"/>
                <a:gd name="T26" fmla="*/ 118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1 w 144"/>
                <a:gd name="T35" fmla="*/ 114 h 164"/>
                <a:gd name="T36" fmla="*/ 137 w 144"/>
                <a:gd name="T37" fmla="*/ 98 h 164"/>
                <a:gd name="T38" fmla="*/ 132 w 144"/>
                <a:gd name="T39" fmla="*/ 67 h 164"/>
                <a:gd name="T40" fmla="*/ 114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6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1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6 h 164"/>
                <a:gd name="T64" fmla="*/ 59 w 144"/>
                <a:gd name="T65" fmla="*/ 143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2"/>
                  </a:lnTo>
                  <a:lnTo>
                    <a:pt x="114" y="148"/>
                  </a:lnTo>
                  <a:lnTo>
                    <a:pt x="119" y="146"/>
                  </a:lnTo>
                  <a:lnTo>
                    <a:pt x="123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2"/>
                  </a:lnTo>
                  <a:lnTo>
                    <a:pt x="132" y="153"/>
                  </a:lnTo>
                  <a:lnTo>
                    <a:pt x="135" y="153"/>
                  </a:lnTo>
                  <a:lnTo>
                    <a:pt x="138" y="154"/>
                  </a:lnTo>
                  <a:lnTo>
                    <a:pt x="142" y="155"/>
                  </a:lnTo>
                  <a:lnTo>
                    <a:pt x="144" y="155"/>
                  </a:lnTo>
                  <a:lnTo>
                    <a:pt x="144" y="154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6"/>
                  </a:lnTo>
                  <a:lnTo>
                    <a:pt x="136" y="144"/>
                  </a:lnTo>
                  <a:lnTo>
                    <a:pt x="133" y="141"/>
                  </a:lnTo>
                  <a:lnTo>
                    <a:pt x="132" y="143"/>
                  </a:lnTo>
                  <a:lnTo>
                    <a:pt x="128" y="144"/>
                  </a:lnTo>
                  <a:lnTo>
                    <a:pt x="125" y="143"/>
                  </a:lnTo>
                  <a:lnTo>
                    <a:pt x="121" y="141"/>
                  </a:lnTo>
                  <a:lnTo>
                    <a:pt x="120" y="138"/>
                  </a:lnTo>
                  <a:lnTo>
                    <a:pt x="118" y="134"/>
                  </a:lnTo>
                  <a:lnTo>
                    <a:pt x="118" y="130"/>
                  </a:lnTo>
                  <a:lnTo>
                    <a:pt x="118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5"/>
                  </a:lnTo>
                  <a:lnTo>
                    <a:pt x="131" y="114"/>
                  </a:lnTo>
                  <a:lnTo>
                    <a:pt x="133" y="114"/>
                  </a:lnTo>
                  <a:lnTo>
                    <a:pt x="137" y="98"/>
                  </a:lnTo>
                  <a:lnTo>
                    <a:pt x="136" y="82"/>
                  </a:lnTo>
                  <a:lnTo>
                    <a:pt x="132" y="67"/>
                  </a:lnTo>
                  <a:lnTo>
                    <a:pt x="125" y="53"/>
                  </a:lnTo>
                  <a:lnTo>
                    <a:pt x="114" y="41"/>
                  </a:lnTo>
                  <a:lnTo>
                    <a:pt x="99" y="31"/>
                  </a:lnTo>
                  <a:lnTo>
                    <a:pt x="80" y="23"/>
                  </a:lnTo>
                  <a:lnTo>
                    <a:pt x="59" y="17"/>
                  </a:lnTo>
                  <a:lnTo>
                    <a:pt x="50" y="16"/>
                  </a:lnTo>
                  <a:lnTo>
                    <a:pt x="41" y="13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6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8" y="38"/>
                  </a:lnTo>
                  <a:lnTo>
                    <a:pt x="21" y="50"/>
                  </a:lnTo>
                  <a:lnTo>
                    <a:pt x="23" y="60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3"/>
                  </a:lnTo>
                  <a:lnTo>
                    <a:pt x="40" y="116"/>
                  </a:lnTo>
                  <a:lnTo>
                    <a:pt x="48" y="131"/>
                  </a:lnTo>
                  <a:lnTo>
                    <a:pt x="59" y="143"/>
                  </a:lnTo>
                  <a:lnTo>
                    <a:pt x="72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1" name="Freeform 286"/>
            <p:cNvSpPr>
              <a:spLocks/>
            </p:cNvSpPr>
            <p:nvPr/>
          </p:nvSpPr>
          <p:spPr bwMode="auto">
            <a:xfrm>
              <a:off x="511" y="190"/>
              <a:ext cx="15" cy="17"/>
            </a:xfrm>
            <a:custGeom>
              <a:avLst/>
              <a:gdLst>
                <a:gd name="T0" fmla="*/ 0 w 15"/>
                <a:gd name="T1" fmla="*/ 8 h 17"/>
                <a:gd name="T2" fmla="*/ 1 w 15"/>
                <a:gd name="T3" fmla="*/ 4 h 17"/>
                <a:gd name="T4" fmla="*/ 2 w 15"/>
                <a:gd name="T5" fmla="*/ 1 h 17"/>
                <a:gd name="T6" fmla="*/ 5 w 15"/>
                <a:gd name="T7" fmla="*/ 0 h 17"/>
                <a:gd name="T8" fmla="*/ 8 w 15"/>
                <a:gd name="T9" fmla="*/ 0 h 17"/>
                <a:gd name="T10" fmla="*/ 11 w 15"/>
                <a:gd name="T11" fmla="*/ 1 h 17"/>
                <a:gd name="T12" fmla="*/ 13 w 15"/>
                <a:gd name="T13" fmla="*/ 3 h 17"/>
                <a:gd name="T14" fmla="*/ 14 w 15"/>
                <a:gd name="T15" fmla="*/ 6 h 17"/>
                <a:gd name="T16" fmla="*/ 15 w 15"/>
                <a:gd name="T17" fmla="*/ 9 h 17"/>
                <a:gd name="T18" fmla="*/ 14 w 15"/>
                <a:gd name="T19" fmla="*/ 13 h 17"/>
                <a:gd name="T20" fmla="*/ 13 w 15"/>
                <a:gd name="T21" fmla="*/ 15 h 17"/>
                <a:gd name="T22" fmla="*/ 11 w 15"/>
                <a:gd name="T23" fmla="*/ 16 h 17"/>
                <a:gd name="T24" fmla="*/ 8 w 15"/>
                <a:gd name="T25" fmla="*/ 17 h 17"/>
                <a:gd name="T26" fmla="*/ 6 w 15"/>
                <a:gd name="T27" fmla="*/ 16 h 17"/>
                <a:gd name="T28" fmla="*/ 3 w 15"/>
                <a:gd name="T29" fmla="*/ 14 h 17"/>
                <a:gd name="T30" fmla="*/ 1 w 15"/>
                <a:gd name="T31" fmla="*/ 11 h 17"/>
                <a:gd name="T32" fmla="*/ 0 w 15"/>
                <a:gd name="T33" fmla="*/ 8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7"/>
                <a:gd name="T53" fmla="*/ 15 w 15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7">
                  <a:moveTo>
                    <a:pt x="0" y="8"/>
                  </a:moveTo>
                  <a:lnTo>
                    <a:pt x="1" y="4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4" y="6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1" y="16"/>
                  </a:lnTo>
                  <a:lnTo>
                    <a:pt x="8" y="17"/>
                  </a:lnTo>
                  <a:lnTo>
                    <a:pt x="6" y="16"/>
                  </a:lnTo>
                  <a:lnTo>
                    <a:pt x="3" y="14"/>
                  </a:lnTo>
                  <a:lnTo>
                    <a:pt x="1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2" name="Freeform 287"/>
            <p:cNvSpPr>
              <a:spLocks/>
            </p:cNvSpPr>
            <p:nvPr/>
          </p:nvSpPr>
          <p:spPr bwMode="auto">
            <a:xfrm>
              <a:off x="542" y="213"/>
              <a:ext cx="15" cy="19"/>
            </a:xfrm>
            <a:custGeom>
              <a:avLst/>
              <a:gdLst>
                <a:gd name="T0" fmla="*/ 1 w 15"/>
                <a:gd name="T1" fmla="*/ 3 h 19"/>
                <a:gd name="T2" fmla="*/ 4 w 15"/>
                <a:gd name="T3" fmla="*/ 1 h 19"/>
                <a:gd name="T4" fmla="*/ 7 w 15"/>
                <a:gd name="T5" fmla="*/ 0 h 19"/>
                <a:gd name="T6" fmla="*/ 11 w 15"/>
                <a:gd name="T7" fmla="*/ 1 h 19"/>
                <a:gd name="T8" fmla="*/ 13 w 15"/>
                <a:gd name="T9" fmla="*/ 3 h 19"/>
                <a:gd name="T10" fmla="*/ 15 w 15"/>
                <a:gd name="T11" fmla="*/ 6 h 19"/>
                <a:gd name="T12" fmla="*/ 15 w 15"/>
                <a:gd name="T13" fmla="*/ 10 h 19"/>
                <a:gd name="T14" fmla="*/ 15 w 15"/>
                <a:gd name="T15" fmla="*/ 14 h 19"/>
                <a:gd name="T16" fmla="*/ 14 w 15"/>
                <a:gd name="T17" fmla="*/ 18 h 19"/>
                <a:gd name="T18" fmla="*/ 12 w 15"/>
                <a:gd name="T19" fmla="*/ 19 h 19"/>
                <a:gd name="T20" fmla="*/ 8 w 15"/>
                <a:gd name="T21" fmla="*/ 19 h 19"/>
                <a:gd name="T22" fmla="*/ 4 w 15"/>
                <a:gd name="T23" fmla="*/ 18 h 19"/>
                <a:gd name="T24" fmla="*/ 1 w 15"/>
                <a:gd name="T25" fmla="*/ 15 h 19"/>
                <a:gd name="T26" fmla="*/ 1 w 15"/>
                <a:gd name="T27" fmla="*/ 12 h 19"/>
                <a:gd name="T28" fmla="*/ 0 w 15"/>
                <a:gd name="T29" fmla="*/ 9 h 19"/>
                <a:gd name="T30" fmla="*/ 0 w 15"/>
                <a:gd name="T31" fmla="*/ 6 h 19"/>
                <a:gd name="T32" fmla="*/ 1 w 15"/>
                <a:gd name="T33" fmla="*/ 3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3"/>
                  </a:move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lnTo>
                    <a:pt x="13" y="3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5" y="14"/>
                  </a:lnTo>
                  <a:lnTo>
                    <a:pt x="14" y="18"/>
                  </a:lnTo>
                  <a:lnTo>
                    <a:pt x="12" y="19"/>
                  </a:lnTo>
                  <a:lnTo>
                    <a:pt x="8" y="19"/>
                  </a:lnTo>
                  <a:lnTo>
                    <a:pt x="4" y="18"/>
                  </a:lnTo>
                  <a:lnTo>
                    <a:pt x="1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3" name="Freeform 288"/>
            <p:cNvSpPr>
              <a:spLocks/>
            </p:cNvSpPr>
            <p:nvPr/>
          </p:nvSpPr>
          <p:spPr bwMode="auto">
            <a:xfrm>
              <a:off x="505" y="235"/>
              <a:ext cx="15" cy="19"/>
            </a:xfrm>
            <a:custGeom>
              <a:avLst/>
              <a:gdLst>
                <a:gd name="T0" fmla="*/ 1 w 15"/>
                <a:gd name="T1" fmla="*/ 4 h 19"/>
                <a:gd name="T2" fmla="*/ 3 w 15"/>
                <a:gd name="T3" fmla="*/ 2 h 19"/>
                <a:gd name="T4" fmla="*/ 7 w 15"/>
                <a:gd name="T5" fmla="*/ 0 h 19"/>
                <a:gd name="T6" fmla="*/ 10 w 15"/>
                <a:gd name="T7" fmla="*/ 0 h 19"/>
                <a:gd name="T8" fmla="*/ 14 w 15"/>
                <a:gd name="T9" fmla="*/ 2 h 19"/>
                <a:gd name="T10" fmla="*/ 15 w 15"/>
                <a:gd name="T11" fmla="*/ 6 h 19"/>
                <a:gd name="T12" fmla="*/ 15 w 15"/>
                <a:gd name="T13" fmla="*/ 10 h 19"/>
                <a:gd name="T14" fmla="*/ 14 w 15"/>
                <a:gd name="T15" fmla="*/ 14 h 19"/>
                <a:gd name="T16" fmla="*/ 13 w 15"/>
                <a:gd name="T17" fmla="*/ 16 h 19"/>
                <a:gd name="T18" fmla="*/ 11 w 15"/>
                <a:gd name="T19" fmla="*/ 18 h 19"/>
                <a:gd name="T20" fmla="*/ 7 w 15"/>
                <a:gd name="T21" fmla="*/ 19 h 19"/>
                <a:gd name="T22" fmla="*/ 4 w 15"/>
                <a:gd name="T23" fmla="*/ 19 h 19"/>
                <a:gd name="T24" fmla="*/ 1 w 15"/>
                <a:gd name="T25" fmla="*/ 17 h 19"/>
                <a:gd name="T26" fmla="*/ 0 w 15"/>
                <a:gd name="T27" fmla="*/ 14 h 19"/>
                <a:gd name="T28" fmla="*/ 0 w 15"/>
                <a:gd name="T29" fmla="*/ 10 h 19"/>
                <a:gd name="T30" fmla="*/ 1 w 15"/>
                <a:gd name="T31" fmla="*/ 6 h 19"/>
                <a:gd name="T32" fmla="*/ 1 w 15"/>
                <a:gd name="T33" fmla="*/ 4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9"/>
                <a:gd name="T53" fmla="*/ 15 w 15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9">
                  <a:moveTo>
                    <a:pt x="1" y="4"/>
                  </a:moveTo>
                  <a:lnTo>
                    <a:pt x="3" y="2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5" y="6"/>
                  </a:lnTo>
                  <a:lnTo>
                    <a:pt x="15" y="10"/>
                  </a:lnTo>
                  <a:lnTo>
                    <a:pt x="14" y="14"/>
                  </a:lnTo>
                  <a:lnTo>
                    <a:pt x="13" y="16"/>
                  </a:lnTo>
                  <a:lnTo>
                    <a:pt x="11" y="18"/>
                  </a:lnTo>
                  <a:lnTo>
                    <a:pt x="7" y="19"/>
                  </a:lnTo>
                  <a:lnTo>
                    <a:pt x="4" y="19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6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4" name="Freeform 289"/>
            <p:cNvSpPr>
              <a:spLocks/>
            </p:cNvSpPr>
            <p:nvPr/>
          </p:nvSpPr>
          <p:spPr bwMode="auto">
            <a:xfrm>
              <a:off x="479" y="213"/>
              <a:ext cx="16" cy="18"/>
            </a:xfrm>
            <a:custGeom>
              <a:avLst/>
              <a:gdLst>
                <a:gd name="T0" fmla="*/ 3 w 16"/>
                <a:gd name="T1" fmla="*/ 1 h 18"/>
                <a:gd name="T2" fmla="*/ 1 w 16"/>
                <a:gd name="T3" fmla="*/ 3 h 18"/>
                <a:gd name="T4" fmla="*/ 0 w 16"/>
                <a:gd name="T5" fmla="*/ 7 h 18"/>
                <a:gd name="T6" fmla="*/ 0 w 16"/>
                <a:gd name="T7" fmla="*/ 11 h 18"/>
                <a:gd name="T8" fmla="*/ 2 w 16"/>
                <a:gd name="T9" fmla="*/ 15 h 18"/>
                <a:gd name="T10" fmla="*/ 4 w 16"/>
                <a:gd name="T11" fmla="*/ 17 h 18"/>
                <a:gd name="T12" fmla="*/ 8 w 16"/>
                <a:gd name="T13" fmla="*/ 18 h 18"/>
                <a:gd name="T14" fmla="*/ 11 w 16"/>
                <a:gd name="T15" fmla="*/ 18 h 18"/>
                <a:gd name="T16" fmla="*/ 14 w 16"/>
                <a:gd name="T17" fmla="*/ 16 h 18"/>
                <a:gd name="T18" fmla="*/ 15 w 16"/>
                <a:gd name="T19" fmla="*/ 14 h 18"/>
                <a:gd name="T20" fmla="*/ 16 w 16"/>
                <a:gd name="T21" fmla="*/ 11 h 18"/>
                <a:gd name="T22" fmla="*/ 16 w 16"/>
                <a:gd name="T23" fmla="*/ 8 h 18"/>
                <a:gd name="T24" fmla="*/ 15 w 16"/>
                <a:gd name="T25" fmla="*/ 5 h 18"/>
                <a:gd name="T26" fmla="*/ 13 w 16"/>
                <a:gd name="T27" fmla="*/ 2 h 18"/>
                <a:gd name="T28" fmla="*/ 9 w 16"/>
                <a:gd name="T29" fmla="*/ 0 h 18"/>
                <a:gd name="T30" fmla="*/ 5 w 16"/>
                <a:gd name="T31" fmla="*/ 0 h 18"/>
                <a:gd name="T32" fmla="*/ 3 w 16"/>
                <a:gd name="T33" fmla="*/ 1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8"/>
                <a:gd name="T53" fmla="*/ 16 w 16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8">
                  <a:moveTo>
                    <a:pt x="3" y="1"/>
                  </a:moveTo>
                  <a:lnTo>
                    <a:pt x="1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8" y="18"/>
                  </a:lnTo>
                  <a:lnTo>
                    <a:pt x="11" y="18"/>
                  </a:lnTo>
                  <a:lnTo>
                    <a:pt x="14" y="16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5" name="Freeform 290"/>
            <p:cNvSpPr>
              <a:spLocks/>
            </p:cNvSpPr>
            <p:nvPr/>
          </p:nvSpPr>
          <p:spPr bwMode="auto">
            <a:xfrm>
              <a:off x="470" y="247"/>
              <a:ext cx="13" cy="15"/>
            </a:xfrm>
            <a:custGeom>
              <a:avLst/>
              <a:gdLst>
                <a:gd name="T0" fmla="*/ 0 w 13"/>
                <a:gd name="T1" fmla="*/ 11 h 15"/>
                <a:gd name="T2" fmla="*/ 0 w 13"/>
                <a:gd name="T3" fmla="*/ 7 h 15"/>
                <a:gd name="T4" fmla="*/ 0 w 13"/>
                <a:gd name="T5" fmla="*/ 4 h 15"/>
                <a:gd name="T6" fmla="*/ 1 w 13"/>
                <a:gd name="T7" fmla="*/ 2 h 15"/>
                <a:gd name="T8" fmla="*/ 5 w 13"/>
                <a:gd name="T9" fmla="*/ 1 h 15"/>
                <a:gd name="T10" fmla="*/ 8 w 13"/>
                <a:gd name="T11" fmla="*/ 0 h 15"/>
                <a:gd name="T12" fmla="*/ 11 w 13"/>
                <a:gd name="T13" fmla="*/ 1 h 15"/>
                <a:gd name="T14" fmla="*/ 12 w 13"/>
                <a:gd name="T15" fmla="*/ 3 h 15"/>
                <a:gd name="T16" fmla="*/ 13 w 13"/>
                <a:gd name="T17" fmla="*/ 5 h 15"/>
                <a:gd name="T18" fmla="*/ 13 w 13"/>
                <a:gd name="T19" fmla="*/ 8 h 15"/>
                <a:gd name="T20" fmla="*/ 12 w 13"/>
                <a:gd name="T21" fmla="*/ 12 h 15"/>
                <a:gd name="T22" fmla="*/ 10 w 13"/>
                <a:gd name="T23" fmla="*/ 14 h 15"/>
                <a:gd name="T24" fmla="*/ 8 w 13"/>
                <a:gd name="T25" fmla="*/ 15 h 15"/>
                <a:gd name="T26" fmla="*/ 6 w 13"/>
                <a:gd name="T27" fmla="*/ 15 h 15"/>
                <a:gd name="T28" fmla="*/ 3 w 13"/>
                <a:gd name="T29" fmla="*/ 14 h 15"/>
                <a:gd name="T30" fmla="*/ 0 w 13"/>
                <a:gd name="T31" fmla="*/ 13 h 15"/>
                <a:gd name="T32" fmla="*/ 0 w 13"/>
                <a:gd name="T33" fmla="*/ 1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5"/>
                <a:gd name="T53" fmla="*/ 13 w 13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5">
                  <a:moveTo>
                    <a:pt x="0" y="11"/>
                  </a:move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5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3" y="14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6" name="Freeform 291"/>
            <p:cNvSpPr>
              <a:spLocks/>
            </p:cNvSpPr>
            <p:nvPr/>
          </p:nvSpPr>
          <p:spPr bwMode="auto">
            <a:xfrm>
              <a:off x="494" y="272"/>
              <a:ext cx="12" cy="18"/>
            </a:xfrm>
            <a:custGeom>
              <a:avLst/>
              <a:gdLst>
                <a:gd name="T0" fmla="*/ 5 w 12"/>
                <a:gd name="T1" fmla="*/ 18 h 18"/>
                <a:gd name="T2" fmla="*/ 2 w 12"/>
                <a:gd name="T3" fmla="*/ 17 h 18"/>
                <a:gd name="T4" fmla="*/ 1 w 12"/>
                <a:gd name="T5" fmla="*/ 16 h 18"/>
                <a:gd name="T6" fmla="*/ 0 w 12"/>
                <a:gd name="T7" fmla="*/ 13 h 18"/>
                <a:gd name="T8" fmla="*/ 0 w 12"/>
                <a:gd name="T9" fmla="*/ 9 h 18"/>
                <a:gd name="T10" fmla="*/ 1 w 12"/>
                <a:gd name="T11" fmla="*/ 5 h 18"/>
                <a:gd name="T12" fmla="*/ 4 w 12"/>
                <a:gd name="T13" fmla="*/ 2 h 18"/>
                <a:gd name="T14" fmla="*/ 6 w 12"/>
                <a:gd name="T15" fmla="*/ 1 h 18"/>
                <a:gd name="T16" fmla="*/ 8 w 12"/>
                <a:gd name="T17" fmla="*/ 0 h 18"/>
                <a:gd name="T18" fmla="*/ 10 w 12"/>
                <a:gd name="T19" fmla="*/ 1 h 18"/>
                <a:gd name="T20" fmla="*/ 12 w 12"/>
                <a:gd name="T21" fmla="*/ 3 h 18"/>
                <a:gd name="T22" fmla="*/ 12 w 12"/>
                <a:gd name="T23" fmla="*/ 7 h 18"/>
                <a:gd name="T24" fmla="*/ 12 w 12"/>
                <a:gd name="T25" fmla="*/ 10 h 18"/>
                <a:gd name="T26" fmla="*/ 12 w 12"/>
                <a:gd name="T27" fmla="*/ 13 h 18"/>
                <a:gd name="T28" fmla="*/ 10 w 12"/>
                <a:gd name="T29" fmla="*/ 16 h 18"/>
                <a:gd name="T30" fmla="*/ 8 w 12"/>
                <a:gd name="T31" fmla="*/ 17 h 18"/>
                <a:gd name="T32" fmla="*/ 5 w 12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8"/>
                <a:gd name="T53" fmla="*/ 12 w 12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8">
                  <a:moveTo>
                    <a:pt x="5" y="18"/>
                  </a:moveTo>
                  <a:lnTo>
                    <a:pt x="2" y="17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5"/>
                  </a:lnTo>
                  <a:lnTo>
                    <a:pt x="4" y="2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7"/>
                  </a:lnTo>
                  <a:lnTo>
                    <a:pt x="5" y="18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7" name="Freeform 292"/>
            <p:cNvSpPr>
              <a:spLocks/>
            </p:cNvSpPr>
            <p:nvPr/>
          </p:nvSpPr>
          <p:spPr bwMode="auto">
            <a:xfrm>
              <a:off x="517" y="255"/>
              <a:ext cx="14" cy="20"/>
            </a:xfrm>
            <a:custGeom>
              <a:avLst/>
              <a:gdLst>
                <a:gd name="T0" fmla="*/ 1 w 14"/>
                <a:gd name="T1" fmla="*/ 10 h 20"/>
                <a:gd name="T2" fmla="*/ 2 w 14"/>
                <a:gd name="T3" fmla="*/ 6 h 20"/>
                <a:gd name="T4" fmla="*/ 3 w 14"/>
                <a:gd name="T5" fmla="*/ 4 h 20"/>
                <a:gd name="T6" fmla="*/ 5 w 14"/>
                <a:gd name="T7" fmla="*/ 1 h 20"/>
                <a:gd name="T8" fmla="*/ 8 w 14"/>
                <a:gd name="T9" fmla="*/ 0 h 20"/>
                <a:gd name="T10" fmla="*/ 12 w 14"/>
                <a:gd name="T11" fmla="*/ 1 h 20"/>
                <a:gd name="T12" fmla="*/ 14 w 14"/>
                <a:gd name="T13" fmla="*/ 4 h 20"/>
                <a:gd name="T14" fmla="*/ 14 w 14"/>
                <a:gd name="T15" fmla="*/ 6 h 20"/>
                <a:gd name="T16" fmla="*/ 14 w 14"/>
                <a:gd name="T17" fmla="*/ 10 h 20"/>
                <a:gd name="T18" fmla="*/ 13 w 14"/>
                <a:gd name="T19" fmla="*/ 14 h 20"/>
                <a:gd name="T20" fmla="*/ 10 w 14"/>
                <a:gd name="T21" fmla="*/ 17 h 20"/>
                <a:gd name="T22" fmla="*/ 7 w 14"/>
                <a:gd name="T23" fmla="*/ 19 h 20"/>
                <a:gd name="T24" fmla="*/ 4 w 14"/>
                <a:gd name="T25" fmla="*/ 20 h 20"/>
                <a:gd name="T26" fmla="*/ 2 w 14"/>
                <a:gd name="T27" fmla="*/ 19 h 20"/>
                <a:gd name="T28" fmla="*/ 1 w 14"/>
                <a:gd name="T29" fmla="*/ 16 h 20"/>
                <a:gd name="T30" fmla="*/ 0 w 14"/>
                <a:gd name="T31" fmla="*/ 13 h 20"/>
                <a:gd name="T32" fmla="*/ 1 w 14"/>
                <a:gd name="T33" fmla="*/ 10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20"/>
                <a:gd name="T53" fmla="*/ 14 w 14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20">
                  <a:moveTo>
                    <a:pt x="1" y="10"/>
                  </a:moveTo>
                  <a:lnTo>
                    <a:pt x="2" y="6"/>
                  </a:lnTo>
                  <a:lnTo>
                    <a:pt x="3" y="4"/>
                  </a:lnTo>
                  <a:lnTo>
                    <a:pt x="5" y="1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10"/>
                  </a:lnTo>
                  <a:lnTo>
                    <a:pt x="13" y="14"/>
                  </a:lnTo>
                  <a:lnTo>
                    <a:pt x="10" y="17"/>
                  </a:lnTo>
                  <a:lnTo>
                    <a:pt x="7" y="19"/>
                  </a:lnTo>
                  <a:lnTo>
                    <a:pt x="4" y="20"/>
                  </a:lnTo>
                  <a:lnTo>
                    <a:pt x="2" y="19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1" y="1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8" name="Freeform 293"/>
            <p:cNvSpPr>
              <a:spLocks/>
            </p:cNvSpPr>
            <p:nvPr/>
          </p:nvSpPr>
          <p:spPr bwMode="auto">
            <a:xfrm>
              <a:off x="536" y="260"/>
              <a:ext cx="14" cy="15"/>
            </a:xfrm>
            <a:custGeom>
              <a:avLst/>
              <a:gdLst>
                <a:gd name="T0" fmla="*/ 11 w 14"/>
                <a:gd name="T1" fmla="*/ 1 h 15"/>
                <a:gd name="T2" fmla="*/ 13 w 14"/>
                <a:gd name="T3" fmla="*/ 2 h 15"/>
                <a:gd name="T4" fmla="*/ 13 w 14"/>
                <a:gd name="T5" fmla="*/ 4 h 15"/>
                <a:gd name="T6" fmla="*/ 14 w 14"/>
                <a:gd name="T7" fmla="*/ 7 h 15"/>
                <a:gd name="T8" fmla="*/ 13 w 14"/>
                <a:gd name="T9" fmla="*/ 10 h 15"/>
                <a:gd name="T10" fmla="*/ 12 w 14"/>
                <a:gd name="T11" fmla="*/ 13 h 15"/>
                <a:gd name="T12" fmla="*/ 9 w 14"/>
                <a:gd name="T13" fmla="*/ 14 h 15"/>
                <a:gd name="T14" fmla="*/ 7 w 14"/>
                <a:gd name="T15" fmla="*/ 15 h 15"/>
                <a:gd name="T16" fmla="*/ 4 w 14"/>
                <a:gd name="T17" fmla="*/ 15 h 15"/>
                <a:gd name="T18" fmla="*/ 2 w 14"/>
                <a:gd name="T19" fmla="*/ 14 h 15"/>
                <a:gd name="T20" fmla="*/ 1 w 14"/>
                <a:gd name="T21" fmla="*/ 11 h 15"/>
                <a:gd name="T22" fmla="*/ 0 w 14"/>
                <a:gd name="T23" fmla="*/ 8 h 15"/>
                <a:gd name="T24" fmla="*/ 0 w 14"/>
                <a:gd name="T25" fmla="*/ 5 h 15"/>
                <a:gd name="T26" fmla="*/ 1 w 14"/>
                <a:gd name="T27" fmla="*/ 2 h 15"/>
                <a:gd name="T28" fmla="*/ 4 w 14"/>
                <a:gd name="T29" fmla="*/ 0 h 15"/>
                <a:gd name="T30" fmla="*/ 7 w 14"/>
                <a:gd name="T31" fmla="*/ 0 h 15"/>
                <a:gd name="T32" fmla="*/ 11 w 14"/>
                <a:gd name="T33" fmla="*/ 1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5"/>
                <a:gd name="T53" fmla="*/ 14 w 14"/>
                <a:gd name="T54" fmla="*/ 15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5">
                  <a:moveTo>
                    <a:pt x="11" y="1"/>
                  </a:moveTo>
                  <a:lnTo>
                    <a:pt x="13" y="2"/>
                  </a:lnTo>
                  <a:lnTo>
                    <a:pt x="13" y="4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2" y="13"/>
                  </a:lnTo>
                  <a:lnTo>
                    <a:pt x="9" y="14"/>
                  </a:lnTo>
                  <a:lnTo>
                    <a:pt x="7" y="15"/>
                  </a:lnTo>
                  <a:lnTo>
                    <a:pt x="4" y="15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8"/>
                  </a:lnTo>
                  <a:lnTo>
                    <a:pt x="0" y="5"/>
                  </a:lnTo>
                  <a:lnTo>
                    <a:pt x="1" y="2"/>
                  </a:lnTo>
                  <a:lnTo>
                    <a:pt x="4" y="0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79" name="Freeform 294"/>
            <p:cNvSpPr>
              <a:spLocks/>
            </p:cNvSpPr>
            <p:nvPr/>
          </p:nvSpPr>
          <p:spPr bwMode="auto">
            <a:xfrm>
              <a:off x="371" y="283"/>
              <a:ext cx="122" cy="94"/>
            </a:xfrm>
            <a:custGeom>
              <a:avLst/>
              <a:gdLst>
                <a:gd name="T0" fmla="*/ 120 w 122"/>
                <a:gd name="T1" fmla="*/ 9 h 94"/>
                <a:gd name="T2" fmla="*/ 117 w 122"/>
                <a:gd name="T3" fmla="*/ 6 h 94"/>
                <a:gd name="T4" fmla="*/ 116 w 122"/>
                <a:gd name="T5" fmla="*/ 3 h 94"/>
                <a:gd name="T6" fmla="*/ 110 w 122"/>
                <a:gd name="T7" fmla="*/ 9 h 94"/>
                <a:gd name="T8" fmla="*/ 98 w 122"/>
                <a:gd name="T9" fmla="*/ 6 h 94"/>
                <a:gd name="T10" fmla="*/ 72 w 122"/>
                <a:gd name="T11" fmla="*/ 1 h 94"/>
                <a:gd name="T12" fmla="*/ 52 w 122"/>
                <a:gd name="T13" fmla="*/ 1 h 94"/>
                <a:gd name="T14" fmla="*/ 49 w 122"/>
                <a:gd name="T15" fmla="*/ 4 h 94"/>
                <a:gd name="T16" fmla="*/ 66 w 122"/>
                <a:gd name="T17" fmla="*/ 3 h 94"/>
                <a:gd name="T18" fmla="*/ 87 w 122"/>
                <a:gd name="T19" fmla="*/ 8 h 94"/>
                <a:gd name="T20" fmla="*/ 103 w 122"/>
                <a:gd name="T21" fmla="*/ 16 h 94"/>
                <a:gd name="T22" fmla="*/ 101 w 122"/>
                <a:gd name="T23" fmla="*/ 20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2 h 94"/>
                <a:gd name="T30" fmla="*/ 41 w 122"/>
                <a:gd name="T31" fmla="*/ 20 h 94"/>
                <a:gd name="T32" fmla="*/ 31 w 122"/>
                <a:gd name="T33" fmla="*/ 25 h 94"/>
                <a:gd name="T34" fmla="*/ 38 w 122"/>
                <a:gd name="T35" fmla="*/ 25 h 94"/>
                <a:gd name="T36" fmla="*/ 49 w 122"/>
                <a:gd name="T37" fmla="*/ 25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2 w 122"/>
                <a:gd name="T47" fmla="*/ 41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1 h 94"/>
                <a:gd name="T58" fmla="*/ 0 w 122"/>
                <a:gd name="T59" fmla="*/ 65 h 94"/>
                <a:gd name="T60" fmla="*/ 6 w 122"/>
                <a:gd name="T61" fmla="*/ 67 h 94"/>
                <a:gd name="T62" fmla="*/ 23 w 122"/>
                <a:gd name="T63" fmla="*/ 64 h 94"/>
                <a:gd name="T64" fmla="*/ 43 w 122"/>
                <a:gd name="T65" fmla="*/ 59 h 94"/>
                <a:gd name="T66" fmla="*/ 50 w 122"/>
                <a:gd name="T67" fmla="*/ 62 h 94"/>
                <a:gd name="T68" fmla="*/ 42 w 122"/>
                <a:gd name="T69" fmla="*/ 90 h 94"/>
                <a:gd name="T70" fmla="*/ 43 w 122"/>
                <a:gd name="T71" fmla="*/ 94 h 94"/>
                <a:gd name="T72" fmla="*/ 54 w 122"/>
                <a:gd name="T73" fmla="*/ 73 h 94"/>
                <a:gd name="T74" fmla="*/ 62 w 122"/>
                <a:gd name="T75" fmla="*/ 54 h 94"/>
                <a:gd name="T76" fmla="*/ 74 w 122"/>
                <a:gd name="T77" fmla="*/ 48 h 94"/>
                <a:gd name="T78" fmla="*/ 85 w 122"/>
                <a:gd name="T79" fmla="*/ 43 h 94"/>
                <a:gd name="T80" fmla="*/ 86 w 122"/>
                <a:gd name="T81" fmla="*/ 61 h 94"/>
                <a:gd name="T82" fmla="*/ 81 w 122"/>
                <a:gd name="T83" fmla="*/ 86 h 94"/>
                <a:gd name="T84" fmla="*/ 85 w 122"/>
                <a:gd name="T85" fmla="*/ 82 h 94"/>
                <a:gd name="T86" fmla="*/ 94 w 122"/>
                <a:gd name="T87" fmla="*/ 50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8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0"/>
                  </a:moveTo>
                  <a:lnTo>
                    <a:pt x="121" y="9"/>
                  </a:lnTo>
                  <a:lnTo>
                    <a:pt x="120" y="9"/>
                  </a:lnTo>
                  <a:lnTo>
                    <a:pt x="118" y="8"/>
                  </a:lnTo>
                  <a:lnTo>
                    <a:pt x="117" y="7"/>
                  </a:lnTo>
                  <a:lnTo>
                    <a:pt x="117" y="6"/>
                  </a:lnTo>
                  <a:lnTo>
                    <a:pt x="117" y="5"/>
                  </a:lnTo>
                  <a:lnTo>
                    <a:pt x="116" y="4"/>
                  </a:lnTo>
                  <a:lnTo>
                    <a:pt x="116" y="3"/>
                  </a:lnTo>
                  <a:lnTo>
                    <a:pt x="114" y="5"/>
                  </a:lnTo>
                  <a:lnTo>
                    <a:pt x="112" y="8"/>
                  </a:lnTo>
                  <a:lnTo>
                    <a:pt x="110" y="9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6"/>
                  </a:lnTo>
                  <a:lnTo>
                    <a:pt x="89" y="5"/>
                  </a:lnTo>
                  <a:lnTo>
                    <a:pt x="80" y="3"/>
                  </a:lnTo>
                  <a:lnTo>
                    <a:pt x="72" y="1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3"/>
                  </a:lnTo>
                  <a:lnTo>
                    <a:pt x="49" y="4"/>
                  </a:lnTo>
                  <a:lnTo>
                    <a:pt x="52" y="3"/>
                  </a:lnTo>
                  <a:lnTo>
                    <a:pt x="59" y="3"/>
                  </a:lnTo>
                  <a:lnTo>
                    <a:pt x="66" y="3"/>
                  </a:lnTo>
                  <a:lnTo>
                    <a:pt x="74" y="5"/>
                  </a:lnTo>
                  <a:lnTo>
                    <a:pt x="80" y="6"/>
                  </a:lnTo>
                  <a:lnTo>
                    <a:pt x="87" y="8"/>
                  </a:lnTo>
                  <a:lnTo>
                    <a:pt x="94" y="11"/>
                  </a:lnTo>
                  <a:lnTo>
                    <a:pt x="99" y="13"/>
                  </a:lnTo>
                  <a:lnTo>
                    <a:pt x="103" y="16"/>
                  </a:lnTo>
                  <a:lnTo>
                    <a:pt x="104" y="18"/>
                  </a:lnTo>
                  <a:lnTo>
                    <a:pt x="103" y="19"/>
                  </a:lnTo>
                  <a:lnTo>
                    <a:pt x="101" y="20"/>
                  </a:lnTo>
                  <a:lnTo>
                    <a:pt x="98" y="22"/>
                  </a:lnTo>
                  <a:lnTo>
                    <a:pt x="94" y="24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4"/>
                  </a:lnTo>
                  <a:lnTo>
                    <a:pt x="62" y="22"/>
                  </a:lnTo>
                  <a:lnTo>
                    <a:pt x="54" y="21"/>
                  </a:lnTo>
                  <a:lnTo>
                    <a:pt x="47" y="20"/>
                  </a:lnTo>
                  <a:lnTo>
                    <a:pt x="41" y="20"/>
                  </a:lnTo>
                  <a:lnTo>
                    <a:pt x="36" y="22"/>
                  </a:lnTo>
                  <a:lnTo>
                    <a:pt x="32" y="24"/>
                  </a:lnTo>
                  <a:lnTo>
                    <a:pt x="31" y="25"/>
                  </a:lnTo>
                  <a:lnTo>
                    <a:pt x="31" y="26"/>
                  </a:lnTo>
                  <a:lnTo>
                    <a:pt x="35" y="26"/>
                  </a:lnTo>
                  <a:lnTo>
                    <a:pt x="38" y="25"/>
                  </a:lnTo>
                  <a:lnTo>
                    <a:pt x="41" y="25"/>
                  </a:lnTo>
                  <a:lnTo>
                    <a:pt x="44" y="25"/>
                  </a:lnTo>
                  <a:lnTo>
                    <a:pt x="49" y="25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9" y="33"/>
                  </a:lnTo>
                  <a:lnTo>
                    <a:pt x="80" y="34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5"/>
                  </a:lnTo>
                  <a:lnTo>
                    <a:pt x="48" y="44"/>
                  </a:lnTo>
                  <a:lnTo>
                    <a:pt x="42" y="41"/>
                  </a:lnTo>
                  <a:lnTo>
                    <a:pt x="36" y="39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5" y="39"/>
                  </a:lnTo>
                  <a:lnTo>
                    <a:pt x="26" y="40"/>
                  </a:lnTo>
                  <a:lnTo>
                    <a:pt x="31" y="43"/>
                  </a:lnTo>
                  <a:lnTo>
                    <a:pt x="37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1"/>
                  </a:lnTo>
                  <a:lnTo>
                    <a:pt x="6" y="63"/>
                  </a:lnTo>
                  <a:lnTo>
                    <a:pt x="2" y="64"/>
                  </a:lnTo>
                  <a:lnTo>
                    <a:pt x="0" y="65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3" y="64"/>
                  </a:lnTo>
                  <a:lnTo>
                    <a:pt x="30" y="62"/>
                  </a:lnTo>
                  <a:lnTo>
                    <a:pt x="37" y="60"/>
                  </a:lnTo>
                  <a:lnTo>
                    <a:pt x="43" y="59"/>
                  </a:lnTo>
                  <a:lnTo>
                    <a:pt x="48" y="57"/>
                  </a:lnTo>
                  <a:lnTo>
                    <a:pt x="51" y="55"/>
                  </a:lnTo>
                  <a:lnTo>
                    <a:pt x="50" y="62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0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5" y="91"/>
                  </a:lnTo>
                  <a:lnTo>
                    <a:pt x="49" y="85"/>
                  </a:lnTo>
                  <a:lnTo>
                    <a:pt x="54" y="73"/>
                  </a:lnTo>
                  <a:lnTo>
                    <a:pt x="58" y="62"/>
                  </a:lnTo>
                  <a:lnTo>
                    <a:pt x="60" y="55"/>
                  </a:lnTo>
                  <a:lnTo>
                    <a:pt x="62" y="54"/>
                  </a:lnTo>
                  <a:lnTo>
                    <a:pt x="66" y="52"/>
                  </a:lnTo>
                  <a:lnTo>
                    <a:pt x="70" y="50"/>
                  </a:lnTo>
                  <a:lnTo>
                    <a:pt x="74" y="48"/>
                  </a:lnTo>
                  <a:lnTo>
                    <a:pt x="78" y="46"/>
                  </a:lnTo>
                  <a:lnTo>
                    <a:pt x="81" y="44"/>
                  </a:lnTo>
                  <a:lnTo>
                    <a:pt x="85" y="43"/>
                  </a:lnTo>
                  <a:lnTo>
                    <a:pt x="87" y="42"/>
                  </a:lnTo>
                  <a:lnTo>
                    <a:pt x="87" y="50"/>
                  </a:lnTo>
                  <a:lnTo>
                    <a:pt x="86" y="61"/>
                  </a:lnTo>
                  <a:lnTo>
                    <a:pt x="84" y="73"/>
                  </a:lnTo>
                  <a:lnTo>
                    <a:pt x="82" y="82"/>
                  </a:lnTo>
                  <a:lnTo>
                    <a:pt x="81" y="86"/>
                  </a:lnTo>
                  <a:lnTo>
                    <a:pt x="81" y="87"/>
                  </a:lnTo>
                  <a:lnTo>
                    <a:pt x="82" y="86"/>
                  </a:lnTo>
                  <a:lnTo>
                    <a:pt x="85" y="82"/>
                  </a:lnTo>
                  <a:lnTo>
                    <a:pt x="88" y="73"/>
                  </a:lnTo>
                  <a:lnTo>
                    <a:pt x="92" y="61"/>
                  </a:lnTo>
                  <a:lnTo>
                    <a:pt x="94" y="50"/>
                  </a:lnTo>
                  <a:lnTo>
                    <a:pt x="94" y="39"/>
                  </a:lnTo>
                  <a:lnTo>
                    <a:pt x="99" y="34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0"/>
                  </a:lnTo>
                  <a:lnTo>
                    <a:pt x="113" y="22"/>
                  </a:lnTo>
                  <a:lnTo>
                    <a:pt x="113" y="26"/>
                  </a:lnTo>
                  <a:lnTo>
                    <a:pt x="112" y="33"/>
                  </a:lnTo>
                  <a:lnTo>
                    <a:pt x="111" y="45"/>
                  </a:lnTo>
                  <a:lnTo>
                    <a:pt x="111" y="58"/>
                  </a:lnTo>
                  <a:lnTo>
                    <a:pt x="110" y="65"/>
                  </a:lnTo>
                  <a:lnTo>
                    <a:pt x="114" y="56"/>
                  </a:lnTo>
                  <a:lnTo>
                    <a:pt x="118" y="40"/>
                  </a:lnTo>
                  <a:lnTo>
                    <a:pt x="121" y="24"/>
                  </a:lnTo>
                  <a:lnTo>
                    <a:pt x="122" y="10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0" name="Freeform 295"/>
            <p:cNvSpPr>
              <a:spLocks/>
            </p:cNvSpPr>
            <p:nvPr/>
          </p:nvSpPr>
          <p:spPr bwMode="auto">
            <a:xfrm>
              <a:off x="379" y="116"/>
              <a:ext cx="98" cy="104"/>
            </a:xfrm>
            <a:custGeom>
              <a:avLst/>
              <a:gdLst>
                <a:gd name="T0" fmla="*/ 95 w 98"/>
                <a:gd name="T1" fmla="*/ 102 h 104"/>
                <a:gd name="T2" fmla="*/ 97 w 98"/>
                <a:gd name="T3" fmla="*/ 99 h 104"/>
                <a:gd name="T4" fmla="*/ 94 w 98"/>
                <a:gd name="T5" fmla="*/ 93 h 104"/>
                <a:gd name="T6" fmla="*/ 88 w 98"/>
                <a:gd name="T7" fmla="*/ 85 h 104"/>
                <a:gd name="T8" fmla="*/ 87 w 98"/>
                <a:gd name="T9" fmla="*/ 73 h 104"/>
                <a:gd name="T10" fmla="*/ 84 w 98"/>
                <a:gd name="T11" fmla="*/ 48 h 104"/>
                <a:gd name="T12" fmla="*/ 80 w 98"/>
                <a:gd name="T13" fmla="*/ 35 h 104"/>
                <a:gd name="T14" fmla="*/ 78 w 98"/>
                <a:gd name="T15" fmla="*/ 35 h 104"/>
                <a:gd name="T16" fmla="*/ 78 w 98"/>
                <a:gd name="T17" fmla="*/ 46 h 104"/>
                <a:gd name="T18" fmla="*/ 79 w 98"/>
                <a:gd name="T19" fmla="*/ 67 h 104"/>
                <a:gd name="T20" fmla="*/ 74 w 98"/>
                <a:gd name="T21" fmla="*/ 71 h 104"/>
                <a:gd name="T22" fmla="*/ 63 w 98"/>
                <a:gd name="T23" fmla="*/ 63 h 104"/>
                <a:gd name="T24" fmla="*/ 57 w 98"/>
                <a:gd name="T25" fmla="*/ 52 h 104"/>
                <a:gd name="T26" fmla="*/ 53 w 98"/>
                <a:gd name="T27" fmla="*/ 33 h 104"/>
                <a:gd name="T28" fmla="*/ 52 w 98"/>
                <a:gd name="T29" fmla="*/ 19 h 104"/>
                <a:gd name="T30" fmla="*/ 51 w 98"/>
                <a:gd name="T31" fmla="*/ 8 h 104"/>
                <a:gd name="T32" fmla="*/ 48 w 98"/>
                <a:gd name="T33" fmla="*/ 2 h 104"/>
                <a:gd name="T34" fmla="*/ 48 w 98"/>
                <a:gd name="T35" fmla="*/ 6 h 104"/>
                <a:gd name="T36" fmla="*/ 49 w 98"/>
                <a:gd name="T37" fmla="*/ 14 h 104"/>
                <a:gd name="T38" fmla="*/ 48 w 98"/>
                <a:gd name="T39" fmla="*/ 23 h 104"/>
                <a:gd name="T40" fmla="*/ 47 w 98"/>
                <a:gd name="T41" fmla="*/ 32 h 104"/>
                <a:gd name="T42" fmla="*/ 49 w 98"/>
                <a:gd name="T43" fmla="*/ 46 h 104"/>
                <a:gd name="T44" fmla="*/ 43 w 98"/>
                <a:gd name="T45" fmla="*/ 45 h 104"/>
                <a:gd name="T46" fmla="*/ 29 w 98"/>
                <a:gd name="T47" fmla="*/ 29 h 104"/>
                <a:gd name="T48" fmla="*/ 15 w 98"/>
                <a:gd name="T49" fmla="*/ 12 h 104"/>
                <a:gd name="T50" fmla="*/ 4 w 98"/>
                <a:gd name="T51" fmla="*/ 2 h 104"/>
                <a:gd name="T52" fmla="*/ 6 w 98"/>
                <a:gd name="T53" fmla="*/ 9 h 104"/>
                <a:gd name="T54" fmla="*/ 20 w 98"/>
                <a:gd name="T55" fmla="*/ 29 h 104"/>
                <a:gd name="T56" fmla="*/ 27 w 98"/>
                <a:gd name="T57" fmla="*/ 41 h 104"/>
                <a:gd name="T58" fmla="*/ 40 w 98"/>
                <a:gd name="T59" fmla="*/ 54 h 104"/>
                <a:gd name="T60" fmla="*/ 40 w 98"/>
                <a:gd name="T61" fmla="*/ 58 h 104"/>
                <a:gd name="T62" fmla="*/ 27 w 98"/>
                <a:gd name="T63" fmla="*/ 55 h 104"/>
                <a:gd name="T64" fmla="*/ 20 w 98"/>
                <a:gd name="T65" fmla="*/ 51 h 104"/>
                <a:gd name="T66" fmla="*/ 17 w 98"/>
                <a:gd name="T67" fmla="*/ 52 h 104"/>
                <a:gd name="T68" fmla="*/ 21 w 98"/>
                <a:gd name="T69" fmla="*/ 57 h 104"/>
                <a:gd name="T70" fmla="*/ 29 w 98"/>
                <a:gd name="T71" fmla="*/ 62 h 104"/>
                <a:gd name="T72" fmla="*/ 41 w 98"/>
                <a:gd name="T73" fmla="*/ 66 h 104"/>
                <a:gd name="T74" fmla="*/ 52 w 98"/>
                <a:gd name="T75" fmla="*/ 69 h 104"/>
                <a:gd name="T76" fmla="*/ 61 w 98"/>
                <a:gd name="T77" fmla="*/ 71 h 104"/>
                <a:gd name="T78" fmla="*/ 72 w 98"/>
                <a:gd name="T79" fmla="*/ 80 h 104"/>
                <a:gd name="T80" fmla="*/ 73 w 98"/>
                <a:gd name="T81" fmla="*/ 86 h 104"/>
                <a:gd name="T82" fmla="*/ 66 w 98"/>
                <a:gd name="T83" fmla="*/ 89 h 104"/>
                <a:gd name="T84" fmla="*/ 57 w 98"/>
                <a:gd name="T85" fmla="*/ 90 h 104"/>
                <a:gd name="T86" fmla="*/ 49 w 98"/>
                <a:gd name="T87" fmla="*/ 90 h 104"/>
                <a:gd name="T88" fmla="*/ 42 w 98"/>
                <a:gd name="T89" fmla="*/ 89 h 104"/>
                <a:gd name="T90" fmla="*/ 41 w 98"/>
                <a:gd name="T91" fmla="*/ 91 h 104"/>
                <a:gd name="T92" fmla="*/ 51 w 98"/>
                <a:gd name="T93" fmla="*/ 94 h 104"/>
                <a:gd name="T94" fmla="*/ 62 w 98"/>
                <a:gd name="T95" fmla="*/ 94 h 104"/>
                <a:gd name="T96" fmla="*/ 72 w 98"/>
                <a:gd name="T97" fmla="*/ 94 h 104"/>
                <a:gd name="T98" fmla="*/ 81 w 98"/>
                <a:gd name="T99" fmla="*/ 93 h 104"/>
                <a:gd name="T100" fmla="*/ 88 w 98"/>
                <a:gd name="T101" fmla="*/ 94 h 104"/>
                <a:gd name="T102" fmla="*/ 93 w 98"/>
                <a:gd name="T103" fmla="*/ 100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8"/>
                <a:gd name="T157" fmla="*/ 0 h 104"/>
                <a:gd name="T158" fmla="*/ 98 w 98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8" h="104">
                  <a:moveTo>
                    <a:pt x="95" y="104"/>
                  </a:moveTo>
                  <a:lnTo>
                    <a:pt x="95" y="102"/>
                  </a:lnTo>
                  <a:lnTo>
                    <a:pt x="96" y="100"/>
                  </a:lnTo>
                  <a:lnTo>
                    <a:pt x="97" y="99"/>
                  </a:lnTo>
                  <a:lnTo>
                    <a:pt x="98" y="97"/>
                  </a:lnTo>
                  <a:lnTo>
                    <a:pt x="94" y="93"/>
                  </a:lnTo>
                  <a:lnTo>
                    <a:pt x="91" y="89"/>
                  </a:lnTo>
                  <a:lnTo>
                    <a:pt x="88" y="85"/>
                  </a:lnTo>
                  <a:lnTo>
                    <a:pt x="87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4" y="48"/>
                  </a:lnTo>
                  <a:lnTo>
                    <a:pt x="82" y="39"/>
                  </a:lnTo>
                  <a:lnTo>
                    <a:pt x="80" y="35"/>
                  </a:lnTo>
                  <a:lnTo>
                    <a:pt x="78" y="35"/>
                  </a:lnTo>
                  <a:lnTo>
                    <a:pt x="78" y="38"/>
                  </a:lnTo>
                  <a:lnTo>
                    <a:pt x="78" y="46"/>
                  </a:lnTo>
                  <a:lnTo>
                    <a:pt x="79" y="57"/>
                  </a:lnTo>
                  <a:lnTo>
                    <a:pt x="79" y="67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8" y="67"/>
                  </a:lnTo>
                  <a:lnTo>
                    <a:pt x="63" y="63"/>
                  </a:lnTo>
                  <a:lnTo>
                    <a:pt x="60" y="59"/>
                  </a:lnTo>
                  <a:lnTo>
                    <a:pt x="57" y="52"/>
                  </a:lnTo>
                  <a:lnTo>
                    <a:pt x="54" y="42"/>
                  </a:lnTo>
                  <a:lnTo>
                    <a:pt x="53" y="33"/>
                  </a:lnTo>
                  <a:lnTo>
                    <a:pt x="52" y="25"/>
                  </a:lnTo>
                  <a:lnTo>
                    <a:pt x="52" y="19"/>
                  </a:lnTo>
                  <a:lnTo>
                    <a:pt x="52" y="12"/>
                  </a:lnTo>
                  <a:lnTo>
                    <a:pt x="51" y="8"/>
                  </a:lnTo>
                  <a:lnTo>
                    <a:pt x="49" y="4"/>
                  </a:lnTo>
                  <a:lnTo>
                    <a:pt x="48" y="2"/>
                  </a:lnTo>
                  <a:lnTo>
                    <a:pt x="48" y="3"/>
                  </a:lnTo>
                  <a:lnTo>
                    <a:pt x="48" y="6"/>
                  </a:lnTo>
                  <a:lnTo>
                    <a:pt x="48" y="9"/>
                  </a:lnTo>
                  <a:lnTo>
                    <a:pt x="49" y="14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7" y="27"/>
                  </a:lnTo>
                  <a:lnTo>
                    <a:pt x="47" y="32"/>
                  </a:lnTo>
                  <a:lnTo>
                    <a:pt x="48" y="39"/>
                  </a:lnTo>
                  <a:lnTo>
                    <a:pt x="49" y="46"/>
                  </a:lnTo>
                  <a:lnTo>
                    <a:pt x="50" y="52"/>
                  </a:lnTo>
                  <a:lnTo>
                    <a:pt x="43" y="45"/>
                  </a:lnTo>
                  <a:lnTo>
                    <a:pt x="36" y="37"/>
                  </a:lnTo>
                  <a:lnTo>
                    <a:pt x="29" y="29"/>
                  </a:lnTo>
                  <a:lnTo>
                    <a:pt x="22" y="20"/>
                  </a:lnTo>
                  <a:lnTo>
                    <a:pt x="15" y="12"/>
                  </a:lnTo>
                  <a:lnTo>
                    <a:pt x="9" y="7"/>
                  </a:lnTo>
                  <a:lnTo>
                    <a:pt x="4" y="2"/>
                  </a:lnTo>
                  <a:lnTo>
                    <a:pt x="0" y="0"/>
                  </a:lnTo>
                  <a:lnTo>
                    <a:pt x="6" y="9"/>
                  </a:lnTo>
                  <a:lnTo>
                    <a:pt x="13" y="19"/>
                  </a:lnTo>
                  <a:lnTo>
                    <a:pt x="20" y="29"/>
                  </a:lnTo>
                  <a:lnTo>
                    <a:pt x="23" y="35"/>
                  </a:lnTo>
                  <a:lnTo>
                    <a:pt x="27" y="41"/>
                  </a:lnTo>
                  <a:lnTo>
                    <a:pt x="34" y="48"/>
                  </a:lnTo>
                  <a:lnTo>
                    <a:pt x="40" y="54"/>
                  </a:lnTo>
                  <a:lnTo>
                    <a:pt x="45" y="58"/>
                  </a:lnTo>
                  <a:lnTo>
                    <a:pt x="40" y="58"/>
                  </a:lnTo>
                  <a:lnTo>
                    <a:pt x="33" y="57"/>
                  </a:lnTo>
                  <a:lnTo>
                    <a:pt x="27" y="55"/>
                  </a:lnTo>
                  <a:lnTo>
                    <a:pt x="23" y="53"/>
                  </a:lnTo>
                  <a:lnTo>
                    <a:pt x="20" y="51"/>
                  </a:lnTo>
                  <a:lnTo>
                    <a:pt x="18" y="51"/>
                  </a:lnTo>
                  <a:lnTo>
                    <a:pt x="17" y="52"/>
                  </a:lnTo>
                  <a:lnTo>
                    <a:pt x="18" y="55"/>
                  </a:lnTo>
                  <a:lnTo>
                    <a:pt x="21" y="57"/>
                  </a:lnTo>
                  <a:lnTo>
                    <a:pt x="25" y="60"/>
                  </a:lnTo>
                  <a:lnTo>
                    <a:pt x="29" y="62"/>
                  </a:lnTo>
                  <a:lnTo>
                    <a:pt x="35" y="64"/>
                  </a:lnTo>
                  <a:lnTo>
                    <a:pt x="41" y="66"/>
                  </a:lnTo>
                  <a:lnTo>
                    <a:pt x="46" y="68"/>
                  </a:lnTo>
                  <a:lnTo>
                    <a:pt x="52" y="69"/>
                  </a:lnTo>
                  <a:lnTo>
                    <a:pt x="56" y="69"/>
                  </a:lnTo>
                  <a:lnTo>
                    <a:pt x="61" y="71"/>
                  </a:lnTo>
                  <a:lnTo>
                    <a:pt x="67" y="75"/>
                  </a:lnTo>
                  <a:lnTo>
                    <a:pt x="72" y="80"/>
                  </a:lnTo>
                  <a:lnTo>
                    <a:pt x="76" y="85"/>
                  </a:lnTo>
                  <a:lnTo>
                    <a:pt x="73" y="86"/>
                  </a:lnTo>
                  <a:lnTo>
                    <a:pt x="70" y="88"/>
                  </a:lnTo>
                  <a:lnTo>
                    <a:pt x="66" y="89"/>
                  </a:lnTo>
                  <a:lnTo>
                    <a:pt x="61" y="90"/>
                  </a:lnTo>
                  <a:lnTo>
                    <a:pt x="57" y="90"/>
                  </a:lnTo>
                  <a:lnTo>
                    <a:pt x="53" y="90"/>
                  </a:lnTo>
                  <a:lnTo>
                    <a:pt x="49" y="90"/>
                  </a:lnTo>
                  <a:lnTo>
                    <a:pt x="46" y="90"/>
                  </a:lnTo>
                  <a:lnTo>
                    <a:pt x="42" y="89"/>
                  </a:lnTo>
                  <a:lnTo>
                    <a:pt x="40" y="90"/>
                  </a:lnTo>
                  <a:lnTo>
                    <a:pt x="41" y="91"/>
                  </a:lnTo>
                  <a:lnTo>
                    <a:pt x="47" y="93"/>
                  </a:lnTo>
                  <a:lnTo>
                    <a:pt x="51" y="94"/>
                  </a:lnTo>
                  <a:lnTo>
                    <a:pt x="56" y="94"/>
                  </a:lnTo>
                  <a:lnTo>
                    <a:pt x="62" y="94"/>
                  </a:lnTo>
                  <a:lnTo>
                    <a:pt x="67" y="94"/>
                  </a:lnTo>
                  <a:lnTo>
                    <a:pt x="72" y="94"/>
                  </a:lnTo>
                  <a:lnTo>
                    <a:pt x="78" y="93"/>
                  </a:lnTo>
                  <a:lnTo>
                    <a:pt x="81" y="93"/>
                  </a:lnTo>
                  <a:lnTo>
                    <a:pt x="84" y="93"/>
                  </a:lnTo>
                  <a:lnTo>
                    <a:pt x="88" y="94"/>
                  </a:lnTo>
                  <a:lnTo>
                    <a:pt x="91" y="97"/>
                  </a:lnTo>
                  <a:lnTo>
                    <a:pt x="93" y="100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1" name="Freeform 296"/>
            <p:cNvSpPr>
              <a:spLocks/>
            </p:cNvSpPr>
            <p:nvPr/>
          </p:nvSpPr>
          <p:spPr bwMode="auto">
            <a:xfrm>
              <a:off x="525" y="75"/>
              <a:ext cx="60" cy="159"/>
            </a:xfrm>
            <a:custGeom>
              <a:avLst/>
              <a:gdLst>
                <a:gd name="T0" fmla="*/ 6 w 60"/>
                <a:gd name="T1" fmla="*/ 131 h 159"/>
                <a:gd name="T2" fmla="*/ 10 w 60"/>
                <a:gd name="T3" fmla="*/ 126 h 159"/>
                <a:gd name="T4" fmla="*/ 13 w 60"/>
                <a:gd name="T5" fmla="*/ 128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6 h 159"/>
                <a:gd name="T12" fmla="*/ 2 w 60"/>
                <a:gd name="T13" fmla="*/ 67 h 159"/>
                <a:gd name="T14" fmla="*/ 13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2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5 w 60"/>
                <a:gd name="T29" fmla="*/ 2 h 159"/>
                <a:gd name="T30" fmla="*/ 48 w 60"/>
                <a:gd name="T31" fmla="*/ 2 h 159"/>
                <a:gd name="T32" fmla="*/ 39 w 60"/>
                <a:gd name="T33" fmla="*/ 24 h 159"/>
                <a:gd name="T34" fmla="*/ 38 w 60"/>
                <a:gd name="T35" fmla="*/ 44 h 159"/>
                <a:gd name="T36" fmla="*/ 50 w 60"/>
                <a:gd name="T37" fmla="*/ 38 h 159"/>
                <a:gd name="T38" fmla="*/ 53 w 60"/>
                <a:gd name="T39" fmla="*/ 38 h 159"/>
                <a:gd name="T40" fmla="*/ 42 w 60"/>
                <a:gd name="T41" fmla="*/ 49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4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2 h 159"/>
                <a:gd name="T60" fmla="*/ 20 w 60"/>
                <a:gd name="T61" fmla="*/ 129 h 159"/>
                <a:gd name="T62" fmla="*/ 29 w 60"/>
                <a:gd name="T63" fmla="*/ 131 h 159"/>
                <a:gd name="T64" fmla="*/ 46 w 60"/>
                <a:gd name="T65" fmla="*/ 123 h 159"/>
                <a:gd name="T66" fmla="*/ 58 w 60"/>
                <a:gd name="T67" fmla="*/ 113 h 159"/>
                <a:gd name="T68" fmla="*/ 58 w 60"/>
                <a:gd name="T69" fmla="*/ 117 h 159"/>
                <a:gd name="T70" fmla="*/ 42 w 60"/>
                <a:gd name="T71" fmla="*/ 139 h 159"/>
                <a:gd name="T72" fmla="*/ 36 w 60"/>
                <a:gd name="T73" fmla="*/ 139 h 159"/>
                <a:gd name="T74" fmla="*/ 30 w 60"/>
                <a:gd name="T75" fmla="*/ 132 h 159"/>
                <a:gd name="T76" fmla="*/ 16 w 60"/>
                <a:gd name="T77" fmla="*/ 134 h 159"/>
                <a:gd name="T78" fmla="*/ 12 w 60"/>
                <a:gd name="T79" fmla="*/ 144 h 159"/>
                <a:gd name="T80" fmla="*/ 6 w 60"/>
                <a:gd name="T81" fmla="*/ 155 h 159"/>
                <a:gd name="T82" fmla="*/ 4 w 60"/>
                <a:gd name="T83" fmla="*/ 155 h 159"/>
                <a:gd name="T84" fmla="*/ 9 w 60"/>
                <a:gd name="T85" fmla="*/ 141 h 159"/>
                <a:gd name="T86" fmla="*/ 2 w 60"/>
                <a:gd name="T87" fmla="*/ 136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1"/>
                  </a:lnTo>
                  <a:lnTo>
                    <a:pt x="8" y="128"/>
                  </a:lnTo>
                  <a:lnTo>
                    <a:pt x="9" y="124"/>
                  </a:lnTo>
                  <a:lnTo>
                    <a:pt x="10" y="126"/>
                  </a:lnTo>
                  <a:lnTo>
                    <a:pt x="12" y="127"/>
                  </a:lnTo>
                  <a:lnTo>
                    <a:pt x="13" y="128"/>
                  </a:lnTo>
                  <a:lnTo>
                    <a:pt x="14" y="125"/>
                  </a:lnTo>
                  <a:lnTo>
                    <a:pt x="16" y="120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7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1" y="63"/>
                  </a:lnTo>
                  <a:lnTo>
                    <a:pt x="2" y="64"/>
                  </a:lnTo>
                  <a:lnTo>
                    <a:pt x="2" y="67"/>
                  </a:lnTo>
                  <a:lnTo>
                    <a:pt x="4" y="74"/>
                  </a:lnTo>
                  <a:lnTo>
                    <a:pt x="8" y="83"/>
                  </a:lnTo>
                  <a:lnTo>
                    <a:pt x="13" y="92"/>
                  </a:lnTo>
                  <a:lnTo>
                    <a:pt x="18" y="97"/>
                  </a:lnTo>
                  <a:lnTo>
                    <a:pt x="20" y="88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3"/>
                  </a:lnTo>
                  <a:lnTo>
                    <a:pt x="22" y="45"/>
                  </a:lnTo>
                  <a:lnTo>
                    <a:pt x="21" y="35"/>
                  </a:lnTo>
                  <a:lnTo>
                    <a:pt x="21" y="25"/>
                  </a:lnTo>
                  <a:lnTo>
                    <a:pt x="22" y="19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3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6" y="42"/>
                  </a:lnTo>
                  <a:lnTo>
                    <a:pt x="28" y="46"/>
                  </a:lnTo>
                  <a:lnTo>
                    <a:pt x="30" y="35"/>
                  </a:lnTo>
                  <a:lnTo>
                    <a:pt x="35" y="22"/>
                  </a:lnTo>
                  <a:lnTo>
                    <a:pt x="39" y="10"/>
                  </a:lnTo>
                  <a:lnTo>
                    <a:pt x="45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2" y="12"/>
                  </a:lnTo>
                  <a:lnTo>
                    <a:pt x="39" y="24"/>
                  </a:lnTo>
                  <a:lnTo>
                    <a:pt x="36" y="37"/>
                  </a:lnTo>
                  <a:lnTo>
                    <a:pt x="34" y="45"/>
                  </a:lnTo>
                  <a:lnTo>
                    <a:pt x="38" y="44"/>
                  </a:lnTo>
                  <a:lnTo>
                    <a:pt x="42" y="43"/>
                  </a:lnTo>
                  <a:lnTo>
                    <a:pt x="47" y="40"/>
                  </a:lnTo>
                  <a:lnTo>
                    <a:pt x="50" y="38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8"/>
                  </a:lnTo>
                  <a:lnTo>
                    <a:pt x="51" y="40"/>
                  </a:lnTo>
                  <a:lnTo>
                    <a:pt x="48" y="44"/>
                  </a:lnTo>
                  <a:lnTo>
                    <a:pt x="42" y="49"/>
                  </a:lnTo>
                  <a:lnTo>
                    <a:pt x="36" y="52"/>
                  </a:lnTo>
                  <a:lnTo>
                    <a:pt x="32" y="55"/>
                  </a:lnTo>
                  <a:lnTo>
                    <a:pt x="30" y="66"/>
                  </a:lnTo>
                  <a:lnTo>
                    <a:pt x="29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2" y="96"/>
                  </a:lnTo>
                  <a:lnTo>
                    <a:pt x="46" y="95"/>
                  </a:lnTo>
                  <a:lnTo>
                    <a:pt x="50" y="94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8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4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2"/>
                  </a:lnTo>
                  <a:lnTo>
                    <a:pt x="21" y="118"/>
                  </a:lnTo>
                  <a:lnTo>
                    <a:pt x="20" y="124"/>
                  </a:lnTo>
                  <a:lnTo>
                    <a:pt x="20" y="129"/>
                  </a:lnTo>
                  <a:lnTo>
                    <a:pt x="22" y="131"/>
                  </a:lnTo>
                  <a:lnTo>
                    <a:pt x="25" y="131"/>
                  </a:lnTo>
                  <a:lnTo>
                    <a:pt x="29" y="131"/>
                  </a:lnTo>
                  <a:lnTo>
                    <a:pt x="32" y="130"/>
                  </a:lnTo>
                  <a:lnTo>
                    <a:pt x="39" y="127"/>
                  </a:lnTo>
                  <a:lnTo>
                    <a:pt x="46" y="123"/>
                  </a:lnTo>
                  <a:lnTo>
                    <a:pt x="52" y="119"/>
                  </a:lnTo>
                  <a:lnTo>
                    <a:pt x="56" y="116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9" y="132"/>
                  </a:lnTo>
                  <a:lnTo>
                    <a:pt x="42" y="139"/>
                  </a:lnTo>
                  <a:lnTo>
                    <a:pt x="38" y="144"/>
                  </a:lnTo>
                  <a:lnTo>
                    <a:pt x="37" y="142"/>
                  </a:lnTo>
                  <a:lnTo>
                    <a:pt x="36" y="139"/>
                  </a:lnTo>
                  <a:lnTo>
                    <a:pt x="36" y="137"/>
                  </a:lnTo>
                  <a:lnTo>
                    <a:pt x="35" y="135"/>
                  </a:lnTo>
                  <a:lnTo>
                    <a:pt x="30" y="132"/>
                  </a:lnTo>
                  <a:lnTo>
                    <a:pt x="25" y="131"/>
                  </a:lnTo>
                  <a:lnTo>
                    <a:pt x="20" y="132"/>
                  </a:lnTo>
                  <a:lnTo>
                    <a:pt x="16" y="134"/>
                  </a:lnTo>
                  <a:lnTo>
                    <a:pt x="13" y="138"/>
                  </a:lnTo>
                  <a:lnTo>
                    <a:pt x="12" y="141"/>
                  </a:lnTo>
                  <a:lnTo>
                    <a:pt x="12" y="144"/>
                  </a:lnTo>
                  <a:lnTo>
                    <a:pt x="13" y="147"/>
                  </a:lnTo>
                  <a:lnTo>
                    <a:pt x="10" y="151"/>
                  </a:lnTo>
                  <a:lnTo>
                    <a:pt x="6" y="155"/>
                  </a:lnTo>
                  <a:lnTo>
                    <a:pt x="2" y="158"/>
                  </a:lnTo>
                  <a:lnTo>
                    <a:pt x="0" y="159"/>
                  </a:lnTo>
                  <a:lnTo>
                    <a:pt x="4" y="155"/>
                  </a:lnTo>
                  <a:lnTo>
                    <a:pt x="7" y="149"/>
                  </a:lnTo>
                  <a:lnTo>
                    <a:pt x="9" y="145"/>
                  </a:lnTo>
                  <a:lnTo>
                    <a:pt x="9" y="141"/>
                  </a:lnTo>
                  <a:lnTo>
                    <a:pt x="7" y="139"/>
                  </a:lnTo>
                  <a:lnTo>
                    <a:pt x="5" y="137"/>
                  </a:lnTo>
                  <a:lnTo>
                    <a:pt x="2" y="136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2" name="Freeform 297"/>
            <p:cNvSpPr>
              <a:spLocks/>
            </p:cNvSpPr>
            <p:nvPr/>
          </p:nvSpPr>
          <p:spPr bwMode="auto">
            <a:xfrm>
              <a:off x="512" y="164"/>
              <a:ext cx="10" cy="20"/>
            </a:xfrm>
            <a:custGeom>
              <a:avLst/>
              <a:gdLst>
                <a:gd name="T0" fmla="*/ 10 w 10"/>
                <a:gd name="T1" fmla="*/ 18 h 20"/>
                <a:gd name="T2" fmla="*/ 8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0 w 10"/>
                <a:gd name="T11" fmla="*/ 15 h 20"/>
                <a:gd name="T12" fmla="*/ 0 w 10"/>
                <a:gd name="T13" fmla="*/ 11 h 20"/>
                <a:gd name="T14" fmla="*/ 0 w 10"/>
                <a:gd name="T15" fmla="*/ 6 h 20"/>
                <a:gd name="T16" fmla="*/ 0 w 10"/>
                <a:gd name="T17" fmla="*/ 2 h 20"/>
                <a:gd name="T18" fmla="*/ 0 w 10"/>
                <a:gd name="T19" fmla="*/ 0 h 20"/>
                <a:gd name="T20" fmla="*/ 0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6 h 20"/>
                <a:gd name="T28" fmla="*/ 5 w 10"/>
                <a:gd name="T29" fmla="*/ 11 h 20"/>
                <a:gd name="T30" fmla="*/ 7 w 10"/>
                <a:gd name="T31" fmla="*/ 15 h 20"/>
                <a:gd name="T32" fmla="*/ 10 w 10"/>
                <a:gd name="T33" fmla="*/ 18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8"/>
                  </a:moveTo>
                  <a:lnTo>
                    <a:pt x="8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6"/>
                  </a:lnTo>
                  <a:lnTo>
                    <a:pt x="5" y="11"/>
                  </a:lnTo>
                  <a:lnTo>
                    <a:pt x="7" y="15"/>
                  </a:lnTo>
                  <a:lnTo>
                    <a:pt x="10" y="18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3" name="Freeform 298"/>
            <p:cNvSpPr>
              <a:spLocks/>
            </p:cNvSpPr>
            <p:nvPr/>
          </p:nvSpPr>
          <p:spPr bwMode="auto">
            <a:xfrm>
              <a:off x="593" y="158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9 w 193"/>
                <a:gd name="T5" fmla="*/ 49 h 132"/>
                <a:gd name="T6" fmla="*/ 63 w 193"/>
                <a:gd name="T7" fmla="*/ 25 h 132"/>
                <a:gd name="T8" fmla="*/ 82 w 193"/>
                <a:gd name="T9" fmla="*/ 3 h 132"/>
                <a:gd name="T10" fmla="*/ 87 w 193"/>
                <a:gd name="T11" fmla="*/ 2 h 132"/>
                <a:gd name="T12" fmla="*/ 76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2 h 132"/>
                <a:gd name="T20" fmla="*/ 65 w 193"/>
                <a:gd name="T21" fmla="*/ 62 h 132"/>
                <a:gd name="T22" fmla="*/ 78 w 193"/>
                <a:gd name="T23" fmla="*/ 52 h 132"/>
                <a:gd name="T24" fmla="*/ 97 w 193"/>
                <a:gd name="T25" fmla="*/ 27 h 132"/>
                <a:gd name="T26" fmla="*/ 125 w 193"/>
                <a:gd name="T27" fmla="*/ 5 h 132"/>
                <a:gd name="T28" fmla="*/ 136 w 193"/>
                <a:gd name="T29" fmla="*/ 3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8 h 132"/>
                <a:gd name="T38" fmla="*/ 140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30 h 132"/>
                <a:gd name="T46" fmla="*/ 134 w 193"/>
                <a:gd name="T47" fmla="*/ 47 h 132"/>
                <a:gd name="T48" fmla="*/ 154 w 193"/>
                <a:gd name="T49" fmla="*/ 48 h 132"/>
                <a:gd name="T50" fmla="*/ 182 w 193"/>
                <a:gd name="T51" fmla="*/ 42 h 132"/>
                <a:gd name="T52" fmla="*/ 193 w 193"/>
                <a:gd name="T53" fmla="*/ 38 h 132"/>
                <a:gd name="T54" fmla="*/ 176 w 193"/>
                <a:gd name="T55" fmla="*/ 49 h 132"/>
                <a:gd name="T56" fmla="*/ 144 w 193"/>
                <a:gd name="T57" fmla="*/ 59 h 132"/>
                <a:gd name="T58" fmla="*/ 147 w 193"/>
                <a:gd name="T59" fmla="*/ 70 h 132"/>
                <a:gd name="T60" fmla="*/ 168 w 193"/>
                <a:gd name="T61" fmla="*/ 81 h 132"/>
                <a:gd name="T62" fmla="*/ 176 w 193"/>
                <a:gd name="T63" fmla="*/ 89 h 132"/>
                <a:gd name="T64" fmla="*/ 154 w 193"/>
                <a:gd name="T65" fmla="*/ 81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9 w 193"/>
                <a:gd name="T75" fmla="*/ 93 h 132"/>
                <a:gd name="T76" fmla="*/ 137 w 193"/>
                <a:gd name="T77" fmla="*/ 104 h 132"/>
                <a:gd name="T78" fmla="*/ 143 w 193"/>
                <a:gd name="T79" fmla="*/ 113 h 132"/>
                <a:gd name="T80" fmla="*/ 117 w 193"/>
                <a:gd name="T81" fmla="*/ 97 h 132"/>
                <a:gd name="T82" fmla="*/ 92 w 193"/>
                <a:gd name="T83" fmla="*/ 78 h 132"/>
                <a:gd name="T84" fmla="*/ 79 w 193"/>
                <a:gd name="T85" fmla="*/ 73 h 132"/>
                <a:gd name="T86" fmla="*/ 56 w 193"/>
                <a:gd name="T87" fmla="*/ 81 h 132"/>
                <a:gd name="T88" fmla="*/ 53 w 193"/>
                <a:gd name="T89" fmla="*/ 90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5 h 132"/>
                <a:gd name="T98" fmla="*/ 47 w 193"/>
                <a:gd name="T99" fmla="*/ 97 h 132"/>
                <a:gd name="T100" fmla="*/ 31 w 193"/>
                <a:gd name="T101" fmla="*/ 100 h 132"/>
                <a:gd name="T102" fmla="*/ 5 w 193"/>
                <a:gd name="T103" fmla="*/ 108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90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5" y="61"/>
                  </a:lnTo>
                  <a:lnTo>
                    <a:pt x="49" y="49"/>
                  </a:lnTo>
                  <a:lnTo>
                    <a:pt x="53" y="41"/>
                  </a:lnTo>
                  <a:lnTo>
                    <a:pt x="55" y="37"/>
                  </a:lnTo>
                  <a:lnTo>
                    <a:pt x="59" y="31"/>
                  </a:lnTo>
                  <a:lnTo>
                    <a:pt x="63" y="25"/>
                  </a:lnTo>
                  <a:lnTo>
                    <a:pt x="68" y="19"/>
                  </a:lnTo>
                  <a:lnTo>
                    <a:pt x="73" y="13"/>
                  </a:lnTo>
                  <a:lnTo>
                    <a:pt x="78" y="7"/>
                  </a:lnTo>
                  <a:lnTo>
                    <a:pt x="82" y="3"/>
                  </a:lnTo>
                  <a:lnTo>
                    <a:pt x="85" y="1"/>
                  </a:lnTo>
                  <a:lnTo>
                    <a:pt x="87" y="0"/>
                  </a:lnTo>
                  <a:lnTo>
                    <a:pt x="88" y="1"/>
                  </a:lnTo>
                  <a:lnTo>
                    <a:pt x="87" y="2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6" y="17"/>
                  </a:lnTo>
                  <a:lnTo>
                    <a:pt x="71" y="22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6" y="45"/>
                  </a:lnTo>
                  <a:lnTo>
                    <a:pt x="54" y="51"/>
                  </a:lnTo>
                  <a:lnTo>
                    <a:pt x="52" y="58"/>
                  </a:lnTo>
                  <a:lnTo>
                    <a:pt x="50" y="65"/>
                  </a:lnTo>
                  <a:lnTo>
                    <a:pt x="50" y="70"/>
                  </a:lnTo>
                  <a:lnTo>
                    <a:pt x="50" y="72"/>
                  </a:lnTo>
                  <a:lnTo>
                    <a:pt x="50" y="73"/>
                  </a:lnTo>
                  <a:lnTo>
                    <a:pt x="52" y="72"/>
                  </a:lnTo>
                  <a:lnTo>
                    <a:pt x="55" y="70"/>
                  </a:lnTo>
                  <a:lnTo>
                    <a:pt x="58" y="68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4"/>
                  </a:lnTo>
                  <a:lnTo>
                    <a:pt x="78" y="52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5"/>
                  </a:lnTo>
                  <a:lnTo>
                    <a:pt x="97" y="27"/>
                  </a:lnTo>
                  <a:lnTo>
                    <a:pt x="105" y="20"/>
                  </a:lnTo>
                  <a:lnTo>
                    <a:pt x="113" y="14"/>
                  </a:lnTo>
                  <a:lnTo>
                    <a:pt x="120" y="8"/>
                  </a:lnTo>
                  <a:lnTo>
                    <a:pt x="125" y="5"/>
                  </a:lnTo>
                  <a:lnTo>
                    <a:pt x="129" y="3"/>
                  </a:lnTo>
                  <a:lnTo>
                    <a:pt x="134" y="2"/>
                  </a:lnTo>
                  <a:lnTo>
                    <a:pt x="136" y="2"/>
                  </a:lnTo>
                  <a:lnTo>
                    <a:pt x="136" y="3"/>
                  </a:lnTo>
                  <a:lnTo>
                    <a:pt x="133" y="5"/>
                  </a:lnTo>
                  <a:lnTo>
                    <a:pt x="127" y="9"/>
                  </a:lnTo>
                  <a:lnTo>
                    <a:pt x="120" y="15"/>
                  </a:lnTo>
                  <a:lnTo>
                    <a:pt x="113" y="21"/>
                  </a:lnTo>
                  <a:lnTo>
                    <a:pt x="106" y="28"/>
                  </a:lnTo>
                  <a:lnTo>
                    <a:pt x="100" y="36"/>
                  </a:lnTo>
                  <a:lnTo>
                    <a:pt x="95" y="43"/>
                  </a:lnTo>
                  <a:lnTo>
                    <a:pt x="91" y="48"/>
                  </a:lnTo>
                  <a:lnTo>
                    <a:pt x="90" y="52"/>
                  </a:lnTo>
                  <a:lnTo>
                    <a:pt x="90" y="54"/>
                  </a:lnTo>
                  <a:lnTo>
                    <a:pt x="91" y="54"/>
                  </a:lnTo>
                  <a:lnTo>
                    <a:pt x="93" y="53"/>
                  </a:lnTo>
                  <a:lnTo>
                    <a:pt x="97" y="53"/>
                  </a:lnTo>
                  <a:lnTo>
                    <a:pt x="103" y="52"/>
                  </a:lnTo>
                  <a:lnTo>
                    <a:pt x="110" y="50"/>
                  </a:lnTo>
                  <a:lnTo>
                    <a:pt x="115" y="48"/>
                  </a:lnTo>
                  <a:lnTo>
                    <a:pt x="120" y="48"/>
                  </a:lnTo>
                  <a:lnTo>
                    <a:pt x="125" y="44"/>
                  </a:lnTo>
                  <a:lnTo>
                    <a:pt x="132" y="38"/>
                  </a:lnTo>
                  <a:lnTo>
                    <a:pt x="140" y="33"/>
                  </a:lnTo>
                  <a:lnTo>
                    <a:pt x="147" y="29"/>
                  </a:lnTo>
                  <a:lnTo>
                    <a:pt x="155" y="25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30"/>
                  </a:lnTo>
                  <a:lnTo>
                    <a:pt x="147" y="34"/>
                  </a:lnTo>
                  <a:lnTo>
                    <a:pt x="142" y="38"/>
                  </a:lnTo>
                  <a:lnTo>
                    <a:pt x="138" y="43"/>
                  </a:lnTo>
                  <a:lnTo>
                    <a:pt x="134" y="47"/>
                  </a:lnTo>
                  <a:lnTo>
                    <a:pt x="133" y="49"/>
                  </a:lnTo>
                  <a:lnTo>
                    <a:pt x="139" y="50"/>
                  </a:lnTo>
                  <a:lnTo>
                    <a:pt x="146" y="49"/>
                  </a:lnTo>
                  <a:lnTo>
                    <a:pt x="154" y="48"/>
                  </a:lnTo>
                  <a:lnTo>
                    <a:pt x="162" y="48"/>
                  </a:lnTo>
                  <a:lnTo>
                    <a:pt x="170" y="46"/>
                  </a:lnTo>
                  <a:lnTo>
                    <a:pt x="176" y="44"/>
                  </a:lnTo>
                  <a:lnTo>
                    <a:pt x="182" y="42"/>
                  </a:lnTo>
                  <a:lnTo>
                    <a:pt x="185" y="40"/>
                  </a:lnTo>
                  <a:lnTo>
                    <a:pt x="189" y="38"/>
                  </a:lnTo>
                  <a:lnTo>
                    <a:pt x="193" y="37"/>
                  </a:lnTo>
                  <a:lnTo>
                    <a:pt x="193" y="38"/>
                  </a:lnTo>
                  <a:lnTo>
                    <a:pt x="190" y="41"/>
                  </a:lnTo>
                  <a:lnTo>
                    <a:pt x="187" y="43"/>
                  </a:lnTo>
                  <a:lnTo>
                    <a:pt x="182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8"/>
                  </a:lnTo>
                  <a:lnTo>
                    <a:pt x="144" y="59"/>
                  </a:lnTo>
                  <a:lnTo>
                    <a:pt x="135" y="59"/>
                  </a:lnTo>
                  <a:lnTo>
                    <a:pt x="138" y="62"/>
                  </a:lnTo>
                  <a:lnTo>
                    <a:pt x="142" y="66"/>
                  </a:lnTo>
                  <a:lnTo>
                    <a:pt x="147" y="70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8"/>
                  </a:lnTo>
                  <a:lnTo>
                    <a:pt x="176" y="89"/>
                  </a:lnTo>
                  <a:lnTo>
                    <a:pt x="172" y="88"/>
                  </a:lnTo>
                  <a:lnTo>
                    <a:pt x="168" y="86"/>
                  </a:lnTo>
                  <a:lnTo>
                    <a:pt x="162" y="84"/>
                  </a:lnTo>
                  <a:lnTo>
                    <a:pt x="154" y="81"/>
                  </a:lnTo>
                  <a:lnTo>
                    <a:pt x="146" y="77"/>
                  </a:lnTo>
                  <a:lnTo>
                    <a:pt x="139" y="74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5"/>
                  </a:lnTo>
                  <a:lnTo>
                    <a:pt x="104" y="65"/>
                  </a:lnTo>
                  <a:lnTo>
                    <a:pt x="100" y="66"/>
                  </a:lnTo>
                  <a:lnTo>
                    <a:pt x="97" y="66"/>
                  </a:lnTo>
                  <a:lnTo>
                    <a:pt x="95" y="67"/>
                  </a:lnTo>
                  <a:lnTo>
                    <a:pt x="97" y="71"/>
                  </a:lnTo>
                  <a:lnTo>
                    <a:pt x="99" y="75"/>
                  </a:lnTo>
                  <a:lnTo>
                    <a:pt x="103" y="78"/>
                  </a:lnTo>
                  <a:lnTo>
                    <a:pt x="107" y="82"/>
                  </a:lnTo>
                  <a:lnTo>
                    <a:pt x="111" y="86"/>
                  </a:lnTo>
                  <a:lnTo>
                    <a:pt x="115" y="90"/>
                  </a:lnTo>
                  <a:lnTo>
                    <a:pt x="119" y="93"/>
                  </a:lnTo>
                  <a:lnTo>
                    <a:pt x="121" y="95"/>
                  </a:lnTo>
                  <a:lnTo>
                    <a:pt x="127" y="99"/>
                  </a:lnTo>
                  <a:lnTo>
                    <a:pt x="132" y="102"/>
                  </a:lnTo>
                  <a:lnTo>
                    <a:pt x="137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7" y="109"/>
                  </a:lnTo>
                  <a:lnTo>
                    <a:pt x="132" y="105"/>
                  </a:lnTo>
                  <a:lnTo>
                    <a:pt x="125" y="102"/>
                  </a:lnTo>
                  <a:lnTo>
                    <a:pt x="117" y="97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2"/>
                  </a:lnTo>
                  <a:lnTo>
                    <a:pt x="92" y="78"/>
                  </a:lnTo>
                  <a:lnTo>
                    <a:pt x="89" y="76"/>
                  </a:lnTo>
                  <a:lnTo>
                    <a:pt x="85" y="73"/>
                  </a:lnTo>
                  <a:lnTo>
                    <a:pt x="82" y="72"/>
                  </a:lnTo>
                  <a:lnTo>
                    <a:pt x="79" y="73"/>
                  </a:lnTo>
                  <a:lnTo>
                    <a:pt x="76" y="75"/>
                  </a:lnTo>
                  <a:lnTo>
                    <a:pt x="71" y="76"/>
                  </a:lnTo>
                  <a:lnTo>
                    <a:pt x="63" y="79"/>
                  </a:lnTo>
                  <a:lnTo>
                    <a:pt x="56" y="81"/>
                  </a:lnTo>
                  <a:lnTo>
                    <a:pt x="52" y="84"/>
                  </a:lnTo>
                  <a:lnTo>
                    <a:pt x="51" y="86"/>
                  </a:lnTo>
                  <a:lnTo>
                    <a:pt x="51" y="87"/>
                  </a:lnTo>
                  <a:lnTo>
                    <a:pt x="53" y="90"/>
                  </a:lnTo>
                  <a:lnTo>
                    <a:pt x="56" y="93"/>
                  </a:lnTo>
                  <a:lnTo>
                    <a:pt x="60" y="96"/>
                  </a:lnTo>
                  <a:lnTo>
                    <a:pt x="64" y="101"/>
                  </a:lnTo>
                  <a:lnTo>
                    <a:pt x="70" y="105"/>
                  </a:lnTo>
                  <a:lnTo>
                    <a:pt x="77" y="111"/>
                  </a:lnTo>
                  <a:lnTo>
                    <a:pt x="84" y="117"/>
                  </a:lnTo>
                  <a:lnTo>
                    <a:pt x="91" y="122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4" y="130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3" y="129"/>
                  </a:lnTo>
                  <a:lnTo>
                    <a:pt x="88" y="125"/>
                  </a:lnTo>
                  <a:lnTo>
                    <a:pt x="82" y="120"/>
                  </a:lnTo>
                  <a:lnTo>
                    <a:pt x="74" y="115"/>
                  </a:lnTo>
                  <a:lnTo>
                    <a:pt x="66" y="109"/>
                  </a:lnTo>
                  <a:lnTo>
                    <a:pt x="59" y="104"/>
                  </a:lnTo>
                  <a:lnTo>
                    <a:pt x="52" y="101"/>
                  </a:lnTo>
                  <a:lnTo>
                    <a:pt x="47" y="97"/>
                  </a:lnTo>
                  <a:lnTo>
                    <a:pt x="44" y="96"/>
                  </a:lnTo>
                  <a:lnTo>
                    <a:pt x="42" y="96"/>
                  </a:lnTo>
                  <a:lnTo>
                    <a:pt x="37" y="98"/>
                  </a:lnTo>
                  <a:lnTo>
                    <a:pt x="31" y="100"/>
                  </a:lnTo>
                  <a:lnTo>
                    <a:pt x="24" y="103"/>
                  </a:lnTo>
                  <a:lnTo>
                    <a:pt x="17" y="104"/>
                  </a:lnTo>
                  <a:lnTo>
                    <a:pt x="11" y="107"/>
                  </a:lnTo>
                  <a:lnTo>
                    <a:pt x="5" y="108"/>
                  </a:lnTo>
                  <a:lnTo>
                    <a:pt x="2" y="109"/>
                  </a:lnTo>
                  <a:lnTo>
                    <a:pt x="0" y="109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4" name="Freeform 299"/>
            <p:cNvSpPr>
              <a:spLocks/>
            </p:cNvSpPr>
            <p:nvPr/>
          </p:nvSpPr>
          <p:spPr bwMode="auto">
            <a:xfrm>
              <a:off x="555" y="291"/>
              <a:ext cx="139" cy="131"/>
            </a:xfrm>
            <a:custGeom>
              <a:avLst/>
              <a:gdLst>
                <a:gd name="T0" fmla="*/ 16 w 139"/>
                <a:gd name="T1" fmla="*/ 11 h 131"/>
                <a:gd name="T2" fmla="*/ 34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2 w 139"/>
                <a:gd name="T11" fmla="*/ 14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5 h 131"/>
                <a:gd name="T18" fmla="*/ 53 w 139"/>
                <a:gd name="T19" fmla="*/ 31 h 131"/>
                <a:gd name="T20" fmla="*/ 61 w 139"/>
                <a:gd name="T21" fmla="*/ 36 h 131"/>
                <a:gd name="T22" fmla="*/ 86 w 139"/>
                <a:gd name="T23" fmla="*/ 35 h 131"/>
                <a:gd name="T24" fmla="*/ 115 w 139"/>
                <a:gd name="T25" fmla="*/ 40 h 131"/>
                <a:gd name="T26" fmla="*/ 130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1 w 139"/>
                <a:gd name="T33" fmla="*/ 42 h 131"/>
                <a:gd name="T34" fmla="*/ 77 w 139"/>
                <a:gd name="T35" fmla="*/ 49 h 131"/>
                <a:gd name="T36" fmla="*/ 88 w 139"/>
                <a:gd name="T37" fmla="*/ 58 h 131"/>
                <a:gd name="T38" fmla="*/ 107 w 139"/>
                <a:gd name="T39" fmla="*/ 61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3 h 131"/>
                <a:gd name="T46" fmla="*/ 103 w 139"/>
                <a:gd name="T47" fmla="*/ 68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8 h 131"/>
                <a:gd name="T60" fmla="*/ 93 w 139"/>
                <a:gd name="T61" fmla="*/ 72 h 131"/>
                <a:gd name="T62" fmla="*/ 89 w 139"/>
                <a:gd name="T63" fmla="*/ 76 h 131"/>
                <a:gd name="T64" fmla="*/ 96 w 139"/>
                <a:gd name="T65" fmla="*/ 98 h 131"/>
                <a:gd name="T66" fmla="*/ 103 w 139"/>
                <a:gd name="T67" fmla="*/ 119 h 131"/>
                <a:gd name="T68" fmla="*/ 98 w 139"/>
                <a:gd name="T69" fmla="*/ 114 h 131"/>
                <a:gd name="T70" fmla="*/ 83 w 139"/>
                <a:gd name="T71" fmla="*/ 77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1 h 131"/>
                <a:gd name="T78" fmla="*/ 62 w 139"/>
                <a:gd name="T79" fmla="*/ 88 h 131"/>
                <a:gd name="T80" fmla="*/ 73 w 139"/>
                <a:gd name="T81" fmla="*/ 107 h 131"/>
                <a:gd name="T82" fmla="*/ 61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5 h 131"/>
                <a:gd name="T94" fmla="*/ 32 w 139"/>
                <a:gd name="T95" fmla="*/ 92 h 131"/>
                <a:gd name="T96" fmla="*/ 25 w 139"/>
                <a:gd name="T97" fmla="*/ 54 h 131"/>
                <a:gd name="T98" fmla="*/ 12 w 139"/>
                <a:gd name="T99" fmla="*/ 17 h 131"/>
                <a:gd name="T100" fmla="*/ 0 w 139"/>
                <a:gd name="T101" fmla="*/ 2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5" y="1"/>
                  </a:moveTo>
                  <a:lnTo>
                    <a:pt x="10" y="6"/>
                  </a:lnTo>
                  <a:lnTo>
                    <a:pt x="16" y="11"/>
                  </a:lnTo>
                  <a:lnTo>
                    <a:pt x="22" y="14"/>
                  </a:lnTo>
                  <a:lnTo>
                    <a:pt x="27" y="15"/>
                  </a:lnTo>
                  <a:lnTo>
                    <a:pt x="34" y="13"/>
                  </a:lnTo>
                  <a:lnTo>
                    <a:pt x="43" y="11"/>
                  </a:lnTo>
                  <a:lnTo>
                    <a:pt x="52" y="10"/>
                  </a:lnTo>
                  <a:lnTo>
                    <a:pt x="62" y="8"/>
                  </a:lnTo>
                  <a:lnTo>
                    <a:pt x="72" y="8"/>
                  </a:lnTo>
                  <a:lnTo>
                    <a:pt x="80" y="8"/>
                  </a:lnTo>
                  <a:lnTo>
                    <a:pt x="88" y="8"/>
                  </a:lnTo>
                  <a:lnTo>
                    <a:pt x="92" y="10"/>
                  </a:lnTo>
                  <a:lnTo>
                    <a:pt x="97" y="13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7" y="14"/>
                  </a:lnTo>
                  <a:lnTo>
                    <a:pt x="82" y="14"/>
                  </a:lnTo>
                  <a:lnTo>
                    <a:pt x="75" y="14"/>
                  </a:lnTo>
                  <a:lnTo>
                    <a:pt x="68" y="14"/>
                  </a:lnTo>
                  <a:lnTo>
                    <a:pt x="59" y="15"/>
                  </a:lnTo>
                  <a:lnTo>
                    <a:pt x="50" y="17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5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3"/>
                  </a:lnTo>
                  <a:lnTo>
                    <a:pt x="59" y="34"/>
                  </a:lnTo>
                  <a:lnTo>
                    <a:pt x="61" y="36"/>
                  </a:lnTo>
                  <a:lnTo>
                    <a:pt x="68" y="35"/>
                  </a:lnTo>
                  <a:lnTo>
                    <a:pt x="77" y="34"/>
                  </a:lnTo>
                  <a:lnTo>
                    <a:pt x="86" y="35"/>
                  </a:lnTo>
                  <a:lnTo>
                    <a:pt x="97" y="36"/>
                  </a:lnTo>
                  <a:lnTo>
                    <a:pt x="106" y="38"/>
                  </a:lnTo>
                  <a:lnTo>
                    <a:pt x="115" y="40"/>
                  </a:lnTo>
                  <a:lnTo>
                    <a:pt x="122" y="43"/>
                  </a:lnTo>
                  <a:lnTo>
                    <a:pt x="126" y="46"/>
                  </a:lnTo>
                  <a:lnTo>
                    <a:pt x="130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6"/>
                  </a:lnTo>
                  <a:lnTo>
                    <a:pt x="104" y="44"/>
                  </a:lnTo>
                  <a:lnTo>
                    <a:pt x="97" y="43"/>
                  </a:lnTo>
                  <a:lnTo>
                    <a:pt x="88" y="42"/>
                  </a:lnTo>
                  <a:lnTo>
                    <a:pt x="81" y="42"/>
                  </a:lnTo>
                  <a:lnTo>
                    <a:pt x="74" y="42"/>
                  </a:lnTo>
                  <a:lnTo>
                    <a:pt x="70" y="43"/>
                  </a:lnTo>
                  <a:lnTo>
                    <a:pt x="77" y="49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9"/>
                  </a:lnTo>
                  <a:lnTo>
                    <a:pt x="99" y="60"/>
                  </a:lnTo>
                  <a:lnTo>
                    <a:pt x="107" y="61"/>
                  </a:lnTo>
                  <a:lnTo>
                    <a:pt x="115" y="63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3"/>
                  </a:lnTo>
                  <a:lnTo>
                    <a:pt x="114" y="70"/>
                  </a:lnTo>
                  <a:lnTo>
                    <a:pt x="108" y="69"/>
                  </a:lnTo>
                  <a:lnTo>
                    <a:pt x="103" y="68"/>
                  </a:lnTo>
                  <a:lnTo>
                    <a:pt x="98" y="68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6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5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6" y="97"/>
                  </a:lnTo>
                  <a:lnTo>
                    <a:pt x="108" y="88"/>
                  </a:lnTo>
                  <a:lnTo>
                    <a:pt x="102" y="80"/>
                  </a:lnTo>
                  <a:lnTo>
                    <a:pt x="97" y="75"/>
                  </a:lnTo>
                  <a:lnTo>
                    <a:pt x="93" y="72"/>
                  </a:lnTo>
                  <a:lnTo>
                    <a:pt x="91" y="71"/>
                  </a:lnTo>
                  <a:lnTo>
                    <a:pt x="89" y="73"/>
                  </a:lnTo>
                  <a:lnTo>
                    <a:pt x="89" y="76"/>
                  </a:lnTo>
                  <a:lnTo>
                    <a:pt x="90" y="79"/>
                  </a:lnTo>
                  <a:lnTo>
                    <a:pt x="92" y="86"/>
                  </a:lnTo>
                  <a:lnTo>
                    <a:pt x="96" y="98"/>
                  </a:lnTo>
                  <a:lnTo>
                    <a:pt x="100" y="108"/>
                  </a:lnTo>
                  <a:lnTo>
                    <a:pt x="103" y="116"/>
                  </a:lnTo>
                  <a:lnTo>
                    <a:pt x="103" y="119"/>
                  </a:lnTo>
                  <a:lnTo>
                    <a:pt x="102" y="119"/>
                  </a:lnTo>
                  <a:lnTo>
                    <a:pt x="100" y="118"/>
                  </a:lnTo>
                  <a:lnTo>
                    <a:pt x="98" y="114"/>
                  </a:lnTo>
                  <a:lnTo>
                    <a:pt x="93" y="106"/>
                  </a:lnTo>
                  <a:lnTo>
                    <a:pt x="88" y="91"/>
                  </a:lnTo>
                  <a:lnTo>
                    <a:pt x="83" y="77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50"/>
                  </a:lnTo>
                  <a:lnTo>
                    <a:pt x="60" y="48"/>
                  </a:lnTo>
                  <a:lnTo>
                    <a:pt x="58" y="46"/>
                  </a:lnTo>
                  <a:lnTo>
                    <a:pt x="56" y="46"/>
                  </a:lnTo>
                  <a:lnTo>
                    <a:pt x="55" y="47"/>
                  </a:lnTo>
                  <a:lnTo>
                    <a:pt x="55" y="51"/>
                  </a:lnTo>
                  <a:lnTo>
                    <a:pt x="55" y="59"/>
                  </a:lnTo>
                  <a:lnTo>
                    <a:pt x="58" y="74"/>
                  </a:lnTo>
                  <a:lnTo>
                    <a:pt x="62" y="88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3" y="107"/>
                  </a:lnTo>
                  <a:lnTo>
                    <a:pt x="70" y="107"/>
                  </a:lnTo>
                  <a:lnTo>
                    <a:pt x="67" y="104"/>
                  </a:lnTo>
                  <a:lnTo>
                    <a:pt x="61" y="95"/>
                  </a:lnTo>
                  <a:lnTo>
                    <a:pt x="55" y="80"/>
                  </a:lnTo>
                  <a:lnTo>
                    <a:pt x="49" y="62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9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9"/>
                  </a:lnTo>
                  <a:lnTo>
                    <a:pt x="36" y="88"/>
                  </a:lnTo>
                  <a:lnTo>
                    <a:pt x="37" y="95"/>
                  </a:lnTo>
                  <a:lnTo>
                    <a:pt x="37" y="97"/>
                  </a:lnTo>
                  <a:lnTo>
                    <a:pt x="35" y="96"/>
                  </a:lnTo>
                  <a:lnTo>
                    <a:pt x="32" y="92"/>
                  </a:lnTo>
                  <a:lnTo>
                    <a:pt x="30" y="85"/>
                  </a:lnTo>
                  <a:lnTo>
                    <a:pt x="28" y="73"/>
                  </a:lnTo>
                  <a:lnTo>
                    <a:pt x="25" y="54"/>
                  </a:lnTo>
                  <a:lnTo>
                    <a:pt x="22" y="37"/>
                  </a:lnTo>
                  <a:lnTo>
                    <a:pt x="20" y="25"/>
                  </a:lnTo>
                  <a:lnTo>
                    <a:pt x="12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5" name="Freeform 300"/>
            <p:cNvSpPr>
              <a:spLocks/>
            </p:cNvSpPr>
            <p:nvPr/>
          </p:nvSpPr>
          <p:spPr bwMode="auto">
            <a:xfrm>
              <a:off x="482" y="307"/>
              <a:ext cx="97" cy="179"/>
            </a:xfrm>
            <a:custGeom>
              <a:avLst/>
              <a:gdLst>
                <a:gd name="T0" fmla="*/ 43 w 97"/>
                <a:gd name="T1" fmla="*/ 1 h 179"/>
                <a:gd name="T2" fmla="*/ 46 w 97"/>
                <a:gd name="T3" fmla="*/ 20 h 179"/>
                <a:gd name="T4" fmla="*/ 49 w 97"/>
                <a:gd name="T5" fmla="*/ 28 h 179"/>
                <a:gd name="T6" fmla="*/ 55 w 97"/>
                <a:gd name="T7" fmla="*/ 34 h 179"/>
                <a:gd name="T8" fmla="*/ 65 w 97"/>
                <a:gd name="T9" fmla="*/ 43 h 179"/>
                <a:gd name="T10" fmla="*/ 75 w 97"/>
                <a:gd name="T11" fmla="*/ 57 h 179"/>
                <a:gd name="T12" fmla="*/ 86 w 97"/>
                <a:gd name="T13" fmla="*/ 79 h 179"/>
                <a:gd name="T14" fmla="*/ 95 w 97"/>
                <a:gd name="T15" fmla="*/ 95 h 179"/>
                <a:gd name="T16" fmla="*/ 97 w 97"/>
                <a:gd name="T17" fmla="*/ 103 h 179"/>
                <a:gd name="T18" fmla="*/ 94 w 97"/>
                <a:gd name="T19" fmla="*/ 103 h 179"/>
                <a:gd name="T20" fmla="*/ 90 w 97"/>
                <a:gd name="T21" fmla="*/ 94 h 179"/>
                <a:gd name="T22" fmla="*/ 84 w 97"/>
                <a:gd name="T23" fmla="*/ 82 h 179"/>
                <a:gd name="T24" fmla="*/ 75 w 97"/>
                <a:gd name="T25" fmla="*/ 67 h 179"/>
                <a:gd name="T26" fmla="*/ 67 w 97"/>
                <a:gd name="T27" fmla="*/ 55 h 179"/>
                <a:gd name="T28" fmla="*/ 61 w 97"/>
                <a:gd name="T29" fmla="*/ 48 h 179"/>
                <a:gd name="T30" fmla="*/ 55 w 97"/>
                <a:gd name="T31" fmla="*/ 43 h 179"/>
                <a:gd name="T32" fmla="*/ 51 w 97"/>
                <a:gd name="T33" fmla="*/ 52 h 179"/>
                <a:gd name="T34" fmla="*/ 52 w 97"/>
                <a:gd name="T35" fmla="*/ 72 h 179"/>
                <a:gd name="T36" fmla="*/ 57 w 97"/>
                <a:gd name="T37" fmla="*/ 83 h 179"/>
                <a:gd name="T38" fmla="*/ 68 w 97"/>
                <a:gd name="T39" fmla="*/ 94 h 179"/>
                <a:gd name="T40" fmla="*/ 80 w 97"/>
                <a:gd name="T41" fmla="*/ 111 h 179"/>
                <a:gd name="T42" fmla="*/ 89 w 97"/>
                <a:gd name="T43" fmla="*/ 131 h 179"/>
                <a:gd name="T44" fmla="*/ 91 w 97"/>
                <a:gd name="T45" fmla="*/ 147 h 179"/>
                <a:gd name="T46" fmla="*/ 86 w 97"/>
                <a:gd name="T47" fmla="*/ 139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1 h 179"/>
                <a:gd name="T54" fmla="*/ 57 w 97"/>
                <a:gd name="T55" fmla="*/ 94 h 179"/>
                <a:gd name="T56" fmla="*/ 59 w 97"/>
                <a:gd name="T57" fmla="*/ 109 h 179"/>
                <a:gd name="T58" fmla="*/ 65 w 97"/>
                <a:gd name="T59" fmla="*/ 154 h 179"/>
                <a:gd name="T60" fmla="*/ 62 w 97"/>
                <a:gd name="T61" fmla="*/ 178 h 179"/>
                <a:gd name="T62" fmla="*/ 61 w 97"/>
                <a:gd name="T63" fmla="*/ 176 h 179"/>
                <a:gd name="T64" fmla="*/ 59 w 97"/>
                <a:gd name="T65" fmla="*/ 157 h 179"/>
                <a:gd name="T66" fmla="*/ 50 w 97"/>
                <a:gd name="T67" fmla="*/ 114 h 179"/>
                <a:gd name="T68" fmla="*/ 40 w 97"/>
                <a:gd name="T69" fmla="*/ 107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3 h 179"/>
                <a:gd name="T78" fmla="*/ 38 w 97"/>
                <a:gd name="T79" fmla="*/ 95 h 179"/>
                <a:gd name="T80" fmla="*/ 44 w 97"/>
                <a:gd name="T81" fmla="*/ 76 h 179"/>
                <a:gd name="T82" fmla="*/ 44 w 97"/>
                <a:gd name="T83" fmla="*/ 52 h 179"/>
                <a:gd name="T84" fmla="*/ 39 w 97"/>
                <a:gd name="T85" fmla="*/ 48 h 179"/>
                <a:gd name="T86" fmla="*/ 27 w 97"/>
                <a:gd name="T87" fmla="*/ 61 h 179"/>
                <a:gd name="T88" fmla="*/ 15 w 97"/>
                <a:gd name="T89" fmla="*/ 77 h 179"/>
                <a:gd name="T90" fmla="*/ 6 w 97"/>
                <a:gd name="T91" fmla="*/ 93 h 179"/>
                <a:gd name="T92" fmla="*/ 2 w 97"/>
                <a:gd name="T93" fmla="*/ 104 h 179"/>
                <a:gd name="T94" fmla="*/ 0 w 97"/>
                <a:gd name="T95" fmla="*/ 102 h 179"/>
                <a:gd name="T96" fmla="*/ 3 w 97"/>
                <a:gd name="T97" fmla="*/ 91 h 179"/>
                <a:gd name="T98" fmla="*/ 12 w 97"/>
                <a:gd name="T99" fmla="*/ 75 h 179"/>
                <a:gd name="T100" fmla="*/ 23 w 97"/>
                <a:gd name="T101" fmla="*/ 55 h 179"/>
                <a:gd name="T102" fmla="*/ 35 w 97"/>
                <a:gd name="T103" fmla="*/ 38 h 179"/>
                <a:gd name="T104" fmla="*/ 43 w 97"/>
                <a:gd name="T105" fmla="*/ 27 h 179"/>
                <a:gd name="T106" fmla="*/ 41 w 97"/>
                <a:gd name="T107" fmla="*/ 11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1"/>
                  </a:lnTo>
                  <a:lnTo>
                    <a:pt x="45" y="9"/>
                  </a:lnTo>
                  <a:lnTo>
                    <a:pt x="46" y="20"/>
                  </a:lnTo>
                  <a:lnTo>
                    <a:pt x="47" y="26"/>
                  </a:lnTo>
                  <a:lnTo>
                    <a:pt x="49" y="28"/>
                  </a:lnTo>
                  <a:lnTo>
                    <a:pt x="51" y="30"/>
                  </a:lnTo>
                  <a:lnTo>
                    <a:pt x="55" y="34"/>
                  </a:lnTo>
                  <a:lnTo>
                    <a:pt x="60" y="38"/>
                  </a:lnTo>
                  <a:lnTo>
                    <a:pt x="65" y="43"/>
                  </a:lnTo>
                  <a:lnTo>
                    <a:pt x="70" y="50"/>
                  </a:lnTo>
                  <a:lnTo>
                    <a:pt x="75" y="57"/>
                  </a:lnTo>
                  <a:lnTo>
                    <a:pt x="79" y="65"/>
                  </a:lnTo>
                  <a:lnTo>
                    <a:pt x="86" y="79"/>
                  </a:lnTo>
                  <a:lnTo>
                    <a:pt x="92" y="89"/>
                  </a:lnTo>
                  <a:lnTo>
                    <a:pt x="95" y="95"/>
                  </a:lnTo>
                  <a:lnTo>
                    <a:pt x="97" y="100"/>
                  </a:lnTo>
                  <a:lnTo>
                    <a:pt x="97" y="103"/>
                  </a:lnTo>
                  <a:lnTo>
                    <a:pt x="96" y="104"/>
                  </a:lnTo>
                  <a:lnTo>
                    <a:pt x="94" y="103"/>
                  </a:lnTo>
                  <a:lnTo>
                    <a:pt x="92" y="98"/>
                  </a:lnTo>
                  <a:lnTo>
                    <a:pt x="90" y="94"/>
                  </a:lnTo>
                  <a:lnTo>
                    <a:pt x="87" y="89"/>
                  </a:lnTo>
                  <a:lnTo>
                    <a:pt x="84" y="82"/>
                  </a:lnTo>
                  <a:lnTo>
                    <a:pt x="79" y="74"/>
                  </a:lnTo>
                  <a:lnTo>
                    <a:pt x="75" y="67"/>
                  </a:lnTo>
                  <a:lnTo>
                    <a:pt x="71" y="61"/>
                  </a:lnTo>
                  <a:lnTo>
                    <a:pt x="67" y="55"/>
                  </a:lnTo>
                  <a:lnTo>
                    <a:pt x="65" y="52"/>
                  </a:lnTo>
                  <a:lnTo>
                    <a:pt x="61" y="48"/>
                  </a:lnTo>
                  <a:lnTo>
                    <a:pt x="57" y="45"/>
                  </a:lnTo>
                  <a:lnTo>
                    <a:pt x="55" y="43"/>
                  </a:lnTo>
                  <a:lnTo>
                    <a:pt x="52" y="42"/>
                  </a:lnTo>
                  <a:lnTo>
                    <a:pt x="51" y="52"/>
                  </a:lnTo>
                  <a:lnTo>
                    <a:pt x="51" y="63"/>
                  </a:lnTo>
                  <a:lnTo>
                    <a:pt x="52" y="72"/>
                  </a:lnTo>
                  <a:lnTo>
                    <a:pt x="53" y="79"/>
                  </a:lnTo>
                  <a:lnTo>
                    <a:pt x="57" y="83"/>
                  </a:lnTo>
                  <a:lnTo>
                    <a:pt x="62" y="89"/>
                  </a:lnTo>
                  <a:lnTo>
                    <a:pt x="68" y="94"/>
                  </a:lnTo>
                  <a:lnTo>
                    <a:pt x="74" y="102"/>
                  </a:lnTo>
                  <a:lnTo>
                    <a:pt x="80" y="111"/>
                  </a:lnTo>
                  <a:lnTo>
                    <a:pt x="85" y="120"/>
                  </a:lnTo>
                  <a:lnTo>
                    <a:pt x="89" y="131"/>
                  </a:lnTo>
                  <a:lnTo>
                    <a:pt x="91" y="144"/>
                  </a:lnTo>
                  <a:lnTo>
                    <a:pt x="91" y="147"/>
                  </a:lnTo>
                  <a:lnTo>
                    <a:pt x="89" y="146"/>
                  </a:lnTo>
                  <a:lnTo>
                    <a:pt x="86" y="139"/>
                  </a:lnTo>
                  <a:lnTo>
                    <a:pt x="82" y="128"/>
                  </a:lnTo>
                  <a:lnTo>
                    <a:pt x="79" y="122"/>
                  </a:lnTo>
                  <a:lnTo>
                    <a:pt x="77" y="116"/>
                  </a:lnTo>
                  <a:lnTo>
                    <a:pt x="73" y="111"/>
                  </a:lnTo>
                  <a:lnTo>
                    <a:pt x="69" y="105"/>
                  </a:lnTo>
                  <a:lnTo>
                    <a:pt x="65" y="101"/>
                  </a:lnTo>
                  <a:lnTo>
                    <a:pt x="61" y="97"/>
                  </a:lnTo>
                  <a:lnTo>
                    <a:pt x="57" y="94"/>
                  </a:lnTo>
                  <a:lnTo>
                    <a:pt x="54" y="93"/>
                  </a:lnTo>
                  <a:lnTo>
                    <a:pt x="59" y="109"/>
                  </a:lnTo>
                  <a:lnTo>
                    <a:pt x="62" y="131"/>
                  </a:lnTo>
                  <a:lnTo>
                    <a:pt x="65" y="154"/>
                  </a:lnTo>
                  <a:lnTo>
                    <a:pt x="64" y="173"/>
                  </a:lnTo>
                  <a:lnTo>
                    <a:pt x="62" y="178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1"/>
                  </a:lnTo>
                  <a:lnTo>
                    <a:pt x="59" y="157"/>
                  </a:lnTo>
                  <a:lnTo>
                    <a:pt x="55" y="136"/>
                  </a:lnTo>
                  <a:lnTo>
                    <a:pt x="50" y="114"/>
                  </a:lnTo>
                  <a:lnTo>
                    <a:pt x="47" y="101"/>
                  </a:lnTo>
                  <a:lnTo>
                    <a:pt x="40" y="107"/>
                  </a:lnTo>
                  <a:lnTo>
                    <a:pt x="32" y="117"/>
                  </a:lnTo>
                  <a:lnTo>
                    <a:pt x="26" y="129"/>
                  </a:lnTo>
                  <a:lnTo>
                    <a:pt x="23" y="141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20" y="135"/>
                  </a:lnTo>
                  <a:lnTo>
                    <a:pt x="24" y="123"/>
                  </a:lnTo>
                  <a:lnTo>
                    <a:pt x="31" y="109"/>
                  </a:lnTo>
                  <a:lnTo>
                    <a:pt x="38" y="95"/>
                  </a:lnTo>
                  <a:lnTo>
                    <a:pt x="43" y="88"/>
                  </a:lnTo>
                  <a:lnTo>
                    <a:pt x="44" y="76"/>
                  </a:lnTo>
                  <a:lnTo>
                    <a:pt x="44" y="63"/>
                  </a:lnTo>
                  <a:lnTo>
                    <a:pt x="44" y="52"/>
                  </a:lnTo>
                  <a:lnTo>
                    <a:pt x="44" y="44"/>
                  </a:lnTo>
                  <a:lnTo>
                    <a:pt x="39" y="48"/>
                  </a:lnTo>
                  <a:lnTo>
                    <a:pt x="33" y="54"/>
                  </a:lnTo>
                  <a:lnTo>
                    <a:pt x="27" y="61"/>
                  </a:lnTo>
                  <a:lnTo>
                    <a:pt x="20" y="68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3"/>
                  </a:lnTo>
                  <a:lnTo>
                    <a:pt x="4" y="101"/>
                  </a:lnTo>
                  <a:lnTo>
                    <a:pt x="2" y="104"/>
                  </a:lnTo>
                  <a:lnTo>
                    <a:pt x="1" y="104"/>
                  </a:lnTo>
                  <a:lnTo>
                    <a:pt x="0" y="102"/>
                  </a:lnTo>
                  <a:lnTo>
                    <a:pt x="1" y="96"/>
                  </a:lnTo>
                  <a:lnTo>
                    <a:pt x="3" y="91"/>
                  </a:lnTo>
                  <a:lnTo>
                    <a:pt x="6" y="84"/>
                  </a:lnTo>
                  <a:lnTo>
                    <a:pt x="12" y="75"/>
                  </a:lnTo>
                  <a:lnTo>
                    <a:pt x="17" y="65"/>
                  </a:lnTo>
                  <a:lnTo>
                    <a:pt x="23" y="55"/>
                  </a:lnTo>
                  <a:lnTo>
                    <a:pt x="29" y="46"/>
                  </a:lnTo>
                  <a:lnTo>
                    <a:pt x="35" y="38"/>
                  </a:lnTo>
                  <a:lnTo>
                    <a:pt x="40" y="33"/>
                  </a:lnTo>
                  <a:lnTo>
                    <a:pt x="43" y="27"/>
                  </a:lnTo>
                  <a:lnTo>
                    <a:pt x="43" y="19"/>
                  </a:lnTo>
                  <a:lnTo>
                    <a:pt x="41" y="11"/>
                  </a:lnTo>
                  <a:lnTo>
                    <a:pt x="40" y="7"/>
                  </a:lnTo>
                  <a:lnTo>
                    <a:pt x="40" y="5"/>
                  </a:lnTo>
                  <a:lnTo>
                    <a:pt x="40" y="3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6" name="Freeform 301"/>
            <p:cNvSpPr>
              <a:spLocks/>
            </p:cNvSpPr>
            <p:nvPr/>
          </p:nvSpPr>
          <p:spPr bwMode="auto">
            <a:xfrm>
              <a:off x="580" y="73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3 w 116"/>
                <a:gd name="T3" fmla="*/ 154 h 187"/>
                <a:gd name="T4" fmla="*/ 20 w 116"/>
                <a:gd name="T5" fmla="*/ 136 h 187"/>
                <a:gd name="T6" fmla="*/ 29 w 116"/>
                <a:gd name="T7" fmla="*/ 112 h 187"/>
                <a:gd name="T8" fmla="*/ 28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2 h 187"/>
                <a:gd name="T16" fmla="*/ 26 w 116"/>
                <a:gd name="T17" fmla="*/ 89 h 187"/>
                <a:gd name="T18" fmla="*/ 33 w 116"/>
                <a:gd name="T19" fmla="*/ 93 h 187"/>
                <a:gd name="T20" fmla="*/ 40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3 w 116"/>
                <a:gd name="T27" fmla="*/ 56 h 187"/>
                <a:gd name="T28" fmla="*/ 64 w 116"/>
                <a:gd name="T29" fmla="*/ 47 h 187"/>
                <a:gd name="T30" fmla="*/ 60 w 116"/>
                <a:gd name="T31" fmla="*/ 25 h 187"/>
                <a:gd name="T32" fmla="*/ 53 w 116"/>
                <a:gd name="T33" fmla="*/ 13 h 187"/>
                <a:gd name="T34" fmla="*/ 52 w 116"/>
                <a:gd name="T35" fmla="*/ 9 h 187"/>
                <a:gd name="T36" fmla="*/ 59 w 116"/>
                <a:gd name="T37" fmla="*/ 17 h 187"/>
                <a:gd name="T38" fmla="*/ 68 w 116"/>
                <a:gd name="T39" fmla="*/ 39 h 187"/>
                <a:gd name="T40" fmla="*/ 74 w 116"/>
                <a:gd name="T41" fmla="*/ 35 h 187"/>
                <a:gd name="T42" fmla="*/ 87 w 116"/>
                <a:gd name="T43" fmla="*/ 10 h 187"/>
                <a:gd name="T44" fmla="*/ 97 w 116"/>
                <a:gd name="T45" fmla="*/ 0 h 187"/>
                <a:gd name="T46" fmla="*/ 97 w 116"/>
                <a:gd name="T47" fmla="*/ 3 h 187"/>
                <a:gd name="T48" fmla="*/ 91 w 116"/>
                <a:gd name="T49" fmla="*/ 16 h 187"/>
                <a:gd name="T50" fmla="*/ 78 w 116"/>
                <a:gd name="T51" fmla="*/ 46 h 187"/>
                <a:gd name="T52" fmla="*/ 78 w 116"/>
                <a:gd name="T53" fmla="*/ 51 h 187"/>
                <a:gd name="T54" fmla="*/ 89 w 116"/>
                <a:gd name="T55" fmla="*/ 49 h 187"/>
                <a:gd name="T56" fmla="*/ 98 w 116"/>
                <a:gd name="T57" fmla="*/ 45 h 187"/>
                <a:gd name="T58" fmla="*/ 105 w 116"/>
                <a:gd name="T59" fmla="*/ 41 h 187"/>
                <a:gd name="T60" fmla="*/ 112 w 116"/>
                <a:gd name="T61" fmla="*/ 36 h 187"/>
                <a:gd name="T62" fmla="*/ 116 w 116"/>
                <a:gd name="T63" fmla="*/ 37 h 187"/>
                <a:gd name="T64" fmla="*/ 110 w 116"/>
                <a:gd name="T65" fmla="*/ 43 h 187"/>
                <a:gd name="T66" fmla="*/ 99 w 116"/>
                <a:gd name="T67" fmla="*/ 50 h 187"/>
                <a:gd name="T68" fmla="*/ 85 w 116"/>
                <a:gd name="T69" fmla="*/ 57 h 187"/>
                <a:gd name="T70" fmla="*/ 74 w 116"/>
                <a:gd name="T71" fmla="*/ 63 h 187"/>
                <a:gd name="T72" fmla="*/ 65 w 116"/>
                <a:gd name="T73" fmla="*/ 67 h 187"/>
                <a:gd name="T74" fmla="*/ 55 w 116"/>
                <a:gd name="T75" fmla="*/ 82 h 187"/>
                <a:gd name="T76" fmla="*/ 55 w 116"/>
                <a:gd name="T77" fmla="*/ 89 h 187"/>
                <a:gd name="T78" fmla="*/ 59 w 116"/>
                <a:gd name="T79" fmla="*/ 92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5 h 187"/>
                <a:gd name="T90" fmla="*/ 36 w 116"/>
                <a:gd name="T91" fmla="*/ 121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6 w 116"/>
                <a:gd name="T99" fmla="*/ 179 h 187"/>
                <a:gd name="T100" fmla="*/ 11 w 116"/>
                <a:gd name="T101" fmla="*/ 184 h 187"/>
                <a:gd name="T102" fmla="*/ 2 w 116"/>
                <a:gd name="T103" fmla="*/ 187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3" y="154"/>
                  </a:lnTo>
                  <a:lnTo>
                    <a:pt x="17" y="145"/>
                  </a:lnTo>
                  <a:lnTo>
                    <a:pt x="20" y="136"/>
                  </a:lnTo>
                  <a:lnTo>
                    <a:pt x="24" y="124"/>
                  </a:lnTo>
                  <a:lnTo>
                    <a:pt x="29" y="112"/>
                  </a:lnTo>
                  <a:lnTo>
                    <a:pt x="32" y="105"/>
                  </a:lnTo>
                  <a:lnTo>
                    <a:pt x="28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2"/>
                  </a:lnTo>
                  <a:lnTo>
                    <a:pt x="24" y="86"/>
                  </a:lnTo>
                  <a:lnTo>
                    <a:pt x="26" y="89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40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3" y="56"/>
                  </a:lnTo>
                  <a:lnTo>
                    <a:pt x="64" y="53"/>
                  </a:lnTo>
                  <a:lnTo>
                    <a:pt x="64" y="47"/>
                  </a:lnTo>
                  <a:lnTo>
                    <a:pt x="63" y="36"/>
                  </a:lnTo>
                  <a:lnTo>
                    <a:pt x="60" y="25"/>
                  </a:lnTo>
                  <a:lnTo>
                    <a:pt x="56" y="18"/>
                  </a:lnTo>
                  <a:lnTo>
                    <a:pt x="53" y="13"/>
                  </a:lnTo>
                  <a:lnTo>
                    <a:pt x="52" y="10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8" y="39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10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1"/>
                  </a:lnTo>
                  <a:lnTo>
                    <a:pt x="97" y="3"/>
                  </a:lnTo>
                  <a:lnTo>
                    <a:pt x="94" y="7"/>
                  </a:lnTo>
                  <a:lnTo>
                    <a:pt x="91" y="16"/>
                  </a:lnTo>
                  <a:lnTo>
                    <a:pt x="84" y="31"/>
                  </a:lnTo>
                  <a:lnTo>
                    <a:pt x="78" y="46"/>
                  </a:lnTo>
                  <a:lnTo>
                    <a:pt x="73" y="53"/>
                  </a:lnTo>
                  <a:lnTo>
                    <a:pt x="78" y="51"/>
                  </a:lnTo>
                  <a:lnTo>
                    <a:pt x="84" y="50"/>
                  </a:lnTo>
                  <a:lnTo>
                    <a:pt x="89" y="49"/>
                  </a:lnTo>
                  <a:lnTo>
                    <a:pt x="93" y="47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5" y="41"/>
                  </a:lnTo>
                  <a:lnTo>
                    <a:pt x="108" y="39"/>
                  </a:lnTo>
                  <a:lnTo>
                    <a:pt x="112" y="36"/>
                  </a:lnTo>
                  <a:lnTo>
                    <a:pt x="115" y="35"/>
                  </a:lnTo>
                  <a:lnTo>
                    <a:pt x="116" y="37"/>
                  </a:lnTo>
                  <a:lnTo>
                    <a:pt x="114" y="40"/>
                  </a:lnTo>
                  <a:lnTo>
                    <a:pt x="110" y="43"/>
                  </a:lnTo>
                  <a:lnTo>
                    <a:pt x="105" y="46"/>
                  </a:lnTo>
                  <a:lnTo>
                    <a:pt x="99" y="50"/>
                  </a:lnTo>
                  <a:lnTo>
                    <a:pt x="92" y="53"/>
                  </a:lnTo>
                  <a:lnTo>
                    <a:pt x="85" y="57"/>
                  </a:lnTo>
                  <a:lnTo>
                    <a:pt x="79" y="61"/>
                  </a:lnTo>
                  <a:lnTo>
                    <a:pt x="74" y="63"/>
                  </a:lnTo>
                  <a:lnTo>
                    <a:pt x="71" y="64"/>
                  </a:lnTo>
                  <a:lnTo>
                    <a:pt x="65" y="67"/>
                  </a:lnTo>
                  <a:lnTo>
                    <a:pt x="59" y="75"/>
                  </a:lnTo>
                  <a:lnTo>
                    <a:pt x="55" y="82"/>
                  </a:lnTo>
                  <a:lnTo>
                    <a:pt x="54" y="87"/>
                  </a:lnTo>
                  <a:lnTo>
                    <a:pt x="55" y="89"/>
                  </a:lnTo>
                  <a:lnTo>
                    <a:pt x="57" y="91"/>
                  </a:lnTo>
                  <a:lnTo>
                    <a:pt x="59" y="92"/>
                  </a:lnTo>
                  <a:lnTo>
                    <a:pt x="61" y="92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5"/>
                  </a:lnTo>
                  <a:lnTo>
                    <a:pt x="40" y="111"/>
                  </a:lnTo>
                  <a:lnTo>
                    <a:pt x="36" y="121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2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8" y="175"/>
                  </a:lnTo>
                  <a:lnTo>
                    <a:pt x="16" y="179"/>
                  </a:lnTo>
                  <a:lnTo>
                    <a:pt x="13" y="182"/>
                  </a:lnTo>
                  <a:lnTo>
                    <a:pt x="11" y="184"/>
                  </a:lnTo>
                  <a:lnTo>
                    <a:pt x="6" y="186"/>
                  </a:lnTo>
                  <a:lnTo>
                    <a:pt x="2" y="187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7" name="Freeform 302"/>
            <p:cNvSpPr>
              <a:spLocks/>
            </p:cNvSpPr>
            <p:nvPr/>
          </p:nvSpPr>
          <p:spPr bwMode="auto">
            <a:xfrm>
              <a:off x="410" y="370"/>
              <a:ext cx="75" cy="144"/>
            </a:xfrm>
            <a:custGeom>
              <a:avLst/>
              <a:gdLst>
                <a:gd name="T0" fmla="*/ 49 w 75"/>
                <a:gd name="T1" fmla="*/ 8 h 144"/>
                <a:gd name="T2" fmla="*/ 42 w 75"/>
                <a:gd name="T3" fmla="*/ 26 h 144"/>
                <a:gd name="T4" fmla="*/ 36 w 75"/>
                <a:gd name="T5" fmla="*/ 30 h 144"/>
                <a:gd name="T6" fmla="*/ 24 w 75"/>
                <a:gd name="T7" fmla="*/ 35 h 144"/>
                <a:gd name="T8" fmla="*/ 12 w 75"/>
                <a:gd name="T9" fmla="*/ 43 h 144"/>
                <a:gd name="T10" fmla="*/ 3 w 75"/>
                <a:gd name="T11" fmla="*/ 50 h 144"/>
                <a:gd name="T12" fmla="*/ 0 w 75"/>
                <a:gd name="T13" fmla="*/ 55 h 144"/>
                <a:gd name="T14" fmla="*/ 1 w 75"/>
                <a:gd name="T15" fmla="*/ 55 h 144"/>
                <a:gd name="T16" fmla="*/ 6 w 75"/>
                <a:gd name="T17" fmla="*/ 53 h 144"/>
                <a:gd name="T18" fmla="*/ 14 w 75"/>
                <a:gd name="T19" fmla="*/ 48 h 144"/>
                <a:gd name="T20" fmla="*/ 24 w 75"/>
                <a:gd name="T21" fmla="*/ 41 h 144"/>
                <a:gd name="T22" fmla="*/ 34 w 75"/>
                <a:gd name="T23" fmla="*/ 37 h 144"/>
                <a:gd name="T24" fmla="*/ 35 w 75"/>
                <a:gd name="T25" fmla="*/ 43 h 144"/>
                <a:gd name="T26" fmla="*/ 32 w 75"/>
                <a:gd name="T27" fmla="*/ 61 h 144"/>
                <a:gd name="T28" fmla="*/ 29 w 75"/>
                <a:gd name="T29" fmla="*/ 71 h 144"/>
                <a:gd name="T30" fmla="*/ 20 w 75"/>
                <a:gd name="T31" fmla="*/ 81 h 144"/>
                <a:gd name="T32" fmla="*/ 11 w 75"/>
                <a:gd name="T33" fmla="*/ 91 h 144"/>
                <a:gd name="T34" fmla="*/ 5 w 75"/>
                <a:gd name="T35" fmla="*/ 99 h 144"/>
                <a:gd name="T36" fmla="*/ 3 w 75"/>
                <a:gd name="T37" fmla="*/ 105 h 144"/>
                <a:gd name="T38" fmla="*/ 5 w 75"/>
                <a:gd name="T39" fmla="*/ 107 h 144"/>
                <a:gd name="T40" fmla="*/ 11 w 75"/>
                <a:gd name="T41" fmla="*/ 98 h 144"/>
                <a:gd name="T42" fmla="*/ 26 w 75"/>
                <a:gd name="T43" fmla="*/ 83 h 144"/>
                <a:gd name="T44" fmla="*/ 32 w 75"/>
                <a:gd name="T45" fmla="*/ 89 h 144"/>
                <a:gd name="T46" fmla="*/ 35 w 75"/>
                <a:gd name="T47" fmla="*/ 128 h 144"/>
                <a:gd name="T48" fmla="*/ 37 w 75"/>
                <a:gd name="T49" fmla="*/ 143 h 144"/>
                <a:gd name="T50" fmla="*/ 38 w 75"/>
                <a:gd name="T51" fmla="*/ 142 h 144"/>
                <a:gd name="T52" fmla="*/ 39 w 75"/>
                <a:gd name="T53" fmla="*/ 125 h 144"/>
                <a:gd name="T54" fmla="*/ 37 w 75"/>
                <a:gd name="T55" fmla="*/ 83 h 144"/>
                <a:gd name="T56" fmla="*/ 40 w 75"/>
                <a:gd name="T57" fmla="*/ 70 h 144"/>
                <a:gd name="T58" fmla="*/ 41 w 75"/>
                <a:gd name="T59" fmla="*/ 72 h 144"/>
                <a:gd name="T60" fmla="*/ 46 w 75"/>
                <a:gd name="T61" fmla="*/ 83 h 144"/>
                <a:gd name="T62" fmla="*/ 62 w 75"/>
                <a:gd name="T63" fmla="*/ 104 h 144"/>
                <a:gd name="T64" fmla="*/ 70 w 75"/>
                <a:gd name="T65" fmla="*/ 109 h 144"/>
                <a:gd name="T66" fmla="*/ 67 w 75"/>
                <a:gd name="T67" fmla="*/ 103 h 144"/>
                <a:gd name="T68" fmla="*/ 59 w 75"/>
                <a:gd name="T69" fmla="*/ 91 h 144"/>
                <a:gd name="T70" fmla="*/ 47 w 75"/>
                <a:gd name="T71" fmla="*/ 74 h 144"/>
                <a:gd name="T72" fmla="*/ 44 w 75"/>
                <a:gd name="T73" fmla="*/ 60 h 144"/>
                <a:gd name="T74" fmla="*/ 45 w 75"/>
                <a:gd name="T75" fmla="*/ 43 h 144"/>
                <a:gd name="T76" fmla="*/ 47 w 75"/>
                <a:gd name="T77" fmla="*/ 36 h 144"/>
                <a:gd name="T78" fmla="*/ 50 w 75"/>
                <a:gd name="T79" fmla="*/ 38 h 144"/>
                <a:gd name="T80" fmla="*/ 57 w 75"/>
                <a:gd name="T81" fmla="*/ 46 h 144"/>
                <a:gd name="T82" fmla="*/ 70 w 75"/>
                <a:gd name="T83" fmla="*/ 59 h 144"/>
                <a:gd name="T84" fmla="*/ 75 w 75"/>
                <a:gd name="T85" fmla="*/ 63 h 144"/>
                <a:gd name="T86" fmla="*/ 71 w 75"/>
                <a:gd name="T87" fmla="*/ 55 h 144"/>
                <a:gd name="T88" fmla="*/ 63 w 75"/>
                <a:gd name="T89" fmla="*/ 46 h 144"/>
                <a:gd name="T90" fmla="*/ 56 w 75"/>
                <a:gd name="T91" fmla="*/ 36 h 144"/>
                <a:gd name="T92" fmla="*/ 53 w 75"/>
                <a:gd name="T93" fmla="*/ 28 h 144"/>
                <a:gd name="T94" fmla="*/ 53 w 75"/>
                <a:gd name="T95" fmla="*/ 14 h 144"/>
                <a:gd name="T96" fmla="*/ 57 w 75"/>
                <a:gd name="T97" fmla="*/ 2 h 144"/>
                <a:gd name="T98" fmla="*/ 55 w 75"/>
                <a:gd name="T99" fmla="*/ 0 h 14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4"/>
                <a:gd name="T152" fmla="*/ 75 w 75"/>
                <a:gd name="T153" fmla="*/ 144 h 14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4">
                  <a:moveTo>
                    <a:pt x="53" y="2"/>
                  </a:moveTo>
                  <a:lnTo>
                    <a:pt x="49" y="8"/>
                  </a:lnTo>
                  <a:lnTo>
                    <a:pt x="46" y="17"/>
                  </a:lnTo>
                  <a:lnTo>
                    <a:pt x="42" y="26"/>
                  </a:lnTo>
                  <a:lnTo>
                    <a:pt x="41" y="30"/>
                  </a:lnTo>
                  <a:lnTo>
                    <a:pt x="36" y="30"/>
                  </a:lnTo>
                  <a:lnTo>
                    <a:pt x="30" y="32"/>
                  </a:lnTo>
                  <a:lnTo>
                    <a:pt x="24" y="35"/>
                  </a:lnTo>
                  <a:lnTo>
                    <a:pt x="18" y="39"/>
                  </a:lnTo>
                  <a:lnTo>
                    <a:pt x="12" y="43"/>
                  </a:lnTo>
                  <a:lnTo>
                    <a:pt x="7" y="46"/>
                  </a:lnTo>
                  <a:lnTo>
                    <a:pt x="3" y="50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1" y="55"/>
                  </a:lnTo>
                  <a:lnTo>
                    <a:pt x="4" y="55"/>
                  </a:lnTo>
                  <a:lnTo>
                    <a:pt x="6" y="53"/>
                  </a:lnTo>
                  <a:lnTo>
                    <a:pt x="10" y="51"/>
                  </a:lnTo>
                  <a:lnTo>
                    <a:pt x="14" y="48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9"/>
                  </a:lnTo>
                  <a:lnTo>
                    <a:pt x="34" y="37"/>
                  </a:lnTo>
                  <a:lnTo>
                    <a:pt x="37" y="36"/>
                  </a:lnTo>
                  <a:lnTo>
                    <a:pt x="35" y="43"/>
                  </a:lnTo>
                  <a:lnTo>
                    <a:pt x="34" y="53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9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6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4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9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3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9" y="137"/>
                  </a:lnTo>
                  <a:lnTo>
                    <a:pt x="39" y="125"/>
                  </a:lnTo>
                  <a:lnTo>
                    <a:pt x="38" y="104"/>
                  </a:lnTo>
                  <a:lnTo>
                    <a:pt x="37" y="83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2"/>
                  </a:lnTo>
                  <a:lnTo>
                    <a:pt x="42" y="76"/>
                  </a:lnTo>
                  <a:lnTo>
                    <a:pt x="46" y="83"/>
                  </a:lnTo>
                  <a:lnTo>
                    <a:pt x="53" y="93"/>
                  </a:lnTo>
                  <a:lnTo>
                    <a:pt x="62" y="104"/>
                  </a:lnTo>
                  <a:lnTo>
                    <a:pt x="67" y="109"/>
                  </a:lnTo>
                  <a:lnTo>
                    <a:pt x="70" y="109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4" y="98"/>
                  </a:lnTo>
                  <a:lnTo>
                    <a:pt x="59" y="91"/>
                  </a:lnTo>
                  <a:lnTo>
                    <a:pt x="53" y="83"/>
                  </a:lnTo>
                  <a:lnTo>
                    <a:pt x="47" y="74"/>
                  </a:lnTo>
                  <a:lnTo>
                    <a:pt x="44" y="67"/>
                  </a:lnTo>
                  <a:lnTo>
                    <a:pt x="44" y="60"/>
                  </a:lnTo>
                  <a:lnTo>
                    <a:pt x="44" y="51"/>
                  </a:lnTo>
                  <a:lnTo>
                    <a:pt x="45" y="43"/>
                  </a:lnTo>
                  <a:lnTo>
                    <a:pt x="46" y="38"/>
                  </a:lnTo>
                  <a:lnTo>
                    <a:pt x="47" y="36"/>
                  </a:lnTo>
                  <a:lnTo>
                    <a:pt x="48" y="36"/>
                  </a:lnTo>
                  <a:lnTo>
                    <a:pt x="50" y="38"/>
                  </a:lnTo>
                  <a:lnTo>
                    <a:pt x="52" y="41"/>
                  </a:lnTo>
                  <a:lnTo>
                    <a:pt x="57" y="46"/>
                  </a:lnTo>
                  <a:lnTo>
                    <a:pt x="64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60"/>
                  </a:lnTo>
                  <a:lnTo>
                    <a:pt x="71" y="55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60" y="41"/>
                  </a:lnTo>
                  <a:lnTo>
                    <a:pt x="56" y="36"/>
                  </a:lnTo>
                  <a:lnTo>
                    <a:pt x="54" y="32"/>
                  </a:lnTo>
                  <a:lnTo>
                    <a:pt x="53" y="28"/>
                  </a:lnTo>
                  <a:lnTo>
                    <a:pt x="53" y="22"/>
                  </a:lnTo>
                  <a:lnTo>
                    <a:pt x="53" y="14"/>
                  </a:lnTo>
                  <a:lnTo>
                    <a:pt x="55" y="7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2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8" name="Freeform 303"/>
            <p:cNvSpPr>
              <a:spLocks/>
            </p:cNvSpPr>
            <p:nvPr/>
          </p:nvSpPr>
          <p:spPr bwMode="auto">
            <a:xfrm>
              <a:off x="674" y="305"/>
              <a:ext cx="149" cy="132"/>
            </a:xfrm>
            <a:custGeom>
              <a:avLst/>
              <a:gdLst>
                <a:gd name="T0" fmla="*/ 4 w 149"/>
                <a:gd name="T1" fmla="*/ 13 h 132"/>
                <a:gd name="T2" fmla="*/ 12 w 149"/>
                <a:gd name="T3" fmla="*/ 22 h 132"/>
                <a:gd name="T4" fmla="*/ 17 w 149"/>
                <a:gd name="T5" fmla="*/ 27 h 132"/>
                <a:gd name="T6" fmla="*/ 29 w 149"/>
                <a:gd name="T7" fmla="*/ 33 h 132"/>
                <a:gd name="T8" fmla="*/ 34 w 149"/>
                <a:gd name="T9" fmla="*/ 48 h 132"/>
                <a:gd name="T10" fmla="*/ 34 w 149"/>
                <a:gd name="T11" fmla="*/ 74 h 132"/>
                <a:gd name="T12" fmla="*/ 37 w 149"/>
                <a:gd name="T13" fmla="*/ 88 h 132"/>
                <a:gd name="T14" fmla="*/ 38 w 149"/>
                <a:gd name="T15" fmla="*/ 84 h 132"/>
                <a:gd name="T16" fmla="*/ 37 w 149"/>
                <a:gd name="T17" fmla="*/ 71 h 132"/>
                <a:gd name="T18" fmla="*/ 40 w 149"/>
                <a:gd name="T19" fmla="*/ 44 h 132"/>
                <a:gd name="T20" fmla="*/ 44 w 149"/>
                <a:gd name="T21" fmla="*/ 38 h 132"/>
                <a:gd name="T22" fmla="*/ 51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8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80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5 h 132"/>
                <a:gd name="T44" fmla="*/ 126 w 149"/>
                <a:gd name="T45" fmla="*/ 99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3 h 132"/>
                <a:gd name="T54" fmla="*/ 121 w 149"/>
                <a:gd name="T55" fmla="*/ 91 h 132"/>
                <a:gd name="T56" fmla="*/ 101 w 149"/>
                <a:gd name="T57" fmla="*/ 76 h 132"/>
                <a:gd name="T58" fmla="*/ 83 w 149"/>
                <a:gd name="T59" fmla="*/ 65 h 132"/>
                <a:gd name="T60" fmla="*/ 76 w 149"/>
                <a:gd name="T61" fmla="*/ 61 h 132"/>
                <a:gd name="T62" fmla="*/ 80 w 149"/>
                <a:gd name="T63" fmla="*/ 60 h 132"/>
                <a:gd name="T64" fmla="*/ 91 w 149"/>
                <a:gd name="T65" fmla="*/ 56 h 132"/>
                <a:gd name="T66" fmla="*/ 107 w 149"/>
                <a:gd name="T67" fmla="*/ 53 h 132"/>
                <a:gd name="T68" fmla="*/ 124 w 149"/>
                <a:gd name="T69" fmla="*/ 51 h 132"/>
                <a:gd name="T70" fmla="*/ 139 w 149"/>
                <a:gd name="T71" fmla="*/ 53 h 132"/>
                <a:gd name="T72" fmla="*/ 149 w 149"/>
                <a:gd name="T73" fmla="*/ 58 h 132"/>
                <a:gd name="T74" fmla="*/ 146 w 149"/>
                <a:gd name="T75" fmla="*/ 53 h 132"/>
                <a:gd name="T76" fmla="*/ 138 w 149"/>
                <a:gd name="T77" fmla="*/ 49 h 132"/>
                <a:gd name="T78" fmla="*/ 120 w 149"/>
                <a:gd name="T79" fmla="*/ 48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9 h 132"/>
                <a:gd name="T86" fmla="*/ 67 w 149"/>
                <a:gd name="T87" fmla="*/ 44 h 132"/>
                <a:gd name="T88" fmla="*/ 59 w 149"/>
                <a:gd name="T89" fmla="*/ 37 h 132"/>
                <a:gd name="T90" fmla="*/ 52 w 149"/>
                <a:gd name="T91" fmla="*/ 31 h 132"/>
                <a:gd name="T92" fmla="*/ 54 w 149"/>
                <a:gd name="T93" fmla="*/ 26 h 132"/>
                <a:gd name="T94" fmla="*/ 65 w 149"/>
                <a:gd name="T95" fmla="*/ 18 h 132"/>
                <a:gd name="T96" fmla="*/ 78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1 w 149"/>
                <a:gd name="T103" fmla="*/ 0 h 132"/>
                <a:gd name="T104" fmla="*/ 81 w 149"/>
                <a:gd name="T105" fmla="*/ 4 h 132"/>
                <a:gd name="T106" fmla="*/ 69 w 149"/>
                <a:gd name="T107" fmla="*/ 10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4 w 149"/>
                <a:gd name="T117" fmla="*/ 19 h 132"/>
                <a:gd name="T118" fmla="*/ 16 w 149"/>
                <a:gd name="T119" fmla="*/ 15 h 132"/>
                <a:gd name="T120" fmla="*/ 9 w 149"/>
                <a:gd name="T121" fmla="*/ 12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4" y="13"/>
                  </a:lnTo>
                  <a:lnTo>
                    <a:pt x="8" y="18"/>
                  </a:lnTo>
                  <a:lnTo>
                    <a:pt x="12" y="22"/>
                  </a:lnTo>
                  <a:lnTo>
                    <a:pt x="14" y="25"/>
                  </a:lnTo>
                  <a:lnTo>
                    <a:pt x="17" y="27"/>
                  </a:lnTo>
                  <a:lnTo>
                    <a:pt x="23" y="29"/>
                  </a:lnTo>
                  <a:lnTo>
                    <a:pt x="29" y="33"/>
                  </a:lnTo>
                  <a:lnTo>
                    <a:pt x="34" y="36"/>
                  </a:lnTo>
                  <a:lnTo>
                    <a:pt x="34" y="48"/>
                  </a:lnTo>
                  <a:lnTo>
                    <a:pt x="34" y="62"/>
                  </a:lnTo>
                  <a:lnTo>
                    <a:pt x="34" y="74"/>
                  </a:lnTo>
                  <a:lnTo>
                    <a:pt x="35" y="84"/>
                  </a:lnTo>
                  <a:lnTo>
                    <a:pt x="37" y="88"/>
                  </a:lnTo>
                  <a:lnTo>
                    <a:pt x="38" y="88"/>
                  </a:lnTo>
                  <a:lnTo>
                    <a:pt x="38" y="84"/>
                  </a:lnTo>
                  <a:lnTo>
                    <a:pt x="37" y="80"/>
                  </a:lnTo>
                  <a:lnTo>
                    <a:pt x="37" y="71"/>
                  </a:lnTo>
                  <a:lnTo>
                    <a:pt x="38" y="58"/>
                  </a:lnTo>
                  <a:lnTo>
                    <a:pt x="40" y="44"/>
                  </a:lnTo>
                  <a:lnTo>
                    <a:pt x="41" y="37"/>
                  </a:lnTo>
                  <a:lnTo>
                    <a:pt x="44" y="38"/>
                  </a:lnTo>
                  <a:lnTo>
                    <a:pt x="46" y="41"/>
                  </a:lnTo>
                  <a:lnTo>
                    <a:pt x="51" y="45"/>
                  </a:lnTo>
                  <a:lnTo>
                    <a:pt x="55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3"/>
                  </a:lnTo>
                  <a:lnTo>
                    <a:pt x="70" y="78"/>
                  </a:lnTo>
                  <a:lnTo>
                    <a:pt x="72" y="98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80" y="109"/>
                  </a:lnTo>
                  <a:lnTo>
                    <a:pt x="77" y="93"/>
                  </a:lnTo>
                  <a:lnTo>
                    <a:pt x="75" y="78"/>
                  </a:lnTo>
                  <a:lnTo>
                    <a:pt x="75" y="67"/>
                  </a:lnTo>
                  <a:lnTo>
                    <a:pt x="82" y="71"/>
                  </a:lnTo>
                  <a:lnTo>
                    <a:pt x="91" y="78"/>
                  </a:lnTo>
                  <a:lnTo>
                    <a:pt x="102" y="85"/>
                  </a:lnTo>
                  <a:lnTo>
                    <a:pt x="114" y="92"/>
                  </a:lnTo>
                  <a:lnTo>
                    <a:pt x="126" y="99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7"/>
                  </a:lnTo>
                  <a:lnTo>
                    <a:pt x="138" y="103"/>
                  </a:lnTo>
                  <a:lnTo>
                    <a:pt x="131" y="97"/>
                  </a:lnTo>
                  <a:lnTo>
                    <a:pt x="121" y="91"/>
                  </a:lnTo>
                  <a:lnTo>
                    <a:pt x="111" y="83"/>
                  </a:lnTo>
                  <a:lnTo>
                    <a:pt x="101" y="76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9" y="62"/>
                  </a:lnTo>
                  <a:lnTo>
                    <a:pt x="76" y="61"/>
                  </a:lnTo>
                  <a:lnTo>
                    <a:pt x="77" y="60"/>
                  </a:lnTo>
                  <a:lnTo>
                    <a:pt x="80" y="60"/>
                  </a:lnTo>
                  <a:lnTo>
                    <a:pt x="86" y="58"/>
                  </a:lnTo>
                  <a:lnTo>
                    <a:pt x="91" y="56"/>
                  </a:lnTo>
                  <a:lnTo>
                    <a:pt x="98" y="54"/>
                  </a:lnTo>
                  <a:lnTo>
                    <a:pt x="107" y="53"/>
                  </a:lnTo>
                  <a:lnTo>
                    <a:pt x="115" y="52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9" y="53"/>
                  </a:lnTo>
                  <a:lnTo>
                    <a:pt x="144" y="55"/>
                  </a:lnTo>
                  <a:lnTo>
                    <a:pt x="149" y="58"/>
                  </a:lnTo>
                  <a:lnTo>
                    <a:pt x="149" y="56"/>
                  </a:lnTo>
                  <a:lnTo>
                    <a:pt x="146" y="53"/>
                  </a:lnTo>
                  <a:lnTo>
                    <a:pt x="142" y="50"/>
                  </a:lnTo>
                  <a:lnTo>
                    <a:pt x="138" y="49"/>
                  </a:lnTo>
                  <a:lnTo>
                    <a:pt x="130" y="48"/>
                  </a:lnTo>
                  <a:lnTo>
                    <a:pt x="120" y="48"/>
                  </a:lnTo>
                  <a:lnTo>
                    <a:pt x="110" y="48"/>
                  </a:lnTo>
                  <a:lnTo>
                    <a:pt x="99" y="48"/>
                  </a:lnTo>
                  <a:lnTo>
                    <a:pt x="89" y="49"/>
                  </a:lnTo>
                  <a:lnTo>
                    <a:pt x="82" y="49"/>
                  </a:lnTo>
                  <a:lnTo>
                    <a:pt x="77" y="50"/>
                  </a:lnTo>
                  <a:lnTo>
                    <a:pt x="75" y="49"/>
                  </a:lnTo>
                  <a:lnTo>
                    <a:pt x="71" y="47"/>
                  </a:lnTo>
                  <a:lnTo>
                    <a:pt x="67" y="44"/>
                  </a:lnTo>
                  <a:lnTo>
                    <a:pt x="63" y="40"/>
                  </a:lnTo>
                  <a:lnTo>
                    <a:pt x="59" y="37"/>
                  </a:lnTo>
                  <a:lnTo>
                    <a:pt x="54" y="33"/>
                  </a:lnTo>
                  <a:lnTo>
                    <a:pt x="52" y="31"/>
                  </a:lnTo>
                  <a:lnTo>
                    <a:pt x="50" y="29"/>
                  </a:lnTo>
                  <a:lnTo>
                    <a:pt x="54" y="26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2" y="14"/>
                  </a:lnTo>
                  <a:lnTo>
                    <a:pt x="78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1" y="0"/>
                  </a:lnTo>
                  <a:lnTo>
                    <a:pt x="85" y="2"/>
                  </a:lnTo>
                  <a:lnTo>
                    <a:pt x="81" y="4"/>
                  </a:lnTo>
                  <a:lnTo>
                    <a:pt x="76" y="7"/>
                  </a:lnTo>
                  <a:lnTo>
                    <a:pt x="69" y="10"/>
                  </a:lnTo>
                  <a:lnTo>
                    <a:pt x="63" y="12"/>
                  </a:lnTo>
                  <a:lnTo>
                    <a:pt x="56" y="16"/>
                  </a:lnTo>
                  <a:lnTo>
                    <a:pt x="51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8" y="21"/>
                  </a:lnTo>
                  <a:lnTo>
                    <a:pt x="24" y="19"/>
                  </a:lnTo>
                  <a:lnTo>
                    <a:pt x="21" y="17"/>
                  </a:lnTo>
                  <a:lnTo>
                    <a:pt x="16" y="15"/>
                  </a:lnTo>
                  <a:lnTo>
                    <a:pt x="12" y="14"/>
                  </a:lnTo>
                  <a:lnTo>
                    <a:pt x="9" y="12"/>
                  </a:lnTo>
                  <a:lnTo>
                    <a:pt x="4" y="11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89" name="Freeform 304"/>
            <p:cNvSpPr>
              <a:spLocks/>
            </p:cNvSpPr>
            <p:nvPr/>
          </p:nvSpPr>
          <p:spPr bwMode="auto">
            <a:xfrm>
              <a:off x="159" y="507"/>
              <a:ext cx="97" cy="112"/>
            </a:xfrm>
            <a:custGeom>
              <a:avLst/>
              <a:gdLst>
                <a:gd name="T0" fmla="*/ 11 w 97"/>
                <a:gd name="T1" fmla="*/ 33 h 112"/>
                <a:gd name="T2" fmla="*/ 15 w 97"/>
                <a:gd name="T3" fmla="*/ 55 h 112"/>
                <a:gd name="T4" fmla="*/ 23 w 97"/>
                <a:gd name="T5" fmla="*/ 54 h 112"/>
                <a:gd name="T6" fmla="*/ 32 w 97"/>
                <a:gd name="T7" fmla="*/ 60 h 112"/>
                <a:gd name="T8" fmla="*/ 35 w 97"/>
                <a:gd name="T9" fmla="*/ 67 h 112"/>
                <a:gd name="T10" fmla="*/ 26 w 97"/>
                <a:gd name="T11" fmla="*/ 65 h 112"/>
                <a:gd name="T12" fmla="*/ 21 w 97"/>
                <a:gd name="T13" fmla="*/ 62 h 112"/>
                <a:gd name="T14" fmla="*/ 13 w 97"/>
                <a:gd name="T15" fmla="*/ 57 h 112"/>
                <a:gd name="T16" fmla="*/ 2 w 97"/>
                <a:gd name="T17" fmla="*/ 64 h 112"/>
                <a:gd name="T18" fmla="*/ 0 w 97"/>
                <a:gd name="T19" fmla="*/ 78 h 112"/>
                <a:gd name="T20" fmla="*/ 4 w 97"/>
                <a:gd name="T21" fmla="*/ 84 h 112"/>
                <a:gd name="T22" fmla="*/ 20 w 97"/>
                <a:gd name="T23" fmla="*/ 87 h 112"/>
                <a:gd name="T24" fmla="*/ 29 w 97"/>
                <a:gd name="T25" fmla="*/ 82 h 112"/>
                <a:gd name="T26" fmla="*/ 29 w 97"/>
                <a:gd name="T27" fmla="*/ 88 h 112"/>
                <a:gd name="T28" fmla="*/ 23 w 97"/>
                <a:gd name="T29" fmla="*/ 110 h 112"/>
                <a:gd name="T30" fmla="*/ 40 w 97"/>
                <a:gd name="T31" fmla="*/ 110 h 112"/>
                <a:gd name="T32" fmla="*/ 46 w 97"/>
                <a:gd name="T33" fmla="*/ 96 h 112"/>
                <a:gd name="T34" fmla="*/ 41 w 97"/>
                <a:gd name="T35" fmla="*/ 83 h 112"/>
                <a:gd name="T36" fmla="*/ 44 w 97"/>
                <a:gd name="T37" fmla="*/ 80 h 112"/>
                <a:gd name="T38" fmla="*/ 48 w 97"/>
                <a:gd name="T39" fmla="*/ 85 h 112"/>
                <a:gd name="T40" fmla="*/ 53 w 97"/>
                <a:gd name="T41" fmla="*/ 96 h 112"/>
                <a:gd name="T42" fmla="*/ 66 w 97"/>
                <a:gd name="T43" fmla="*/ 96 h 112"/>
                <a:gd name="T44" fmla="*/ 78 w 97"/>
                <a:gd name="T45" fmla="*/ 100 h 112"/>
                <a:gd name="T46" fmla="*/ 90 w 97"/>
                <a:gd name="T47" fmla="*/ 92 h 112"/>
                <a:gd name="T48" fmla="*/ 92 w 97"/>
                <a:gd name="T49" fmla="*/ 83 h 112"/>
                <a:gd name="T50" fmla="*/ 90 w 97"/>
                <a:gd name="T51" fmla="*/ 80 h 112"/>
                <a:gd name="T52" fmla="*/ 77 w 97"/>
                <a:gd name="T53" fmla="*/ 72 h 112"/>
                <a:gd name="T54" fmla="*/ 67 w 97"/>
                <a:gd name="T55" fmla="*/ 69 h 112"/>
                <a:gd name="T56" fmla="*/ 72 w 97"/>
                <a:gd name="T57" fmla="*/ 59 h 112"/>
                <a:gd name="T58" fmla="*/ 84 w 97"/>
                <a:gd name="T59" fmla="*/ 55 h 112"/>
                <a:gd name="T60" fmla="*/ 96 w 97"/>
                <a:gd name="T61" fmla="*/ 47 h 112"/>
                <a:gd name="T62" fmla="*/ 96 w 97"/>
                <a:gd name="T63" fmla="*/ 33 h 112"/>
                <a:gd name="T64" fmla="*/ 85 w 97"/>
                <a:gd name="T65" fmla="*/ 26 h 112"/>
                <a:gd name="T66" fmla="*/ 72 w 97"/>
                <a:gd name="T67" fmla="*/ 31 h 112"/>
                <a:gd name="T68" fmla="*/ 72 w 97"/>
                <a:gd name="T69" fmla="*/ 41 h 112"/>
                <a:gd name="T70" fmla="*/ 62 w 97"/>
                <a:gd name="T71" fmla="*/ 51 h 112"/>
                <a:gd name="T72" fmla="*/ 58 w 97"/>
                <a:gd name="T73" fmla="*/ 50 h 112"/>
                <a:gd name="T74" fmla="*/ 56 w 97"/>
                <a:gd name="T75" fmla="*/ 44 h 112"/>
                <a:gd name="T76" fmla="*/ 60 w 97"/>
                <a:gd name="T77" fmla="*/ 31 h 112"/>
                <a:gd name="T78" fmla="*/ 69 w 97"/>
                <a:gd name="T79" fmla="*/ 18 h 112"/>
                <a:gd name="T80" fmla="*/ 62 w 97"/>
                <a:gd name="T81" fmla="*/ 3 h 112"/>
                <a:gd name="T82" fmla="*/ 50 w 97"/>
                <a:gd name="T83" fmla="*/ 1 h 112"/>
                <a:gd name="T84" fmla="*/ 41 w 97"/>
                <a:gd name="T85" fmla="*/ 8 h 112"/>
                <a:gd name="T86" fmla="*/ 38 w 97"/>
                <a:gd name="T87" fmla="*/ 15 h 112"/>
                <a:gd name="T88" fmla="*/ 42 w 97"/>
                <a:gd name="T89" fmla="*/ 26 h 112"/>
                <a:gd name="T90" fmla="*/ 48 w 97"/>
                <a:gd name="T91" fmla="*/ 34 h 112"/>
                <a:gd name="T92" fmla="*/ 47 w 97"/>
                <a:gd name="T93" fmla="*/ 45 h 112"/>
                <a:gd name="T94" fmla="*/ 41 w 97"/>
                <a:gd name="T95" fmla="*/ 47 h 112"/>
                <a:gd name="T96" fmla="*/ 35 w 97"/>
                <a:gd name="T97" fmla="*/ 35 h 11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7"/>
                <a:gd name="T148" fmla="*/ 0 h 112"/>
                <a:gd name="T149" fmla="*/ 97 w 97"/>
                <a:gd name="T150" fmla="*/ 112 h 11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7" h="112">
                  <a:moveTo>
                    <a:pt x="23" y="26"/>
                  </a:moveTo>
                  <a:lnTo>
                    <a:pt x="17" y="28"/>
                  </a:lnTo>
                  <a:lnTo>
                    <a:pt x="11" y="33"/>
                  </a:lnTo>
                  <a:lnTo>
                    <a:pt x="8" y="42"/>
                  </a:lnTo>
                  <a:lnTo>
                    <a:pt x="12" y="54"/>
                  </a:lnTo>
                  <a:lnTo>
                    <a:pt x="15" y="55"/>
                  </a:lnTo>
                  <a:lnTo>
                    <a:pt x="18" y="55"/>
                  </a:lnTo>
                  <a:lnTo>
                    <a:pt x="22" y="55"/>
                  </a:lnTo>
                  <a:lnTo>
                    <a:pt x="23" y="54"/>
                  </a:lnTo>
                  <a:lnTo>
                    <a:pt x="27" y="55"/>
                  </a:lnTo>
                  <a:lnTo>
                    <a:pt x="29" y="58"/>
                  </a:lnTo>
                  <a:lnTo>
                    <a:pt x="32" y="60"/>
                  </a:lnTo>
                  <a:lnTo>
                    <a:pt x="34" y="63"/>
                  </a:lnTo>
                  <a:lnTo>
                    <a:pt x="35" y="66"/>
                  </a:lnTo>
                  <a:lnTo>
                    <a:pt x="35" y="67"/>
                  </a:lnTo>
                  <a:lnTo>
                    <a:pt x="33" y="67"/>
                  </a:lnTo>
                  <a:lnTo>
                    <a:pt x="29" y="66"/>
                  </a:lnTo>
                  <a:lnTo>
                    <a:pt x="26" y="65"/>
                  </a:lnTo>
                  <a:lnTo>
                    <a:pt x="23" y="64"/>
                  </a:lnTo>
                  <a:lnTo>
                    <a:pt x="22" y="64"/>
                  </a:lnTo>
                  <a:lnTo>
                    <a:pt x="21" y="62"/>
                  </a:lnTo>
                  <a:lnTo>
                    <a:pt x="20" y="60"/>
                  </a:lnTo>
                  <a:lnTo>
                    <a:pt x="17" y="58"/>
                  </a:lnTo>
                  <a:lnTo>
                    <a:pt x="13" y="57"/>
                  </a:lnTo>
                  <a:lnTo>
                    <a:pt x="9" y="58"/>
                  </a:lnTo>
                  <a:lnTo>
                    <a:pt x="5" y="60"/>
                  </a:lnTo>
                  <a:lnTo>
                    <a:pt x="2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0" y="78"/>
                  </a:lnTo>
                  <a:lnTo>
                    <a:pt x="1" y="81"/>
                  </a:lnTo>
                  <a:lnTo>
                    <a:pt x="3" y="82"/>
                  </a:lnTo>
                  <a:lnTo>
                    <a:pt x="4" y="84"/>
                  </a:lnTo>
                  <a:lnTo>
                    <a:pt x="9" y="87"/>
                  </a:lnTo>
                  <a:lnTo>
                    <a:pt x="15" y="88"/>
                  </a:lnTo>
                  <a:lnTo>
                    <a:pt x="20" y="87"/>
                  </a:lnTo>
                  <a:lnTo>
                    <a:pt x="23" y="84"/>
                  </a:lnTo>
                  <a:lnTo>
                    <a:pt x="26" y="82"/>
                  </a:lnTo>
                  <a:lnTo>
                    <a:pt x="29" y="82"/>
                  </a:lnTo>
                  <a:lnTo>
                    <a:pt x="31" y="82"/>
                  </a:lnTo>
                  <a:lnTo>
                    <a:pt x="34" y="83"/>
                  </a:lnTo>
                  <a:lnTo>
                    <a:pt x="29" y="88"/>
                  </a:lnTo>
                  <a:lnTo>
                    <a:pt x="24" y="96"/>
                  </a:lnTo>
                  <a:lnTo>
                    <a:pt x="22" y="104"/>
                  </a:lnTo>
                  <a:lnTo>
                    <a:pt x="23" y="110"/>
                  </a:lnTo>
                  <a:lnTo>
                    <a:pt x="29" y="112"/>
                  </a:lnTo>
                  <a:lnTo>
                    <a:pt x="34" y="112"/>
                  </a:lnTo>
                  <a:lnTo>
                    <a:pt x="40" y="110"/>
                  </a:lnTo>
                  <a:lnTo>
                    <a:pt x="43" y="107"/>
                  </a:lnTo>
                  <a:lnTo>
                    <a:pt x="46" y="102"/>
                  </a:lnTo>
                  <a:lnTo>
                    <a:pt x="46" y="96"/>
                  </a:lnTo>
                  <a:lnTo>
                    <a:pt x="45" y="90"/>
                  </a:lnTo>
                  <a:lnTo>
                    <a:pt x="43" y="86"/>
                  </a:lnTo>
                  <a:lnTo>
                    <a:pt x="41" y="83"/>
                  </a:lnTo>
                  <a:lnTo>
                    <a:pt x="41" y="82"/>
                  </a:lnTo>
                  <a:lnTo>
                    <a:pt x="42" y="81"/>
                  </a:lnTo>
                  <a:lnTo>
                    <a:pt x="44" y="80"/>
                  </a:lnTo>
                  <a:lnTo>
                    <a:pt x="46" y="80"/>
                  </a:lnTo>
                  <a:lnTo>
                    <a:pt x="47" y="82"/>
                  </a:lnTo>
                  <a:lnTo>
                    <a:pt x="48" y="85"/>
                  </a:lnTo>
                  <a:lnTo>
                    <a:pt x="48" y="88"/>
                  </a:lnTo>
                  <a:lnTo>
                    <a:pt x="49" y="92"/>
                  </a:lnTo>
                  <a:lnTo>
                    <a:pt x="53" y="96"/>
                  </a:lnTo>
                  <a:lnTo>
                    <a:pt x="57" y="97"/>
                  </a:lnTo>
                  <a:lnTo>
                    <a:pt x="64" y="93"/>
                  </a:lnTo>
                  <a:lnTo>
                    <a:pt x="66" y="96"/>
                  </a:lnTo>
                  <a:lnTo>
                    <a:pt x="70" y="98"/>
                  </a:lnTo>
                  <a:lnTo>
                    <a:pt x="74" y="100"/>
                  </a:lnTo>
                  <a:lnTo>
                    <a:pt x="78" y="100"/>
                  </a:lnTo>
                  <a:lnTo>
                    <a:pt x="82" y="99"/>
                  </a:lnTo>
                  <a:lnTo>
                    <a:pt x="86" y="96"/>
                  </a:lnTo>
                  <a:lnTo>
                    <a:pt x="90" y="92"/>
                  </a:lnTo>
                  <a:lnTo>
                    <a:pt x="92" y="85"/>
                  </a:lnTo>
                  <a:lnTo>
                    <a:pt x="92" y="84"/>
                  </a:lnTo>
                  <a:lnTo>
                    <a:pt x="92" y="83"/>
                  </a:lnTo>
                  <a:lnTo>
                    <a:pt x="91" y="83"/>
                  </a:lnTo>
                  <a:lnTo>
                    <a:pt x="91" y="82"/>
                  </a:lnTo>
                  <a:lnTo>
                    <a:pt x="90" y="80"/>
                  </a:lnTo>
                  <a:lnTo>
                    <a:pt x="87" y="75"/>
                  </a:lnTo>
                  <a:lnTo>
                    <a:pt x="83" y="72"/>
                  </a:lnTo>
                  <a:lnTo>
                    <a:pt x="77" y="72"/>
                  </a:lnTo>
                  <a:lnTo>
                    <a:pt x="73" y="73"/>
                  </a:lnTo>
                  <a:lnTo>
                    <a:pt x="70" y="72"/>
                  </a:lnTo>
                  <a:lnTo>
                    <a:pt x="67" y="69"/>
                  </a:lnTo>
                  <a:lnTo>
                    <a:pt x="66" y="67"/>
                  </a:lnTo>
                  <a:lnTo>
                    <a:pt x="69" y="63"/>
                  </a:lnTo>
                  <a:lnTo>
                    <a:pt x="72" y="59"/>
                  </a:lnTo>
                  <a:lnTo>
                    <a:pt x="75" y="56"/>
                  </a:lnTo>
                  <a:lnTo>
                    <a:pt x="78" y="54"/>
                  </a:lnTo>
                  <a:lnTo>
                    <a:pt x="84" y="55"/>
                  </a:lnTo>
                  <a:lnTo>
                    <a:pt x="90" y="53"/>
                  </a:lnTo>
                  <a:lnTo>
                    <a:pt x="93" y="51"/>
                  </a:lnTo>
                  <a:lnTo>
                    <a:pt x="96" y="47"/>
                  </a:lnTo>
                  <a:lnTo>
                    <a:pt x="97" y="42"/>
                  </a:lnTo>
                  <a:lnTo>
                    <a:pt x="97" y="38"/>
                  </a:lnTo>
                  <a:lnTo>
                    <a:pt x="96" y="33"/>
                  </a:lnTo>
                  <a:lnTo>
                    <a:pt x="94" y="29"/>
                  </a:lnTo>
                  <a:lnTo>
                    <a:pt x="90" y="27"/>
                  </a:lnTo>
                  <a:lnTo>
                    <a:pt x="85" y="26"/>
                  </a:lnTo>
                  <a:lnTo>
                    <a:pt x="79" y="27"/>
                  </a:lnTo>
                  <a:lnTo>
                    <a:pt x="75" y="28"/>
                  </a:lnTo>
                  <a:lnTo>
                    <a:pt x="72" y="31"/>
                  </a:lnTo>
                  <a:lnTo>
                    <a:pt x="72" y="34"/>
                  </a:lnTo>
                  <a:lnTo>
                    <a:pt x="72" y="38"/>
                  </a:lnTo>
                  <a:lnTo>
                    <a:pt x="72" y="41"/>
                  </a:lnTo>
                  <a:lnTo>
                    <a:pt x="69" y="45"/>
                  </a:lnTo>
                  <a:lnTo>
                    <a:pt x="66" y="48"/>
                  </a:lnTo>
                  <a:lnTo>
                    <a:pt x="62" y="51"/>
                  </a:lnTo>
                  <a:lnTo>
                    <a:pt x="60" y="53"/>
                  </a:lnTo>
                  <a:lnTo>
                    <a:pt x="59" y="52"/>
                  </a:lnTo>
                  <a:lnTo>
                    <a:pt x="58" y="50"/>
                  </a:lnTo>
                  <a:lnTo>
                    <a:pt x="56" y="49"/>
                  </a:lnTo>
                  <a:lnTo>
                    <a:pt x="54" y="48"/>
                  </a:lnTo>
                  <a:lnTo>
                    <a:pt x="56" y="44"/>
                  </a:lnTo>
                  <a:lnTo>
                    <a:pt x="58" y="39"/>
                  </a:lnTo>
                  <a:lnTo>
                    <a:pt x="59" y="34"/>
                  </a:lnTo>
                  <a:lnTo>
                    <a:pt x="60" y="31"/>
                  </a:lnTo>
                  <a:lnTo>
                    <a:pt x="64" y="28"/>
                  </a:lnTo>
                  <a:lnTo>
                    <a:pt x="67" y="23"/>
                  </a:lnTo>
                  <a:lnTo>
                    <a:pt x="69" y="18"/>
                  </a:lnTo>
                  <a:lnTo>
                    <a:pt x="69" y="12"/>
                  </a:lnTo>
                  <a:lnTo>
                    <a:pt x="66" y="7"/>
                  </a:lnTo>
                  <a:lnTo>
                    <a:pt x="62" y="3"/>
                  </a:lnTo>
                  <a:lnTo>
                    <a:pt x="58" y="0"/>
                  </a:lnTo>
                  <a:lnTo>
                    <a:pt x="53" y="0"/>
                  </a:lnTo>
                  <a:lnTo>
                    <a:pt x="50" y="1"/>
                  </a:lnTo>
                  <a:lnTo>
                    <a:pt x="48" y="3"/>
                  </a:lnTo>
                  <a:lnTo>
                    <a:pt x="44" y="5"/>
                  </a:lnTo>
                  <a:lnTo>
                    <a:pt x="41" y="8"/>
                  </a:lnTo>
                  <a:lnTo>
                    <a:pt x="40" y="10"/>
                  </a:lnTo>
                  <a:lnTo>
                    <a:pt x="39" y="12"/>
                  </a:lnTo>
                  <a:lnTo>
                    <a:pt x="38" y="15"/>
                  </a:lnTo>
                  <a:lnTo>
                    <a:pt x="38" y="17"/>
                  </a:lnTo>
                  <a:lnTo>
                    <a:pt x="40" y="22"/>
                  </a:lnTo>
                  <a:lnTo>
                    <a:pt x="42" y="26"/>
                  </a:lnTo>
                  <a:lnTo>
                    <a:pt x="45" y="28"/>
                  </a:lnTo>
                  <a:lnTo>
                    <a:pt x="48" y="29"/>
                  </a:lnTo>
                  <a:lnTo>
                    <a:pt x="48" y="34"/>
                  </a:lnTo>
                  <a:lnTo>
                    <a:pt x="48" y="39"/>
                  </a:lnTo>
                  <a:lnTo>
                    <a:pt x="47" y="43"/>
                  </a:lnTo>
                  <a:lnTo>
                    <a:pt x="47" y="45"/>
                  </a:lnTo>
                  <a:lnTo>
                    <a:pt x="45" y="45"/>
                  </a:lnTo>
                  <a:lnTo>
                    <a:pt x="42" y="46"/>
                  </a:lnTo>
                  <a:lnTo>
                    <a:pt x="41" y="47"/>
                  </a:lnTo>
                  <a:lnTo>
                    <a:pt x="37" y="42"/>
                  </a:lnTo>
                  <a:lnTo>
                    <a:pt x="35" y="35"/>
                  </a:lnTo>
                  <a:lnTo>
                    <a:pt x="31" y="28"/>
                  </a:lnTo>
                  <a:lnTo>
                    <a:pt x="23" y="26"/>
                  </a:lnTo>
                  <a:close/>
                </a:path>
              </a:pathLst>
            </a:custGeom>
            <a:solidFill>
              <a:srgbClr val="FFF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0" name="Freeform 305"/>
            <p:cNvSpPr>
              <a:spLocks/>
            </p:cNvSpPr>
            <p:nvPr/>
          </p:nvSpPr>
          <p:spPr bwMode="auto">
            <a:xfrm>
              <a:off x="90" y="656"/>
              <a:ext cx="101" cy="196"/>
            </a:xfrm>
            <a:custGeom>
              <a:avLst/>
              <a:gdLst>
                <a:gd name="T0" fmla="*/ 100 w 101"/>
                <a:gd name="T1" fmla="*/ 0 h 196"/>
                <a:gd name="T2" fmla="*/ 92 w 101"/>
                <a:gd name="T3" fmla="*/ 13 h 196"/>
                <a:gd name="T4" fmla="*/ 83 w 101"/>
                <a:gd name="T5" fmla="*/ 23 h 196"/>
                <a:gd name="T6" fmla="*/ 73 w 101"/>
                <a:gd name="T7" fmla="*/ 33 h 196"/>
                <a:gd name="T8" fmla="*/ 61 w 101"/>
                <a:gd name="T9" fmla="*/ 40 h 196"/>
                <a:gd name="T10" fmla="*/ 50 w 101"/>
                <a:gd name="T11" fmla="*/ 44 h 196"/>
                <a:gd name="T12" fmla="*/ 39 w 101"/>
                <a:gd name="T13" fmla="*/ 48 h 196"/>
                <a:gd name="T14" fmla="*/ 29 w 101"/>
                <a:gd name="T15" fmla="*/ 49 h 196"/>
                <a:gd name="T16" fmla="*/ 19 w 101"/>
                <a:gd name="T17" fmla="*/ 49 h 196"/>
                <a:gd name="T18" fmla="*/ 19 w 101"/>
                <a:gd name="T19" fmla="*/ 59 h 196"/>
                <a:gd name="T20" fmla="*/ 18 w 101"/>
                <a:gd name="T21" fmla="*/ 70 h 196"/>
                <a:gd name="T22" fmla="*/ 12 w 101"/>
                <a:gd name="T23" fmla="*/ 82 h 196"/>
                <a:gd name="T24" fmla="*/ 0 w 101"/>
                <a:gd name="T25" fmla="*/ 91 h 196"/>
                <a:gd name="T26" fmla="*/ 7 w 101"/>
                <a:gd name="T27" fmla="*/ 103 h 196"/>
                <a:gd name="T28" fmla="*/ 12 w 101"/>
                <a:gd name="T29" fmla="*/ 119 h 196"/>
                <a:gd name="T30" fmla="*/ 12 w 101"/>
                <a:gd name="T31" fmla="*/ 134 h 196"/>
                <a:gd name="T32" fmla="*/ 7 w 101"/>
                <a:gd name="T33" fmla="*/ 148 h 196"/>
                <a:gd name="T34" fmla="*/ 12 w 101"/>
                <a:gd name="T35" fmla="*/ 150 h 196"/>
                <a:gd name="T36" fmla="*/ 17 w 101"/>
                <a:gd name="T37" fmla="*/ 152 h 196"/>
                <a:gd name="T38" fmla="*/ 23 w 101"/>
                <a:gd name="T39" fmla="*/ 155 h 196"/>
                <a:gd name="T40" fmla="*/ 30 w 101"/>
                <a:gd name="T41" fmla="*/ 160 h 196"/>
                <a:gd name="T42" fmla="*/ 36 w 101"/>
                <a:gd name="T43" fmla="*/ 167 h 196"/>
                <a:gd name="T44" fmla="*/ 41 w 101"/>
                <a:gd name="T45" fmla="*/ 175 h 196"/>
                <a:gd name="T46" fmla="*/ 45 w 101"/>
                <a:gd name="T47" fmla="*/ 184 h 196"/>
                <a:gd name="T48" fmla="*/ 49 w 101"/>
                <a:gd name="T49" fmla="*/ 196 h 196"/>
                <a:gd name="T50" fmla="*/ 51 w 101"/>
                <a:gd name="T51" fmla="*/ 189 h 196"/>
                <a:gd name="T52" fmla="*/ 55 w 101"/>
                <a:gd name="T53" fmla="*/ 181 h 196"/>
                <a:gd name="T54" fmla="*/ 59 w 101"/>
                <a:gd name="T55" fmla="*/ 175 h 196"/>
                <a:gd name="T56" fmla="*/ 64 w 101"/>
                <a:gd name="T57" fmla="*/ 168 h 196"/>
                <a:gd name="T58" fmla="*/ 69 w 101"/>
                <a:gd name="T59" fmla="*/ 161 h 196"/>
                <a:gd name="T60" fmla="*/ 76 w 101"/>
                <a:gd name="T61" fmla="*/ 156 h 196"/>
                <a:gd name="T62" fmla="*/ 83 w 101"/>
                <a:gd name="T63" fmla="*/ 153 h 196"/>
                <a:gd name="T64" fmla="*/ 91 w 101"/>
                <a:gd name="T65" fmla="*/ 152 h 196"/>
                <a:gd name="T66" fmla="*/ 87 w 101"/>
                <a:gd name="T67" fmla="*/ 144 h 196"/>
                <a:gd name="T68" fmla="*/ 86 w 101"/>
                <a:gd name="T69" fmla="*/ 132 h 196"/>
                <a:gd name="T70" fmla="*/ 87 w 101"/>
                <a:gd name="T71" fmla="*/ 121 h 196"/>
                <a:gd name="T72" fmla="*/ 94 w 101"/>
                <a:gd name="T73" fmla="*/ 107 h 196"/>
                <a:gd name="T74" fmla="*/ 87 w 101"/>
                <a:gd name="T75" fmla="*/ 86 h 196"/>
                <a:gd name="T76" fmla="*/ 86 w 101"/>
                <a:gd name="T77" fmla="*/ 66 h 196"/>
                <a:gd name="T78" fmla="*/ 86 w 101"/>
                <a:gd name="T79" fmla="*/ 47 h 196"/>
                <a:gd name="T80" fmla="*/ 88 w 101"/>
                <a:gd name="T81" fmla="*/ 34 h 196"/>
                <a:gd name="T82" fmla="*/ 91 w 101"/>
                <a:gd name="T83" fmla="*/ 26 h 196"/>
                <a:gd name="T84" fmla="*/ 94 w 101"/>
                <a:gd name="T85" fmla="*/ 16 h 196"/>
                <a:gd name="T86" fmla="*/ 98 w 101"/>
                <a:gd name="T87" fmla="*/ 10 h 196"/>
                <a:gd name="T88" fmla="*/ 100 w 101"/>
                <a:gd name="T89" fmla="*/ 6 h 196"/>
                <a:gd name="T90" fmla="*/ 101 w 101"/>
                <a:gd name="T91" fmla="*/ 4 h 196"/>
                <a:gd name="T92" fmla="*/ 101 w 101"/>
                <a:gd name="T93" fmla="*/ 3 h 196"/>
                <a:gd name="T94" fmla="*/ 100 w 101"/>
                <a:gd name="T95" fmla="*/ 1 h 196"/>
                <a:gd name="T96" fmla="*/ 100 w 101"/>
                <a:gd name="T97" fmla="*/ 1 h 196"/>
                <a:gd name="T98" fmla="*/ 100 w 101"/>
                <a:gd name="T99" fmla="*/ 0 h 19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01"/>
                <a:gd name="T151" fmla="*/ 0 h 196"/>
                <a:gd name="T152" fmla="*/ 101 w 101"/>
                <a:gd name="T153" fmla="*/ 196 h 19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01" h="196">
                  <a:moveTo>
                    <a:pt x="100" y="0"/>
                  </a:moveTo>
                  <a:lnTo>
                    <a:pt x="92" y="13"/>
                  </a:lnTo>
                  <a:lnTo>
                    <a:pt x="83" y="23"/>
                  </a:lnTo>
                  <a:lnTo>
                    <a:pt x="73" y="33"/>
                  </a:lnTo>
                  <a:lnTo>
                    <a:pt x="61" y="40"/>
                  </a:lnTo>
                  <a:lnTo>
                    <a:pt x="50" y="44"/>
                  </a:lnTo>
                  <a:lnTo>
                    <a:pt x="39" y="48"/>
                  </a:lnTo>
                  <a:lnTo>
                    <a:pt x="29" y="49"/>
                  </a:lnTo>
                  <a:lnTo>
                    <a:pt x="19" y="49"/>
                  </a:lnTo>
                  <a:lnTo>
                    <a:pt x="19" y="59"/>
                  </a:lnTo>
                  <a:lnTo>
                    <a:pt x="18" y="70"/>
                  </a:lnTo>
                  <a:lnTo>
                    <a:pt x="12" y="82"/>
                  </a:lnTo>
                  <a:lnTo>
                    <a:pt x="0" y="91"/>
                  </a:lnTo>
                  <a:lnTo>
                    <a:pt x="7" y="103"/>
                  </a:lnTo>
                  <a:lnTo>
                    <a:pt x="12" y="119"/>
                  </a:lnTo>
                  <a:lnTo>
                    <a:pt x="12" y="134"/>
                  </a:lnTo>
                  <a:lnTo>
                    <a:pt x="7" y="148"/>
                  </a:lnTo>
                  <a:lnTo>
                    <a:pt x="12" y="150"/>
                  </a:lnTo>
                  <a:lnTo>
                    <a:pt x="17" y="152"/>
                  </a:lnTo>
                  <a:lnTo>
                    <a:pt x="23" y="155"/>
                  </a:lnTo>
                  <a:lnTo>
                    <a:pt x="30" y="160"/>
                  </a:lnTo>
                  <a:lnTo>
                    <a:pt x="36" y="167"/>
                  </a:lnTo>
                  <a:lnTo>
                    <a:pt x="41" y="175"/>
                  </a:lnTo>
                  <a:lnTo>
                    <a:pt x="45" y="184"/>
                  </a:lnTo>
                  <a:lnTo>
                    <a:pt x="49" y="196"/>
                  </a:lnTo>
                  <a:lnTo>
                    <a:pt x="51" y="189"/>
                  </a:lnTo>
                  <a:lnTo>
                    <a:pt x="55" y="181"/>
                  </a:lnTo>
                  <a:lnTo>
                    <a:pt x="59" y="175"/>
                  </a:lnTo>
                  <a:lnTo>
                    <a:pt x="64" y="168"/>
                  </a:lnTo>
                  <a:lnTo>
                    <a:pt x="69" y="161"/>
                  </a:lnTo>
                  <a:lnTo>
                    <a:pt x="76" y="156"/>
                  </a:lnTo>
                  <a:lnTo>
                    <a:pt x="83" y="153"/>
                  </a:lnTo>
                  <a:lnTo>
                    <a:pt x="91" y="152"/>
                  </a:lnTo>
                  <a:lnTo>
                    <a:pt x="87" y="144"/>
                  </a:lnTo>
                  <a:lnTo>
                    <a:pt x="86" y="132"/>
                  </a:lnTo>
                  <a:lnTo>
                    <a:pt x="87" y="121"/>
                  </a:lnTo>
                  <a:lnTo>
                    <a:pt x="94" y="107"/>
                  </a:lnTo>
                  <a:lnTo>
                    <a:pt x="87" y="86"/>
                  </a:lnTo>
                  <a:lnTo>
                    <a:pt x="86" y="66"/>
                  </a:lnTo>
                  <a:lnTo>
                    <a:pt x="86" y="47"/>
                  </a:lnTo>
                  <a:lnTo>
                    <a:pt x="88" y="34"/>
                  </a:lnTo>
                  <a:lnTo>
                    <a:pt x="91" y="26"/>
                  </a:lnTo>
                  <a:lnTo>
                    <a:pt x="94" y="16"/>
                  </a:lnTo>
                  <a:lnTo>
                    <a:pt x="98" y="10"/>
                  </a:lnTo>
                  <a:lnTo>
                    <a:pt x="100" y="6"/>
                  </a:lnTo>
                  <a:lnTo>
                    <a:pt x="101" y="4"/>
                  </a:lnTo>
                  <a:lnTo>
                    <a:pt x="101" y="3"/>
                  </a:lnTo>
                  <a:lnTo>
                    <a:pt x="100" y="1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1" name="Freeform 306"/>
            <p:cNvSpPr>
              <a:spLocks/>
            </p:cNvSpPr>
            <p:nvPr/>
          </p:nvSpPr>
          <p:spPr bwMode="auto">
            <a:xfrm>
              <a:off x="347" y="607"/>
              <a:ext cx="190" cy="162"/>
            </a:xfrm>
            <a:custGeom>
              <a:avLst/>
              <a:gdLst>
                <a:gd name="T0" fmla="*/ 86 w 190"/>
                <a:gd name="T1" fmla="*/ 0 h 162"/>
                <a:gd name="T2" fmla="*/ 80 w 190"/>
                <a:gd name="T3" fmla="*/ 2 h 162"/>
                <a:gd name="T4" fmla="*/ 72 w 190"/>
                <a:gd name="T5" fmla="*/ 5 h 162"/>
                <a:gd name="T6" fmla="*/ 61 w 190"/>
                <a:gd name="T7" fmla="*/ 9 h 162"/>
                <a:gd name="T8" fmla="*/ 51 w 190"/>
                <a:gd name="T9" fmla="*/ 11 h 162"/>
                <a:gd name="T10" fmla="*/ 41 w 190"/>
                <a:gd name="T11" fmla="*/ 15 h 162"/>
                <a:gd name="T12" fmla="*/ 31 w 190"/>
                <a:gd name="T13" fmla="*/ 18 h 162"/>
                <a:gd name="T14" fmla="*/ 21 w 190"/>
                <a:gd name="T15" fmla="*/ 20 h 162"/>
                <a:gd name="T16" fmla="*/ 12 w 190"/>
                <a:gd name="T17" fmla="*/ 21 h 162"/>
                <a:gd name="T18" fmla="*/ 9 w 190"/>
                <a:gd name="T19" fmla="*/ 21 h 162"/>
                <a:gd name="T20" fmla="*/ 6 w 190"/>
                <a:gd name="T21" fmla="*/ 20 h 162"/>
                <a:gd name="T22" fmla="*/ 2 w 190"/>
                <a:gd name="T23" fmla="*/ 20 h 162"/>
                <a:gd name="T24" fmla="*/ 0 w 190"/>
                <a:gd name="T25" fmla="*/ 20 h 162"/>
                <a:gd name="T26" fmla="*/ 11 w 190"/>
                <a:gd name="T27" fmla="*/ 27 h 162"/>
                <a:gd name="T28" fmla="*/ 19 w 190"/>
                <a:gd name="T29" fmla="*/ 37 h 162"/>
                <a:gd name="T30" fmla="*/ 28 w 190"/>
                <a:gd name="T31" fmla="*/ 48 h 162"/>
                <a:gd name="T32" fmla="*/ 35 w 190"/>
                <a:gd name="T33" fmla="*/ 61 h 162"/>
                <a:gd name="T34" fmla="*/ 42 w 190"/>
                <a:gd name="T35" fmla="*/ 75 h 162"/>
                <a:gd name="T36" fmla="*/ 46 w 190"/>
                <a:gd name="T37" fmla="*/ 90 h 162"/>
                <a:gd name="T38" fmla="*/ 50 w 190"/>
                <a:gd name="T39" fmla="*/ 106 h 162"/>
                <a:gd name="T40" fmla="*/ 53 w 190"/>
                <a:gd name="T41" fmla="*/ 121 h 162"/>
                <a:gd name="T42" fmla="*/ 57 w 190"/>
                <a:gd name="T43" fmla="*/ 121 h 162"/>
                <a:gd name="T44" fmla="*/ 64 w 190"/>
                <a:gd name="T45" fmla="*/ 122 h 162"/>
                <a:gd name="T46" fmla="*/ 71 w 190"/>
                <a:gd name="T47" fmla="*/ 126 h 162"/>
                <a:gd name="T48" fmla="*/ 78 w 190"/>
                <a:gd name="T49" fmla="*/ 131 h 162"/>
                <a:gd name="T50" fmla="*/ 86 w 190"/>
                <a:gd name="T51" fmla="*/ 137 h 162"/>
                <a:gd name="T52" fmla="*/ 92 w 190"/>
                <a:gd name="T53" fmla="*/ 145 h 162"/>
                <a:gd name="T54" fmla="*/ 98 w 190"/>
                <a:gd name="T55" fmla="*/ 152 h 162"/>
                <a:gd name="T56" fmla="*/ 103 w 190"/>
                <a:gd name="T57" fmla="*/ 162 h 162"/>
                <a:gd name="T58" fmla="*/ 108 w 190"/>
                <a:gd name="T59" fmla="*/ 157 h 162"/>
                <a:gd name="T60" fmla="*/ 116 w 190"/>
                <a:gd name="T61" fmla="*/ 152 h 162"/>
                <a:gd name="T62" fmla="*/ 124 w 190"/>
                <a:gd name="T63" fmla="*/ 148 h 162"/>
                <a:gd name="T64" fmla="*/ 135 w 190"/>
                <a:gd name="T65" fmla="*/ 146 h 162"/>
                <a:gd name="T66" fmla="*/ 147 w 190"/>
                <a:gd name="T67" fmla="*/ 145 h 162"/>
                <a:gd name="T68" fmla="*/ 160 w 190"/>
                <a:gd name="T69" fmla="*/ 146 h 162"/>
                <a:gd name="T70" fmla="*/ 174 w 190"/>
                <a:gd name="T71" fmla="*/ 149 h 162"/>
                <a:gd name="T72" fmla="*/ 190 w 190"/>
                <a:gd name="T73" fmla="*/ 156 h 162"/>
                <a:gd name="T74" fmla="*/ 185 w 190"/>
                <a:gd name="T75" fmla="*/ 150 h 162"/>
                <a:gd name="T76" fmla="*/ 180 w 190"/>
                <a:gd name="T77" fmla="*/ 143 h 162"/>
                <a:gd name="T78" fmla="*/ 177 w 190"/>
                <a:gd name="T79" fmla="*/ 134 h 162"/>
                <a:gd name="T80" fmla="*/ 173 w 190"/>
                <a:gd name="T81" fmla="*/ 124 h 162"/>
                <a:gd name="T82" fmla="*/ 172 w 190"/>
                <a:gd name="T83" fmla="*/ 113 h 162"/>
                <a:gd name="T84" fmla="*/ 172 w 190"/>
                <a:gd name="T85" fmla="*/ 99 h 162"/>
                <a:gd name="T86" fmla="*/ 176 w 190"/>
                <a:gd name="T87" fmla="*/ 85 h 162"/>
                <a:gd name="T88" fmla="*/ 182 w 190"/>
                <a:gd name="T89" fmla="*/ 69 h 162"/>
                <a:gd name="T90" fmla="*/ 173 w 190"/>
                <a:gd name="T91" fmla="*/ 66 h 162"/>
                <a:gd name="T92" fmla="*/ 164 w 190"/>
                <a:gd name="T93" fmla="*/ 64 h 162"/>
                <a:gd name="T94" fmla="*/ 155 w 190"/>
                <a:gd name="T95" fmla="*/ 60 h 162"/>
                <a:gd name="T96" fmla="*/ 147 w 190"/>
                <a:gd name="T97" fmla="*/ 54 h 162"/>
                <a:gd name="T98" fmla="*/ 141 w 190"/>
                <a:gd name="T99" fmla="*/ 46 h 162"/>
                <a:gd name="T100" fmla="*/ 135 w 190"/>
                <a:gd name="T101" fmla="*/ 37 h 162"/>
                <a:gd name="T102" fmla="*/ 133 w 190"/>
                <a:gd name="T103" fmla="*/ 24 h 162"/>
                <a:gd name="T104" fmla="*/ 132 w 190"/>
                <a:gd name="T105" fmla="*/ 10 h 162"/>
                <a:gd name="T106" fmla="*/ 127 w 190"/>
                <a:gd name="T107" fmla="*/ 10 h 162"/>
                <a:gd name="T108" fmla="*/ 122 w 190"/>
                <a:gd name="T109" fmla="*/ 11 h 162"/>
                <a:gd name="T110" fmla="*/ 116 w 190"/>
                <a:gd name="T111" fmla="*/ 12 h 162"/>
                <a:gd name="T112" fmla="*/ 111 w 190"/>
                <a:gd name="T113" fmla="*/ 11 h 162"/>
                <a:gd name="T114" fmla="*/ 105 w 190"/>
                <a:gd name="T115" fmla="*/ 10 h 162"/>
                <a:gd name="T116" fmla="*/ 99 w 190"/>
                <a:gd name="T117" fmla="*/ 9 h 162"/>
                <a:gd name="T118" fmla="*/ 93 w 190"/>
                <a:gd name="T119" fmla="*/ 5 h 162"/>
                <a:gd name="T120" fmla="*/ 86 w 190"/>
                <a:gd name="T121" fmla="*/ 0 h 1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90"/>
                <a:gd name="T184" fmla="*/ 0 h 162"/>
                <a:gd name="T185" fmla="*/ 190 w 190"/>
                <a:gd name="T186" fmla="*/ 162 h 16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90" h="162">
                  <a:moveTo>
                    <a:pt x="86" y="0"/>
                  </a:moveTo>
                  <a:lnTo>
                    <a:pt x="80" y="2"/>
                  </a:lnTo>
                  <a:lnTo>
                    <a:pt x="72" y="5"/>
                  </a:lnTo>
                  <a:lnTo>
                    <a:pt x="61" y="9"/>
                  </a:lnTo>
                  <a:lnTo>
                    <a:pt x="51" y="11"/>
                  </a:lnTo>
                  <a:lnTo>
                    <a:pt x="41" y="15"/>
                  </a:lnTo>
                  <a:lnTo>
                    <a:pt x="31" y="18"/>
                  </a:lnTo>
                  <a:lnTo>
                    <a:pt x="21" y="20"/>
                  </a:lnTo>
                  <a:lnTo>
                    <a:pt x="12" y="21"/>
                  </a:lnTo>
                  <a:lnTo>
                    <a:pt x="9" y="21"/>
                  </a:lnTo>
                  <a:lnTo>
                    <a:pt x="6" y="20"/>
                  </a:lnTo>
                  <a:lnTo>
                    <a:pt x="2" y="20"/>
                  </a:lnTo>
                  <a:lnTo>
                    <a:pt x="0" y="20"/>
                  </a:lnTo>
                  <a:lnTo>
                    <a:pt x="11" y="27"/>
                  </a:lnTo>
                  <a:lnTo>
                    <a:pt x="19" y="37"/>
                  </a:lnTo>
                  <a:lnTo>
                    <a:pt x="28" y="48"/>
                  </a:lnTo>
                  <a:lnTo>
                    <a:pt x="35" y="61"/>
                  </a:lnTo>
                  <a:lnTo>
                    <a:pt x="42" y="75"/>
                  </a:lnTo>
                  <a:lnTo>
                    <a:pt x="46" y="90"/>
                  </a:lnTo>
                  <a:lnTo>
                    <a:pt x="50" y="106"/>
                  </a:lnTo>
                  <a:lnTo>
                    <a:pt x="53" y="121"/>
                  </a:lnTo>
                  <a:lnTo>
                    <a:pt x="57" y="121"/>
                  </a:lnTo>
                  <a:lnTo>
                    <a:pt x="64" y="122"/>
                  </a:lnTo>
                  <a:lnTo>
                    <a:pt x="71" y="126"/>
                  </a:lnTo>
                  <a:lnTo>
                    <a:pt x="78" y="131"/>
                  </a:lnTo>
                  <a:lnTo>
                    <a:pt x="86" y="137"/>
                  </a:lnTo>
                  <a:lnTo>
                    <a:pt x="92" y="145"/>
                  </a:lnTo>
                  <a:lnTo>
                    <a:pt x="98" y="152"/>
                  </a:lnTo>
                  <a:lnTo>
                    <a:pt x="103" y="162"/>
                  </a:lnTo>
                  <a:lnTo>
                    <a:pt x="108" y="157"/>
                  </a:lnTo>
                  <a:lnTo>
                    <a:pt x="116" y="152"/>
                  </a:lnTo>
                  <a:lnTo>
                    <a:pt x="124" y="148"/>
                  </a:lnTo>
                  <a:lnTo>
                    <a:pt x="135" y="146"/>
                  </a:lnTo>
                  <a:lnTo>
                    <a:pt x="147" y="145"/>
                  </a:lnTo>
                  <a:lnTo>
                    <a:pt x="160" y="146"/>
                  </a:lnTo>
                  <a:lnTo>
                    <a:pt x="174" y="149"/>
                  </a:lnTo>
                  <a:lnTo>
                    <a:pt x="190" y="156"/>
                  </a:lnTo>
                  <a:lnTo>
                    <a:pt x="185" y="150"/>
                  </a:lnTo>
                  <a:lnTo>
                    <a:pt x="180" y="143"/>
                  </a:lnTo>
                  <a:lnTo>
                    <a:pt x="177" y="134"/>
                  </a:lnTo>
                  <a:lnTo>
                    <a:pt x="173" y="124"/>
                  </a:lnTo>
                  <a:lnTo>
                    <a:pt x="172" y="113"/>
                  </a:lnTo>
                  <a:lnTo>
                    <a:pt x="172" y="99"/>
                  </a:lnTo>
                  <a:lnTo>
                    <a:pt x="176" y="85"/>
                  </a:lnTo>
                  <a:lnTo>
                    <a:pt x="182" y="69"/>
                  </a:lnTo>
                  <a:lnTo>
                    <a:pt x="173" y="66"/>
                  </a:lnTo>
                  <a:lnTo>
                    <a:pt x="164" y="64"/>
                  </a:lnTo>
                  <a:lnTo>
                    <a:pt x="155" y="60"/>
                  </a:lnTo>
                  <a:lnTo>
                    <a:pt x="147" y="54"/>
                  </a:lnTo>
                  <a:lnTo>
                    <a:pt x="141" y="46"/>
                  </a:lnTo>
                  <a:lnTo>
                    <a:pt x="135" y="37"/>
                  </a:lnTo>
                  <a:lnTo>
                    <a:pt x="133" y="24"/>
                  </a:lnTo>
                  <a:lnTo>
                    <a:pt x="132" y="10"/>
                  </a:lnTo>
                  <a:lnTo>
                    <a:pt x="127" y="10"/>
                  </a:lnTo>
                  <a:lnTo>
                    <a:pt x="122" y="11"/>
                  </a:lnTo>
                  <a:lnTo>
                    <a:pt x="116" y="12"/>
                  </a:lnTo>
                  <a:lnTo>
                    <a:pt x="111" y="11"/>
                  </a:lnTo>
                  <a:lnTo>
                    <a:pt x="105" y="10"/>
                  </a:lnTo>
                  <a:lnTo>
                    <a:pt x="99" y="9"/>
                  </a:lnTo>
                  <a:lnTo>
                    <a:pt x="93" y="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2" name="Freeform 307"/>
            <p:cNvSpPr>
              <a:spLocks/>
            </p:cNvSpPr>
            <p:nvPr/>
          </p:nvSpPr>
          <p:spPr bwMode="auto">
            <a:xfrm>
              <a:off x="250" y="363"/>
              <a:ext cx="166" cy="229"/>
            </a:xfrm>
            <a:custGeom>
              <a:avLst/>
              <a:gdLst>
                <a:gd name="T0" fmla="*/ 140 w 166"/>
                <a:gd name="T1" fmla="*/ 112 h 229"/>
                <a:gd name="T2" fmla="*/ 119 w 166"/>
                <a:gd name="T3" fmla="*/ 113 h 229"/>
                <a:gd name="T4" fmla="*/ 91 w 166"/>
                <a:gd name="T5" fmla="*/ 123 h 229"/>
                <a:gd name="T6" fmla="*/ 64 w 166"/>
                <a:gd name="T7" fmla="*/ 150 h 229"/>
                <a:gd name="T8" fmla="*/ 48 w 166"/>
                <a:gd name="T9" fmla="*/ 191 h 229"/>
                <a:gd name="T10" fmla="*/ 37 w 166"/>
                <a:gd name="T11" fmla="*/ 216 h 229"/>
                <a:gd name="T12" fmla="*/ 26 w 166"/>
                <a:gd name="T13" fmla="*/ 222 h 229"/>
                <a:gd name="T14" fmla="*/ 18 w 166"/>
                <a:gd name="T15" fmla="*/ 224 h 229"/>
                <a:gd name="T16" fmla="*/ 10 w 166"/>
                <a:gd name="T17" fmla="*/ 226 h 229"/>
                <a:gd name="T18" fmla="*/ 4 w 166"/>
                <a:gd name="T19" fmla="*/ 228 h 229"/>
                <a:gd name="T20" fmla="*/ 1 w 166"/>
                <a:gd name="T21" fmla="*/ 228 h 229"/>
                <a:gd name="T22" fmla="*/ 0 w 166"/>
                <a:gd name="T23" fmla="*/ 227 h 229"/>
                <a:gd name="T24" fmla="*/ 14 w 166"/>
                <a:gd name="T25" fmla="*/ 219 h 229"/>
                <a:gd name="T26" fmla="*/ 31 w 166"/>
                <a:gd name="T27" fmla="*/ 196 h 229"/>
                <a:gd name="T28" fmla="*/ 39 w 166"/>
                <a:gd name="T29" fmla="*/ 169 h 229"/>
                <a:gd name="T30" fmla="*/ 42 w 166"/>
                <a:gd name="T31" fmla="*/ 144 h 229"/>
                <a:gd name="T32" fmla="*/ 41 w 166"/>
                <a:gd name="T33" fmla="*/ 128 h 229"/>
                <a:gd name="T34" fmla="*/ 37 w 166"/>
                <a:gd name="T35" fmla="*/ 109 h 229"/>
                <a:gd name="T36" fmla="*/ 40 w 166"/>
                <a:gd name="T37" fmla="*/ 97 h 229"/>
                <a:gd name="T38" fmla="*/ 53 w 166"/>
                <a:gd name="T39" fmla="*/ 88 h 229"/>
                <a:gd name="T40" fmla="*/ 64 w 166"/>
                <a:gd name="T41" fmla="*/ 71 h 229"/>
                <a:gd name="T42" fmla="*/ 68 w 166"/>
                <a:gd name="T43" fmla="*/ 51 h 229"/>
                <a:gd name="T44" fmla="*/ 73 w 166"/>
                <a:gd name="T45" fmla="*/ 39 h 229"/>
                <a:gd name="T46" fmla="*/ 92 w 166"/>
                <a:gd name="T47" fmla="*/ 33 h 229"/>
                <a:gd name="T48" fmla="*/ 113 w 166"/>
                <a:gd name="T49" fmla="*/ 21 h 229"/>
                <a:gd name="T50" fmla="*/ 130 w 166"/>
                <a:gd name="T51" fmla="*/ 7 h 229"/>
                <a:gd name="T52" fmla="*/ 135 w 166"/>
                <a:gd name="T53" fmla="*/ 8 h 229"/>
                <a:gd name="T54" fmla="*/ 138 w 166"/>
                <a:gd name="T55" fmla="*/ 31 h 229"/>
                <a:gd name="T56" fmla="*/ 146 w 166"/>
                <a:gd name="T57" fmla="*/ 52 h 229"/>
                <a:gd name="T58" fmla="*/ 158 w 166"/>
                <a:gd name="T59" fmla="*/ 70 h 229"/>
                <a:gd name="T60" fmla="*/ 161 w 166"/>
                <a:gd name="T61" fmla="*/ 77 h 229"/>
                <a:gd name="T62" fmla="*/ 151 w 166"/>
                <a:gd name="T63" fmla="*/ 82 h 229"/>
                <a:gd name="T64" fmla="*/ 143 w 166"/>
                <a:gd name="T65" fmla="*/ 90 h 229"/>
                <a:gd name="T66" fmla="*/ 142 w 166"/>
                <a:gd name="T67" fmla="*/ 104 h 2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6"/>
                <a:gd name="T103" fmla="*/ 0 h 229"/>
                <a:gd name="T104" fmla="*/ 166 w 166"/>
                <a:gd name="T105" fmla="*/ 229 h 22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6" h="229">
                  <a:moveTo>
                    <a:pt x="146" y="112"/>
                  </a:moveTo>
                  <a:lnTo>
                    <a:pt x="140" y="112"/>
                  </a:lnTo>
                  <a:lnTo>
                    <a:pt x="131" y="112"/>
                  </a:lnTo>
                  <a:lnTo>
                    <a:pt x="119" y="113"/>
                  </a:lnTo>
                  <a:lnTo>
                    <a:pt x="105" y="117"/>
                  </a:lnTo>
                  <a:lnTo>
                    <a:pt x="91" y="123"/>
                  </a:lnTo>
                  <a:lnTo>
                    <a:pt x="77" y="134"/>
                  </a:lnTo>
                  <a:lnTo>
                    <a:pt x="64" y="150"/>
                  </a:lnTo>
                  <a:lnTo>
                    <a:pt x="54" y="172"/>
                  </a:lnTo>
                  <a:lnTo>
                    <a:pt x="48" y="191"/>
                  </a:lnTo>
                  <a:lnTo>
                    <a:pt x="43" y="206"/>
                  </a:lnTo>
                  <a:lnTo>
                    <a:pt x="37" y="216"/>
                  </a:lnTo>
                  <a:lnTo>
                    <a:pt x="30" y="221"/>
                  </a:lnTo>
                  <a:lnTo>
                    <a:pt x="26" y="222"/>
                  </a:lnTo>
                  <a:lnTo>
                    <a:pt x="22" y="223"/>
                  </a:lnTo>
                  <a:lnTo>
                    <a:pt x="18" y="224"/>
                  </a:lnTo>
                  <a:lnTo>
                    <a:pt x="14" y="225"/>
                  </a:lnTo>
                  <a:lnTo>
                    <a:pt x="10" y="226"/>
                  </a:lnTo>
                  <a:lnTo>
                    <a:pt x="6" y="227"/>
                  </a:lnTo>
                  <a:lnTo>
                    <a:pt x="4" y="228"/>
                  </a:lnTo>
                  <a:lnTo>
                    <a:pt x="1" y="229"/>
                  </a:lnTo>
                  <a:lnTo>
                    <a:pt x="1" y="228"/>
                  </a:lnTo>
                  <a:lnTo>
                    <a:pt x="1" y="227"/>
                  </a:lnTo>
                  <a:lnTo>
                    <a:pt x="0" y="227"/>
                  </a:lnTo>
                  <a:lnTo>
                    <a:pt x="0" y="226"/>
                  </a:lnTo>
                  <a:lnTo>
                    <a:pt x="14" y="219"/>
                  </a:lnTo>
                  <a:lnTo>
                    <a:pt x="24" y="209"/>
                  </a:lnTo>
                  <a:lnTo>
                    <a:pt x="31" y="196"/>
                  </a:lnTo>
                  <a:lnTo>
                    <a:pt x="36" y="182"/>
                  </a:lnTo>
                  <a:lnTo>
                    <a:pt x="39" y="169"/>
                  </a:lnTo>
                  <a:lnTo>
                    <a:pt x="41" y="155"/>
                  </a:lnTo>
                  <a:lnTo>
                    <a:pt x="42" y="144"/>
                  </a:lnTo>
                  <a:lnTo>
                    <a:pt x="42" y="136"/>
                  </a:lnTo>
                  <a:lnTo>
                    <a:pt x="41" y="128"/>
                  </a:lnTo>
                  <a:lnTo>
                    <a:pt x="40" y="119"/>
                  </a:lnTo>
                  <a:lnTo>
                    <a:pt x="37" y="109"/>
                  </a:lnTo>
                  <a:lnTo>
                    <a:pt x="35" y="98"/>
                  </a:lnTo>
                  <a:lnTo>
                    <a:pt x="40" y="97"/>
                  </a:lnTo>
                  <a:lnTo>
                    <a:pt x="46" y="93"/>
                  </a:lnTo>
                  <a:lnTo>
                    <a:pt x="53" y="88"/>
                  </a:lnTo>
                  <a:lnTo>
                    <a:pt x="59" y="80"/>
                  </a:lnTo>
                  <a:lnTo>
                    <a:pt x="64" y="71"/>
                  </a:lnTo>
                  <a:lnTo>
                    <a:pt x="67" y="62"/>
                  </a:lnTo>
                  <a:lnTo>
                    <a:pt x="68" y="51"/>
                  </a:lnTo>
                  <a:lnTo>
                    <a:pt x="67" y="40"/>
                  </a:lnTo>
                  <a:lnTo>
                    <a:pt x="73" y="39"/>
                  </a:lnTo>
                  <a:lnTo>
                    <a:pt x="83" y="37"/>
                  </a:lnTo>
                  <a:lnTo>
                    <a:pt x="92" y="33"/>
                  </a:lnTo>
                  <a:lnTo>
                    <a:pt x="103" y="28"/>
                  </a:lnTo>
                  <a:lnTo>
                    <a:pt x="113" y="21"/>
                  </a:lnTo>
                  <a:lnTo>
                    <a:pt x="122" y="14"/>
                  </a:lnTo>
                  <a:lnTo>
                    <a:pt x="130" y="7"/>
                  </a:lnTo>
                  <a:lnTo>
                    <a:pt x="135" y="0"/>
                  </a:lnTo>
                  <a:lnTo>
                    <a:pt x="135" y="8"/>
                  </a:lnTo>
                  <a:lnTo>
                    <a:pt x="136" y="19"/>
                  </a:lnTo>
                  <a:lnTo>
                    <a:pt x="138" y="31"/>
                  </a:lnTo>
                  <a:lnTo>
                    <a:pt x="141" y="41"/>
                  </a:lnTo>
                  <a:lnTo>
                    <a:pt x="146" y="52"/>
                  </a:lnTo>
                  <a:lnTo>
                    <a:pt x="152" y="62"/>
                  </a:lnTo>
                  <a:lnTo>
                    <a:pt x="158" y="70"/>
                  </a:lnTo>
                  <a:lnTo>
                    <a:pt x="166" y="76"/>
                  </a:lnTo>
                  <a:lnTo>
                    <a:pt x="161" y="77"/>
                  </a:lnTo>
                  <a:lnTo>
                    <a:pt x="156" y="79"/>
                  </a:lnTo>
                  <a:lnTo>
                    <a:pt x="151" y="82"/>
                  </a:lnTo>
                  <a:lnTo>
                    <a:pt x="146" y="86"/>
                  </a:lnTo>
                  <a:lnTo>
                    <a:pt x="143" y="90"/>
                  </a:lnTo>
                  <a:lnTo>
                    <a:pt x="142" y="96"/>
                  </a:lnTo>
                  <a:lnTo>
                    <a:pt x="142" y="104"/>
                  </a:lnTo>
                  <a:lnTo>
                    <a:pt x="146" y="112"/>
                  </a:lnTo>
                  <a:close/>
                </a:path>
              </a:pathLst>
            </a:custGeom>
            <a:solidFill>
              <a:srgbClr val="49A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3" name="Freeform 308"/>
            <p:cNvSpPr>
              <a:spLocks/>
            </p:cNvSpPr>
            <p:nvPr/>
          </p:nvSpPr>
          <p:spPr bwMode="auto">
            <a:xfrm>
              <a:off x="195" y="367"/>
              <a:ext cx="98" cy="222"/>
            </a:xfrm>
            <a:custGeom>
              <a:avLst/>
              <a:gdLst>
                <a:gd name="T0" fmla="*/ 54 w 98"/>
                <a:gd name="T1" fmla="*/ 220 h 222"/>
                <a:gd name="T2" fmla="*/ 47 w 98"/>
                <a:gd name="T3" fmla="*/ 212 h 222"/>
                <a:gd name="T4" fmla="*/ 37 w 98"/>
                <a:gd name="T5" fmla="*/ 213 h 222"/>
                <a:gd name="T6" fmla="*/ 31 w 98"/>
                <a:gd name="T7" fmla="*/ 209 h 222"/>
                <a:gd name="T8" fmla="*/ 33 w 98"/>
                <a:gd name="T9" fmla="*/ 203 h 222"/>
                <a:gd name="T10" fmla="*/ 39 w 98"/>
                <a:gd name="T11" fmla="*/ 196 h 222"/>
                <a:gd name="T12" fmla="*/ 48 w 98"/>
                <a:gd name="T13" fmla="*/ 195 h 222"/>
                <a:gd name="T14" fmla="*/ 57 w 98"/>
                <a:gd name="T15" fmla="*/ 191 h 222"/>
                <a:gd name="T16" fmla="*/ 60 w 98"/>
                <a:gd name="T17" fmla="*/ 185 h 222"/>
                <a:gd name="T18" fmla="*/ 61 w 98"/>
                <a:gd name="T19" fmla="*/ 180 h 222"/>
                <a:gd name="T20" fmla="*/ 61 w 98"/>
                <a:gd name="T21" fmla="*/ 175 h 222"/>
                <a:gd name="T22" fmla="*/ 59 w 98"/>
                <a:gd name="T23" fmla="*/ 171 h 222"/>
                <a:gd name="T24" fmla="*/ 54 w 98"/>
                <a:gd name="T25" fmla="*/ 167 h 222"/>
                <a:gd name="T26" fmla="*/ 43 w 98"/>
                <a:gd name="T27" fmla="*/ 167 h 222"/>
                <a:gd name="T28" fmla="*/ 36 w 98"/>
                <a:gd name="T29" fmla="*/ 171 h 222"/>
                <a:gd name="T30" fmla="*/ 36 w 98"/>
                <a:gd name="T31" fmla="*/ 178 h 222"/>
                <a:gd name="T32" fmla="*/ 33 w 98"/>
                <a:gd name="T33" fmla="*/ 185 h 222"/>
                <a:gd name="T34" fmla="*/ 26 w 98"/>
                <a:gd name="T35" fmla="*/ 191 h 222"/>
                <a:gd name="T36" fmla="*/ 23 w 98"/>
                <a:gd name="T37" fmla="*/ 192 h 222"/>
                <a:gd name="T38" fmla="*/ 20 w 98"/>
                <a:gd name="T39" fmla="*/ 189 h 222"/>
                <a:gd name="T40" fmla="*/ 20 w 98"/>
                <a:gd name="T41" fmla="*/ 184 h 222"/>
                <a:gd name="T42" fmla="*/ 23 w 98"/>
                <a:gd name="T43" fmla="*/ 174 h 222"/>
                <a:gd name="T44" fmla="*/ 27 w 98"/>
                <a:gd name="T45" fmla="*/ 168 h 222"/>
                <a:gd name="T46" fmla="*/ 32 w 98"/>
                <a:gd name="T47" fmla="*/ 161 h 222"/>
                <a:gd name="T48" fmla="*/ 33 w 98"/>
                <a:gd name="T49" fmla="*/ 156 h 222"/>
                <a:gd name="T50" fmla="*/ 33 w 98"/>
                <a:gd name="T51" fmla="*/ 153 h 222"/>
                <a:gd name="T52" fmla="*/ 31 w 98"/>
                <a:gd name="T53" fmla="*/ 148 h 222"/>
                <a:gd name="T54" fmla="*/ 26 w 98"/>
                <a:gd name="T55" fmla="*/ 143 h 222"/>
                <a:gd name="T56" fmla="*/ 18 w 98"/>
                <a:gd name="T57" fmla="*/ 140 h 222"/>
                <a:gd name="T58" fmla="*/ 14 w 98"/>
                <a:gd name="T59" fmla="*/ 141 h 222"/>
                <a:gd name="T60" fmla="*/ 11 w 98"/>
                <a:gd name="T61" fmla="*/ 143 h 222"/>
                <a:gd name="T62" fmla="*/ 7 w 98"/>
                <a:gd name="T63" fmla="*/ 146 h 222"/>
                <a:gd name="T64" fmla="*/ 0 w 98"/>
                <a:gd name="T65" fmla="*/ 127 h 222"/>
                <a:gd name="T66" fmla="*/ 10 w 98"/>
                <a:gd name="T67" fmla="*/ 84 h 222"/>
                <a:gd name="T68" fmla="*/ 36 w 98"/>
                <a:gd name="T69" fmla="*/ 44 h 222"/>
                <a:gd name="T70" fmla="*/ 69 w 98"/>
                <a:gd name="T71" fmla="*/ 15 h 222"/>
                <a:gd name="T72" fmla="*/ 89 w 98"/>
                <a:gd name="T73" fmla="*/ 4 h 222"/>
                <a:gd name="T74" fmla="*/ 98 w 98"/>
                <a:gd name="T75" fmla="*/ 0 h 222"/>
                <a:gd name="T76" fmla="*/ 91 w 98"/>
                <a:gd name="T77" fmla="*/ 14 h 222"/>
                <a:gd name="T78" fmla="*/ 81 w 98"/>
                <a:gd name="T79" fmla="*/ 39 h 222"/>
                <a:gd name="T80" fmla="*/ 81 w 98"/>
                <a:gd name="T81" fmla="*/ 60 h 222"/>
                <a:gd name="T82" fmla="*/ 86 w 98"/>
                <a:gd name="T83" fmla="*/ 82 h 222"/>
                <a:gd name="T84" fmla="*/ 92 w 98"/>
                <a:gd name="T85" fmla="*/ 105 h 222"/>
                <a:gd name="T86" fmla="*/ 96 w 98"/>
                <a:gd name="T87" fmla="*/ 124 h 222"/>
                <a:gd name="T88" fmla="*/ 97 w 98"/>
                <a:gd name="T89" fmla="*/ 140 h 222"/>
                <a:gd name="T90" fmla="*/ 94 w 98"/>
                <a:gd name="T91" fmla="*/ 165 h 222"/>
                <a:gd name="T92" fmla="*/ 86 w 98"/>
                <a:gd name="T93" fmla="*/ 192 h 222"/>
                <a:gd name="T94" fmla="*/ 69 w 98"/>
                <a:gd name="T95" fmla="*/ 215 h 22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8"/>
                <a:gd name="T145" fmla="*/ 0 h 222"/>
                <a:gd name="T146" fmla="*/ 98 w 98"/>
                <a:gd name="T147" fmla="*/ 222 h 22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8" h="222">
                  <a:moveTo>
                    <a:pt x="55" y="222"/>
                  </a:moveTo>
                  <a:lnTo>
                    <a:pt x="54" y="220"/>
                  </a:lnTo>
                  <a:lnTo>
                    <a:pt x="51" y="215"/>
                  </a:lnTo>
                  <a:lnTo>
                    <a:pt x="47" y="212"/>
                  </a:lnTo>
                  <a:lnTo>
                    <a:pt x="41" y="212"/>
                  </a:lnTo>
                  <a:lnTo>
                    <a:pt x="37" y="213"/>
                  </a:lnTo>
                  <a:lnTo>
                    <a:pt x="34" y="212"/>
                  </a:lnTo>
                  <a:lnTo>
                    <a:pt x="31" y="209"/>
                  </a:lnTo>
                  <a:lnTo>
                    <a:pt x="30" y="207"/>
                  </a:lnTo>
                  <a:lnTo>
                    <a:pt x="33" y="203"/>
                  </a:lnTo>
                  <a:lnTo>
                    <a:pt x="36" y="199"/>
                  </a:lnTo>
                  <a:lnTo>
                    <a:pt x="39" y="196"/>
                  </a:lnTo>
                  <a:lnTo>
                    <a:pt x="42" y="194"/>
                  </a:lnTo>
                  <a:lnTo>
                    <a:pt x="48" y="195"/>
                  </a:lnTo>
                  <a:lnTo>
                    <a:pt x="54" y="193"/>
                  </a:lnTo>
                  <a:lnTo>
                    <a:pt x="57" y="191"/>
                  </a:lnTo>
                  <a:lnTo>
                    <a:pt x="60" y="187"/>
                  </a:lnTo>
                  <a:lnTo>
                    <a:pt x="60" y="185"/>
                  </a:lnTo>
                  <a:lnTo>
                    <a:pt x="61" y="182"/>
                  </a:lnTo>
                  <a:lnTo>
                    <a:pt x="61" y="180"/>
                  </a:lnTo>
                  <a:lnTo>
                    <a:pt x="61" y="177"/>
                  </a:lnTo>
                  <a:lnTo>
                    <a:pt x="61" y="175"/>
                  </a:lnTo>
                  <a:lnTo>
                    <a:pt x="60" y="173"/>
                  </a:lnTo>
                  <a:lnTo>
                    <a:pt x="59" y="171"/>
                  </a:lnTo>
                  <a:lnTo>
                    <a:pt x="58" y="169"/>
                  </a:lnTo>
                  <a:lnTo>
                    <a:pt x="54" y="167"/>
                  </a:lnTo>
                  <a:lnTo>
                    <a:pt x="49" y="166"/>
                  </a:lnTo>
                  <a:lnTo>
                    <a:pt x="43" y="167"/>
                  </a:lnTo>
                  <a:lnTo>
                    <a:pt x="39" y="168"/>
                  </a:lnTo>
                  <a:lnTo>
                    <a:pt x="36" y="171"/>
                  </a:lnTo>
                  <a:lnTo>
                    <a:pt x="36" y="174"/>
                  </a:lnTo>
                  <a:lnTo>
                    <a:pt x="36" y="178"/>
                  </a:lnTo>
                  <a:lnTo>
                    <a:pt x="36" y="181"/>
                  </a:lnTo>
                  <a:lnTo>
                    <a:pt x="33" y="185"/>
                  </a:lnTo>
                  <a:lnTo>
                    <a:pt x="30" y="188"/>
                  </a:lnTo>
                  <a:lnTo>
                    <a:pt x="26" y="191"/>
                  </a:lnTo>
                  <a:lnTo>
                    <a:pt x="24" y="193"/>
                  </a:lnTo>
                  <a:lnTo>
                    <a:pt x="23" y="192"/>
                  </a:lnTo>
                  <a:lnTo>
                    <a:pt x="22" y="190"/>
                  </a:lnTo>
                  <a:lnTo>
                    <a:pt x="20" y="189"/>
                  </a:lnTo>
                  <a:lnTo>
                    <a:pt x="18" y="188"/>
                  </a:lnTo>
                  <a:lnTo>
                    <a:pt x="20" y="184"/>
                  </a:lnTo>
                  <a:lnTo>
                    <a:pt x="22" y="179"/>
                  </a:lnTo>
                  <a:lnTo>
                    <a:pt x="23" y="174"/>
                  </a:lnTo>
                  <a:lnTo>
                    <a:pt x="24" y="171"/>
                  </a:lnTo>
                  <a:lnTo>
                    <a:pt x="27" y="168"/>
                  </a:lnTo>
                  <a:lnTo>
                    <a:pt x="30" y="166"/>
                  </a:lnTo>
                  <a:lnTo>
                    <a:pt x="32" y="161"/>
                  </a:lnTo>
                  <a:lnTo>
                    <a:pt x="33" y="157"/>
                  </a:lnTo>
                  <a:lnTo>
                    <a:pt x="33" y="156"/>
                  </a:lnTo>
                  <a:lnTo>
                    <a:pt x="33" y="154"/>
                  </a:lnTo>
                  <a:lnTo>
                    <a:pt x="33" y="153"/>
                  </a:lnTo>
                  <a:lnTo>
                    <a:pt x="33" y="152"/>
                  </a:lnTo>
                  <a:lnTo>
                    <a:pt x="31" y="148"/>
                  </a:lnTo>
                  <a:lnTo>
                    <a:pt x="29" y="145"/>
                  </a:lnTo>
                  <a:lnTo>
                    <a:pt x="26" y="143"/>
                  </a:lnTo>
                  <a:lnTo>
                    <a:pt x="21" y="141"/>
                  </a:lnTo>
                  <a:lnTo>
                    <a:pt x="18" y="140"/>
                  </a:lnTo>
                  <a:lnTo>
                    <a:pt x="17" y="140"/>
                  </a:lnTo>
                  <a:lnTo>
                    <a:pt x="14" y="141"/>
                  </a:lnTo>
                  <a:lnTo>
                    <a:pt x="12" y="142"/>
                  </a:lnTo>
                  <a:lnTo>
                    <a:pt x="11" y="143"/>
                  </a:lnTo>
                  <a:lnTo>
                    <a:pt x="9" y="145"/>
                  </a:lnTo>
                  <a:lnTo>
                    <a:pt x="7" y="146"/>
                  </a:lnTo>
                  <a:lnTo>
                    <a:pt x="5" y="148"/>
                  </a:lnTo>
                  <a:lnTo>
                    <a:pt x="0" y="127"/>
                  </a:lnTo>
                  <a:lnTo>
                    <a:pt x="2" y="106"/>
                  </a:lnTo>
                  <a:lnTo>
                    <a:pt x="10" y="84"/>
                  </a:lnTo>
                  <a:lnTo>
                    <a:pt x="22" y="63"/>
                  </a:lnTo>
                  <a:lnTo>
                    <a:pt x="36" y="44"/>
                  </a:lnTo>
                  <a:lnTo>
                    <a:pt x="53" y="28"/>
                  </a:lnTo>
                  <a:lnTo>
                    <a:pt x="69" y="15"/>
                  </a:lnTo>
                  <a:lnTo>
                    <a:pt x="85" y="6"/>
                  </a:lnTo>
                  <a:lnTo>
                    <a:pt x="89" y="4"/>
                  </a:lnTo>
                  <a:lnTo>
                    <a:pt x="95" y="1"/>
                  </a:lnTo>
                  <a:lnTo>
                    <a:pt x="98" y="0"/>
                  </a:lnTo>
                  <a:lnTo>
                    <a:pt x="97" y="4"/>
                  </a:lnTo>
                  <a:lnTo>
                    <a:pt x="91" y="14"/>
                  </a:lnTo>
                  <a:lnTo>
                    <a:pt x="85" y="26"/>
                  </a:lnTo>
                  <a:lnTo>
                    <a:pt x="81" y="39"/>
                  </a:lnTo>
                  <a:lnTo>
                    <a:pt x="80" y="53"/>
                  </a:lnTo>
                  <a:lnTo>
                    <a:pt x="81" y="60"/>
                  </a:lnTo>
                  <a:lnTo>
                    <a:pt x="84" y="70"/>
                  </a:lnTo>
                  <a:lnTo>
                    <a:pt x="86" y="82"/>
                  </a:lnTo>
                  <a:lnTo>
                    <a:pt x="90" y="94"/>
                  </a:lnTo>
                  <a:lnTo>
                    <a:pt x="92" y="105"/>
                  </a:lnTo>
                  <a:lnTo>
                    <a:pt x="95" y="115"/>
                  </a:lnTo>
                  <a:lnTo>
                    <a:pt x="96" y="124"/>
                  </a:lnTo>
                  <a:lnTo>
                    <a:pt x="97" y="132"/>
                  </a:lnTo>
                  <a:lnTo>
                    <a:pt x="97" y="140"/>
                  </a:lnTo>
                  <a:lnTo>
                    <a:pt x="96" y="151"/>
                  </a:lnTo>
                  <a:lnTo>
                    <a:pt x="94" y="165"/>
                  </a:lnTo>
                  <a:lnTo>
                    <a:pt x="91" y="178"/>
                  </a:lnTo>
                  <a:lnTo>
                    <a:pt x="86" y="192"/>
                  </a:lnTo>
                  <a:lnTo>
                    <a:pt x="79" y="205"/>
                  </a:lnTo>
                  <a:lnTo>
                    <a:pt x="69" y="215"/>
                  </a:lnTo>
                  <a:lnTo>
                    <a:pt x="55" y="222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4" name="Freeform 309"/>
            <p:cNvSpPr>
              <a:spLocks/>
            </p:cNvSpPr>
            <p:nvPr/>
          </p:nvSpPr>
          <p:spPr bwMode="auto">
            <a:xfrm>
              <a:off x="42" y="475"/>
              <a:ext cx="478" cy="376"/>
            </a:xfrm>
            <a:custGeom>
              <a:avLst/>
              <a:gdLst>
                <a:gd name="T0" fmla="*/ 221 w 478"/>
                <a:gd name="T1" fmla="*/ 321 h 376"/>
                <a:gd name="T2" fmla="*/ 195 w 478"/>
                <a:gd name="T3" fmla="*/ 371 h 376"/>
                <a:gd name="T4" fmla="*/ 173 w 478"/>
                <a:gd name="T5" fmla="*/ 328 h 376"/>
                <a:gd name="T6" fmla="*/ 146 w 478"/>
                <a:gd name="T7" fmla="*/ 295 h 376"/>
                <a:gd name="T8" fmla="*/ 136 w 478"/>
                <a:gd name="T9" fmla="*/ 215 h 376"/>
                <a:gd name="T10" fmla="*/ 155 w 478"/>
                <a:gd name="T11" fmla="*/ 177 h 376"/>
                <a:gd name="T12" fmla="*/ 171 w 478"/>
                <a:gd name="T13" fmla="*/ 140 h 376"/>
                <a:gd name="T14" fmla="*/ 161 w 478"/>
                <a:gd name="T15" fmla="*/ 146 h 376"/>
                <a:gd name="T16" fmla="*/ 148 w 478"/>
                <a:gd name="T17" fmla="*/ 181 h 376"/>
                <a:gd name="T18" fmla="*/ 98 w 478"/>
                <a:gd name="T19" fmla="*/ 225 h 376"/>
                <a:gd name="T20" fmla="*/ 61 w 478"/>
                <a:gd name="T21" fmla="*/ 229 h 376"/>
                <a:gd name="T22" fmla="*/ 36 w 478"/>
                <a:gd name="T23" fmla="*/ 219 h 376"/>
                <a:gd name="T24" fmla="*/ 0 w 478"/>
                <a:gd name="T25" fmla="*/ 200 h 376"/>
                <a:gd name="T26" fmla="*/ 30 w 478"/>
                <a:gd name="T27" fmla="*/ 189 h 376"/>
                <a:gd name="T28" fmla="*/ 56 w 478"/>
                <a:gd name="T29" fmla="*/ 152 h 376"/>
                <a:gd name="T30" fmla="*/ 108 w 478"/>
                <a:gd name="T31" fmla="*/ 114 h 376"/>
                <a:gd name="T32" fmla="*/ 140 w 478"/>
                <a:gd name="T33" fmla="*/ 116 h 376"/>
                <a:gd name="T34" fmla="*/ 146 w 478"/>
                <a:gd name="T35" fmla="*/ 119 h 376"/>
                <a:gd name="T36" fmla="*/ 140 w 478"/>
                <a:gd name="T37" fmla="*/ 139 h 376"/>
                <a:gd name="T38" fmla="*/ 144 w 478"/>
                <a:gd name="T39" fmla="*/ 143 h 376"/>
                <a:gd name="T40" fmla="*/ 160 w 478"/>
                <a:gd name="T41" fmla="*/ 139 h 376"/>
                <a:gd name="T42" fmla="*/ 158 w 478"/>
                <a:gd name="T43" fmla="*/ 115 h 376"/>
                <a:gd name="T44" fmla="*/ 164 w 478"/>
                <a:gd name="T45" fmla="*/ 114 h 376"/>
                <a:gd name="T46" fmla="*/ 174 w 478"/>
                <a:gd name="T47" fmla="*/ 129 h 376"/>
                <a:gd name="T48" fmla="*/ 195 w 478"/>
                <a:gd name="T49" fmla="*/ 132 h 376"/>
                <a:gd name="T50" fmla="*/ 212 w 478"/>
                <a:gd name="T51" fmla="*/ 116 h 376"/>
                <a:gd name="T52" fmla="*/ 230 w 478"/>
                <a:gd name="T53" fmla="*/ 111 h 376"/>
                <a:gd name="T54" fmla="*/ 256 w 478"/>
                <a:gd name="T55" fmla="*/ 79 h 376"/>
                <a:gd name="T56" fmla="*/ 313 w 478"/>
                <a:gd name="T57" fmla="*/ 5 h 376"/>
                <a:gd name="T58" fmla="*/ 358 w 478"/>
                <a:gd name="T59" fmla="*/ 0 h 376"/>
                <a:gd name="T60" fmla="*/ 394 w 478"/>
                <a:gd name="T61" fmla="*/ 7 h 376"/>
                <a:gd name="T62" fmla="*/ 433 w 478"/>
                <a:gd name="T63" fmla="*/ 23 h 376"/>
                <a:gd name="T64" fmla="*/ 470 w 478"/>
                <a:gd name="T65" fmla="*/ 25 h 376"/>
                <a:gd name="T66" fmla="*/ 464 w 478"/>
                <a:gd name="T67" fmla="*/ 47 h 376"/>
                <a:gd name="T68" fmla="*/ 413 w 478"/>
                <a:gd name="T69" fmla="*/ 116 h 376"/>
                <a:gd name="T70" fmla="*/ 366 w 478"/>
                <a:gd name="T71" fmla="*/ 141 h 376"/>
                <a:gd name="T72" fmla="*/ 317 w 478"/>
                <a:gd name="T73" fmla="*/ 153 h 376"/>
                <a:gd name="T74" fmla="*/ 272 w 478"/>
                <a:gd name="T75" fmla="*/ 141 h 376"/>
                <a:gd name="T76" fmla="*/ 248 w 478"/>
                <a:gd name="T77" fmla="*/ 126 h 376"/>
                <a:gd name="T78" fmla="*/ 230 w 478"/>
                <a:gd name="T79" fmla="*/ 120 h 376"/>
                <a:gd name="T80" fmla="*/ 212 w 478"/>
                <a:gd name="T81" fmla="*/ 126 h 376"/>
                <a:gd name="T82" fmla="*/ 213 w 478"/>
                <a:gd name="T83" fmla="*/ 137 h 376"/>
                <a:gd name="T84" fmla="*/ 234 w 478"/>
                <a:gd name="T85" fmla="*/ 135 h 376"/>
                <a:gd name="T86" fmla="*/ 259 w 478"/>
                <a:gd name="T87" fmla="*/ 133 h 376"/>
                <a:gd name="T88" fmla="*/ 305 w 478"/>
                <a:gd name="T89" fmla="*/ 152 h 376"/>
                <a:gd name="T90" fmla="*/ 347 w 478"/>
                <a:gd name="T91" fmla="*/ 207 h 376"/>
                <a:gd name="T92" fmla="*/ 360 w 478"/>
                <a:gd name="T93" fmla="*/ 274 h 376"/>
                <a:gd name="T94" fmla="*/ 335 w 478"/>
                <a:gd name="T95" fmla="*/ 274 h 376"/>
                <a:gd name="T96" fmla="*/ 278 w 478"/>
                <a:gd name="T97" fmla="*/ 255 h 376"/>
                <a:gd name="T98" fmla="*/ 244 w 478"/>
                <a:gd name="T99" fmla="*/ 244 h 376"/>
                <a:gd name="T100" fmla="*/ 216 w 478"/>
                <a:gd name="T101" fmla="*/ 196 h 376"/>
                <a:gd name="T102" fmla="*/ 207 w 478"/>
                <a:gd name="T103" fmla="*/ 151 h 376"/>
                <a:gd name="T104" fmla="*/ 188 w 478"/>
                <a:gd name="T105" fmla="*/ 136 h 376"/>
                <a:gd name="T106" fmla="*/ 177 w 478"/>
                <a:gd name="T107" fmla="*/ 139 h 376"/>
                <a:gd name="T108" fmla="*/ 188 w 478"/>
                <a:gd name="T109" fmla="*/ 160 h 376"/>
                <a:gd name="T110" fmla="*/ 223 w 478"/>
                <a:gd name="T111" fmla="*/ 207 h 37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78"/>
                <a:gd name="T169" fmla="*/ 0 h 376"/>
                <a:gd name="T170" fmla="*/ 478 w 478"/>
                <a:gd name="T171" fmla="*/ 376 h 37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78" h="376">
                  <a:moveTo>
                    <a:pt x="228" y="222"/>
                  </a:moveTo>
                  <a:lnTo>
                    <a:pt x="232" y="249"/>
                  </a:lnTo>
                  <a:lnTo>
                    <a:pt x="232" y="276"/>
                  </a:lnTo>
                  <a:lnTo>
                    <a:pt x="229" y="302"/>
                  </a:lnTo>
                  <a:lnTo>
                    <a:pt x="221" y="321"/>
                  </a:lnTo>
                  <a:lnTo>
                    <a:pt x="213" y="335"/>
                  </a:lnTo>
                  <a:lnTo>
                    <a:pt x="206" y="348"/>
                  </a:lnTo>
                  <a:lnTo>
                    <a:pt x="201" y="361"/>
                  </a:lnTo>
                  <a:lnTo>
                    <a:pt x="196" y="376"/>
                  </a:lnTo>
                  <a:lnTo>
                    <a:pt x="195" y="371"/>
                  </a:lnTo>
                  <a:lnTo>
                    <a:pt x="193" y="363"/>
                  </a:lnTo>
                  <a:lnTo>
                    <a:pt x="189" y="355"/>
                  </a:lnTo>
                  <a:lnTo>
                    <a:pt x="184" y="346"/>
                  </a:lnTo>
                  <a:lnTo>
                    <a:pt x="179" y="336"/>
                  </a:lnTo>
                  <a:lnTo>
                    <a:pt x="173" y="328"/>
                  </a:lnTo>
                  <a:lnTo>
                    <a:pt x="167" y="319"/>
                  </a:lnTo>
                  <a:lnTo>
                    <a:pt x="161" y="313"/>
                  </a:lnTo>
                  <a:lnTo>
                    <a:pt x="155" y="307"/>
                  </a:lnTo>
                  <a:lnTo>
                    <a:pt x="150" y="301"/>
                  </a:lnTo>
                  <a:lnTo>
                    <a:pt x="146" y="295"/>
                  </a:lnTo>
                  <a:lnTo>
                    <a:pt x="142" y="288"/>
                  </a:lnTo>
                  <a:lnTo>
                    <a:pt x="135" y="267"/>
                  </a:lnTo>
                  <a:lnTo>
                    <a:pt x="134" y="247"/>
                  </a:lnTo>
                  <a:lnTo>
                    <a:pt x="134" y="228"/>
                  </a:lnTo>
                  <a:lnTo>
                    <a:pt x="136" y="215"/>
                  </a:lnTo>
                  <a:lnTo>
                    <a:pt x="138" y="207"/>
                  </a:lnTo>
                  <a:lnTo>
                    <a:pt x="141" y="199"/>
                  </a:lnTo>
                  <a:lnTo>
                    <a:pt x="146" y="193"/>
                  </a:lnTo>
                  <a:lnTo>
                    <a:pt x="151" y="185"/>
                  </a:lnTo>
                  <a:lnTo>
                    <a:pt x="155" y="177"/>
                  </a:lnTo>
                  <a:lnTo>
                    <a:pt x="160" y="169"/>
                  </a:lnTo>
                  <a:lnTo>
                    <a:pt x="165" y="160"/>
                  </a:lnTo>
                  <a:lnTo>
                    <a:pt x="170" y="151"/>
                  </a:lnTo>
                  <a:lnTo>
                    <a:pt x="171" y="145"/>
                  </a:lnTo>
                  <a:lnTo>
                    <a:pt x="171" y="140"/>
                  </a:lnTo>
                  <a:lnTo>
                    <a:pt x="171" y="135"/>
                  </a:lnTo>
                  <a:lnTo>
                    <a:pt x="169" y="134"/>
                  </a:lnTo>
                  <a:lnTo>
                    <a:pt x="165" y="137"/>
                  </a:lnTo>
                  <a:lnTo>
                    <a:pt x="163" y="141"/>
                  </a:lnTo>
                  <a:lnTo>
                    <a:pt x="161" y="146"/>
                  </a:lnTo>
                  <a:lnTo>
                    <a:pt x="159" y="151"/>
                  </a:lnTo>
                  <a:lnTo>
                    <a:pt x="158" y="160"/>
                  </a:lnTo>
                  <a:lnTo>
                    <a:pt x="155" y="168"/>
                  </a:lnTo>
                  <a:lnTo>
                    <a:pt x="152" y="174"/>
                  </a:lnTo>
                  <a:lnTo>
                    <a:pt x="148" y="181"/>
                  </a:lnTo>
                  <a:lnTo>
                    <a:pt x="140" y="194"/>
                  </a:lnTo>
                  <a:lnTo>
                    <a:pt x="131" y="204"/>
                  </a:lnTo>
                  <a:lnTo>
                    <a:pt x="121" y="214"/>
                  </a:lnTo>
                  <a:lnTo>
                    <a:pt x="109" y="221"/>
                  </a:lnTo>
                  <a:lnTo>
                    <a:pt x="98" y="225"/>
                  </a:lnTo>
                  <a:lnTo>
                    <a:pt x="87" y="229"/>
                  </a:lnTo>
                  <a:lnTo>
                    <a:pt x="77" y="230"/>
                  </a:lnTo>
                  <a:lnTo>
                    <a:pt x="67" y="230"/>
                  </a:lnTo>
                  <a:lnTo>
                    <a:pt x="63" y="230"/>
                  </a:lnTo>
                  <a:lnTo>
                    <a:pt x="61" y="229"/>
                  </a:lnTo>
                  <a:lnTo>
                    <a:pt x="57" y="228"/>
                  </a:lnTo>
                  <a:lnTo>
                    <a:pt x="54" y="227"/>
                  </a:lnTo>
                  <a:lnTo>
                    <a:pt x="48" y="225"/>
                  </a:lnTo>
                  <a:lnTo>
                    <a:pt x="42" y="223"/>
                  </a:lnTo>
                  <a:lnTo>
                    <a:pt x="36" y="219"/>
                  </a:lnTo>
                  <a:lnTo>
                    <a:pt x="30" y="216"/>
                  </a:lnTo>
                  <a:lnTo>
                    <a:pt x="24" y="212"/>
                  </a:lnTo>
                  <a:lnTo>
                    <a:pt x="17" y="208"/>
                  </a:lnTo>
                  <a:lnTo>
                    <a:pt x="9" y="204"/>
                  </a:lnTo>
                  <a:lnTo>
                    <a:pt x="0" y="200"/>
                  </a:lnTo>
                  <a:lnTo>
                    <a:pt x="5" y="198"/>
                  </a:lnTo>
                  <a:lnTo>
                    <a:pt x="11" y="197"/>
                  </a:lnTo>
                  <a:lnTo>
                    <a:pt x="18" y="195"/>
                  </a:lnTo>
                  <a:lnTo>
                    <a:pt x="24" y="192"/>
                  </a:lnTo>
                  <a:lnTo>
                    <a:pt x="30" y="189"/>
                  </a:lnTo>
                  <a:lnTo>
                    <a:pt x="36" y="184"/>
                  </a:lnTo>
                  <a:lnTo>
                    <a:pt x="42" y="179"/>
                  </a:lnTo>
                  <a:lnTo>
                    <a:pt x="45" y="172"/>
                  </a:lnTo>
                  <a:lnTo>
                    <a:pt x="49" y="163"/>
                  </a:lnTo>
                  <a:lnTo>
                    <a:pt x="56" y="152"/>
                  </a:lnTo>
                  <a:lnTo>
                    <a:pt x="64" y="142"/>
                  </a:lnTo>
                  <a:lnTo>
                    <a:pt x="74" y="131"/>
                  </a:lnTo>
                  <a:lnTo>
                    <a:pt x="85" y="123"/>
                  </a:lnTo>
                  <a:lnTo>
                    <a:pt x="96" y="117"/>
                  </a:lnTo>
                  <a:lnTo>
                    <a:pt x="108" y="114"/>
                  </a:lnTo>
                  <a:lnTo>
                    <a:pt x="121" y="116"/>
                  </a:lnTo>
                  <a:lnTo>
                    <a:pt x="126" y="119"/>
                  </a:lnTo>
                  <a:lnTo>
                    <a:pt x="132" y="120"/>
                  </a:lnTo>
                  <a:lnTo>
                    <a:pt x="137" y="119"/>
                  </a:lnTo>
                  <a:lnTo>
                    <a:pt x="140" y="116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8" y="114"/>
                  </a:lnTo>
                  <a:lnTo>
                    <a:pt x="151" y="115"/>
                  </a:lnTo>
                  <a:lnTo>
                    <a:pt x="146" y="119"/>
                  </a:lnTo>
                  <a:lnTo>
                    <a:pt x="142" y="125"/>
                  </a:lnTo>
                  <a:lnTo>
                    <a:pt x="140" y="131"/>
                  </a:lnTo>
                  <a:lnTo>
                    <a:pt x="139" y="137"/>
                  </a:lnTo>
                  <a:lnTo>
                    <a:pt x="139" y="138"/>
                  </a:lnTo>
                  <a:lnTo>
                    <a:pt x="140" y="139"/>
                  </a:lnTo>
                  <a:lnTo>
                    <a:pt x="140" y="141"/>
                  </a:lnTo>
                  <a:lnTo>
                    <a:pt x="140" y="142"/>
                  </a:lnTo>
                  <a:lnTo>
                    <a:pt x="141" y="142"/>
                  </a:lnTo>
                  <a:lnTo>
                    <a:pt x="142" y="142"/>
                  </a:lnTo>
                  <a:lnTo>
                    <a:pt x="144" y="143"/>
                  </a:lnTo>
                  <a:lnTo>
                    <a:pt x="145" y="144"/>
                  </a:lnTo>
                  <a:lnTo>
                    <a:pt x="149" y="145"/>
                  </a:lnTo>
                  <a:lnTo>
                    <a:pt x="153" y="144"/>
                  </a:lnTo>
                  <a:lnTo>
                    <a:pt x="158" y="142"/>
                  </a:lnTo>
                  <a:lnTo>
                    <a:pt x="160" y="139"/>
                  </a:lnTo>
                  <a:lnTo>
                    <a:pt x="163" y="134"/>
                  </a:lnTo>
                  <a:lnTo>
                    <a:pt x="163" y="128"/>
                  </a:lnTo>
                  <a:lnTo>
                    <a:pt x="162" y="122"/>
                  </a:lnTo>
                  <a:lnTo>
                    <a:pt x="160" y="118"/>
                  </a:lnTo>
                  <a:lnTo>
                    <a:pt x="158" y="115"/>
                  </a:lnTo>
                  <a:lnTo>
                    <a:pt x="158" y="114"/>
                  </a:lnTo>
                  <a:lnTo>
                    <a:pt x="159" y="113"/>
                  </a:lnTo>
                  <a:lnTo>
                    <a:pt x="161" y="112"/>
                  </a:lnTo>
                  <a:lnTo>
                    <a:pt x="163" y="112"/>
                  </a:lnTo>
                  <a:lnTo>
                    <a:pt x="164" y="114"/>
                  </a:lnTo>
                  <a:lnTo>
                    <a:pt x="165" y="117"/>
                  </a:lnTo>
                  <a:lnTo>
                    <a:pt x="165" y="120"/>
                  </a:lnTo>
                  <a:lnTo>
                    <a:pt x="166" y="124"/>
                  </a:lnTo>
                  <a:lnTo>
                    <a:pt x="170" y="128"/>
                  </a:lnTo>
                  <a:lnTo>
                    <a:pt x="174" y="129"/>
                  </a:lnTo>
                  <a:lnTo>
                    <a:pt x="181" y="125"/>
                  </a:lnTo>
                  <a:lnTo>
                    <a:pt x="183" y="128"/>
                  </a:lnTo>
                  <a:lnTo>
                    <a:pt x="187" y="130"/>
                  </a:lnTo>
                  <a:lnTo>
                    <a:pt x="191" y="132"/>
                  </a:lnTo>
                  <a:lnTo>
                    <a:pt x="195" y="132"/>
                  </a:lnTo>
                  <a:lnTo>
                    <a:pt x="199" y="131"/>
                  </a:lnTo>
                  <a:lnTo>
                    <a:pt x="203" y="128"/>
                  </a:lnTo>
                  <a:lnTo>
                    <a:pt x="207" y="124"/>
                  </a:lnTo>
                  <a:lnTo>
                    <a:pt x="209" y="117"/>
                  </a:lnTo>
                  <a:lnTo>
                    <a:pt x="212" y="116"/>
                  </a:lnTo>
                  <a:lnTo>
                    <a:pt x="214" y="115"/>
                  </a:lnTo>
                  <a:lnTo>
                    <a:pt x="218" y="114"/>
                  </a:lnTo>
                  <a:lnTo>
                    <a:pt x="222" y="113"/>
                  </a:lnTo>
                  <a:lnTo>
                    <a:pt x="226" y="112"/>
                  </a:lnTo>
                  <a:lnTo>
                    <a:pt x="230" y="111"/>
                  </a:lnTo>
                  <a:lnTo>
                    <a:pt x="234" y="110"/>
                  </a:lnTo>
                  <a:lnTo>
                    <a:pt x="238" y="109"/>
                  </a:lnTo>
                  <a:lnTo>
                    <a:pt x="245" y="104"/>
                  </a:lnTo>
                  <a:lnTo>
                    <a:pt x="251" y="94"/>
                  </a:lnTo>
                  <a:lnTo>
                    <a:pt x="256" y="79"/>
                  </a:lnTo>
                  <a:lnTo>
                    <a:pt x="262" y="60"/>
                  </a:lnTo>
                  <a:lnTo>
                    <a:pt x="272" y="38"/>
                  </a:lnTo>
                  <a:lnTo>
                    <a:pt x="285" y="22"/>
                  </a:lnTo>
                  <a:lnTo>
                    <a:pt x="299" y="11"/>
                  </a:lnTo>
                  <a:lnTo>
                    <a:pt x="313" y="5"/>
                  </a:lnTo>
                  <a:lnTo>
                    <a:pt x="327" y="1"/>
                  </a:lnTo>
                  <a:lnTo>
                    <a:pt x="339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58" y="0"/>
                  </a:lnTo>
                  <a:lnTo>
                    <a:pt x="363" y="1"/>
                  </a:lnTo>
                  <a:lnTo>
                    <a:pt x="370" y="2"/>
                  </a:lnTo>
                  <a:lnTo>
                    <a:pt x="378" y="3"/>
                  </a:lnTo>
                  <a:lnTo>
                    <a:pt x="386" y="5"/>
                  </a:lnTo>
                  <a:lnTo>
                    <a:pt x="394" y="7"/>
                  </a:lnTo>
                  <a:lnTo>
                    <a:pt x="403" y="10"/>
                  </a:lnTo>
                  <a:lnTo>
                    <a:pt x="409" y="14"/>
                  </a:lnTo>
                  <a:lnTo>
                    <a:pt x="416" y="18"/>
                  </a:lnTo>
                  <a:lnTo>
                    <a:pt x="424" y="21"/>
                  </a:lnTo>
                  <a:lnTo>
                    <a:pt x="433" y="23"/>
                  </a:lnTo>
                  <a:lnTo>
                    <a:pt x="440" y="25"/>
                  </a:lnTo>
                  <a:lnTo>
                    <a:pt x="449" y="26"/>
                  </a:lnTo>
                  <a:lnTo>
                    <a:pt x="457" y="26"/>
                  </a:lnTo>
                  <a:lnTo>
                    <a:pt x="464" y="26"/>
                  </a:lnTo>
                  <a:lnTo>
                    <a:pt x="470" y="25"/>
                  </a:lnTo>
                  <a:lnTo>
                    <a:pt x="478" y="25"/>
                  </a:lnTo>
                  <a:lnTo>
                    <a:pt x="478" y="29"/>
                  </a:lnTo>
                  <a:lnTo>
                    <a:pt x="475" y="32"/>
                  </a:lnTo>
                  <a:lnTo>
                    <a:pt x="471" y="36"/>
                  </a:lnTo>
                  <a:lnTo>
                    <a:pt x="464" y="47"/>
                  </a:lnTo>
                  <a:lnTo>
                    <a:pt x="456" y="60"/>
                  </a:lnTo>
                  <a:lnTo>
                    <a:pt x="446" y="75"/>
                  </a:lnTo>
                  <a:lnTo>
                    <a:pt x="435" y="89"/>
                  </a:lnTo>
                  <a:lnTo>
                    <a:pt x="424" y="104"/>
                  </a:lnTo>
                  <a:lnTo>
                    <a:pt x="413" y="116"/>
                  </a:lnTo>
                  <a:lnTo>
                    <a:pt x="402" y="126"/>
                  </a:lnTo>
                  <a:lnTo>
                    <a:pt x="391" y="132"/>
                  </a:lnTo>
                  <a:lnTo>
                    <a:pt x="385" y="134"/>
                  </a:lnTo>
                  <a:lnTo>
                    <a:pt x="377" y="137"/>
                  </a:lnTo>
                  <a:lnTo>
                    <a:pt x="366" y="141"/>
                  </a:lnTo>
                  <a:lnTo>
                    <a:pt x="356" y="143"/>
                  </a:lnTo>
                  <a:lnTo>
                    <a:pt x="346" y="147"/>
                  </a:lnTo>
                  <a:lnTo>
                    <a:pt x="336" y="150"/>
                  </a:lnTo>
                  <a:lnTo>
                    <a:pt x="326" y="152"/>
                  </a:lnTo>
                  <a:lnTo>
                    <a:pt x="317" y="153"/>
                  </a:lnTo>
                  <a:lnTo>
                    <a:pt x="310" y="152"/>
                  </a:lnTo>
                  <a:lnTo>
                    <a:pt x="300" y="150"/>
                  </a:lnTo>
                  <a:lnTo>
                    <a:pt x="290" y="147"/>
                  </a:lnTo>
                  <a:lnTo>
                    <a:pt x="281" y="143"/>
                  </a:lnTo>
                  <a:lnTo>
                    <a:pt x="272" y="141"/>
                  </a:lnTo>
                  <a:lnTo>
                    <a:pt x="264" y="137"/>
                  </a:lnTo>
                  <a:lnTo>
                    <a:pt x="258" y="134"/>
                  </a:lnTo>
                  <a:lnTo>
                    <a:pt x="255" y="132"/>
                  </a:lnTo>
                  <a:lnTo>
                    <a:pt x="251" y="129"/>
                  </a:lnTo>
                  <a:lnTo>
                    <a:pt x="248" y="126"/>
                  </a:lnTo>
                  <a:lnTo>
                    <a:pt x="244" y="123"/>
                  </a:lnTo>
                  <a:lnTo>
                    <a:pt x="240" y="121"/>
                  </a:lnTo>
                  <a:lnTo>
                    <a:pt x="238" y="120"/>
                  </a:lnTo>
                  <a:lnTo>
                    <a:pt x="234" y="120"/>
                  </a:lnTo>
                  <a:lnTo>
                    <a:pt x="230" y="120"/>
                  </a:lnTo>
                  <a:lnTo>
                    <a:pt x="226" y="121"/>
                  </a:lnTo>
                  <a:lnTo>
                    <a:pt x="221" y="122"/>
                  </a:lnTo>
                  <a:lnTo>
                    <a:pt x="218" y="123"/>
                  </a:lnTo>
                  <a:lnTo>
                    <a:pt x="214" y="125"/>
                  </a:lnTo>
                  <a:lnTo>
                    <a:pt x="212" y="126"/>
                  </a:lnTo>
                  <a:lnTo>
                    <a:pt x="208" y="129"/>
                  </a:lnTo>
                  <a:lnTo>
                    <a:pt x="207" y="132"/>
                  </a:lnTo>
                  <a:lnTo>
                    <a:pt x="208" y="134"/>
                  </a:lnTo>
                  <a:lnTo>
                    <a:pt x="211" y="136"/>
                  </a:lnTo>
                  <a:lnTo>
                    <a:pt x="213" y="137"/>
                  </a:lnTo>
                  <a:lnTo>
                    <a:pt x="217" y="137"/>
                  </a:lnTo>
                  <a:lnTo>
                    <a:pt x="220" y="136"/>
                  </a:lnTo>
                  <a:lnTo>
                    <a:pt x="225" y="136"/>
                  </a:lnTo>
                  <a:lnTo>
                    <a:pt x="229" y="135"/>
                  </a:lnTo>
                  <a:lnTo>
                    <a:pt x="234" y="135"/>
                  </a:lnTo>
                  <a:lnTo>
                    <a:pt x="239" y="134"/>
                  </a:lnTo>
                  <a:lnTo>
                    <a:pt x="244" y="133"/>
                  </a:lnTo>
                  <a:lnTo>
                    <a:pt x="249" y="132"/>
                  </a:lnTo>
                  <a:lnTo>
                    <a:pt x="253" y="132"/>
                  </a:lnTo>
                  <a:lnTo>
                    <a:pt x="259" y="133"/>
                  </a:lnTo>
                  <a:lnTo>
                    <a:pt x="265" y="134"/>
                  </a:lnTo>
                  <a:lnTo>
                    <a:pt x="273" y="137"/>
                  </a:lnTo>
                  <a:lnTo>
                    <a:pt x="281" y="141"/>
                  </a:lnTo>
                  <a:lnTo>
                    <a:pt x="293" y="145"/>
                  </a:lnTo>
                  <a:lnTo>
                    <a:pt x="305" y="152"/>
                  </a:lnTo>
                  <a:lnTo>
                    <a:pt x="316" y="159"/>
                  </a:lnTo>
                  <a:lnTo>
                    <a:pt x="324" y="169"/>
                  </a:lnTo>
                  <a:lnTo>
                    <a:pt x="333" y="180"/>
                  </a:lnTo>
                  <a:lnTo>
                    <a:pt x="340" y="193"/>
                  </a:lnTo>
                  <a:lnTo>
                    <a:pt x="347" y="207"/>
                  </a:lnTo>
                  <a:lnTo>
                    <a:pt x="351" y="222"/>
                  </a:lnTo>
                  <a:lnTo>
                    <a:pt x="355" y="238"/>
                  </a:lnTo>
                  <a:lnTo>
                    <a:pt x="358" y="253"/>
                  </a:lnTo>
                  <a:lnTo>
                    <a:pt x="359" y="264"/>
                  </a:lnTo>
                  <a:lnTo>
                    <a:pt x="360" y="274"/>
                  </a:lnTo>
                  <a:lnTo>
                    <a:pt x="359" y="283"/>
                  </a:lnTo>
                  <a:lnTo>
                    <a:pt x="358" y="293"/>
                  </a:lnTo>
                  <a:lnTo>
                    <a:pt x="353" y="286"/>
                  </a:lnTo>
                  <a:lnTo>
                    <a:pt x="344" y="279"/>
                  </a:lnTo>
                  <a:lnTo>
                    <a:pt x="335" y="274"/>
                  </a:lnTo>
                  <a:lnTo>
                    <a:pt x="324" y="268"/>
                  </a:lnTo>
                  <a:lnTo>
                    <a:pt x="311" y="264"/>
                  </a:lnTo>
                  <a:lnTo>
                    <a:pt x="299" y="260"/>
                  </a:lnTo>
                  <a:lnTo>
                    <a:pt x="288" y="257"/>
                  </a:lnTo>
                  <a:lnTo>
                    <a:pt x="278" y="255"/>
                  </a:lnTo>
                  <a:lnTo>
                    <a:pt x="272" y="254"/>
                  </a:lnTo>
                  <a:lnTo>
                    <a:pt x="265" y="252"/>
                  </a:lnTo>
                  <a:lnTo>
                    <a:pt x="257" y="251"/>
                  </a:lnTo>
                  <a:lnTo>
                    <a:pt x="250" y="248"/>
                  </a:lnTo>
                  <a:lnTo>
                    <a:pt x="244" y="244"/>
                  </a:lnTo>
                  <a:lnTo>
                    <a:pt x="237" y="237"/>
                  </a:lnTo>
                  <a:lnTo>
                    <a:pt x="232" y="229"/>
                  </a:lnTo>
                  <a:lnTo>
                    <a:pt x="227" y="220"/>
                  </a:lnTo>
                  <a:lnTo>
                    <a:pt x="221" y="206"/>
                  </a:lnTo>
                  <a:lnTo>
                    <a:pt x="216" y="196"/>
                  </a:lnTo>
                  <a:lnTo>
                    <a:pt x="213" y="18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0" y="155"/>
                  </a:lnTo>
                  <a:lnTo>
                    <a:pt x="207" y="151"/>
                  </a:lnTo>
                  <a:lnTo>
                    <a:pt x="203" y="146"/>
                  </a:lnTo>
                  <a:lnTo>
                    <a:pt x="199" y="143"/>
                  </a:lnTo>
                  <a:lnTo>
                    <a:pt x="195" y="140"/>
                  </a:lnTo>
                  <a:lnTo>
                    <a:pt x="191" y="138"/>
                  </a:lnTo>
                  <a:lnTo>
                    <a:pt x="188" y="136"/>
                  </a:lnTo>
                  <a:lnTo>
                    <a:pt x="183" y="134"/>
                  </a:lnTo>
                  <a:lnTo>
                    <a:pt x="179" y="132"/>
                  </a:lnTo>
                  <a:lnTo>
                    <a:pt x="177" y="133"/>
                  </a:lnTo>
                  <a:lnTo>
                    <a:pt x="176" y="135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78" y="147"/>
                  </a:lnTo>
                  <a:lnTo>
                    <a:pt x="180" y="152"/>
                  </a:lnTo>
                  <a:lnTo>
                    <a:pt x="183" y="155"/>
                  </a:lnTo>
                  <a:lnTo>
                    <a:pt x="188" y="160"/>
                  </a:lnTo>
                  <a:lnTo>
                    <a:pt x="194" y="167"/>
                  </a:lnTo>
                  <a:lnTo>
                    <a:pt x="201" y="174"/>
                  </a:lnTo>
                  <a:lnTo>
                    <a:pt x="209" y="184"/>
                  </a:lnTo>
                  <a:lnTo>
                    <a:pt x="217" y="195"/>
                  </a:lnTo>
                  <a:lnTo>
                    <a:pt x="223" y="207"/>
                  </a:lnTo>
                  <a:lnTo>
                    <a:pt x="228" y="222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5" name="Freeform 310"/>
            <p:cNvSpPr>
              <a:spLocks/>
            </p:cNvSpPr>
            <p:nvPr/>
          </p:nvSpPr>
          <p:spPr bwMode="auto">
            <a:xfrm>
              <a:off x="50" y="418"/>
              <a:ext cx="144" cy="164"/>
            </a:xfrm>
            <a:custGeom>
              <a:avLst/>
              <a:gdLst>
                <a:gd name="T0" fmla="*/ 109 w 144"/>
                <a:gd name="T1" fmla="*/ 158 h 164"/>
                <a:gd name="T2" fmla="*/ 114 w 144"/>
                <a:gd name="T3" fmla="*/ 149 h 164"/>
                <a:gd name="T4" fmla="*/ 122 w 144"/>
                <a:gd name="T5" fmla="*/ 146 h 164"/>
                <a:gd name="T6" fmla="*/ 129 w 144"/>
                <a:gd name="T7" fmla="*/ 149 h 164"/>
                <a:gd name="T8" fmla="*/ 131 w 144"/>
                <a:gd name="T9" fmla="*/ 153 h 164"/>
                <a:gd name="T10" fmla="*/ 135 w 144"/>
                <a:gd name="T11" fmla="*/ 154 h 164"/>
                <a:gd name="T12" fmla="*/ 142 w 144"/>
                <a:gd name="T13" fmla="*/ 156 h 164"/>
                <a:gd name="T14" fmla="*/ 144 w 144"/>
                <a:gd name="T15" fmla="*/ 155 h 164"/>
                <a:gd name="T16" fmla="*/ 141 w 144"/>
                <a:gd name="T17" fmla="*/ 149 h 164"/>
                <a:gd name="T18" fmla="*/ 136 w 144"/>
                <a:gd name="T19" fmla="*/ 144 h 164"/>
                <a:gd name="T20" fmla="*/ 131 w 144"/>
                <a:gd name="T21" fmla="*/ 144 h 164"/>
                <a:gd name="T22" fmla="*/ 124 w 144"/>
                <a:gd name="T23" fmla="*/ 144 h 164"/>
                <a:gd name="T24" fmla="*/ 119 w 144"/>
                <a:gd name="T25" fmla="*/ 139 h 164"/>
                <a:gd name="T26" fmla="*/ 117 w 144"/>
                <a:gd name="T27" fmla="*/ 130 h 164"/>
                <a:gd name="T28" fmla="*/ 118 w 144"/>
                <a:gd name="T29" fmla="*/ 125 h 164"/>
                <a:gd name="T30" fmla="*/ 120 w 144"/>
                <a:gd name="T31" fmla="*/ 122 h 164"/>
                <a:gd name="T32" fmla="*/ 124 w 144"/>
                <a:gd name="T33" fmla="*/ 117 h 164"/>
                <a:gd name="T34" fmla="*/ 130 w 144"/>
                <a:gd name="T35" fmla="*/ 115 h 164"/>
                <a:gd name="T36" fmla="*/ 136 w 144"/>
                <a:gd name="T37" fmla="*/ 98 h 164"/>
                <a:gd name="T38" fmla="*/ 132 w 144"/>
                <a:gd name="T39" fmla="*/ 67 h 164"/>
                <a:gd name="T40" fmla="*/ 113 w 144"/>
                <a:gd name="T41" fmla="*/ 41 h 164"/>
                <a:gd name="T42" fmla="*/ 80 w 144"/>
                <a:gd name="T43" fmla="*/ 23 h 164"/>
                <a:gd name="T44" fmla="*/ 50 w 144"/>
                <a:gd name="T45" fmla="*/ 16 h 164"/>
                <a:gd name="T46" fmla="*/ 33 w 144"/>
                <a:gd name="T47" fmla="*/ 11 h 164"/>
                <a:gd name="T48" fmla="*/ 16 w 144"/>
                <a:gd name="T49" fmla="*/ 7 h 164"/>
                <a:gd name="T50" fmla="*/ 4 w 144"/>
                <a:gd name="T51" fmla="*/ 2 h 164"/>
                <a:gd name="T52" fmla="*/ 5 w 144"/>
                <a:gd name="T53" fmla="*/ 7 h 164"/>
                <a:gd name="T54" fmla="*/ 14 w 144"/>
                <a:gd name="T55" fmla="*/ 28 h 164"/>
                <a:gd name="T56" fmla="*/ 20 w 144"/>
                <a:gd name="T57" fmla="*/ 50 h 164"/>
                <a:gd name="T58" fmla="*/ 26 w 144"/>
                <a:gd name="T59" fmla="*/ 71 h 164"/>
                <a:gd name="T60" fmla="*/ 30 w 144"/>
                <a:gd name="T61" fmla="*/ 91 h 164"/>
                <a:gd name="T62" fmla="*/ 40 w 144"/>
                <a:gd name="T63" fmla="*/ 117 h 164"/>
                <a:gd name="T64" fmla="*/ 58 w 144"/>
                <a:gd name="T65" fmla="*/ 144 h 164"/>
                <a:gd name="T66" fmla="*/ 89 w 144"/>
                <a:gd name="T67" fmla="*/ 161 h 1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4"/>
                <a:gd name="T103" fmla="*/ 0 h 164"/>
                <a:gd name="T104" fmla="*/ 144 w 144"/>
                <a:gd name="T105" fmla="*/ 164 h 1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4" h="164">
                  <a:moveTo>
                    <a:pt x="109" y="164"/>
                  </a:moveTo>
                  <a:lnTo>
                    <a:pt x="109" y="158"/>
                  </a:lnTo>
                  <a:lnTo>
                    <a:pt x="111" y="153"/>
                  </a:lnTo>
                  <a:lnTo>
                    <a:pt x="114" y="149"/>
                  </a:lnTo>
                  <a:lnTo>
                    <a:pt x="118" y="147"/>
                  </a:lnTo>
                  <a:lnTo>
                    <a:pt x="122" y="146"/>
                  </a:lnTo>
                  <a:lnTo>
                    <a:pt x="126" y="147"/>
                  </a:lnTo>
                  <a:lnTo>
                    <a:pt x="129" y="149"/>
                  </a:lnTo>
                  <a:lnTo>
                    <a:pt x="130" y="151"/>
                  </a:lnTo>
                  <a:lnTo>
                    <a:pt x="131" y="153"/>
                  </a:lnTo>
                  <a:lnTo>
                    <a:pt x="132" y="153"/>
                  </a:lnTo>
                  <a:lnTo>
                    <a:pt x="135" y="154"/>
                  </a:lnTo>
                  <a:lnTo>
                    <a:pt x="138" y="155"/>
                  </a:lnTo>
                  <a:lnTo>
                    <a:pt x="142" y="156"/>
                  </a:lnTo>
                  <a:lnTo>
                    <a:pt x="144" y="156"/>
                  </a:lnTo>
                  <a:lnTo>
                    <a:pt x="144" y="155"/>
                  </a:lnTo>
                  <a:lnTo>
                    <a:pt x="143" y="152"/>
                  </a:lnTo>
                  <a:lnTo>
                    <a:pt x="141" y="149"/>
                  </a:lnTo>
                  <a:lnTo>
                    <a:pt x="138" y="147"/>
                  </a:lnTo>
                  <a:lnTo>
                    <a:pt x="136" y="144"/>
                  </a:lnTo>
                  <a:lnTo>
                    <a:pt x="132" y="143"/>
                  </a:lnTo>
                  <a:lnTo>
                    <a:pt x="131" y="144"/>
                  </a:lnTo>
                  <a:lnTo>
                    <a:pt x="127" y="144"/>
                  </a:lnTo>
                  <a:lnTo>
                    <a:pt x="124" y="144"/>
                  </a:lnTo>
                  <a:lnTo>
                    <a:pt x="121" y="143"/>
                  </a:lnTo>
                  <a:lnTo>
                    <a:pt x="119" y="139"/>
                  </a:lnTo>
                  <a:lnTo>
                    <a:pt x="117" y="134"/>
                  </a:lnTo>
                  <a:lnTo>
                    <a:pt x="117" y="130"/>
                  </a:lnTo>
                  <a:lnTo>
                    <a:pt x="117" y="127"/>
                  </a:lnTo>
                  <a:lnTo>
                    <a:pt x="118" y="125"/>
                  </a:lnTo>
                  <a:lnTo>
                    <a:pt x="119" y="123"/>
                  </a:lnTo>
                  <a:lnTo>
                    <a:pt x="120" y="122"/>
                  </a:lnTo>
                  <a:lnTo>
                    <a:pt x="121" y="120"/>
                  </a:lnTo>
                  <a:lnTo>
                    <a:pt x="124" y="117"/>
                  </a:lnTo>
                  <a:lnTo>
                    <a:pt x="127" y="116"/>
                  </a:lnTo>
                  <a:lnTo>
                    <a:pt x="130" y="115"/>
                  </a:lnTo>
                  <a:lnTo>
                    <a:pt x="132" y="115"/>
                  </a:lnTo>
                  <a:lnTo>
                    <a:pt x="136" y="98"/>
                  </a:lnTo>
                  <a:lnTo>
                    <a:pt x="135" y="83"/>
                  </a:lnTo>
                  <a:lnTo>
                    <a:pt x="132" y="67"/>
                  </a:lnTo>
                  <a:lnTo>
                    <a:pt x="124" y="54"/>
                  </a:lnTo>
                  <a:lnTo>
                    <a:pt x="113" y="41"/>
                  </a:lnTo>
                  <a:lnTo>
                    <a:pt x="98" y="32"/>
                  </a:lnTo>
                  <a:lnTo>
                    <a:pt x="80" y="23"/>
                  </a:lnTo>
                  <a:lnTo>
                    <a:pt x="59" y="18"/>
                  </a:lnTo>
                  <a:lnTo>
                    <a:pt x="50" y="16"/>
                  </a:lnTo>
                  <a:lnTo>
                    <a:pt x="41" y="14"/>
                  </a:lnTo>
                  <a:lnTo>
                    <a:pt x="33" y="11"/>
                  </a:lnTo>
                  <a:lnTo>
                    <a:pt x="24" y="8"/>
                  </a:lnTo>
                  <a:lnTo>
                    <a:pt x="16" y="7"/>
                  </a:lnTo>
                  <a:lnTo>
                    <a:pt x="10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7"/>
                  </a:lnTo>
                  <a:lnTo>
                    <a:pt x="10" y="17"/>
                  </a:lnTo>
                  <a:lnTo>
                    <a:pt x="14" y="28"/>
                  </a:lnTo>
                  <a:lnTo>
                    <a:pt x="17" y="38"/>
                  </a:lnTo>
                  <a:lnTo>
                    <a:pt x="20" y="50"/>
                  </a:lnTo>
                  <a:lnTo>
                    <a:pt x="23" y="62"/>
                  </a:lnTo>
                  <a:lnTo>
                    <a:pt x="26" y="71"/>
                  </a:lnTo>
                  <a:lnTo>
                    <a:pt x="28" y="81"/>
                  </a:lnTo>
                  <a:lnTo>
                    <a:pt x="30" y="91"/>
                  </a:lnTo>
                  <a:lnTo>
                    <a:pt x="34" y="104"/>
                  </a:lnTo>
                  <a:lnTo>
                    <a:pt x="40" y="117"/>
                  </a:lnTo>
                  <a:lnTo>
                    <a:pt x="47" y="131"/>
                  </a:lnTo>
                  <a:lnTo>
                    <a:pt x="58" y="144"/>
                  </a:lnTo>
                  <a:lnTo>
                    <a:pt x="71" y="154"/>
                  </a:lnTo>
                  <a:lnTo>
                    <a:pt x="89" y="161"/>
                  </a:lnTo>
                  <a:lnTo>
                    <a:pt x="109" y="164"/>
                  </a:lnTo>
                  <a:close/>
                </a:path>
              </a:pathLst>
            </a:custGeom>
            <a:solidFill>
              <a:srgbClr val="FF00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6" name="Freeform 311"/>
            <p:cNvSpPr>
              <a:spLocks/>
            </p:cNvSpPr>
            <p:nvPr/>
          </p:nvSpPr>
          <p:spPr bwMode="auto">
            <a:xfrm>
              <a:off x="205" y="516"/>
              <a:ext cx="14" cy="18"/>
            </a:xfrm>
            <a:custGeom>
              <a:avLst/>
              <a:gdLst>
                <a:gd name="T0" fmla="*/ 0 w 14"/>
                <a:gd name="T1" fmla="*/ 7 h 18"/>
                <a:gd name="T2" fmla="*/ 1 w 14"/>
                <a:gd name="T3" fmla="*/ 3 h 18"/>
                <a:gd name="T4" fmla="*/ 2 w 14"/>
                <a:gd name="T5" fmla="*/ 1 h 18"/>
                <a:gd name="T6" fmla="*/ 5 w 14"/>
                <a:gd name="T7" fmla="*/ 0 h 18"/>
                <a:gd name="T8" fmla="*/ 8 w 14"/>
                <a:gd name="T9" fmla="*/ 0 h 18"/>
                <a:gd name="T10" fmla="*/ 10 w 14"/>
                <a:gd name="T11" fmla="*/ 1 h 18"/>
                <a:gd name="T12" fmla="*/ 13 w 14"/>
                <a:gd name="T13" fmla="*/ 3 h 18"/>
                <a:gd name="T14" fmla="*/ 14 w 14"/>
                <a:gd name="T15" fmla="*/ 5 h 18"/>
                <a:gd name="T16" fmla="*/ 14 w 14"/>
                <a:gd name="T17" fmla="*/ 9 h 18"/>
                <a:gd name="T18" fmla="*/ 14 w 14"/>
                <a:gd name="T19" fmla="*/ 13 h 18"/>
                <a:gd name="T20" fmla="*/ 13 w 14"/>
                <a:gd name="T21" fmla="*/ 15 h 18"/>
                <a:gd name="T22" fmla="*/ 10 w 14"/>
                <a:gd name="T23" fmla="*/ 17 h 18"/>
                <a:gd name="T24" fmla="*/ 8 w 14"/>
                <a:gd name="T25" fmla="*/ 18 h 18"/>
                <a:gd name="T26" fmla="*/ 6 w 14"/>
                <a:gd name="T27" fmla="*/ 17 h 18"/>
                <a:gd name="T28" fmla="*/ 2 w 14"/>
                <a:gd name="T29" fmla="*/ 14 h 18"/>
                <a:gd name="T30" fmla="*/ 1 w 14"/>
                <a:gd name="T31" fmla="*/ 11 h 18"/>
                <a:gd name="T32" fmla="*/ 0 w 14"/>
                <a:gd name="T33" fmla="*/ 7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8"/>
                <a:gd name="T53" fmla="*/ 14 w 14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8">
                  <a:moveTo>
                    <a:pt x="0" y="7"/>
                  </a:moveTo>
                  <a:lnTo>
                    <a:pt x="1" y="3"/>
                  </a:lnTo>
                  <a:lnTo>
                    <a:pt x="2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3" y="3"/>
                  </a:lnTo>
                  <a:lnTo>
                    <a:pt x="14" y="5"/>
                  </a:lnTo>
                  <a:lnTo>
                    <a:pt x="14" y="9"/>
                  </a:lnTo>
                  <a:lnTo>
                    <a:pt x="14" y="13"/>
                  </a:lnTo>
                  <a:lnTo>
                    <a:pt x="13" y="15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6" y="17"/>
                  </a:lnTo>
                  <a:lnTo>
                    <a:pt x="2" y="14"/>
                  </a:lnTo>
                  <a:lnTo>
                    <a:pt x="1" y="1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7" name="Freeform 312"/>
            <p:cNvSpPr>
              <a:spLocks/>
            </p:cNvSpPr>
            <p:nvPr/>
          </p:nvSpPr>
          <p:spPr bwMode="auto">
            <a:xfrm>
              <a:off x="235" y="539"/>
              <a:ext cx="16" cy="19"/>
            </a:xfrm>
            <a:custGeom>
              <a:avLst/>
              <a:gdLst>
                <a:gd name="T0" fmla="*/ 2 w 16"/>
                <a:gd name="T1" fmla="*/ 2 h 19"/>
                <a:gd name="T2" fmla="*/ 4 w 16"/>
                <a:gd name="T3" fmla="*/ 0 h 19"/>
                <a:gd name="T4" fmla="*/ 8 w 16"/>
                <a:gd name="T5" fmla="*/ 0 h 19"/>
                <a:gd name="T6" fmla="*/ 12 w 16"/>
                <a:gd name="T7" fmla="*/ 1 h 19"/>
                <a:gd name="T8" fmla="*/ 14 w 16"/>
                <a:gd name="T9" fmla="*/ 3 h 19"/>
                <a:gd name="T10" fmla="*/ 16 w 16"/>
                <a:gd name="T11" fmla="*/ 6 h 19"/>
                <a:gd name="T12" fmla="*/ 16 w 16"/>
                <a:gd name="T13" fmla="*/ 10 h 19"/>
                <a:gd name="T14" fmla="*/ 16 w 16"/>
                <a:gd name="T15" fmla="*/ 14 h 19"/>
                <a:gd name="T16" fmla="*/ 15 w 16"/>
                <a:gd name="T17" fmla="*/ 17 h 19"/>
                <a:gd name="T18" fmla="*/ 13 w 16"/>
                <a:gd name="T19" fmla="*/ 19 h 19"/>
                <a:gd name="T20" fmla="*/ 8 w 16"/>
                <a:gd name="T21" fmla="*/ 19 h 19"/>
                <a:gd name="T22" fmla="*/ 5 w 16"/>
                <a:gd name="T23" fmla="*/ 17 h 19"/>
                <a:gd name="T24" fmla="*/ 2 w 16"/>
                <a:gd name="T25" fmla="*/ 15 h 19"/>
                <a:gd name="T26" fmla="*/ 1 w 16"/>
                <a:gd name="T27" fmla="*/ 12 h 19"/>
                <a:gd name="T28" fmla="*/ 0 w 16"/>
                <a:gd name="T29" fmla="*/ 8 h 19"/>
                <a:gd name="T30" fmla="*/ 0 w 16"/>
                <a:gd name="T31" fmla="*/ 5 h 19"/>
                <a:gd name="T32" fmla="*/ 2 w 16"/>
                <a:gd name="T33" fmla="*/ 2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2" y="2"/>
                  </a:moveTo>
                  <a:lnTo>
                    <a:pt x="4" y="0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3"/>
                  </a:lnTo>
                  <a:lnTo>
                    <a:pt x="16" y="6"/>
                  </a:lnTo>
                  <a:lnTo>
                    <a:pt x="16" y="10"/>
                  </a:lnTo>
                  <a:lnTo>
                    <a:pt x="16" y="14"/>
                  </a:lnTo>
                  <a:lnTo>
                    <a:pt x="15" y="17"/>
                  </a:lnTo>
                  <a:lnTo>
                    <a:pt x="13" y="19"/>
                  </a:lnTo>
                  <a:lnTo>
                    <a:pt x="8" y="19"/>
                  </a:lnTo>
                  <a:lnTo>
                    <a:pt x="5" y="17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8"/>
                  </a:lnTo>
                  <a:lnTo>
                    <a:pt x="0" y="5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8" name="Freeform 313"/>
            <p:cNvSpPr>
              <a:spLocks/>
            </p:cNvSpPr>
            <p:nvPr/>
          </p:nvSpPr>
          <p:spPr bwMode="auto">
            <a:xfrm>
              <a:off x="199" y="561"/>
              <a:ext cx="15" cy="18"/>
            </a:xfrm>
            <a:custGeom>
              <a:avLst/>
              <a:gdLst>
                <a:gd name="T0" fmla="*/ 1 w 15"/>
                <a:gd name="T1" fmla="*/ 3 h 18"/>
                <a:gd name="T2" fmla="*/ 3 w 15"/>
                <a:gd name="T3" fmla="*/ 1 h 18"/>
                <a:gd name="T4" fmla="*/ 7 w 15"/>
                <a:gd name="T5" fmla="*/ 0 h 18"/>
                <a:gd name="T6" fmla="*/ 10 w 15"/>
                <a:gd name="T7" fmla="*/ 0 h 18"/>
                <a:gd name="T8" fmla="*/ 14 w 15"/>
                <a:gd name="T9" fmla="*/ 1 h 18"/>
                <a:gd name="T10" fmla="*/ 15 w 15"/>
                <a:gd name="T11" fmla="*/ 5 h 18"/>
                <a:gd name="T12" fmla="*/ 15 w 15"/>
                <a:gd name="T13" fmla="*/ 9 h 18"/>
                <a:gd name="T14" fmla="*/ 14 w 15"/>
                <a:gd name="T15" fmla="*/ 13 h 18"/>
                <a:gd name="T16" fmla="*/ 13 w 15"/>
                <a:gd name="T17" fmla="*/ 16 h 18"/>
                <a:gd name="T18" fmla="*/ 10 w 15"/>
                <a:gd name="T19" fmla="*/ 17 h 18"/>
                <a:gd name="T20" fmla="*/ 8 w 15"/>
                <a:gd name="T21" fmla="*/ 18 h 18"/>
                <a:gd name="T22" fmla="*/ 4 w 15"/>
                <a:gd name="T23" fmla="*/ 18 h 18"/>
                <a:gd name="T24" fmla="*/ 1 w 15"/>
                <a:gd name="T25" fmla="*/ 16 h 18"/>
                <a:gd name="T26" fmla="*/ 0 w 15"/>
                <a:gd name="T27" fmla="*/ 13 h 18"/>
                <a:gd name="T28" fmla="*/ 0 w 15"/>
                <a:gd name="T29" fmla="*/ 9 h 18"/>
                <a:gd name="T30" fmla="*/ 1 w 15"/>
                <a:gd name="T31" fmla="*/ 6 h 18"/>
                <a:gd name="T32" fmla="*/ 1 w 15"/>
                <a:gd name="T33" fmla="*/ 3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8"/>
                <a:gd name="T53" fmla="*/ 15 w 15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8">
                  <a:moveTo>
                    <a:pt x="1" y="3"/>
                  </a:moveTo>
                  <a:lnTo>
                    <a:pt x="3" y="1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4" y="13"/>
                  </a:lnTo>
                  <a:lnTo>
                    <a:pt x="13" y="16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4" y="18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299" name="Freeform 314"/>
            <p:cNvSpPr>
              <a:spLocks/>
            </p:cNvSpPr>
            <p:nvPr/>
          </p:nvSpPr>
          <p:spPr bwMode="auto">
            <a:xfrm>
              <a:off x="173" y="538"/>
              <a:ext cx="16" cy="19"/>
            </a:xfrm>
            <a:custGeom>
              <a:avLst/>
              <a:gdLst>
                <a:gd name="T0" fmla="*/ 3 w 16"/>
                <a:gd name="T1" fmla="*/ 1 h 19"/>
                <a:gd name="T2" fmla="*/ 1 w 16"/>
                <a:gd name="T3" fmla="*/ 4 h 19"/>
                <a:gd name="T4" fmla="*/ 0 w 16"/>
                <a:gd name="T5" fmla="*/ 8 h 19"/>
                <a:gd name="T6" fmla="*/ 0 w 16"/>
                <a:gd name="T7" fmla="*/ 12 h 19"/>
                <a:gd name="T8" fmla="*/ 1 w 16"/>
                <a:gd name="T9" fmla="*/ 15 h 19"/>
                <a:gd name="T10" fmla="*/ 3 w 16"/>
                <a:gd name="T11" fmla="*/ 17 h 19"/>
                <a:gd name="T12" fmla="*/ 8 w 16"/>
                <a:gd name="T13" fmla="*/ 19 h 19"/>
                <a:gd name="T14" fmla="*/ 11 w 16"/>
                <a:gd name="T15" fmla="*/ 19 h 19"/>
                <a:gd name="T16" fmla="*/ 14 w 16"/>
                <a:gd name="T17" fmla="*/ 17 h 19"/>
                <a:gd name="T18" fmla="*/ 15 w 16"/>
                <a:gd name="T19" fmla="*/ 14 h 19"/>
                <a:gd name="T20" fmla="*/ 16 w 16"/>
                <a:gd name="T21" fmla="*/ 11 h 19"/>
                <a:gd name="T22" fmla="*/ 16 w 16"/>
                <a:gd name="T23" fmla="*/ 8 h 19"/>
                <a:gd name="T24" fmla="*/ 15 w 16"/>
                <a:gd name="T25" fmla="*/ 5 h 19"/>
                <a:gd name="T26" fmla="*/ 13 w 16"/>
                <a:gd name="T27" fmla="*/ 3 h 19"/>
                <a:gd name="T28" fmla="*/ 9 w 16"/>
                <a:gd name="T29" fmla="*/ 1 h 19"/>
                <a:gd name="T30" fmla="*/ 5 w 16"/>
                <a:gd name="T31" fmla="*/ 0 h 19"/>
                <a:gd name="T32" fmla="*/ 3 w 16"/>
                <a:gd name="T33" fmla="*/ 1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9"/>
                <a:gd name="T53" fmla="*/ 16 w 16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9">
                  <a:moveTo>
                    <a:pt x="3" y="1"/>
                  </a:moveTo>
                  <a:lnTo>
                    <a:pt x="1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" y="15"/>
                  </a:lnTo>
                  <a:lnTo>
                    <a:pt x="3" y="17"/>
                  </a:lnTo>
                  <a:lnTo>
                    <a:pt x="8" y="19"/>
                  </a:lnTo>
                  <a:lnTo>
                    <a:pt x="11" y="19"/>
                  </a:lnTo>
                  <a:lnTo>
                    <a:pt x="14" y="17"/>
                  </a:lnTo>
                  <a:lnTo>
                    <a:pt x="15" y="14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5" y="5"/>
                  </a:lnTo>
                  <a:lnTo>
                    <a:pt x="13" y="3"/>
                  </a:lnTo>
                  <a:lnTo>
                    <a:pt x="9" y="1"/>
                  </a:lnTo>
                  <a:lnTo>
                    <a:pt x="5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0" name="Freeform 315"/>
            <p:cNvSpPr>
              <a:spLocks/>
            </p:cNvSpPr>
            <p:nvPr/>
          </p:nvSpPr>
          <p:spPr bwMode="auto">
            <a:xfrm>
              <a:off x="164" y="572"/>
              <a:ext cx="13" cy="17"/>
            </a:xfrm>
            <a:custGeom>
              <a:avLst/>
              <a:gdLst>
                <a:gd name="T0" fmla="*/ 0 w 13"/>
                <a:gd name="T1" fmla="*/ 11 h 17"/>
                <a:gd name="T2" fmla="*/ 0 w 13"/>
                <a:gd name="T3" fmla="*/ 8 h 17"/>
                <a:gd name="T4" fmla="*/ 0 w 13"/>
                <a:gd name="T5" fmla="*/ 5 h 17"/>
                <a:gd name="T6" fmla="*/ 1 w 13"/>
                <a:gd name="T7" fmla="*/ 3 h 17"/>
                <a:gd name="T8" fmla="*/ 4 w 13"/>
                <a:gd name="T9" fmla="*/ 1 h 17"/>
                <a:gd name="T10" fmla="*/ 8 w 13"/>
                <a:gd name="T11" fmla="*/ 0 h 17"/>
                <a:gd name="T12" fmla="*/ 11 w 13"/>
                <a:gd name="T13" fmla="*/ 1 h 17"/>
                <a:gd name="T14" fmla="*/ 12 w 13"/>
                <a:gd name="T15" fmla="*/ 3 h 17"/>
                <a:gd name="T16" fmla="*/ 13 w 13"/>
                <a:gd name="T17" fmla="*/ 6 h 17"/>
                <a:gd name="T18" fmla="*/ 13 w 13"/>
                <a:gd name="T19" fmla="*/ 9 h 17"/>
                <a:gd name="T20" fmla="*/ 12 w 13"/>
                <a:gd name="T21" fmla="*/ 13 h 17"/>
                <a:gd name="T22" fmla="*/ 10 w 13"/>
                <a:gd name="T23" fmla="*/ 15 h 17"/>
                <a:gd name="T24" fmla="*/ 8 w 13"/>
                <a:gd name="T25" fmla="*/ 17 h 17"/>
                <a:gd name="T26" fmla="*/ 6 w 13"/>
                <a:gd name="T27" fmla="*/ 17 h 17"/>
                <a:gd name="T28" fmla="*/ 3 w 13"/>
                <a:gd name="T29" fmla="*/ 15 h 17"/>
                <a:gd name="T30" fmla="*/ 0 w 13"/>
                <a:gd name="T31" fmla="*/ 13 h 17"/>
                <a:gd name="T32" fmla="*/ 0 w 13"/>
                <a:gd name="T33" fmla="*/ 11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7"/>
                <a:gd name="T53" fmla="*/ 13 w 13"/>
                <a:gd name="T54" fmla="*/ 17 h 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7">
                  <a:moveTo>
                    <a:pt x="0" y="11"/>
                  </a:moveTo>
                  <a:lnTo>
                    <a:pt x="0" y="8"/>
                  </a:lnTo>
                  <a:lnTo>
                    <a:pt x="0" y="5"/>
                  </a:lnTo>
                  <a:lnTo>
                    <a:pt x="1" y="3"/>
                  </a:lnTo>
                  <a:lnTo>
                    <a:pt x="4" y="1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2" y="3"/>
                  </a:lnTo>
                  <a:lnTo>
                    <a:pt x="13" y="6"/>
                  </a:lnTo>
                  <a:lnTo>
                    <a:pt x="13" y="9"/>
                  </a:lnTo>
                  <a:lnTo>
                    <a:pt x="12" y="13"/>
                  </a:lnTo>
                  <a:lnTo>
                    <a:pt x="10" y="15"/>
                  </a:lnTo>
                  <a:lnTo>
                    <a:pt x="8" y="17"/>
                  </a:lnTo>
                  <a:lnTo>
                    <a:pt x="6" y="17"/>
                  </a:lnTo>
                  <a:lnTo>
                    <a:pt x="3" y="15"/>
                  </a:lnTo>
                  <a:lnTo>
                    <a:pt x="0" y="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1" name="Freeform 316"/>
            <p:cNvSpPr>
              <a:spLocks/>
            </p:cNvSpPr>
            <p:nvPr/>
          </p:nvSpPr>
          <p:spPr bwMode="auto">
            <a:xfrm>
              <a:off x="188" y="597"/>
              <a:ext cx="12" cy="19"/>
            </a:xfrm>
            <a:custGeom>
              <a:avLst/>
              <a:gdLst>
                <a:gd name="T0" fmla="*/ 5 w 12"/>
                <a:gd name="T1" fmla="*/ 19 h 19"/>
                <a:gd name="T2" fmla="*/ 2 w 12"/>
                <a:gd name="T3" fmla="*/ 18 h 19"/>
                <a:gd name="T4" fmla="*/ 0 w 12"/>
                <a:gd name="T5" fmla="*/ 16 h 19"/>
                <a:gd name="T6" fmla="*/ 0 w 12"/>
                <a:gd name="T7" fmla="*/ 13 h 19"/>
                <a:gd name="T8" fmla="*/ 0 w 12"/>
                <a:gd name="T9" fmla="*/ 9 h 19"/>
                <a:gd name="T10" fmla="*/ 1 w 12"/>
                <a:gd name="T11" fmla="*/ 6 h 19"/>
                <a:gd name="T12" fmla="*/ 3 w 12"/>
                <a:gd name="T13" fmla="*/ 3 h 19"/>
                <a:gd name="T14" fmla="*/ 6 w 12"/>
                <a:gd name="T15" fmla="*/ 1 h 19"/>
                <a:gd name="T16" fmla="*/ 8 w 12"/>
                <a:gd name="T17" fmla="*/ 0 h 19"/>
                <a:gd name="T18" fmla="*/ 10 w 12"/>
                <a:gd name="T19" fmla="*/ 1 h 19"/>
                <a:gd name="T20" fmla="*/ 12 w 12"/>
                <a:gd name="T21" fmla="*/ 3 h 19"/>
                <a:gd name="T22" fmla="*/ 12 w 12"/>
                <a:gd name="T23" fmla="*/ 7 h 19"/>
                <a:gd name="T24" fmla="*/ 12 w 12"/>
                <a:gd name="T25" fmla="*/ 10 h 19"/>
                <a:gd name="T26" fmla="*/ 12 w 12"/>
                <a:gd name="T27" fmla="*/ 13 h 19"/>
                <a:gd name="T28" fmla="*/ 10 w 12"/>
                <a:gd name="T29" fmla="*/ 16 h 19"/>
                <a:gd name="T30" fmla="*/ 8 w 12"/>
                <a:gd name="T31" fmla="*/ 18 h 19"/>
                <a:gd name="T32" fmla="*/ 5 w 12"/>
                <a:gd name="T33" fmla="*/ 19 h 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19"/>
                <a:gd name="T53" fmla="*/ 12 w 12"/>
                <a:gd name="T54" fmla="*/ 19 h 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19">
                  <a:moveTo>
                    <a:pt x="5" y="19"/>
                  </a:moveTo>
                  <a:lnTo>
                    <a:pt x="2" y="18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2" y="10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2" name="Freeform 317"/>
            <p:cNvSpPr>
              <a:spLocks/>
            </p:cNvSpPr>
            <p:nvPr/>
          </p:nvSpPr>
          <p:spPr bwMode="auto">
            <a:xfrm>
              <a:off x="210" y="580"/>
              <a:ext cx="15" cy="21"/>
            </a:xfrm>
            <a:custGeom>
              <a:avLst/>
              <a:gdLst>
                <a:gd name="T0" fmla="*/ 1 w 15"/>
                <a:gd name="T1" fmla="*/ 11 h 21"/>
                <a:gd name="T2" fmla="*/ 3 w 15"/>
                <a:gd name="T3" fmla="*/ 8 h 21"/>
                <a:gd name="T4" fmla="*/ 4 w 15"/>
                <a:gd name="T5" fmla="*/ 4 h 21"/>
                <a:gd name="T6" fmla="*/ 6 w 15"/>
                <a:gd name="T7" fmla="*/ 1 h 21"/>
                <a:gd name="T8" fmla="*/ 9 w 15"/>
                <a:gd name="T9" fmla="*/ 0 h 21"/>
                <a:gd name="T10" fmla="*/ 13 w 15"/>
                <a:gd name="T11" fmla="*/ 1 h 21"/>
                <a:gd name="T12" fmla="*/ 15 w 15"/>
                <a:gd name="T13" fmla="*/ 4 h 21"/>
                <a:gd name="T14" fmla="*/ 15 w 15"/>
                <a:gd name="T15" fmla="*/ 7 h 21"/>
                <a:gd name="T16" fmla="*/ 15 w 15"/>
                <a:gd name="T17" fmla="*/ 10 h 21"/>
                <a:gd name="T18" fmla="*/ 13 w 15"/>
                <a:gd name="T19" fmla="*/ 14 h 21"/>
                <a:gd name="T20" fmla="*/ 11 w 15"/>
                <a:gd name="T21" fmla="*/ 17 h 21"/>
                <a:gd name="T22" fmla="*/ 8 w 15"/>
                <a:gd name="T23" fmla="*/ 20 h 21"/>
                <a:gd name="T24" fmla="*/ 5 w 15"/>
                <a:gd name="T25" fmla="*/ 21 h 21"/>
                <a:gd name="T26" fmla="*/ 3 w 15"/>
                <a:gd name="T27" fmla="*/ 20 h 21"/>
                <a:gd name="T28" fmla="*/ 1 w 15"/>
                <a:gd name="T29" fmla="*/ 17 h 21"/>
                <a:gd name="T30" fmla="*/ 0 w 15"/>
                <a:gd name="T31" fmla="*/ 14 h 21"/>
                <a:gd name="T32" fmla="*/ 1 w 15"/>
                <a:gd name="T33" fmla="*/ 11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21"/>
                <a:gd name="T53" fmla="*/ 15 w 15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21">
                  <a:moveTo>
                    <a:pt x="1" y="11"/>
                  </a:moveTo>
                  <a:lnTo>
                    <a:pt x="3" y="8"/>
                  </a:lnTo>
                  <a:lnTo>
                    <a:pt x="4" y="4"/>
                  </a:lnTo>
                  <a:lnTo>
                    <a:pt x="6" y="1"/>
                  </a:lnTo>
                  <a:lnTo>
                    <a:pt x="9" y="0"/>
                  </a:lnTo>
                  <a:lnTo>
                    <a:pt x="13" y="1"/>
                  </a:lnTo>
                  <a:lnTo>
                    <a:pt x="15" y="4"/>
                  </a:lnTo>
                  <a:lnTo>
                    <a:pt x="15" y="7"/>
                  </a:lnTo>
                  <a:lnTo>
                    <a:pt x="15" y="10"/>
                  </a:lnTo>
                  <a:lnTo>
                    <a:pt x="13" y="14"/>
                  </a:lnTo>
                  <a:lnTo>
                    <a:pt x="11" y="17"/>
                  </a:lnTo>
                  <a:lnTo>
                    <a:pt x="8" y="20"/>
                  </a:lnTo>
                  <a:lnTo>
                    <a:pt x="5" y="21"/>
                  </a:lnTo>
                  <a:lnTo>
                    <a:pt x="3" y="20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3" name="Freeform 318"/>
            <p:cNvSpPr>
              <a:spLocks/>
            </p:cNvSpPr>
            <p:nvPr/>
          </p:nvSpPr>
          <p:spPr bwMode="auto">
            <a:xfrm>
              <a:off x="230" y="585"/>
              <a:ext cx="14" cy="16"/>
            </a:xfrm>
            <a:custGeom>
              <a:avLst/>
              <a:gdLst>
                <a:gd name="T0" fmla="*/ 11 w 14"/>
                <a:gd name="T1" fmla="*/ 1 h 16"/>
                <a:gd name="T2" fmla="*/ 13 w 14"/>
                <a:gd name="T3" fmla="*/ 3 h 16"/>
                <a:gd name="T4" fmla="*/ 13 w 14"/>
                <a:gd name="T5" fmla="*/ 5 h 16"/>
                <a:gd name="T6" fmla="*/ 14 w 14"/>
                <a:gd name="T7" fmla="*/ 7 h 16"/>
                <a:gd name="T8" fmla="*/ 13 w 14"/>
                <a:gd name="T9" fmla="*/ 10 h 16"/>
                <a:gd name="T10" fmla="*/ 11 w 14"/>
                <a:gd name="T11" fmla="*/ 13 h 16"/>
                <a:gd name="T12" fmla="*/ 9 w 14"/>
                <a:gd name="T13" fmla="*/ 15 h 16"/>
                <a:gd name="T14" fmla="*/ 7 w 14"/>
                <a:gd name="T15" fmla="*/ 16 h 16"/>
                <a:gd name="T16" fmla="*/ 4 w 14"/>
                <a:gd name="T17" fmla="*/ 16 h 16"/>
                <a:gd name="T18" fmla="*/ 2 w 14"/>
                <a:gd name="T19" fmla="*/ 15 h 16"/>
                <a:gd name="T20" fmla="*/ 1 w 14"/>
                <a:gd name="T21" fmla="*/ 12 h 16"/>
                <a:gd name="T22" fmla="*/ 0 w 14"/>
                <a:gd name="T23" fmla="*/ 9 h 16"/>
                <a:gd name="T24" fmla="*/ 0 w 14"/>
                <a:gd name="T25" fmla="*/ 6 h 16"/>
                <a:gd name="T26" fmla="*/ 1 w 14"/>
                <a:gd name="T27" fmla="*/ 3 h 16"/>
                <a:gd name="T28" fmla="*/ 4 w 14"/>
                <a:gd name="T29" fmla="*/ 1 h 16"/>
                <a:gd name="T30" fmla="*/ 7 w 14"/>
                <a:gd name="T31" fmla="*/ 0 h 16"/>
                <a:gd name="T32" fmla="*/ 11 w 14"/>
                <a:gd name="T33" fmla="*/ 1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"/>
                <a:gd name="T52" fmla="*/ 0 h 16"/>
                <a:gd name="T53" fmla="*/ 14 w 14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" h="16">
                  <a:moveTo>
                    <a:pt x="11" y="1"/>
                  </a:moveTo>
                  <a:lnTo>
                    <a:pt x="13" y="3"/>
                  </a:lnTo>
                  <a:lnTo>
                    <a:pt x="13" y="5"/>
                  </a:lnTo>
                  <a:lnTo>
                    <a:pt x="14" y="7"/>
                  </a:lnTo>
                  <a:lnTo>
                    <a:pt x="13" y="10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7" y="16"/>
                  </a:lnTo>
                  <a:lnTo>
                    <a:pt x="4" y="16"/>
                  </a:lnTo>
                  <a:lnTo>
                    <a:pt x="2" y="15"/>
                  </a:lnTo>
                  <a:lnTo>
                    <a:pt x="1" y="12"/>
                  </a:lnTo>
                  <a:lnTo>
                    <a:pt x="0" y="9"/>
                  </a:lnTo>
                  <a:lnTo>
                    <a:pt x="0" y="6"/>
                  </a:lnTo>
                  <a:lnTo>
                    <a:pt x="1" y="3"/>
                  </a:lnTo>
                  <a:lnTo>
                    <a:pt x="4" y="1"/>
                  </a:lnTo>
                  <a:lnTo>
                    <a:pt x="7" y="0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4" name="Freeform 319"/>
            <p:cNvSpPr>
              <a:spLocks/>
            </p:cNvSpPr>
            <p:nvPr/>
          </p:nvSpPr>
          <p:spPr bwMode="auto">
            <a:xfrm>
              <a:off x="65" y="608"/>
              <a:ext cx="122" cy="94"/>
            </a:xfrm>
            <a:custGeom>
              <a:avLst/>
              <a:gdLst>
                <a:gd name="T0" fmla="*/ 119 w 122"/>
                <a:gd name="T1" fmla="*/ 9 h 94"/>
                <a:gd name="T2" fmla="*/ 117 w 122"/>
                <a:gd name="T3" fmla="*/ 8 h 94"/>
                <a:gd name="T4" fmla="*/ 116 w 122"/>
                <a:gd name="T5" fmla="*/ 4 h 94"/>
                <a:gd name="T6" fmla="*/ 110 w 122"/>
                <a:gd name="T7" fmla="*/ 10 h 94"/>
                <a:gd name="T8" fmla="*/ 98 w 122"/>
                <a:gd name="T9" fmla="*/ 8 h 94"/>
                <a:gd name="T10" fmla="*/ 72 w 122"/>
                <a:gd name="T11" fmla="*/ 2 h 94"/>
                <a:gd name="T12" fmla="*/ 52 w 122"/>
                <a:gd name="T13" fmla="*/ 1 h 94"/>
                <a:gd name="T14" fmla="*/ 49 w 122"/>
                <a:gd name="T15" fmla="*/ 5 h 94"/>
                <a:gd name="T16" fmla="*/ 66 w 122"/>
                <a:gd name="T17" fmla="*/ 4 h 94"/>
                <a:gd name="T18" fmla="*/ 87 w 122"/>
                <a:gd name="T19" fmla="*/ 9 h 94"/>
                <a:gd name="T20" fmla="*/ 102 w 122"/>
                <a:gd name="T21" fmla="*/ 17 h 94"/>
                <a:gd name="T22" fmla="*/ 100 w 122"/>
                <a:gd name="T23" fmla="*/ 21 h 94"/>
                <a:gd name="T24" fmla="*/ 91 w 122"/>
                <a:gd name="T25" fmla="*/ 27 h 94"/>
                <a:gd name="T26" fmla="*/ 80 w 122"/>
                <a:gd name="T27" fmla="*/ 29 h 94"/>
                <a:gd name="T28" fmla="*/ 62 w 122"/>
                <a:gd name="T29" fmla="*/ 23 h 94"/>
                <a:gd name="T30" fmla="*/ 41 w 122"/>
                <a:gd name="T31" fmla="*/ 21 h 94"/>
                <a:gd name="T32" fmla="*/ 31 w 122"/>
                <a:gd name="T33" fmla="*/ 26 h 94"/>
                <a:gd name="T34" fmla="*/ 38 w 122"/>
                <a:gd name="T35" fmla="*/ 26 h 94"/>
                <a:gd name="T36" fmla="*/ 48 w 122"/>
                <a:gd name="T37" fmla="*/ 26 h 94"/>
                <a:gd name="T38" fmla="*/ 60 w 122"/>
                <a:gd name="T39" fmla="*/ 28 h 94"/>
                <a:gd name="T40" fmla="*/ 74 w 122"/>
                <a:gd name="T41" fmla="*/ 33 h 94"/>
                <a:gd name="T42" fmla="*/ 76 w 122"/>
                <a:gd name="T43" fmla="*/ 38 h 94"/>
                <a:gd name="T44" fmla="*/ 58 w 122"/>
                <a:gd name="T45" fmla="*/ 45 h 94"/>
                <a:gd name="T46" fmla="*/ 41 w 122"/>
                <a:gd name="T47" fmla="*/ 42 h 94"/>
                <a:gd name="T48" fmla="*/ 26 w 122"/>
                <a:gd name="T49" fmla="*/ 38 h 94"/>
                <a:gd name="T50" fmla="*/ 31 w 122"/>
                <a:gd name="T51" fmla="*/ 43 h 94"/>
                <a:gd name="T52" fmla="*/ 45 w 122"/>
                <a:gd name="T53" fmla="*/ 50 h 94"/>
                <a:gd name="T54" fmla="*/ 30 w 122"/>
                <a:gd name="T55" fmla="*/ 56 h 94"/>
                <a:gd name="T56" fmla="*/ 10 w 122"/>
                <a:gd name="T57" fmla="*/ 63 h 94"/>
                <a:gd name="T58" fmla="*/ 0 w 122"/>
                <a:gd name="T59" fmla="*/ 66 h 94"/>
                <a:gd name="T60" fmla="*/ 6 w 122"/>
                <a:gd name="T61" fmla="*/ 67 h 94"/>
                <a:gd name="T62" fmla="*/ 22 w 122"/>
                <a:gd name="T63" fmla="*/ 65 h 94"/>
                <a:gd name="T64" fmla="*/ 42 w 122"/>
                <a:gd name="T65" fmla="*/ 60 h 94"/>
                <a:gd name="T66" fmla="*/ 50 w 122"/>
                <a:gd name="T67" fmla="*/ 64 h 94"/>
                <a:gd name="T68" fmla="*/ 42 w 122"/>
                <a:gd name="T69" fmla="*/ 91 h 94"/>
                <a:gd name="T70" fmla="*/ 43 w 122"/>
                <a:gd name="T71" fmla="*/ 94 h 94"/>
                <a:gd name="T72" fmla="*/ 53 w 122"/>
                <a:gd name="T73" fmla="*/ 74 h 94"/>
                <a:gd name="T74" fmla="*/ 62 w 122"/>
                <a:gd name="T75" fmla="*/ 55 h 94"/>
                <a:gd name="T76" fmla="*/ 74 w 122"/>
                <a:gd name="T77" fmla="*/ 49 h 94"/>
                <a:gd name="T78" fmla="*/ 85 w 122"/>
                <a:gd name="T79" fmla="*/ 43 h 94"/>
                <a:gd name="T80" fmla="*/ 86 w 122"/>
                <a:gd name="T81" fmla="*/ 63 h 94"/>
                <a:gd name="T82" fmla="*/ 80 w 122"/>
                <a:gd name="T83" fmla="*/ 87 h 94"/>
                <a:gd name="T84" fmla="*/ 85 w 122"/>
                <a:gd name="T85" fmla="*/ 82 h 94"/>
                <a:gd name="T86" fmla="*/ 94 w 122"/>
                <a:gd name="T87" fmla="*/ 51 h 94"/>
                <a:gd name="T88" fmla="*/ 103 w 122"/>
                <a:gd name="T89" fmla="*/ 30 h 94"/>
                <a:gd name="T90" fmla="*/ 111 w 122"/>
                <a:gd name="T91" fmla="*/ 21 h 94"/>
                <a:gd name="T92" fmla="*/ 113 w 122"/>
                <a:gd name="T93" fmla="*/ 26 h 94"/>
                <a:gd name="T94" fmla="*/ 111 w 122"/>
                <a:gd name="T95" fmla="*/ 58 h 94"/>
                <a:gd name="T96" fmla="*/ 117 w 122"/>
                <a:gd name="T97" fmla="*/ 40 h 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2"/>
                <a:gd name="T148" fmla="*/ 0 h 94"/>
                <a:gd name="T149" fmla="*/ 122 w 122"/>
                <a:gd name="T150" fmla="*/ 94 h 9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2" h="94">
                  <a:moveTo>
                    <a:pt x="122" y="11"/>
                  </a:moveTo>
                  <a:lnTo>
                    <a:pt x="121" y="10"/>
                  </a:lnTo>
                  <a:lnTo>
                    <a:pt x="119" y="9"/>
                  </a:lnTo>
                  <a:lnTo>
                    <a:pt x="118" y="9"/>
                  </a:lnTo>
                  <a:lnTo>
                    <a:pt x="117" y="9"/>
                  </a:lnTo>
                  <a:lnTo>
                    <a:pt x="117" y="8"/>
                  </a:lnTo>
                  <a:lnTo>
                    <a:pt x="117" y="6"/>
                  </a:lnTo>
                  <a:lnTo>
                    <a:pt x="116" y="5"/>
                  </a:lnTo>
                  <a:lnTo>
                    <a:pt x="116" y="4"/>
                  </a:lnTo>
                  <a:lnTo>
                    <a:pt x="114" y="7"/>
                  </a:lnTo>
                  <a:lnTo>
                    <a:pt x="112" y="9"/>
                  </a:lnTo>
                  <a:lnTo>
                    <a:pt x="110" y="10"/>
                  </a:lnTo>
                  <a:lnTo>
                    <a:pt x="109" y="11"/>
                  </a:lnTo>
                  <a:lnTo>
                    <a:pt x="104" y="9"/>
                  </a:lnTo>
                  <a:lnTo>
                    <a:pt x="98" y="8"/>
                  </a:lnTo>
                  <a:lnTo>
                    <a:pt x="89" y="6"/>
                  </a:lnTo>
                  <a:lnTo>
                    <a:pt x="80" y="3"/>
                  </a:lnTo>
                  <a:lnTo>
                    <a:pt x="72" y="2"/>
                  </a:lnTo>
                  <a:lnTo>
                    <a:pt x="63" y="1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7" y="3"/>
                  </a:lnTo>
                  <a:lnTo>
                    <a:pt x="46" y="4"/>
                  </a:lnTo>
                  <a:lnTo>
                    <a:pt x="49" y="5"/>
                  </a:lnTo>
                  <a:lnTo>
                    <a:pt x="52" y="4"/>
                  </a:lnTo>
                  <a:lnTo>
                    <a:pt x="59" y="3"/>
                  </a:lnTo>
                  <a:lnTo>
                    <a:pt x="66" y="4"/>
                  </a:lnTo>
                  <a:lnTo>
                    <a:pt x="73" y="5"/>
                  </a:lnTo>
                  <a:lnTo>
                    <a:pt x="80" y="7"/>
                  </a:lnTo>
                  <a:lnTo>
                    <a:pt x="87" y="9"/>
                  </a:lnTo>
                  <a:lnTo>
                    <a:pt x="93" y="11"/>
                  </a:lnTo>
                  <a:lnTo>
                    <a:pt x="99" y="14"/>
                  </a:lnTo>
                  <a:lnTo>
                    <a:pt x="102" y="17"/>
                  </a:lnTo>
                  <a:lnTo>
                    <a:pt x="104" y="19"/>
                  </a:lnTo>
                  <a:lnTo>
                    <a:pt x="103" y="20"/>
                  </a:lnTo>
                  <a:lnTo>
                    <a:pt x="100" y="21"/>
                  </a:lnTo>
                  <a:lnTo>
                    <a:pt x="98" y="23"/>
                  </a:lnTo>
                  <a:lnTo>
                    <a:pt x="94" y="25"/>
                  </a:lnTo>
                  <a:lnTo>
                    <a:pt x="91" y="27"/>
                  </a:lnTo>
                  <a:lnTo>
                    <a:pt x="87" y="29"/>
                  </a:lnTo>
                  <a:lnTo>
                    <a:pt x="85" y="31"/>
                  </a:lnTo>
                  <a:lnTo>
                    <a:pt x="80" y="29"/>
                  </a:lnTo>
                  <a:lnTo>
                    <a:pt x="75" y="27"/>
                  </a:lnTo>
                  <a:lnTo>
                    <a:pt x="68" y="25"/>
                  </a:lnTo>
                  <a:lnTo>
                    <a:pt x="62" y="23"/>
                  </a:lnTo>
                  <a:lnTo>
                    <a:pt x="54" y="22"/>
                  </a:lnTo>
                  <a:lnTo>
                    <a:pt x="47" y="21"/>
                  </a:lnTo>
                  <a:lnTo>
                    <a:pt x="41" y="21"/>
                  </a:lnTo>
                  <a:lnTo>
                    <a:pt x="36" y="23"/>
                  </a:lnTo>
                  <a:lnTo>
                    <a:pt x="32" y="25"/>
                  </a:lnTo>
                  <a:lnTo>
                    <a:pt x="31" y="26"/>
                  </a:lnTo>
                  <a:lnTo>
                    <a:pt x="31" y="27"/>
                  </a:lnTo>
                  <a:lnTo>
                    <a:pt x="35" y="26"/>
                  </a:lnTo>
                  <a:lnTo>
                    <a:pt x="38" y="26"/>
                  </a:lnTo>
                  <a:lnTo>
                    <a:pt x="41" y="26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56" y="27"/>
                  </a:lnTo>
                  <a:lnTo>
                    <a:pt x="60" y="28"/>
                  </a:lnTo>
                  <a:lnTo>
                    <a:pt x="63" y="29"/>
                  </a:lnTo>
                  <a:lnTo>
                    <a:pt x="69" y="31"/>
                  </a:lnTo>
                  <a:lnTo>
                    <a:pt x="74" y="33"/>
                  </a:lnTo>
                  <a:lnTo>
                    <a:pt x="78" y="34"/>
                  </a:lnTo>
                  <a:lnTo>
                    <a:pt x="80" y="36"/>
                  </a:lnTo>
                  <a:lnTo>
                    <a:pt x="76" y="38"/>
                  </a:lnTo>
                  <a:lnTo>
                    <a:pt x="69" y="41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6"/>
                  </a:lnTo>
                  <a:lnTo>
                    <a:pt x="48" y="44"/>
                  </a:lnTo>
                  <a:lnTo>
                    <a:pt x="41" y="42"/>
                  </a:lnTo>
                  <a:lnTo>
                    <a:pt x="36" y="40"/>
                  </a:lnTo>
                  <a:lnTo>
                    <a:pt x="31" y="38"/>
                  </a:lnTo>
                  <a:lnTo>
                    <a:pt x="26" y="38"/>
                  </a:lnTo>
                  <a:lnTo>
                    <a:pt x="24" y="39"/>
                  </a:lnTo>
                  <a:lnTo>
                    <a:pt x="26" y="41"/>
                  </a:lnTo>
                  <a:lnTo>
                    <a:pt x="31" y="43"/>
                  </a:lnTo>
                  <a:lnTo>
                    <a:pt x="38" y="45"/>
                  </a:lnTo>
                  <a:lnTo>
                    <a:pt x="42" y="48"/>
                  </a:lnTo>
                  <a:lnTo>
                    <a:pt x="45" y="50"/>
                  </a:lnTo>
                  <a:lnTo>
                    <a:pt x="42" y="51"/>
                  </a:lnTo>
                  <a:lnTo>
                    <a:pt x="37" y="53"/>
                  </a:lnTo>
                  <a:lnTo>
                    <a:pt x="30" y="56"/>
                  </a:lnTo>
                  <a:lnTo>
                    <a:pt x="23" y="58"/>
                  </a:lnTo>
                  <a:lnTo>
                    <a:pt x="16" y="60"/>
                  </a:lnTo>
                  <a:lnTo>
                    <a:pt x="10" y="63"/>
                  </a:lnTo>
                  <a:lnTo>
                    <a:pt x="5" y="64"/>
                  </a:lnTo>
                  <a:lnTo>
                    <a:pt x="2" y="65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7"/>
                  </a:lnTo>
                  <a:lnTo>
                    <a:pt x="6" y="67"/>
                  </a:lnTo>
                  <a:lnTo>
                    <a:pt x="10" y="67"/>
                  </a:lnTo>
                  <a:lnTo>
                    <a:pt x="16" y="66"/>
                  </a:lnTo>
                  <a:lnTo>
                    <a:pt x="22" y="65"/>
                  </a:lnTo>
                  <a:lnTo>
                    <a:pt x="30" y="64"/>
                  </a:lnTo>
                  <a:lnTo>
                    <a:pt x="36" y="62"/>
                  </a:lnTo>
                  <a:lnTo>
                    <a:pt x="42" y="60"/>
                  </a:lnTo>
                  <a:lnTo>
                    <a:pt x="47" y="58"/>
                  </a:lnTo>
                  <a:lnTo>
                    <a:pt x="50" y="56"/>
                  </a:lnTo>
                  <a:lnTo>
                    <a:pt x="50" y="64"/>
                  </a:lnTo>
                  <a:lnTo>
                    <a:pt x="48" y="74"/>
                  </a:lnTo>
                  <a:lnTo>
                    <a:pt x="45" y="84"/>
                  </a:lnTo>
                  <a:lnTo>
                    <a:pt x="42" y="91"/>
                  </a:lnTo>
                  <a:lnTo>
                    <a:pt x="40" y="93"/>
                  </a:lnTo>
                  <a:lnTo>
                    <a:pt x="41" y="94"/>
                  </a:lnTo>
                  <a:lnTo>
                    <a:pt x="43" y="94"/>
                  </a:lnTo>
                  <a:lnTo>
                    <a:pt x="44" y="91"/>
                  </a:lnTo>
                  <a:lnTo>
                    <a:pt x="48" y="85"/>
                  </a:lnTo>
                  <a:lnTo>
                    <a:pt x="53" y="74"/>
                  </a:lnTo>
                  <a:lnTo>
                    <a:pt x="57" y="64"/>
                  </a:lnTo>
                  <a:lnTo>
                    <a:pt x="59" y="56"/>
                  </a:lnTo>
                  <a:lnTo>
                    <a:pt x="62" y="55"/>
                  </a:lnTo>
                  <a:lnTo>
                    <a:pt x="66" y="53"/>
                  </a:lnTo>
                  <a:lnTo>
                    <a:pt x="69" y="51"/>
                  </a:lnTo>
                  <a:lnTo>
                    <a:pt x="74" y="49"/>
                  </a:lnTo>
                  <a:lnTo>
                    <a:pt x="78" y="47"/>
                  </a:lnTo>
                  <a:lnTo>
                    <a:pt x="81" y="45"/>
                  </a:lnTo>
                  <a:lnTo>
                    <a:pt x="85" y="43"/>
                  </a:lnTo>
                  <a:lnTo>
                    <a:pt x="86" y="42"/>
                  </a:lnTo>
                  <a:lnTo>
                    <a:pt x="86" y="51"/>
                  </a:lnTo>
                  <a:lnTo>
                    <a:pt x="86" y="63"/>
                  </a:lnTo>
                  <a:lnTo>
                    <a:pt x="84" y="74"/>
                  </a:lnTo>
                  <a:lnTo>
                    <a:pt x="82" y="82"/>
                  </a:lnTo>
                  <a:lnTo>
                    <a:pt x="80" y="87"/>
                  </a:lnTo>
                  <a:lnTo>
                    <a:pt x="80" y="88"/>
                  </a:lnTo>
                  <a:lnTo>
                    <a:pt x="82" y="87"/>
                  </a:lnTo>
                  <a:lnTo>
                    <a:pt x="85" y="82"/>
                  </a:lnTo>
                  <a:lnTo>
                    <a:pt x="88" y="74"/>
                  </a:lnTo>
                  <a:lnTo>
                    <a:pt x="92" y="63"/>
                  </a:lnTo>
                  <a:lnTo>
                    <a:pt x="94" y="51"/>
                  </a:lnTo>
                  <a:lnTo>
                    <a:pt x="94" y="39"/>
                  </a:lnTo>
                  <a:lnTo>
                    <a:pt x="99" y="35"/>
                  </a:lnTo>
                  <a:lnTo>
                    <a:pt x="103" y="30"/>
                  </a:lnTo>
                  <a:lnTo>
                    <a:pt x="106" y="26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2" y="21"/>
                  </a:lnTo>
                  <a:lnTo>
                    <a:pt x="113" y="23"/>
                  </a:lnTo>
                  <a:lnTo>
                    <a:pt x="113" y="26"/>
                  </a:lnTo>
                  <a:lnTo>
                    <a:pt x="112" y="35"/>
                  </a:lnTo>
                  <a:lnTo>
                    <a:pt x="111" y="46"/>
                  </a:lnTo>
                  <a:lnTo>
                    <a:pt x="111" y="58"/>
                  </a:lnTo>
                  <a:lnTo>
                    <a:pt x="110" y="66"/>
                  </a:lnTo>
                  <a:lnTo>
                    <a:pt x="114" y="57"/>
                  </a:lnTo>
                  <a:lnTo>
                    <a:pt x="117" y="40"/>
                  </a:lnTo>
                  <a:lnTo>
                    <a:pt x="120" y="24"/>
                  </a:lnTo>
                  <a:lnTo>
                    <a:pt x="122" y="1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5" name="Freeform 320"/>
            <p:cNvSpPr>
              <a:spLocks/>
            </p:cNvSpPr>
            <p:nvPr/>
          </p:nvSpPr>
          <p:spPr bwMode="auto">
            <a:xfrm>
              <a:off x="72" y="441"/>
              <a:ext cx="99" cy="104"/>
            </a:xfrm>
            <a:custGeom>
              <a:avLst/>
              <a:gdLst>
                <a:gd name="T0" fmla="*/ 96 w 99"/>
                <a:gd name="T1" fmla="*/ 102 h 104"/>
                <a:gd name="T2" fmla="*/ 98 w 99"/>
                <a:gd name="T3" fmla="*/ 99 h 104"/>
                <a:gd name="T4" fmla="*/ 95 w 99"/>
                <a:gd name="T5" fmla="*/ 94 h 104"/>
                <a:gd name="T6" fmla="*/ 89 w 99"/>
                <a:gd name="T7" fmla="*/ 85 h 104"/>
                <a:gd name="T8" fmla="*/ 87 w 99"/>
                <a:gd name="T9" fmla="*/ 73 h 104"/>
                <a:gd name="T10" fmla="*/ 85 w 99"/>
                <a:gd name="T11" fmla="*/ 48 h 104"/>
                <a:gd name="T12" fmla="*/ 80 w 99"/>
                <a:gd name="T13" fmla="*/ 36 h 104"/>
                <a:gd name="T14" fmla="*/ 78 w 99"/>
                <a:gd name="T15" fmla="*/ 36 h 104"/>
                <a:gd name="T16" fmla="*/ 79 w 99"/>
                <a:gd name="T17" fmla="*/ 47 h 104"/>
                <a:gd name="T18" fmla="*/ 80 w 99"/>
                <a:gd name="T19" fmla="*/ 68 h 104"/>
                <a:gd name="T20" fmla="*/ 74 w 99"/>
                <a:gd name="T21" fmla="*/ 71 h 104"/>
                <a:gd name="T22" fmla="*/ 64 w 99"/>
                <a:gd name="T23" fmla="*/ 63 h 104"/>
                <a:gd name="T24" fmla="*/ 58 w 99"/>
                <a:gd name="T25" fmla="*/ 53 h 104"/>
                <a:gd name="T26" fmla="*/ 54 w 99"/>
                <a:gd name="T27" fmla="*/ 33 h 104"/>
                <a:gd name="T28" fmla="*/ 53 w 99"/>
                <a:gd name="T29" fmla="*/ 19 h 104"/>
                <a:gd name="T30" fmla="*/ 52 w 99"/>
                <a:gd name="T31" fmla="*/ 8 h 104"/>
                <a:gd name="T32" fmla="*/ 49 w 99"/>
                <a:gd name="T33" fmla="*/ 2 h 104"/>
                <a:gd name="T34" fmla="*/ 49 w 99"/>
                <a:gd name="T35" fmla="*/ 6 h 104"/>
                <a:gd name="T36" fmla="*/ 49 w 99"/>
                <a:gd name="T37" fmla="*/ 15 h 104"/>
                <a:gd name="T38" fmla="*/ 48 w 99"/>
                <a:gd name="T39" fmla="*/ 24 h 104"/>
                <a:gd name="T40" fmla="*/ 48 w 99"/>
                <a:gd name="T41" fmla="*/ 33 h 104"/>
                <a:gd name="T42" fmla="*/ 49 w 99"/>
                <a:gd name="T43" fmla="*/ 47 h 104"/>
                <a:gd name="T44" fmla="*/ 43 w 99"/>
                <a:gd name="T45" fmla="*/ 46 h 104"/>
                <a:gd name="T46" fmla="*/ 30 w 99"/>
                <a:gd name="T47" fmla="*/ 30 h 104"/>
                <a:gd name="T48" fmla="*/ 16 w 99"/>
                <a:gd name="T49" fmla="*/ 13 h 104"/>
                <a:gd name="T50" fmla="*/ 5 w 99"/>
                <a:gd name="T51" fmla="*/ 2 h 104"/>
                <a:gd name="T52" fmla="*/ 6 w 99"/>
                <a:gd name="T53" fmla="*/ 10 h 104"/>
                <a:gd name="T54" fmla="*/ 20 w 99"/>
                <a:gd name="T55" fmla="*/ 30 h 104"/>
                <a:gd name="T56" fmla="*/ 28 w 99"/>
                <a:gd name="T57" fmla="*/ 42 h 104"/>
                <a:gd name="T58" fmla="*/ 41 w 99"/>
                <a:gd name="T59" fmla="*/ 55 h 104"/>
                <a:gd name="T60" fmla="*/ 41 w 99"/>
                <a:gd name="T61" fmla="*/ 59 h 104"/>
                <a:gd name="T62" fmla="*/ 28 w 99"/>
                <a:gd name="T63" fmla="*/ 56 h 104"/>
                <a:gd name="T64" fmla="*/ 21 w 99"/>
                <a:gd name="T65" fmla="*/ 51 h 104"/>
                <a:gd name="T66" fmla="*/ 18 w 99"/>
                <a:gd name="T67" fmla="*/ 52 h 104"/>
                <a:gd name="T68" fmla="*/ 22 w 99"/>
                <a:gd name="T69" fmla="*/ 57 h 104"/>
                <a:gd name="T70" fmla="*/ 31 w 99"/>
                <a:gd name="T71" fmla="*/ 63 h 104"/>
                <a:gd name="T72" fmla="*/ 42 w 99"/>
                <a:gd name="T73" fmla="*/ 67 h 104"/>
                <a:gd name="T74" fmla="*/ 53 w 99"/>
                <a:gd name="T75" fmla="*/ 70 h 104"/>
                <a:gd name="T76" fmla="*/ 62 w 99"/>
                <a:gd name="T77" fmla="*/ 72 h 104"/>
                <a:gd name="T78" fmla="*/ 73 w 99"/>
                <a:gd name="T79" fmla="*/ 81 h 104"/>
                <a:gd name="T80" fmla="*/ 74 w 99"/>
                <a:gd name="T81" fmla="*/ 87 h 104"/>
                <a:gd name="T82" fmla="*/ 67 w 99"/>
                <a:gd name="T83" fmla="*/ 90 h 104"/>
                <a:gd name="T84" fmla="*/ 58 w 99"/>
                <a:gd name="T85" fmla="*/ 91 h 104"/>
                <a:gd name="T86" fmla="*/ 50 w 99"/>
                <a:gd name="T87" fmla="*/ 91 h 104"/>
                <a:gd name="T88" fmla="*/ 43 w 99"/>
                <a:gd name="T89" fmla="*/ 90 h 104"/>
                <a:gd name="T90" fmla="*/ 42 w 99"/>
                <a:gd name="T91" fmla="*/ 93 h 104"/>
                <a:gd name="T92" fmla="*/ 52 w 99"/>
                <a:gd name="T93" fmla="*/ 95 h 104"/>
                <a:gd name="T94" fmla="*/ 63 w 99"/>
                <a:gd name="T95" fmla="*/ 95 h 104"/>
                <a:gd name="T96" fmla="*/ 73 w 99"/>
                <a:gd name="T97" fmla="*/ 95 h 104"/>
                <a:gd name="T98" fmla="*/ 82 w 99"/>
                <a:gd name="T99" fmla="*/ 94 h 104"/>
                <a:gd name="T100" fmla="*/ 89 w 99"/>
                <a:gd name="T101" fmla="*/ 95 h 104"/>
                <a:gd name="T102" fmla="*/ 93 w 99"/>
                <a:gd name="T103" fmla="*/ 101 h 10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9"/>
                <a:gd name="T157" fmla="*/ 0 h 104"/>
                <a:gd name="T158" fmla="*/ 99 w 99"/>
                <a:gd name="T159" fmla="*/ 104 h 10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9" h="104">
                  <a:moveTo>
                    <a:pt x="95" y="104"/>
                  </a:moveTo>
                  <a:lnTo>
                    <a:pt x="96" y="102"/>
                  </a:lnTo>
                  <a:lnTo>
                    <a:pt x="97" y="100"/>
                  </a:lnTo>
                  <a:lnTo>
                    <a:pt x="98" y="99"/>
                  </a:lnTo>
                  <a:lnTo>
                    <a:pt x="99" y="97"/>
                  </a:lnTo>
                  <a:lnTo>
                    <a:pt x="95" y="94"/>
                  </a:lnTo>
                  <a:lnTo>
                    <a:pt x="92" y="90"/>
                  </a:lnTo>
                  <a:lnTo>
                    <a:pt x="89" y="85"/>
                  </a:lnTo>
                  <a:lnTo>
                    <a:pt x="88" y="81"/>
                  </a:lnTo>
                  <a:lnTo>
                    <a:pt x="87" y="73"/>
                  </a:lnTo>
                  <a:lnTo>
                    <a:pt x="86" y="61"/>
                  </a:lnTo>
                  <a:lnTo>
                    <a:pt x="85" y="48"/>
                  </a:lnTo>
                  <a:lnTo>
                    <a:pt x="83" y="39"/>
                  </a:lnTo>
                  <a:lnTo>
                    <a:pt x="80" y="36"/>
                  </a:lnTo>
                  <a:lnTo>
                    <a:pt x="79" y="35"/>
                  </a:lnTo>
                  <a:lnTo>
                    <a:pt x="78" y="36"/>
                  </a:lnTo>
                  <a:lnTo>
                    <a:pt x="79" y="39"/>
                  </a:lnTo>
                  <a:lnTo>
                    <a:pt x="79" y="47"/>
                  </a:lnTo>
                  <a:lnTo>
                    <a:pt x="80" y="58"/>
                  </a:lnTo>
                  <a:lnTo>
                    <a:pt x="80" y="68"/>
                  </a:lnTo>
                  <a:lnTo>
                    <a:pt x="79" y="75"/>
                  </a:lnTo>
                  <a:lnTo>
                    <a:pt x="74" y="71"/>
                  </a:lnTo>
                  <a:lnTo>
                    <a:pt x="69" y="67"/>
                  </a:lnTo>
                  <a:lnTo>
                    <a:pt x="64" y="63"/>
                  </a:lnTo>
                  <a:lnTo>
                    <a:pt x="61" y="59"/>
                  </a:lnTo>
                  <a:lnTo>
                    <a:pt x="58" y="53"/>
                  </a:lnTo>
                  <a:lnTo>
                    <a:pt x="55" y="43"/>
                  </a:lnTo>
                  <a:lnTo>
                    <a:pt x="54" y="33"/>
                  </a:lnTo>
                  <a:lnTo>
                    <a:pt x="53" y="25"/>
                  </a:lnTo>
                  <a:lnTo>
                    <a:pt x="53" y="19"/>
                  </a:lnTo>
                  <a:lnTo>
                    <a:pt x="53" y="13"/>
                  </a:lnTo>
                  <a:lnTo>
                    <a:pt x="52" y="8"/>
                  </a:lnTo>
                  <a:lnTo>
                    <a:pt x="50" y="4"/>
                  </a:lnTo>
                  <a:lnTo>
                    <a:pt x="49" y="2"/>
                  </a:lnTo>
                  <a:lnTo>
                    <a:pt x="49" y="3"/>
                  </a:lnTo>
                  <a:lnTo>
                    <a:pt x="49" y="6"/>
                  </a:lnTo>
                  <a:lnTo>
                    <a:pt x="49" y="11"/>
                  </a:lnTo>
                  <a:lnTo>
                    <a:pt x="49" y="15"/>
                  </a:lnTo>
                  <a:lnTo>
                    <a:pt x="49" y="20"/>
                  </a:lnTo>
                  <a:lnTo>
                    <a:pt x="48" y="24"/>
                  </a:lnTo>
                  <a:lnTo>
                    <a:pt x="48" y="28"/>
                  </a:lnTo>
                  <a:lnTo>
                    <a:pt x="48" y="33"/>
                  </a:lnTo>
                  <a:lnTo>
                    <a:pt x="49" y="40"/>
                  </a:lnTo>
                  <a:lnTo>
                    <a:pt x="49" y="47"/>
                  </a:lnTo>
                  <a:lnTo>
                    <a:pt x="50" y="53"/>
                  </a:lnTo>
                  <a:lnTo>
                    <a:pt x="43" y="46"/>
                  </a:lnTo>
                  <a:lnTo>
                    <a:pt x="37" y="39"/>
                  </a:lnTo>
                  <a:lnTo>
                    <a:pt x="30" y="30"/>
                  </a:lnTo>
                  <a:lnTo>
                    <a:pt x="23" y="21"/>
                  </a:lnTo>
                  <a:lnTo>
                    <a:pt x="16" y="13"/>
                  </a:lnTo>
                  <a:lnTo>
                    <a:pt x="10" y="7"/>
                  </a:lnTo>
                  <a:lnTo>
                    <a:pt x="5" y="2"/>
                  </a:lnTo>
                  <a:lnTo>
                    <a:pt x="0" y="0"/>
                  </a:lnTo>
                  <a:lnTo>
                    <a:pt x="6" y="10"/>
                  </a:lnTo>
                  <a:lnTo>
                    <a:pt x="14" y="20"/>
                  </a:lnTo>
                  <a:lnTo>
                    <a:pt x="20" y="30"/>
                  </a:lnTo>
                  <a:lnTo>
                    <a:pt x="24" y="37"/>
                  </a:lnTo>
                  <a:lnTo>
                    <a:pt x="28" y="42"/>
                  </a:lnTo>
                  <a:lnTo>
                    <a:pt x="35" y="49"/>
                  </a:lnTo>
                  <a:lnTo>
                    <a:pt x="41" y="55"/>
                  </a:lnTo>
                  <a:lnTo>
                    <a:pt x="46" y="59"/>
                  </a:lnTo>
                  <a:lnTo>
                    <a:pt x="41" y="59"/>
                  </a:lnTo>
                  <a:lnTo>
                    <a:pt x="34" y="58"/>
                  </a:lnTo>
                  <a:lnTo>
                    <a:pt x="28" y="56"/>
                  </a:lnTo>
                  <a:lnTo>
                    <a:pt x="24" y="53"/>
                  </a:lnTo>
                  <a:lnTo>
                    <a:pt x="21" y="51"/>
                  </a:lnTo>
                  <a:lnTo>
                    <a:pt x="18" y="51"/>
                  </a:lnTo>
                  <a:lnTo>
                    <a:pt x="18" y="52"/>
                  </a:lnTo>
                  <a:lnTo>
                    <a:pt x="19" y="55"/>
                  </a:lnTo>
                  <a:lnTo>
                    <a:pt x="22" y="57"/>
                  </a:lnTo>
                  <a:lnTo>
                    <a:pt x="26" y="60"/>
                  </a:lnTo>
                  <a:lnTo>
                    <a:pt x="31" y="63"/>
                  </a:lnTo>
                  <a:lnTo>
                    <a:pt x="36" y="65"/>
                  </a:lnTo>
                  <a:lnTo>
                    <a:pt x="42" y="67"/>
                  </a:lnTo>
                  <a:lnTo>
                    <a:pt x="47" y="68"/>
                  </a:lnTo>
                  <a:lnTo>
                    <a:pt x="53" y="70"/>
                  </a:lnTo>
                  <a:lnTo>
                    <a:pt x="57" y="70"/>
                  </a:lnTo>
                  <a:lnTo>
                    <a:pt x="62" y="72"/>
                  </a:lnTo>
                  <a:lnTo>
                    <a:pt x="68" y="76"/>
                  </a:lnTo>
                  <a:lnTo>
                    <a:pt x="73" y="81"/>
                  </a:lnTo>
                  <a:lnTo>
                    <a:pt x="77" y="86"/>
                  </a:lnTo>
                  <a:lnTo>
                    <a:pt x="74" y="87"/>
                  </a:lnTo>
                  <a:lnTo>
                    <a:pt x="71" y="89"/>
                  </a:lnTo>
                  <a:lnTo>
                    <a:pt x="67" y="90"/>
                  </a:lnTo>
                  <a:lnTo>
                    <a:pt x="62" y="90"/>
                  </a:lnTo>
                  <a:lnTo>
                    <a:pt x="58" y="91"/>
                  </a:lnTo>
                  <a:lnTo>
                    <a:pt x="54" y="91"/>
                  </a:lnTo>
                  <a:lnTo>
                    <a:pt x="50" y="91"/>
                  </a:lnTo>
                  <a:lnTo>
                    <a:pt x="47" y="91"/>
                  </a:lnTo>
                  <a:lnTo>
                    <a:pt x="43" y="90"/>
                  </a:lnTo>
                  <a:lnTo>
                    <a:pt x="40" y="91"/>
                  </a:lnTo>
                  <a:lnTo>
                    <a:pt x="42" y="93"/>
                  </a:lnTo>
                  <a:lnTo>
                    <a:pt x="48" y="94"/>
                  </a:lnTo>
                  <a:lnTo>
                    <a:pt x="52" y="95"/>
                  </a:lnTo>
                  <a:lnTo>
                    <a:pt x="57" y="95"/>
                  </a:lnTo>
                  <a:lnTo>
                    <a:pt x="63" y="95"/>
                  </a:lnTo>
                  <a:lnTo>
                    <a:pt x="68" y="95"/>
                  </a:lnTo>
                  <a:lnTo>
                    <a:pt x="73" y="95"/>
                  </a:lnTo>
                  <a:lnTo>
                    <a:pt x="79" y="94"/>
                  </a:lnTo>
                  <a:lnTo>
                    <a:pt x="82" y="94"/>
                  </a:lnTo>
                  <a:lnTo>
                    <a:pt x="85" y="94"/>
                  </a:lnTo>
                  <a:lnTo>
                    <a:pt x="89" y="95"/>
                  </a:lnTo>
                  <a:lnTo>
                    <a:pt x="92" y="97"/>
                  </a:lnTo>
                  <a:lnTo>
                    <a:pt x="93" y="101"/>
                  </a:lnTo>
                  <a:lnTo>
                    <a:pt x="95" y="104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6" name="Freeform 321"/>
            <p:cNvSpPr>
              <a:spLocks/>
            </p:cNvSpPr>
            <p:nvPr/>
          </p:nvSpPr>
          <p:spPr bwMode="auto">
            <a:xfrm>
              <a:off x="219" y="401"/>
              <a:ext cx="60" cy="159"/>
            </a:xfrm>
            <a:custGeom>
              <a:avLst/>
              <a:gdLst>
                <a:gd name="T0" fmla="*/ 6 w 60"/>
                <a:gd name="T1" fmla="*/ 132 h 159"/>
                <a:gd name="T2" fmla="*/ 10 w 60"/>
                <a:gd name="T3" fmla="*/ 125 h 159"/>
                <a:gd name="T4" fmla="*/ 13 w 60"/>
                <a:gd name="T5" fmla="*/ 127 h 159"/>
                <a:gd name="T6" fmla="*/ 16 w 60"/>
                <a:gd name="T7" fmla="*/ 113 h 159"/>
                <a:gd name="T8" fmla="*/ 6 w 60"/>
                <a:gd name="T9" fmla="*/ 90 h 159"/>
                <a:gd name="T10" fmla="*/ 0 w 60"/>
                <a:gd name="T11" fmla="*/ 65 h 159"/>
                <a:gd name="T12" fmla="*/ 2 w 60"/>
                <a:gd name="T13" fmla="*/ 66 h 159"/>
                <a:gd name="T14" fmla="*/ 12 w 60"/>
                <a:gd name="T15" fmla="*/ 92 h 159"/>
                <a:gd name="T16" fmla="*/ 23 w 60"/>
                <a:gd name="T17" fmla="*/ 75 h 159"/>
                <a:gd name="T18" fmla="*/ 22 w 60"/>
                <a:gd name="T19" fmla="*/ 45 h 159"/>
                <a:gd name="T20" fmla="*/ 21 w 60"/>
                <a:gd name="T21" fmla="*/ 19 h 159"/>
                <a:gd name="T22" fmla="*/ 24 w 60"/>
                <a:gd name="T23" fmla="*/ 20 h 159"/>
                <a:gd name="T24" fmla="*/ 24 w 60"/>
                <a:gd name="T25" fmla="*/ 35 h 159"/>
                <a:gd name="T26" fmla="*/ 30 w 60"/>
                <a:gd name="T27" fmla="*/ 35 h 159"/>
                <a:gd name="T28" fmla="*/ 44 w 60"/>
                <a:gd name="T29" fmla="*/ 2 h 159"/>
                <a:gd name="T30" fmla="*/ 48 w 60"/>
                <a:gd name="T31" fmla="*/ 2 h 159"/>
                <a:gd name="T32" fmla="*/ 38 w 60"/>
                <a:gd name="T33" fmla="*/ 24 h 159"/>
                <a:gd name="T34" fmla="*/ 37 w 60"/>
                <a:gd name="T35" fmla="*/ 44 h 159"/>
                <a:gd name="T36" fmla="*/ 50 w 60"/>
                <a:gd name="T37" fmla="*/ 37 h 159"/>
                <a:gd name="T38" fmla="*/ 53 w 60"/>
                <a:gd name="T39" fmla="*/ 37 h 159"/>
                <a:gd name="T40" fmla="*/ 42 w 60"/>
                <a:gd name="T41" fmla="*/ 48 h 159"/>
                <a:gd name="T42" fmla="*/ 30 w 60"/>
                <a:gd name="T43" fmla="*/ 66 h 159"/>
                <a:gd name="T44" fmla="*/ 24 w 60"/>
                <a:gd name="T45" fmla="*/ 98 h 159"/>
                <a:gd name="T46" fmla="*/ 37 w 60"/>
                <a:gd name="T47" fmla="*/ 97 h 159"/>
                <a:gd name="T48" fmla="*/ 50 w 60"/>
                <a:gd name="T49" fmla="*/ 93 h 159"/>
                <a:gd name="T50" fmla="*/ 56 w 60"/>
                <a:gd name="T51" fmla="*/ 89 h 159"/>
                <a:gd name="T52" fmla="*/ 55 w 60"/>
                <a:gd name="T53" fmla="*/ 93 h 159"/>
                <a:gd name="T54" fmla="*/ 46 w 60"/>
                <a:gd name="T55" fmla="*/ 100 h 159"/>
                <a:gd name="T56" fmla="*/ 31 w 60"/>
                <a:gd name="T57" fmla="*/ 106 h 159"/>
                <a:gd name="T58" fmla="*/ 23 w 60"/>
                <a:gd name="T59" fmla="*/ 111 h 159"/>
                <a:gd name="T60" fmla="*/ 20 w 60"/>
                <a:gd name="T61" fmla="*/ 128 h 159"/>
                <a:gd name="T62" fmla="*/ 29 w 60"/>
                <a:gd name="T63" fmla="*/ 131 h 159"/>
                <a:gd name="T64" fmla="*/ 46 w 60"/>
                <a:gd name="T65" fmla="*/ 122 h 159"/>
                <a:gd name="T66" fmla="*/ 58 w 60"/>
                <a:gd name="T67" fmla="*/ 113 h 159"/>
                <a:gd name="T68" fmla="*/ 58 w 60"/>
                <a:gd name="T69" fmla="*/ 117 h 159"/>
                <a:gd name="T70" fmla="*/ 43 w 60"/>
                <a:gd name="T71" fmla="*/ 138 h 159"/>
                <a:gd name="T72" fmla="*/ 36 w 60"/>
                <a:gd name="T73" fmla="*/ 139 h 159"/>
                <a:gd name="T74" fmla="*/ 30 w 60"/>
                <a:gd name="T75" fmla="*/ 133 h 159"/>
                <a:gd name="T76" fmla="*/ 15 w 60"/>
                <a:gd name="T77" fmla="*/ 134 h 159"/>
                <a:gd name="T78" fmla="*/ 12 w 60"/>
                <a:gd name="T79" fmla="*/ 144 h 159"/>
                <a:gd name="T80" fmla="*/ 6 w 60"/>
                <a:gd name="T81" fmla="*/ 154 h 159"/>
                <a:gd name="T82" fmla="*/ 4 w 60"/>
                <a:gd name="T83" fmla="*/ 154 h 159"/>
                <a:gd name="T84" fmla="*/ 9 w 60"/>
                <a:gd name="T85" fmla="*/ 141 h 159"/>
                <a:gd name="T86" fmla="*/ 2 w 60"/>
                <a:gd name="T87" fmla="*/ 135 h 15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0"/>
                <a:gd name="T133" fmla="*/ 0 h 159"/>
                <a:gd name="T134" fmla="*/ 60 w 60"/>
                <a:gd name="T135" fmla="*/ 159 h 15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0" h="159">
                  <a:moveTo>
                    <a:pt x="0" y="137"/>
                  </a:moveTo>
                  <a:lnTo>
                    <a:pt x="3" y="134"/>
                  </a:lnTo>
                  <a:lnTo>
                    <a:pt x="6" y="132"/>
                  </a:lnTo>
                  <a:lnTo>
                    <a:pt x="8" y="127"/>
                  </a:lnTo>
                  <a:lnTo>
                    <a:pt x="9" y="123"/>
                  </a:lnTo>
                  <a:lnTo>
                    <a:pt x="10" y="125"/>
                  </a:lnTo>
                  <a:lnTo>
                    <a:pt x="12" y="126"/>
                  </a:lnTo>
                  <a:lnTo>
                    <a:pt x="12" y="127"/>
                  </a:lnTo>
                  <a:lnTo>
                    <a:pt x="13" y="127"/>
                  </a:lnTo>
                  <a:lnTo>
                    <a:pt x="14" y="124"/>
                  </a:lnTo>
                  <a:lnTo>
                    <a:pt x="15" y="119"/>
                  </a:lnTo>
                  <a:lnTo>
                    <a:pt x="16" y="113"/>
                  </a:lnTo>
                  <a:lnTo>
                    <a:pt x="15" y="109"/>
                  </a:lnTo>
                  <a:lnTo>
                    <a:pt x="11" y="102"/>
                  </a:lnTo>
                  <a:lnTo>
                    <a:pt x="6" y="90"/>
                  </a:lnTo>
                  <a:lnTo>
                    <a:pt x="1" y="78"/>
                  </a:lnTo>
                  <a:lnTo>
                    <a:pt x="0" y="70"/>
                  </a:lnTo>
                  <a:lnTo>
                    <a:pt x="0" y="65"/>
                  </a:lnTo>
                  <a:lnTo>
                    <a:pt x="1" y="63"/>
                  </a:lnTo>
                  <a:lnTo>
                    <a:pt x="2" y="63"/>
                  </a:lnTo>
                  <a:lnTo>
                    <a:pt x="2" y="66"/>
                  </a:lnTo>
                  <a:lnTo>
                    <a:pt x="4" y="73"/>
                  </a:lnTo>
                  <a:lnTo>
                    <a:pt x="7" y="82"/>
                  </a:lnTo>
                  <a:lnTo>
                    <a:pt x="12" y="92"/>
                  </a:lnTo>
                  <a:lnTo>
                    <a:pt x="18" y="97"/>
                  </a:lnTo>
                  <a:lnTo>
                    <a:pt x="20" y="87"/>
                  </a:lnTo>
                  <a:lnTo>
                    <a:pt x="23" y="75"/>
                  </a:lnTo>
                  <a:lnTo>
                    <a:pt x="24" y="62"/>
                  </a:lnTo>
                  <a:lnTo>
                    <a:pt x="24" y="52"/>
                  </a:lnTo>
                  <a:lnTo>
                    <a:pt x="22" y="45"/>
                  </a:lnTo>
                  <a:lnTo>
                    <a:pt x="21" y="34"/>
                  </a:lnTo>
                  <a:lnTo>
                    <a:pt x="20" y="24"/>
                  </a:lnTo>
                  <a:lnTo>
                    <a:pt x="21" y="19"/>
                  </a:lnTo>
                  <a:lnTo>
                    <a:pt x="23" y="17"/>
                  </a:lnTo>
                  <a:lnTo>
                    <a:pt x="24" y="17"/>
                  </a:lnTo>
                  <a:lnTo>
                    <a:pt x="24" y="20"/>
                  </a:lnTo>
                  <a:lnTo>
                    <a:pt x="24" y="24"/>
                  </a:lnTo>
                  <a:lnTo>
                    <a:pt x="24" y="29"/>
                  </a:lnTo>
                  <a:lnTo>
                    <a:pt x="24" y="35"/>
                  </a:lnTo>
                  <a:lnTo>
                    <a:pt x="25" y="41"/>
                  </a:lnTo>
                  <a:lnTo>
                    <a:pt x="27" y="45"/>
                  </a:lnTo>
                  <a:lnTo>
                    <a:pt x="30" y="35"/>
                  </a:lnTo>
                  <a:lnTo>
                    <a:pt x="34" y="22"/>
                  </a:lnTo>
                  <a:lnTo>
                    <a:pt x="38" y="10"/>
                  </a:lnTo>
                  <a:lnTo>
                    <a:pt x="44" y="2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48" y="2"/>
                  </a:lnTo>
                  <a:lnTo>
                    <a:pt x="46" y="5"/>
                  </a:lnTo>
                  <a:lnTo>
                    <a:pt x="43" y="12"/>
                  </a:lnTo>
                  <a:lnTo>
                    <a:pt x="38" y="24"/>
                  </a:lnTo>
                  <a:lnTo>
                    <a:pt x="35" y="37"/>
                  </a:lnTo>
                  <a:lnTo>
                    <a:pt x="33" y="45"/>
                  </a:lnTo>
                  <a:lnTo>
                    <a:pt x="37" y="44"/>
                  </a:lnTo>
                  <a:lnTo>
                    <a:pt x="43" y="42"/>
                  </a:lnTo>
                  <a:lnTo>
                    <a:pt x="47" y="40"/>
                  </a:lnTo>
                  <a:lnTo>
                    <a:pt x="50" y="37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7"/>
                  </a:lnTo>
                  <a:lnTo>
                    <a:pt x="51" y="40"/>
                  </a:lnTo>
                  <a:lnTo>
                    <a:pt x="47" y="43"/>
                  </a:lnTo>
                  <a:lnTo>
                    <a:pt x="42" y="48"/>
                  </a:lnTo>
                  <a:lnTo>
                    <a:pt x="36" y="52"/>
                  </a:lnTo>
                  <a:lnTo>
                    <a:pt x="32" y="54"/>
                  </a:lnTo>
                  <a:lnTo>
                    <a:pt x="30" y="66"/>
                  </a:lnTo>
                  <a:lnTo>
                    <a:pt x="28" y="79"/>
                  </a:lnTo>
                  <a:lnTo>
                    <a:pt x="26" y="91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33" y="97"/>
                  </a:lnTo>
                  <a:lnTo>
                    <a:pt x="37" y="97"/>
                  </a:lnTo>
                  <a:lnTo>
                    <a:pt x="43" y="96"/>
                  </a:lnTo>
                  <a:lnTo>
                    <a:pt x="46" y="95"/>
                  </a:lnTo>
                  <a:lnTo>
                    <a:pt x="50" y="93"/>
                  </a:lnTo>
                  <a:lnTo>
                    <a:pt x="53" y="92"/>
                  </a:lnTo>
                  <a:lnTo>
                    <a:pt x="55" y="91"/>
                  </a:lnTo>
                  <a:lnTo>
                    <a:pt x="56" y="89"/>
                  </a:lnTo>
                  <a:lnTo>
                    <a:pt x="57" y="89"/>
                  </a:lnTo>
                  <a:lnTo>
                    <a:pt x="57" y="91"/>
                  </a:lnTo>
                  <a:lnTo>
                    <a:pt x="55" y="93"/>
                  </a:lnTo>
                  <a:lnTo>
                    <a:pt x="54" y="95"/>
                  </a:lnTo>
                  <a:lnTo>
                    <a:pt x="50" y="97"/>
                  </a:lnTo>
                  <a:lnTo>
                    <a:pt x="46" y="100"/>
                  </a:lnTo>
                  <a:lnTo>
                    <a:pt x="41" y="102"/>
                  </a:lnTo>
                  <a:lnTo>
                    <a:pt x="36" y="105"/>
                  </a:lnTo>
                  <a:lnTo>
                    <a:pt x="31" y="106"/>
                  </a:lnTo>
                  <a:lnTo>
                    <a:pt x="28" y="107"/>
                  </a:lnTo>
                  <a:lnTo>
                    <a:pt x="25" y="108"/>
                  </a:lnTo>
                  <a:lnTo>
                    <a:pt x="23" y="111"/>
                  </a:lnTo>
                  <a:lnTo>
                    <a:pt x="21" y="117"/>
                  </a:lnTo>
                  <a:lnTo>
                    <a:pt x="20" y="124"/>
                  </a:lnTo>
                  <a:lnTo>
                    <a:pt x="20" y="128"/>
                  </a:lnTo>
                  <a:lnTo>
                    <a:pt x="22" y="130"/>
                  </a:lnTo>
                  <a:lnTo>
                    <a:pt x="24" y="131"/>
                  </a:lnTo>
                  <a:lnTo>
                    <a:pt x="29" y="131"/>
                  </a:lnTo>
                  <a:lnTo>
                    <a:pt x="31" y="130"/>
                  </a:lnTo>
                  <a:lnTo>
                    <a:pt x="39" y="126"/>
                  </a:lnTo>
                  <a:lnTo>
                    <a:pt x="46" y="122"/>
                  </a:lnTo>
                  <a:lnTo>
                    <a:pt x="52" y="118"/>
                  </a:lnTo>
                  <a:lnTo>
                    <a:pt x="55" y="115"/>
                  </a:lnTo>
                  <a:lnTo>
                    <a:pt x="58" y="113"/>
                  </a:lnTo>
                  <a:lnTo>
                    <a:pt x="60" y="112"/>
                  </a:lnTo>
                  <a:lnTo>
                    <a:pt x="60" y="113"/>
                  </a:lnTo>
                  <a:lnTo>
                    <a:pt x="58" y="117"/>
                  </a:lnTo>
                  <a:lnTo>
                    <a:pt x="54" y="124"/>
                  </a:lnTo>
                  <a:lnTo>
                    <a:pt x="48" y="132"/>
                  </a:lnTo>
                  <a:lnTo>
                    <a:pt x="43" y="138"/>
                  </a:lnTo>
                  <a:lnTo>
                    <a:pt x="37" y="143"/>
                  </a:lnTo>
                  <a:lnTo>
                    <a:pt x="37" y="141"/>
                  </a:lnTo>
                  <a:lnTo>
                    <a:pt x="36" y="139"/>
                  </a:lnTo>
                  <a:lnTo>
                    <a:pt x="35" y="137"/>
                  </a:lnTo>
                  <a:lnTo>
                    <a:pt x="34" y="135"/>
                  </a:lnTo>
                  <a:lnTo>
                    <a:pt x="30" y="133"/>
                  </a:lnTo>
                  <a:lnTo>
                    <a:pt x="25" y="132"/>
                  </a:lnTo>
                  <a:lnTo>
                    <a:pt x="19" y="133"/>
                  </a:lnTo>
                  <a:lnTo>
                    <a:pt x="15" y="134"/>
                  </a:lnTo>
                  <a:lnTo>
                    <a:pt x="12" y="137"/>
                  </a:lnTo>
                  <a:lnTo>
                    <a:pt x="12" y="140"/>
                  </a:lnTo>
                  <a:lnTo>
                    <a:pt x="12" y="144"/>
                  </a:lnTo>
                  <a:lnTo>
                    <a:pt x="12" y="147"/>
                  </a:lnTo>
                  <a:lnTo>
                    <a:pt x="9" y="151"/>
                  </a:lnTo>
                  <a:lnTo>
                    <a:pt x="6" y="154"/>
                  </a:lnTo>
                  <a:lnTo>
                    <a:pt x="2" y="157"/>
                  </a:lnTo>
                  <a:lnTo>
                    <a:pt x="0" y="159"/>
                  </a:lnTo>
                  <a:lnTo>
                    <a:pt x="4" y="154"/>
                  </a:lnTo>
                  <a:lnTo>
                    <a:pt x="7" y="149"/>
                  </a:lnTo>
                  <a:lnTo>
                    <a:pt x="9" y="144"/>
                  </a:lnTo>
                  <a:lnTo>
                    <a:pt x="9" y="141"/>
                  </a:lnTo>
                  <a:lnTo>
                    <a:pt x="7" y="138"/>
                  </a:lnTo>
                  <a:lnTo>
                    <a:pt x="5" y="136"/>
                  </a:lnTo>
                  <a:lnTo>
                    <a:pt x="2" y="135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7" name="Freeform 322"/>
            <p:cNvSpPr>
              <a:spLocks/>
            </p:cNvSpPr>
            <p:nvPr/>
          </p:nvSpPr>
          <p:spPr bwMode="auto">
            <a:xfrm>
              <a:off x="206" y="489"/>
              <a:ext cx="10" cy="20"/>
            </a:xfrm>
            <a:custGeom>
              <a:avLst/>
              <a:gdLst>
                <a:gd name="T0" fmla="*/ 10 w 10"/>
                <a:gd name="T1" fmla="*/ 19 h 20"/>
                <a:gd name="T2" fmla="*/ 7 w 10"/>
                <a:gd name="T3" fmla="*/ 18 h 20"/>
                <a:gd name="T4" fmla="*/ 6 w 10"/>
                <a:gd name="T5" fmla="*/ 18 h 20"/>
                <a:gd name="T6" fmla="*/ 3 w 10"/>
                <a:gd name="T7" fmla="*/ 19 h 20"/>
                <a:gd name="T8" fmla="*/ 1 w 10"/>
                <a:gd name="T9" fmla="*/ 20 h 20"/>
                <a:gd name="T10" fmla="*/ 1 w 10"/>
                <a:gd name="T11" fmla="*/ 16 h 20"/>
                <a:gd name="T12" fmla="*/ 0 w 10"/>
                <a:gd name="T13" fmla="*/ 11 h 20"/>
                <a:gd name="T14" fmla="*/ 0 w 10"/>
                <a:gd name="T15" fmla="*/ 7 h 20"/>
                <a:gd name="T16" fmla="*/ 0 w 10"/>
                <a:gd name="T17" fmla="*/ 2 h 20"/>
                <a:gd name="T18" fmla="*/ 0 w 10"/>
                <a:gd name="T19" fmla="*/ 0 h 20"/>
                <a:gd name="T20" fmla="*/ 1 w 10"/>
                <a:gd name="T21" fmla="*/ 0 h 20"/>
                <a:gd name="T22" fmla="*/ 1 w 10"/>
                <a:gd name="T23" fmla="*/ 1 h 20"/>
                <a:gd name="T24" fmla="*/ 1 w 10"/>
                <a:gd name="T25" fmla="*/ 3 h 20"/>
                <a:gd name="T26" fmla="*/ 2 w 10"/>
                <a:gd name="T27" fmla="*/ 7 h 20"/>
                <a:gd name="T28" fmla="*/ 5 w 10"/>
                <a:gd name="T29" fmla="*/ 11 h 20"/>
                <a:gd name="T30" fmla="*/ 7 w 10"/>
                <a:gd name="T31" fmla="*/ 16 h 20"/>
                <a:gd name="T32" fmla="*/ 10 w 10"/>
                <a:gd name="T33" fmla="*/ 19 h 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"/>
                <a:gd name="T52" fmla="*/ 0 h 20"/>
                <a:gd name="T53" fmla="*/ 10 w 10"/>
                <a:gd name="T54" fmla="*/ 20 h 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" h="20">
                  <a:moveTo>
                    <a:pt x="10" y="19"/>
                  </a:moveTo>
                  <a:lnTo>
                    <a:pt x="7" y="18"/>
                  </a:lnTo>
                  <a:lnTo>
                    <a:pt x="6" y="18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2" y="7"/>
                  </a:lnTo>
                  <a:lnTo>
                    <a:pt x="5" y="11"/>
                  </a:lnTo>
                  <a:lnTo>
                    <a:pt x="7" y="16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8" name="Freeform 323"/>
            <p:cNvSpPr>
              <a:spLocks/>
            </p:cNvSpPr>
            <p:nvPr/>
          </p:nvSpPr>
          <p:spPr bwMode="auto">
            <a:xfrm>
              <a:off x="287" y="484"/>
              <a:ext cx="193" cy="132"/>
            </a:xfrm>
            <a:custGeom>
              <a:avLst/>
              <a:gdLst>
                <a:gd name="T0" fmla="*/ 19 w 193"/>
                <a:gd name="T1" fmla="*/ 93 h 132"/>
                <a:gd name="T2" fmla="*/ 37 w 193"/>
                <a:gd name="T3" fmla="*/ 80 h 132"/>
                <a:gd name="T4" fmla="*/ 48 w 193"/>
                <a:gd name="T5" fmla="*/ 49 h 132"/>
                <a:gd name="T6" fmla="*/ 63 w 193"/>
                <a:gd name="T7" fmla="*/ 24 h 132"/>
                <a:gd name="T8" fmla="*/ 81 w 193"/>
                <a:gd name="T9" fmla="*/ 3 h 132"/>
                <a:gd name="T10" fmla="*/ 87 w 193"/>
                <a:gd name="T11" fmla="*/ 1 h 132"/>
                <a:gd name="T12" fmla="*/ 75 w 193"/>
                <a:gd name="T13" fmla="*/ 17 h 132"/>
                <a:gd name="T14" fmla="*/ 58 w 193"/>
                <a:gd name="T15" fmla="*/ 41 h 132"/>
                <a:gd name="T16" fmla="*/ 50 w 193"/>
                <a:gd name="T17" fmla="*/ 65 h 132"/>
                <a:gd name="T18" fmla="*/ 52 w 193"/>
                <a:gd name="T19" fmla="*/ 71 h 132"/>
                <a:gd name="T20" fmla="*/ 65 w 193"/>
                <a:gd name="T21" fmla="*/ 62 h 132"/>
                <a:gd name="T22" fmla="*/ 79 w 193"/>
                <a:gd name="T23" fmla="*/ 51 h 132"/>
                <a:gd name="T24" fmla="*/ 97 w 193"/>
                <a:gd name="T25" fmla="*/ 26 h 132"/>
                <a:gd name="T26" fmla="*/ 125 w 193"/>
                <a:gd name="T27" fmla="*/ 4 h 132"/>
                <a:gd name="T28" fmla="*/ 136 w 193"/>
                <a:gd name="T29" fmla="*/ 2 h 132"/>
                <a:gd name="T30" fmla="*/ 113 w 193"/>
                <a:gd name="T31" fmla="*/ 21 h 132"/>
                <a:gd name="T32" fmla="*/ 91 w 193"/>
                <a:gd name="T33" fmla="*/ 48 h 132"/>
                <a:gd name="T34" fmla="*/ 93 w 193"/>
                <a:gd name="T35" fmla="*/ 53 h 132"/>
                <a:gd name="T36" fmla="*/ 115 w 193"/>
                <a:gd name="T37" fmla="*/ 49 h 132"/>
                <a:gd name="T38" fmla="*/ 139 w 193"/>
                <a:gd name="T39" fmla="*/ 33 h 132"/>
                <a:gd name="T40" fmla="*/ 167 w 193"/>
                <a:gd name="T41" fmla="*/ 19 h 132"/>
                <a:gd name="T42" fmla="*/ 175 w 193"/>
                <a:gd name="T43" fmla="*/ 19 h 132"/>
                <a:gd name="T44" fmla="*/ 153 w 193"/>
                <a:gd name="T45" fmla="*/ 29 h 132"/>
                <a:gd name="T46" fmla="*/ 134 w 193"/>
                <a:gd name="T47" fmla="*/ 46 h 132"/>
                <a:gd name="T48" fmla="*/ 154 w 193"/>
                <a:gd name="T49" fmla="*/ 49 h 132"/>
                <a:gd name="T50" fmla="*/ 182 w 193"/>
                <a:gd name="T51" fmla="*/ 41 h 132"/>
                <a:gd name="T52" fmla="*/ 193 w 193"/>
                <a:gd name="T53" fmla="*/ 37 h 132"/>
                <a:gd name="T54" fmla="*/ 176 w 193"/>
                <a:gd name="T55" fmla="*/ 49 h 132"/>
                <a:gd name="T56" fmla="*/ 144 w 193"/>
                <a:gd name="T57" fmla="*/ 58 h 132"/>
                <a:gd name="T58" fmla="*/ 147 w 193"/>
                <a:gd name="T59" fmla="*/ 69 h 132"/>
                <a:gd name="T60" fmla="*/ 168 w 193"/>
                <a:gd name="T61" fmla="*/ 81 h 132"/>
                <a:gd name="T62" fmla="*/ 176 w 193"/>
                <a:gd name="T63" fmla="*/ 88 h 132"/>
                <a:gd name="T64" fmla="*/ 154 w 193"/>
                <a:gd name="T65" fmla="*/ 80 h 132"/>
                <a:gd name="T66" fmla="*/ 127 w 193"/>
                <a:gd name="T67" fmla="*/ 66 h 132"/>
                <a:gd name="T68" fmla="*/ 112 w 193"/>
                <a:gd name="T69" fmla="*/ 64 h 132"/>
                <a:gd name="T70" fmla="*/ 97 w 193"/>
                <a:gd name="T71" fmla="*/ 66 h 132"/>
                <a:gd name="T72" fmla="*/ 103 w 193"/>
                <a:gd name="T73" fmla="*/ 78 h 132"/>
                <a:gd name="T74" fmla="*/ 118 w 193"/>
                <a:gd name="T75" fmla="*/ 92 h 132"/>
                <a:gd name="T76" fmla="*/ 136 w 193"/>
                <a:gd name="T77" fmla="*/ 104 h 132"/>
                <a:gd name="T78" fmla="*/ 143 w 193"/>
                <a:gd name="T79" fmla="*/ 113 h 132"/>
                <a:gd name="T80" fmla="*/ 117 w 193"/>
                <a:gd name="T81" fmla="*/ 96 h 132"/>
                <a:gd name="T82" fmla="*/ 92 w 193"/>
                <a:gd name="T83" fmla="*/ 78 h 132"/>
                <a:gd name="T84" fmla="*/ 79 w 193"/>
                <a:gd name="T85" fmla="*/ 72 h 132"/>
                <a:gd name="T86" fmla="*/ 56 w 193"/>
                <a:gd name="T87" fmla="*/ 81 h 132"/>
                <a:gd name="T88" fmla="*/ 52 w 193"/>
                <a:gd name="T89" fmla="*/ 89 h 132"/>
                <a:gd name="T90" fmla="*/ 70 w 193"/>
                <a:gd name="T91" fmla="*/ 105 h 132"/>
                <a:gd name="T92" fmla="*/ 96 w 193"/>
                <a:gd name="T93" fmla="*/ 126 h 132"/>
                <a:gd name="T94" fmla="*/ 99 w 193"/>
                <a:gd name="T95" fmla="*/ 132 h 132"/>
                <a:gd name="T96" fmla="*/ 74 w 193"/>
                <a:gd name="T97" fmla="*/ 114 h 132"/>
                <a:gd name="T98" fmla="*/ 47 w 193"/>
                <a:gd name="T99" fmla="*/ 96 h 132"/>
                <a:gd name="T100" fmla="*/ 30 w 193"/>
                <a:gd name="T101" fmla="*/ 99 h 132"/>
                <a:gd name="T102" fmla="*/ 5 w 193"/>
                <a:gd name="T103" fmla="*/ 107 h 132"/>
                <a:gd name="T104" fmla="*/ 5 w 193"/>
                <a:gd name="T105" fmla="*/ 105 h 13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3"/>
                <a:gd name="T160" fmla="*/ 0 h 132"/>
                <a:gd name="T161" fmla="*/ 193 w 193"/>
                <a:gd name="T162" fmla="*/ 132 h 13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3" h="132">
                  <a:moveTo>
                    <a:pt x="8" y="102"/>
                  </a:moveTo>
                  <a:lnTo>
                    <a:pt x="11" y="99"/>
                  </a:lnTo>
                  <a:lnTo>
                    <a:pt x="15" y="96"/>
                  </a:lnTo>
                  <a:lnTo>
                    <a:pt x="19" y="93"/>
                  </a:lnTo>
                  <a:lnTo>
                    <a:pt x="25" y="89"/>
                  </a:lnTo>
                  <a:lnTo>
                    <a:pt x="30" y="86"/>
                  </a:lnTo>
                  <a:lnTo>
                    <a:pt x="35" y="83"/>
                  </a:lnTo>
                  <a:lnTo>
                    <a:pt x="37" y="80"/>
                  </a:lnTo>
                  <a:lnTo>
                    <a:pt x="39" y="78"/>
                  </a:lnTo>
                  <a:lnTo>
                    <a:pt x="41" y="72"/>
                  </a:lnTo>
                  <a:lnTo>
                    <a:pt x="44" y="61"/>
                  </a:lnTo>
                  <a:lnTo>
                    <a:pt x="48" y="49"/>
                  </a:lnTo>
                  <a:lnTo>
                    <a:pt x="53" y="40"/>
                  </a:lnTo>
                  <a:lnTo>
                    <a:pt x="55" y="36"/>
                  </a:lnTo>
                  <a:lnTo>
                    <a:pt x="59" y="30"/>
                  </a:lnTo>
                  <a:lnTo>
                    <a:pt x="63" y="24"/>
                  </a:lnTo>
                  <a:lnTo>
                    <a:pt x="67" y="18"/>
                  </a:lnTo>
                  <a:lnTo>
                    <a:pt x="72" y="12"/>
                  </a:lnTo>
                  <a:lnTo>
                    <a:pt x="77" y="7"/>
                  </a:lnTo>
                  <a:lnTo>
                    <a:pt x="81" y="3"/>
                  </a:lnTo>
                  <a:lnTo>
                    <a:pt x="84" y="1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7" y="1"/>
                  </a:lnTo>
                  <a:lnTo>
                    <a:pt x="85" y="4"/>
                  </a:lnTo>
                  <a:lnTo>
                    <a:pt x="84" y="7"/>
                  </a:lnTo>
                  <a:lnTo>
                    <a:pt x="80" y="11"/>
                  </a:lnTo>
                  <a:lnTo>
                    <a:pt x="75" y="17"/>
                  </a:lnTo>
                  <a:lnTo>
                    <a:pt x="71" y="23"/>
                  </a:lnTo>
                  <a:lnTo>
                    <a:pt x="66" y="29"/>
                  </a:lnTo>
                  <a:lnTo>
                    <a:pt x="61" y="36"/>
                  </a:lnTo>
                  <a:lnTo>
                    <a:pt x="58" y="41"/>
                  </a:lnTo>
                  <a:lnTo>
                    <a:pt x="55" y="45"/>
                  </a:lnTo>
                  <a:lnTo>
                    <a:pt x="53" y="51"/>
                  </a:lnTo>
                  <a:lnTo>
                    <a:pt x="51" y="58"/>
                  </a:lnTo>
                  <a:lnTo>
                    <a:pt x="50" y="65"/>
                  </a:lnTo>
                  <a:lnTo>
                    <a:pt x="49" y="69"/>
                  </a:lnTo>
                  <a:lnTo>
                    <a:pt x="49" y="72"/>
                  </a:lnTo>
                  <a:lnTo>
                    <a:pt x="50" y="72"/>
                  </a:lnTo>
                  <a:lnTo>
                    <a:pt x="52" y="71"/>
                  </a:lnTo>
                  <a:lnTo>
                    <a:pt x="55" y="69"/>
                  </a:lnTo>
                  <a:lnTo>
                    <a:pt x="58" y="67"/>
                  </a:lnTo>
                  <a:lnTo>
                    <a:pt x="60" y="65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72" y="56"/>
                  </a:lnTo>
                  <a:lnTo>
                    <a:pt x="76" y="53"/>
                  </a:lnTo>
                  <a:lnTo>
                    <a:pt x="79" y="51"/>
                  </a:lnTo>
                  <a:lnTo>
                    <a:pt x="81" y="51"/>
                  </a:lnTo>
                  <a:lnTo>
                    <a:pt x="85" y="43"/>
                  </a:lnTo>
                  <a:lnTo>
                    <a:pt x="91" y="34"/>
                  </a:lnTo>
                  <a:lnTo>
                    <a:pt x="97" y="26"/>
                  </a:lnTo>
                  <a:lnTo>
                    <a:pt x="105" y="19"/>
                  </a:lnTo>
                  <a:lnTo>
                    <a:pt x="113" y="13"/>
                  </a:lnTo>
                  <a:lnTo>
                    <a:pt x="120" y="8"/>
                  </a:lnTo>
                  <a:lnTo>
                    <a:pt x="125" y="4"/>
                  </a:lnTo>
                  <a:lnTo>
                    <a:pt x="129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6" y="2"/>
                  </a:lnTo>
                  <a:lnTo>
                    <a:pt x="133" y="4"/>
                  </a:lnTo>
                  <a:lnTo>
                    <a:pt x="127" y="8"/>
                  </a:lnTo>
                  <a:lnTo>
                    <a:pt x="120" y="14"/>
                  </a:lnTo>
                  <a:lnTo>
                    <a:pt x="113" y="21"/>
                  </a:lnTo>
                  <a:lnTo>
                    <a:pt x="106" y="27"/>
                  </a:lnTo>
                  <a:lnTo>
                    <a:pt x="100" y="35"/>
                  </a:lnTo>
                  <a:lnTo>
                    <a:pt x="95" y="42"/>
                  </a:lnTo>
                  <a:lnTo>
                    <a:pt x="91" y="48"/>
                  </a:lnTo>
                  <a:lnTo>
                    <a:pt x="90" y="51"/>
                  </a:lnTo>
                  <a:lnTo>
                    <a:pt x="90" y="53"/>
                  </a:lnTo>
                  <a:lnTo>
                    <a:pt x="91" y="53"/>
                  </a:lnTo>
                  <a:lnTo>
                    <a:pt x="93" y="53"/>
                  </a:lnTo>
                  <a:lnTo>
                    <a:pt x="97" y="52"/>
                  </a:lnTo>
                  <a:lnTo>
                    <a:pt x="103" y="51"/>
                  </a:lnTo>
                  <a:lnTo>
                    <a:pt x="109" y="50"/>
                  </a:lnTo>
                  <a:lnTo>
                    <a:pt x="115" y="49"/>
                  </a:lnTo>
                  <a:lnTo>
                    <a:pt x="120" y="48"/>
                  </a:lnTo>
                  <a:lnTo>
                    <a:pt x="125" y="43"/>
                  </a:lnTo>
                  <a:lnTo>
                    <a:pt x="131" y="38"/>
                  </a:lnTo>
                  <a:lnTo>
                    <a:pt x="139" y="33"/>
                  </a:lnTo>
                  <a:lnTo>
                    <a:pt x="147" y="28"/>
                  </a:lnTo>
                  <a:lnTo>
                    <a:pt x="155" y="24"/>
                  </a:lnTo>
                  <a:lnTo>
                    <a:pt x="162" y="21"/>
                  </a:lnTo>
                  <a:lnTo>
                    <a:pt x="167" y="19"/>
                  </a:lnTo>
                  <a:lnTo>
                    <a:pt x="170" y="17"/>
                  </a:lnTo>
                  <a:lnTo>
                    <a:pt x="174" y="16"/>
                  </a:lnTo>
                  <a:lnTo>
                    <a:pt x="176" y="17"/>
                  </a:lnTo>
                  <a:lnTo>
                    <a:pt x="175" y="19"/>
                  </a:lnTo>
                  <a:lnTo>
                    <a:pt x="170" y="21"/>
                  </a:lnTo>
                  <a:lnTo>
                    <a:pt x="165" y="23"/>
                  </a:lnTo>
                  <a:lnTo>
                    <a:pt x="159" y="26"/>
                  </a:lnTo>
                  <a:lnTo>
                    <a:pt x="153" y="29"/>
                  </a:lnTo>
                  <a:lnTo>
                    <a:pt x="147" y="33"/>
                  </a:lnTo>
                  <a:lnTo>
                    <a:pt x="142" y="38"/>
                  </a:lnTo>
                  <a:lnTo>
                    <a:pt x="138" y="42"/>
                  </a:lnTo>
                  <a:lnTo>
                    <a:pt x="134" y="46"/>
                  </a:lnTo>
                  <a:lnTo>
                    <a:pt x="133" y="50"/>
                  </a:lnTo>
                  <a:lnTo>
                    <a:pt x="139" y="51"/>
                  </a:lnTo>
                  <a:lnTo>
                    <a:pt x="146" y="50"/>
                  </a:lnTo>
                  <a:lnTo>
                    <a:pt x="154" y="49"/>
                  </a:lnTo>
                  <a:lnTo>
                    <a:pt x="162" y="47"/>
                  </a:lnTo>
                  <a:lnTo>
                    <a:pt x="170" y="45"/>
                  </a:lnTo>
                  <a:lnTo>
                    <a:pt x="176" y="43"/>
                  </a:lnTo>
                  <a:lnTo>
                    <a:pt x="182" y="41"/>
                  </a:lnTo>
                  <a:lnTo>
                    <a:pt x="185" y="40"/>
                  </a:lnTo>
                  <a:lnTo>
                    <a:pt x="189" y="37"/>
                  </a:lnTo>
                  <a:lnTo>
                    <a:pt x="193" y="36"/>
                  </a:lnTo>
                  <a:lnTo>
                    <a:pt x="193" y="37"/>
                  </a:lnTo>
                  <a:lnTo>
                    <a:pt x="190" y="40"/>
                  </a:lnTo>
                  <a:lnTo>
                    <a:pt x="187" y="43"/>
                  </a:lnTo>
                  <a:lnTo>
                    <a:pt x="183" y="46"/>
                  </a:lnTo>
                  <a:lnTo>
                    <a:pt x="176" y="49"/>
                  </a:lnTo>
                  <a:lnTo>
                    <a:pt x="169" y="52"/>
                  </a:lnTo>
                  <a:lnTo>
                    <a:pt x="161" y="55"/>
                  </a:lnTo>
                  <a:lnTo>
                    <a:pt x="152" y="57"/>
                  </a:lnTo>
                  <a:lnTo>
                    <a:pt x="144" y="58"/>
                  </a:lnTo>
                  <a:lnTo>
                    <a:pt x="135" y="58"/>
                  </a:lnTo>
                  <a:lnTo>
                    <a:pt x="138" y="62"/>
                  </a:lnTo>
                  <a:lnTo>
                    <a:pt x="142" y="65"/>
                  </a:lnTo>
                  <a:lnTo>
                    <a:pt x="147" y="69"/>
                  </a:lnTo>
                  <a:lnTo>
                    <a:pt x="153" y="73"/>
                  </a:lnTo>
                  <a:lnTo>
                    <a:pt x="158" y="76"/>
                  </a:lnTo>
                  <a:lnTo>
                    <a:pt x="164" y="79"/>
                  </a:lnTo>
                  <a:lnTo>
                    <a:pt x="168" y="81"/>
                  </a:lnTo>
                  <a:lnTo>
                    <a:pt x="171" y="83"/>
                  </a:lnTo>
                  <a:lnTo>
                    <a:pt x="176" y="85"/>
                  </a:lnTo>
                  <a:lnTo>
                    <a:pt x="177" y="87"/>
                  </a:lnTo>
                  <a:lnTo>
                    <a:pt x="176" y="88"/>
                  </a:lnTo>
                  <a:lnTo>
                    <a:pt x="172" y="87"/>
                  </a:lnTo>
                  <a:lnTo>
                    <a:pt x="168" y="86"/>
                  </a:lnTo>
                  <a:lnTo>
                    <a:pt x="162" y="83"/>
                  </a:lnTo>
                  <a:lnTo>
                    <a:pt x="154" y="80"/>
                  </a:lnTo>
                  <a:lnTo>
                    <a:pt x="146" y="77"/>
                  </a:lnTo>
                  <a:lnTo>
                    <a:pt x="139" y="73"/>
                  </a:lnTo>
                  <a:lnTo>
                    <a:pt x="132" y="70"/>
                  </a:lnTo>
                  <a:lnTo>
                    <a:pt x="127" y="66"/>
                  </a:lnTo>
                  <a:lnTo>
                    <a:pt x="123" y="63"/>
                  </a:lnTo>
                  <a:lnTo>
                    <a:pt x="120" y="63"/>
                  </a:lnTo>
                  <a:lnTo>
                    <a:pt x="116" y="64"/>
                  </a:lnTo>
                  <a:lnTo>
                    <a:pt x="112" y="64"/>
                  </a:lnTo>
                  <a:lnTo>
                    <a:pt x="108" y="64"/>
                  </a:lnTo>
                  <a:lnTo>
                    <a:pt x="103" y="65"/>
                  </a:lnTo>
                  <a:lnTo>
                    <a:pt x="100" y="65"/>
                  </a:lnTo>
                  <a:lnTo>
                    <a:pt x="97" y="66"/>
                  </a:lnTo>
                  <a:lnTo>
                    <a:pt x="94" y="66"/>
                  </a:lnTo>
                  <a:lnTo>
                    <a:pt x="96" y="70"/>
                  </a:lnTo>
                  <a:lnTo>
                    <a:pt x="99" y="74"/>
                  </a:lnTo>
                  <a:lnTo>
                    <a:pt x="103" y="78"/>
                  </a:lnTo>
                  <a:lnTo>
                    <a:pt x="107" y="81"/>
                  </a:lnTo>
                  <a:lnTo>
                    <a:pt x="110" y="85"/>
                  </a:lnTo>
                  <a:lnTo>
                    <a:pt x="115" y="89"/>
                  </a:lnTo>
                  <a:lnTo>
                    <a:pt x="118" y="92"/>
                  </a:lnTo>
                  <a:lnTo>
                    <a:pt x="121" y="94"/>
                  </a:lnTo>
                  <a:lnTo>
                    <a:pt x="126" y="98"/>
                  </a:lnTo>
                  <a:lnTo>
                    <a:pt x="132" y="101"/>
                  </a:lnTo>
                  <a:lnTo>
                    <a:pt x="136" y="104"/>
                  </a:lnTo>
                  <a:lnTo>
                    <a:pt x="140" y="106"/>
                  </a:lnTo>
                  <a:lnTo>
                    <a:pt x="143" y="109"/>
                  </a:lnTo>
                  <a:lnTo>
                    <a:pt x="145" y="112"/>
                  </a:lnTo>
                  <a:lnTo>
                    <a:pt x="143" y="113"/>
                  </a:lnTo>
                  <a:lnTo>
                    <a:pt x="136" y="109"/>
                  </a:lnTo>
                  <a:lnTo>
                    <a:pt x="131" y="105"/>
                  </a:lnTo>
                  <a:lnTo>
                    <a:pt x="124" y="101"/>
                  </a:lnTo>
                  <a:lnTo>
                    <a:pt x="117" y="96"/>
                  </a:lnTo>
                  <a:lnTo>
                    <a:pt x="110" y="91"/>
                  </a:lnTo>
                  <a:lnTo>
                    <a:pt x="103" y="86"/>
                  </a:lnTo>
                  <a:lnTo>
                    <a:pt x="97" y="81"/>
                  </a:lnTo>
                  <a:lnTo>
                    <a:pt x="92" y="78"/>
                  </a:lnTo>
                  <a:lnTo>
                    <a:pt x="89" y="75"/>
                  </a:lnTo>
                  <a:lnTo>
                    <a:pt x="85" y="72"/>
                  </a:lnTo>
                  <a:lnTo>
                    <a:pt x="82" y="71"/>
                  </a:lnTo>
                  <a:lnTo>
                    <a:pt x="79" y="72"/>
                  </a:lnTo>
                  <a:lnTo>
                    <a:pt x="76" y="74"/>
                  </a:lnTo>
                  <a:lnTo>
                    <a:pt x="71" y="76"/>
                  </a:lnTo>
                  <a:lnTo>
                    <a:pt x="63" y="78"/>
                  </a:lnTo>
                  <a:lnTo>
                    <a:pt x="56" y="81"/>
                  </a:lnTo>
                  <a:lnTo>
                    <a:pt x="52" y="83"/>
                  </a:lnTo>
                  <a:lnTo>
                    <a:pt x="51" y="85"/>
                  </a:lnTo>
                  <a:lnTo>
                    <a:pt x="51" y="87"/>
                  </a:lnTo>
                  <a:lnTo>
                    <a:pt x="52" y="89"/>
                  </a:lnTo>
                  <a:lnTo>
                    <a:pt x="55" y="93"/>
                  </a:lnTo>
                  <a:lnTo>
                    <a:pt x="59" y="96"/>
                  </a:lnTo>
                  <a:lnTo>
                    <a:pt x="64" y="100"/>
                  </a:lnTo>
                  <a:lnTo>
                    <a:pt x="70" y="105"/>
                  </a:lnTo>
                  <a:lnTo>
                    <a:pt x="77" y="110"/>
                  </a:lnTo>
                  <a:lnTo>
                    <a:pt x="84" y="116"/>
                  </a:lnTo>
                  <a:lnTo>
                    <a:pt x="91" y="121"/>
                  </a:lnTo>
                  <a:lnTo>
                    <a:pt x="96" y="126"/>
                  </a:lnTo>
                  <a:lnTo>
                    <a:pt x="100" y="128"/>
                  </a:lnTo>
                  <a:lnTo>
                    <a:pt x="103" y="131"/>
                  </a:lnTo>
                  <a:lnTo>
                    <a:pt x="103" y="132"/>
                  </a:lnTo>
                  <a:lnTo>
                    <a:pt x="99" y="132"/>
                  </a:lnTo>
                  <a:lnTo>
                    <a:pt x="92" y="128"/>
                  </a:lnTo>
                  <a:lnTo>
                    <a:pt x="88" y="124"/>
                  </a:lnTo>
                  <a:lnTo>
                    <a:pt x="81" y="119"/>
                  </a:lnTo>
                  <a:lnTo>
                    <a:pt x="74" y="114"/>
                  </a:lnTo>
                  <a:lnTo>
                    <a:pt x="66" y="108"/>
                  </a:lnTo>
                  <a:lnTo>
                    <a:pt x="59" y="104"/>
                  </a:lnTo>
                  <a:lnTo>
                    <a:pt x="52" y="100"/>
                  </a:lnTo>
                  <a:lnTo>
                    <a:pt x="47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36" y="97"/>
                  </a:lnTo>
                  <a:lnTo>
                    <a:pt x="30" y="99"/>
                  </a:lnTo>
                  <a:lnTo>
                    <a:pt x="24" y="102"/>
                  </a:lnTo>
                  <a:lnTo>
                    <a:pt x="17" y="104"/>
                  </a:lnTo>
                  <a:lnTo>
                    <a:pt x="11" y="106"/>
                  </a:lnTo>
                  <a:lnTo>
                    <a:pt x="5" y="107"/>
                  </a:lnTo>
                  <a:lnTo>
                    <a:pt x="2" y="108"/>
                  </a:lnTo>
                  <a:lnTo>
                    <a:pt x="0" y="108"/>
                  </a:lnTo>
                  <a:lnTo>
                    <a:pt x="1" y="107"/>
                  </a:lnTo>
                  <a:lnTo>
                    <a:pt x="5" y="105"/>
                  </a:lnTo>
                  <a:lnTo>
                    <a:pt x="8" y="102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09" name="Freeform 324"/>
            <p:cNvSpPr>
              <a:spLocks/>
            </p:cNvSpPr>
            <p:nvPr/>
          </p:nvSpPr>
          <p:spPr bwMode="auto">
            <a:xfrm>
              <a:off x="249" y="617"/>
              <a:ext cx="139" cy="131"/>
            </a:xfrm>
            <a:custGeom>
              <a:avLst/>
              <a:gdLst>
                <a:gd name="T0" fmla="*/ 15 w 139"/>
                <a:gd name="T1" fmla="*/ 11 h 131"/>
                <a:gd name="T2" fmla="*/ 33 w 139"/>
                <a:gd name="T3" fmla="*/ 13 h 131"/>
                <a:gd name="T4" fmla="*/ 62 w 139"/>
                <a:gd name="T5" fmla="*/ 8 h 131"/>
                <a:gd name="T6" fmla="*/ 88 w 139"/>
                <a:gd name="T7" fmla="*/ 8 h 131"/>
                <a:gd name="T8" fmla="*/ 97 w 139"/>
                <a:gd name="T9" fmla="*/ 14 h 131"/>
                <a:gd name="T10" fmla="*/ 81 w 139"/>
                <a:gd name="T11" fmla="*/ 13 h 131"/>
                <a:gd name="T12" fmla="*/ 59 w 139"/>
                <a:gd name="T13" fmla="*/ 15 h 131"/>
                <a:gd name="T14" fmla="*/ 37 w 139"/>
                <a:gd name="T15" fmla="*/ 20 h 131"/>
                <a:gd name="T16" fmla="*/ 41 w 139"/>
                <a:gd name="T17" fmla="*/ 26 h 131"/>
                <a:gd name="T18" fmla="*/ 53 w 139"/>
                <a:gd name="T19" fmla="*/ 31 h 131"/>
                <a:gd name="T20" fmla="*/ 61 w 139"/>
                <a:gd name="T21" fmla="*/ 35 h 131"/>
                <a:gd name="T22" fmla="*/ 86 w 139"/>
                <a:gd name="T23" fmla="*/ 34 h 131"/>
                <a:gd name="T24" fmla="*/ 115 w 139"/>
                <a:gd name="T25" fmla="*/ 39 h 131"/>
                <a:gd name="T26" fmla="*/ 129 w 139"/>
                <a:gd name="T27" fmla="*/ 50 h 131"/>
                <a:gd name="T28" fmla="*/ 123 w 139"/>
                <a:gd name="T29" fmla="*/ 49 h 131"/>
                <a:gd name="T30" fmla="*/ 104 w 139"/>
                <a:gd name="T31" fmla="*/ 44 h 131"/>
                <a:gd name="T32" fmla="*/ 80 w 139"/>
                <a:gd name="T33" fmla="*/ 41 h 131"/>
                <a:gd name="T34" fmla="*/ 76 w 139"/>
                <a:gd name="T35" fmla="*/ 48 h 131"/>
                <a:gd name="T36" fmla="*/ 88 w 139"/>
                <a:gd name="T37" fmla="*/ 58 h 131"/>
                <a:gd name="T38" fmla="*/ 107 w 139"/>
                <a:gd name="T39" fmla="*/ 60 h 131"/>
                <a:gd name="T40" fmla="*/ 129 w 139"/>
                <a:gd name="T41" fmla="*/ 71 h 131"/>
                <a:gd name="T42" fmla="*/ 135 w 139"/>
                <a:gd name="T43" fmla="*/ 82 h 131"/>
                <a:gd name="T44" fmla="*/ 119 w 139"/>
                <a:gd name="T45" fmla="*/ 72 h 131"/>
                <a:gd name="T46" fmla="*/ 103 w 139"/>
                <a:gd name="T47" fmla="*/ 67 h 131"/>
                <a:gd name="T48" fmla="*/ 110 w 139"/>
                <a:gd name="T49" fmla="*/ 82 h 131"/>
                <a:gd name="T50" fmla="*/ 126 w 139"/>
                <a:gd name="T51" fmla="*/ 101 h 131"/>
                <a:gd name="T52" fmla="*/ 134 w 139"/>
                <a:gd name="T53" fmla="*/ 111 h 131"/>
                <a:gd name="T54" fmla="*/ 137 w 139"/>
                <a:gd name="T55" fmla="*/ 126 h 131"/>
                <a:gd name="T56" fmla="*/ 129 w 139"/>
                <a:gd name="T57" fmla="*/ 116 h 131"/>
                <a:gd name="T58" fmla="*/ 108 w 139"/>
                <a:gd name="T59" fmla="*/ 87 h 131"/>
                <a:gd name="T60" fmla="*/ 93 w 139"/>
                <a:gd name="T61" fmla="*/ 71 h 131"/>
                <a:gd name="T62" fmla="*/ 89 w 139"/>
                <a:gd name="T63" fmla="*/ 76 h 131"/>
                <a:gd name="T64" fmla="*/ 95 w 139"/>
                <a:gd name="T65" fmla="*/ 97 h 131"/>
                <a:gd name="T66" fmla="*/ 103 w 139"/>
                <a:gd name="T67" fmla="*/ 118 h 131"/>
                <a:gd name="T68" fmla="*/ 98 w 139"/>
                <a:gd name="T69" fmla="*/ 113 h 131"/>
                <a:gd name="T70" fmla="*/ 83 w 139"/>
                <a:gd name="T71" fmla="*/ 76 h 131"/>
                <a:gd name="T72" fmla="*/ 68 w 139"/>
                <a:gd name="T73" fmla="*/ 53 h 131"/>
                <a:gd name="T74" fmla="*/ 58 w 139"/>
                <a:gd name="T75" fmla="*/ 46 h 131"/>
                <a:gd name="T76" fmla="*/ 55 w 139"/>
                <a:gd name="T77" fmla="*/ 50 h 131"/>
                <a:gd name="T78" fmla="*/ 62 w 139"/>
                <a:gd name="T79" fmla="*/ 87 h 131"/>
                <a:gd name="T80" fmla="*/ 72 w 139"/>
                <a:gd name="T81" fmla="*/ 107 h 131"/>
                <a:gd name="T82" fmla="*/ 62 w 139"/>
                <a:gd name="T83" fmla="*/ 95 h 131"/>
                <a:gd name="T84" fmla="*/ 49 w 139"/>
                <a:gd name="T85" fmla="*/ 41 h 131"/>
                <a:gd name="T86" fmla="*/ 32 w 139"/>
                <a:gd name="T87" fmla="*/ 29 h 131"/>
                <a:gd name="T88" fmla="*/ 27 w 139"/>
                <a:gd name="T89" fmla="*/ 42 h 131"/>
                <a:gd name="T90" fmla="*/ 31 w 139"/>
                <a:gd name="T91" fmla="*/ 67 h 131"/>
                <a:gd name="T92" fmla="*/ 37 w 139"/>
                <a:gd name="T93" fmla="*/ 94 h 131"/>
                <a:gd name="T94" fmla="*/ 32 w 139"/>
                <a:gd name="T95" fmla="*/ 91 h 131"/>
                <a:gd name="T96" fmla="*/ 25 w 139"/>
                <a:gd name="T97" fmla="*/ 54 h 131"/>
                <a:gd name="T98" fmla="*/ 13 w 139"/>
                <a:gd name="T99" fmla="*/ 17 h 131"/>
                <a:gd name="T100" fmla="*/ 0 w 139"/>
                <a:gd name="T101" fmla="*/ 1 h 131"/>
                <a:gd name="T102" fmla="*/ 2 w 139"/>
                <a:gd name="T103" fmla="*/ 0 h 13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9"/>
                <a:gd name="T157" fmla="*/ 0 h 131"/>
                <a:gd name="T158" fmla="*/ 139 w 139"/>
                <a:gd name="T159" fmla="*/ 131 h 13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9" h="131">
                  <a:moveTo>
                    <a:pt x="4" y="1"/>
                  </a:moveTo>
                  <a:lnTo>
                    <a:pt x="9" y="6"/>
                  </a:lnTo>
                  <a:lnTo>
                    <a:pt x="15" y="11"/>
                  </a:lnTo>
                  <a:lnTo>
                    <a:pt x="21" y="14"/>
                  </a:lnTo>
                  <a:lnTo>
                    <a:pt x="26" y="15"/>
                  </a:lnTo>
                  <a:lnTo>
                    <a:pt x="33" y="13"/>
                  </a:lnTo>
                  <a:lnTo>
                    <a:pt x="42" y="11"/>
                  </a:lnTo>
                  <a:lnTo>
                    <a:pt x="52" y="9"/>
                  </a:lnTo>
                  <a:lnTo>
                    <a:pt x="62" y="8"/>
                  </a:lnTo>
                  <a:lnTo>
                    <a:pt x="72" y="7"/>
                  </a:lnTo>
                  <a:lnTo>
                    <a:pt x="80" y="7"/>
                  </a:lnTo>
                  <a:lnTo>
                    <a:pt x="88" y="8"/>
                  </a:lnTo>
                  <a:lnTo>
                    <a:pt x="92" y="9"/>
                  </a:lnTo>
                  <a:lnTo>
                    <a:pt x="97" y="12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86" y="13"/>
                  </a:lnTo>
                  <a:lnTo>
                    <a:pt x="81" y="13"/>
                  </a:lnTo>
                  <a:lnTo>
                    <a:pt x="75" y="13"/>
                  </a:lnTo>
                  <a:lnTo>
                    <a:pt x="67" y="14"/>
                  </a:lnTo>
                  <a:lnTo>
                    <a:pt x="59" y="15"/>
                  </a:lnTo>
                  <a:lnTo>
                    <a:pt x="50" y="16"/>
                  </a:lnTo>
                  <a:lnTo>
                    <a:pt x="43" y="18"/>
                  </a:lnTo>
                  <a:lnTo>
                    <a:pt x="37" y="20"/>
                  </a:lnTo>
                  <a:lnTo>
                    <a:pt x="34" y="22"/>
                  </a:lnTo>
                  <a:lnTo>
                    <a:pt x="37" y="24"/>
                  </a:lnTo>
                  <a:lnTo>
                    <a:pt x="41" y="26"/>
                  </a:lnTo>
                  <a:lnTo>
                    <a:pt x="44" y="27"/>
                  </a:lnTo>
                  <a:lnTo>
                    <a:pt x="49" y="29"/>
                  </a:lnTo>
                  <a:lnTo>
                    <a:pt x="53" y="31"/>
                  </a:lnTo>
                  <a:lnTo>
                    <a:pt x="56" y="32"/>
                  </a:lnTo>
                  <a:lnTo>
                    <a:pt x="59" y="34"/>
                  </a:lnTo>
                  <a:lnTo>
                    <a:pt x="61" y="35"/>
                  </a:lnTo>
                  <a:lnTo>
                    <a:pt x="68" y="34"/>
                  </a:lnTo>
                  <a:lnTo>
                    <a:pt x="77" y="33"/>
                  </a:lnTo>
                  <a:lnTo>
                    <a:pt x="86" y="34"/>
                  </a:lnTo>
                  <a:lnTo>
                    <a:pt x="97" y="35"/>
                  </a:lnTo>
                  <a:lnTo>
                    <a:pt x="106" y="37"/>
                  </a:lnTo>
                  <a:lnTo>
                    <a:pt x="115" y="39"/>
                  </a:lnTo>
                  <a:lnTo>
                    <a:pt x="122" y="42"/>
                  </a:lnTo>
                  <a:lnTo>
                    <a:pt x="126" y="45"/>
                  </a:lnTo>
                  <a:lnTo>
                    <a:pt x="129" y="50"/>
                  </a:lnTo>
                  <a:lnTo>
                    <a:pt x="130" y="52"/>
                  </a:lnTo>
                  <a:lnTo>
                    <a:pt x="128" y="51"/>
                  </a:lnTo>
                  <a:lnTo>
                    <a:pt x="123" y="49"/>
                  </a:lnTo>
                  <a:lnTo>
                    <a:pt x="118" y="47"/>
                  </a:lnTo>
                  <a:lnTo>
                    <a:pt x="112" y="45"/>
                  </a:lnTo>
                  <a:lnTo>
                    <a:pt x="104" y="44"/>
                  </a:lnTo>
                  <a:lnTo>
                    <a:pt x="97" y="42"/>
                  </a:lnTo>
                  <a:lnTo>
                    <a:pt x="88" y="41"/>
                  </a:lnTo>
                  <a:lnTo>
                    <a:pt x="80" y="41"/>
                  </a:lnTo>
                  <a:lnTo>
                    <a:pt x="74" y="41"/>
                  </a:lnTo>
                  <a:lnTo>
                    <a:pt x="70" y="42"/>
                  </a:lnTo>
                  <a:lnTo>
                    <a:pt x="76" y="48"/>
                  </a:lnTo>
                  <a:lnTo>
                    <a:pt x="82" y="52"/>
                  </a:lnTo>
                  <a:lnTo>
                    <a:pt x="86" y="55"/>
                  </a:lnTo>
                  <a:lnTo>
                    <a:pt x="88" y="58"/>
                  </a:lnTo>
                  <a:lnTo>
                    <a:pt x="93" y="58"/>
                  </a:lnTo>
                  <a:lnTo>
                    <a:pt x="99" y="59"/>
                  </a:lnTo>
                  <a:lnTo>
                    <a:pt x="107" y="60"/>
                  </a:lnTo>
                  <a:lnTo>
                    <a:pt x="115" y="62"/>
                  </a:lnTo>
                  <a:lnTo>
                    <a:pt x="123" y="66"/>
                  </a:lnTo>
                  <a:lnTo>
                    <a:pt x="129" y="71"/>
                  </a:lnTo>
                  <a:lnTo>
                    <a:pt x="135" y="78"/>
                  </a:lnTo>
                  <a:lnTo>
                    <a:pt x="139" y="86"/>
                  </a:lnTo>
                  <a:lnTo>
                    <a:pt x="135" y="82"/>
                  </a:lnTo>
                  <a:lnTo>
                    <a:pt x="130" y="79"/>
                  </a:lnTo>
                  <a:lnTo>
                    <a:pt x="124" y="76"/>
                  </a:lnTo>
                  <a:lnTo>
                    <a:pt x="119" y="72"/>
                  </a:lnTo>
                  <a:lnTo>
                    <a:pt x="114" y="70"/>
                  </a:lnTo>
                  <a:lnTo>
                    <a:pt x="108" y="68"/>
                  </a:lnTo>
                  <a:lnTo>
                    <a:pt x="103" y="67"/>
                  </a:lnTo>
                  <a:lnTo>
                    <a:pt x="98" y="67"/>
                  </a:lnTo>
                  <a:lnTo>
                    <a:pt x="104" y="75"/>
                  </a:lnTo>
                  <a:lnTo>
                    <a:pt x="110" y="82"/>
                  </a:lnTo>
                  <a:lnTo>
                    <a:pt x="116" y="89"/>
                  </a:lnTo>
                  <a:lnTo>
                    <a:pt x="121" y="95"/>
                  </a:lnTo>
                  <a:lnTo>
                    <a:pt x="126" y="101"/>
                  </a:lnTo>
                  <a:lnTo>
                    <a:pt x="130" y="106"/>
                  </a:lnTo>
                  <a:lnTo>
                    <a:pt x="133" y="109"/>
                  </a:lnTo>
                  <a:lnTo>
                    <a:pt x="134" y="111"/>
                  </a:lnTo>
                  <a:lnTo>
                    <a:pt x="135" y="115"/>
                  </a:lnTo>
                  <a:lnTo>
                    <a:pt x="135" y="120"/>
                  </a:lnTo>
                  <a:lnTo>
                    <a:pt x="137" y="126"/>
                  </a:lnTo>
                  <a:lnTo>
                    <a:pt x="139" y="131"/>
                  </a:lnTo>
                  <a:lnTo>
                    <a:pt x="135" y="124"/>
                  </a:lnTo>
                  <a:lnTo>
                    <a:pt x="129" y="116"/>
                  </a:lnTo>
                  <a:lnTo>
                    <a:pt x="123" y="107"/>
                  </a:lnTo>
                  <a:lnTo>
                    <a:pt x="115" y="97"/>
                  </a:lnTo>
                  <a:lnTo>
                    <a:pt x="108" y="87"/>
                  </a:lnTo>
                  <a:lnTo>
                    <a:pt x="102" y="80"/>
                  </a:lnTo>
                  <a:lnTo>
                    <a:pt x="97" y="74"/>
                  </a:lnTo>
                  <a:lnTo>
                    <a:pt x="93" y="71"/>
                  </a:lnTo>
                  <a:lnTo>
                    <a:pt x="90" y="70"/>
                  </a:lnTo>
                  <a:lnTo>
                    <a:pt x="89" y="72"/>
                  </a:lnTo>
                  <a:lnTo>
                    <a:pt x="89" y="76"/>
                  </a:lnTo>
                  <a:lnTo>
                    <a:pt x="90" y="80"/>
                  </a:lnTo>
                  <a:lnTo>
                    <a:pt x="92" y="86"/>
                  </a:lnTo>
                  <a:lnTo>
                    <a:pt x="95" y="97"/>
                  </a:lnTo>
                  <a:lnTo>
                    <a:pt x="99" y="109"/>
                  </a:lnTo>
                  <a:lnTo>
                    <a:pt x="102" y="115"/>
                  </a:lnTo>
                  <a:lnTo>
                    <a:pt x="103" y="118"/>
                  </a:lnTo>
                  <a:lnTo>
                    <a:pt x="102" y="118"/>
                  </a:lnTo>
                  <a:lnTo>
                    <a:pt x="99" y="117"/>
                  </a:lnTo>
                  <a:lnTo>
                    <a:pt x="98" y="113"/>
                  </a:lnTo>
                  <a:lnTo>
                    <a:pt x="93" y="105"/>
                  </a:lnTo>
                  <a:lnTo>
                    <a:pt x="87" y="90"/>
                  </a:lnTo>
                  <a:lnTo>
                    <a:pt x="83" y="76"/>
                  </a:lnTo>
                  <a:lnTo>
                    <a:pt x="83" y="65"/>
                  </a:lnTo>
                  <a:lnTo>
                    <a:pt x="75" y="58"/>
                  </a:lnTo>
                  <a:lnTo>
                    <a:pt x="68" y="53"/>
                  </a:lnTo>
                  <a:lnTo>
                    <a:pt x="62" y="49"/>
                  </a:lnTo>
                  <a:lnTo>
                    <a:pt x="60" y="47"/>
                  </a:lnTo>
                  <a:lnTo>
                    <a:pt x="58" y="46"/>
                  </a:lnTo>
                  <a:lnTo>
                    <a:pt x="56" y="45"/>
                  </a:lnTo>
                  <a:lnTo>
                    <a:pt x="55" y="46"/>
                  </a:lnTo>
                  <a:lnTo>
                    <a:pt x="55" y="50"/>
                  </a:lnTo>
                  <a:lnTo>
                    <a:pt x="55" y="58"/>
                  </a:lnTo>
                  <a:lnTo>
                    <a:pt x="58" y="73"/>
                  </a:lnTo>
                  <a:lnTo>
                    <a:pt x="62" y="87"/>
                  </a:lnTo>
                  <a:lnTo>
                    <a:pt x="69" y="100"/>
                  </a:lnTo>
                  <a:lnTo>
                    <a:pt x="73" y="105"/>
                  </a:lnTo>
                  <a:lnTo>
                    <a:pt x="72" y="107"/>
                  </a:lnTo>
                  <a:lnTo>
                    <a:pt x="70" y="106"/>
                  </a:lnTo>
                  <a:lnTo>
                    <a:pt x="67" y="103"/>
                  </a:lnTo>
                  <a:lnTo>
                    <a:pt x="62" y="95"/>
                  </a:lnTo>
                  <a:lnTo>
                    <a:pt x="55" y="81"/>
                  </a:lnTo>
                  <a:lnTo>
                    <a:pt x="49" y="61"/>
                  </a:lnTo>
                  <a:lnTo>
                    <a:pt x="49" y="41"/>
                  </a:lnTo>
                  <a:lnTo>
                    <a:pt x="44" y="36"/>
                  </a:lnTo>
                  <a:lnTo>
                    <a:pt x="38" y="32"/>
                  </a:lnTo>
                  <a:lnTo>
                    <a:pt x="32" y="29"/>
                  </a:lnTo>
                  <a:lnTo>
                    <a:pt x="28" y="27"/>
                  </a:lnTo>
                  <a:lnTo>
                    <a:pt x="27" y="33"/>
                  </a:lnTo>
                  <a:lnTo>
                    <a:pt x="27" y="42"/>
                  </a:lnTo>
                  <a:lnTo>
                    <a:pt x="29" y="52"/>
                  </a:lnTo>
                  <a:lnTo>
                    <a:pt x="31" y="59"/>
                  </a:lnTo>
                  <a:lnTo>
                    <a:pt x="31" y="67"/>
                  </a:lnTo>
                  <a:lnTo>
                    <a:pt x="33" y="78"/>
                  </a:lnTo>
                  <a:lnTo>
                    <a:pt x="35" y="88"/>
                  </a:lnTo>
                  <a:lnTo>
                    <a:pt x="37" y="94"/>
                  </a:lnTo>
                  <a:lnTo>
                    <a:pt x="37" y="96"/>
                  </a:lnTo>
                  <a:lnTo>
                    <a:pt x="35" y="95"/>
                  </a:lnTo>
                  <a:lnTo>
                    <a:pt x="32" y="91"/>
                  </a:lnTo>
                  <a:lnTo>
                    <a:pt x="30" y="84"/>
                  </a:lnTo>
                  <a:lnTo>
                    <a:pt x="28" y="72"/>
                  </a:lnTo>
                  <a:lnTo>
                    <a:pt x="25" y="54"/>
                  </a:lnTo>
                  <a:lnTo>
                    <a:pt x="22" y="36"/>
                  </a:lnTo>
                  <a:lnTo>
                    <a:pt x="20" y="26"/>
                  </a:lnTo>
                  <a:lnTo>
                    <a:pt x="13" y="17"/>
                  </a:lnTo>
                  <a:lnTo>
                    <a:pt x="6" y="10"/>
                  </a:lnTo>
                  <a:lnTo>
                    <a:pt x="2" y="5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10" name="Freeform 325"/>
            <p:cNvSpPr>
              <a:spLocks/>
            </p:cNvSpPr>
            <p:nvPr/>
          </p:nvSpPr>
          <p:spPr bwMode="auto">
            <a:xfrm>
              <a:off x="176" y="632"/>
              <a:ext cx="97" cy="179"/>
            </a:xfrm>
            <a:custGeom>
              <a:avLst/>
              <a:gdLst>
                <a:gd name="T0" fmla="*/ 43 w 97"/>
                <a:gd name="T1" fmla="*/ 2 h 179"/>
                <a:gd name="T2" fmla="*/ 46 w 97"/>
                <a:gd name="T3" fmla="*/ 21 h 179"/>
                <a:gd name="T4" fmla="*/ 49 w 97"/>
                <a:gd name="T5" fmla="*/ 29 h 179"/>
                <a:gd name="T6" fmla="*/ 55 w 97"/>
                <a:gd name="T7" fmla="*/ 35 h 179"/>
                <a:gd name="T8" fmla="*/ 65 w 97"/>
                <a:gd name="T9" fmla="*/ 44 h 179"/>
                <a:gd name="T10" fmla="*/ 74 w 97"/>
                <a:gd name="T11" fmla="*/ 58 h 179"/>
                <a:gd name="T12" fmla="*/ 86 w 97"/>
                <a:gd name="T13" fmla="*/ 80 h 179"/>
                <a:gd name="T14" fmla="*/ 95 w 97"/>
                <a:gd name="T15" fmla="*/ 96 h 179"/>
                <a:gd name="T16" fmla="*/ 97 w 97"/>
                <a:gd name="T17" fmla="*/ 104 h 179"/>
                <a:gd name="T18" fmla="*/ 94 w 97"/>
                <a:gd name="T19" fmla="*/ 104 h 179"/>
                <a:gd name="T20" fmla="*/ 90 w 97"/>
                <a:gd name="T21" fmla="*/ 95 h 179"/>
                <a:gd name="T22" fmla="*/ 84 w 97"/>
                <a:gd name="T23" fmla="*/ 83 h 179"/>
                <a:gd name="T24" fmla="*/ 75 w 97"/>
                <a:gd name="T25" fmla="*/ 68 h 179"/>
                <a:gd name="T26" fmla="*/ 67 w 97"/>
                <a:gd name="T27" fmla="*/ 56 h 179"/>
                <a:gd name="T28" fmla="*/ 61 w 97"/>
                <a:gd name="T29" fmla="*/ 49 h 179"/>
                <a:gd name="T30" fmla="*/ 55 w 97"/>
                <a:gd name="T31" fmla="*/ 44 h 179"/>
                <a:gd name="T32" fmla="*/ 51 w 97"/>
                <a:gd name="T33" fmla="*/ 53 h 179"/>
                <a:gd name="T34" fmla="*/ 52 w 97"/>
                <a:gd name="T35" fmla="*/ 73 h 179"/>
                <a:gd name="T36" fmla="*/ 57 w 97"/>
                <a:gd name="T37" fmla="*/ 84 h 179"/>
                <a:gd name="T38" fmla="*/ 68 w 97"/>
                <a:gd name="T39" fmla="*/ 95 h 179"/>
                <a:gd name="T40" fmla="*/ 80 w 97"/>
                <a:gd name="T41" fmla="*/ 112 h 179"/>
                <a:gd name="T42" fmla="*/ 89 w 97"/>
                <a:gd name="T43" fmla="*/ 132 h 179"/>
                <a:gd name="T44" fmla="*/ 91 w 97"/>
                <a:gd name="T45" fmla="*/ 148 h 179"/>
                <a:gd name="T46" fmla="*/ 86 w 97"/>
                <a:gd name="T47" fmla="*/ 140 h 179"/>
                <a:gd name="T48" fmla="*/ 79 w 97"/>
                <a:gd name="T49" fmla="*/ 122 h 179"/>
                <a:gd name="T50" fmla="*/ 73 w 97"/>
                <a:gd name="T51" fmla="*/ 111 h 179"/>
                <a:gd name="T52" fmla="*/ 65 w 97"/>
                <a:gd name="T53" fmla="*/ 102 h 179"/>
                <a:gd name="T54" fmla="*/ 57 w 97"/>
                <a:gd name="T55" fmla="*/ 95 h 179"/>
                <a:gd name="T56" fmla="*/ 59 w 97"/>
                <a:gd name="T57" fmla="*/ 110 h 179"/>
                <a:gd name="T58" fmla="*/ 64 w 97"/>
                <a:gd name="T59" fmla="*/ 155 h 179"/>
                <a:gd name="T60" fmla="*/ 62 w 97"/>
                <a:gd name="T61" fmla="*/ 179 h 179"/>
                <a:gd name="T62" fmla="*/ 61 w 97"/>
                <a:gd name="T63" fmla="*/ 176 h 179"/>
                <a:gd name="T64" fmla="*/ 59 w 97"/>
                <a:gd name="T65" fmla="*/ 158 h 179"/>
                <a:gd name="T66" fmla="*/ 50 w 97"/>
                <a:gd name="T67" fmla="*/ 115 h 179"/>
                <a:gd name="T68" fmla="*/ 40 w 97"/>
                <a:gd name="T69" fmla="*/ 108 h 179"/>
                <a:gd name="T70" fmla="*/ 26 w 97"/>
                <a:gd name="T71" fmla="*/ 129 h 179"/>
                <a:gd name="T72" fmla="*/ 21 w 97"/>
                <a:gd name="T73" fmla="*/ 146 h 179"/>
                <a:gd name="T74" fmla="*/ 18 w 97"/>
                <a:gd name="T75" fmla="*/ 142 h 179"/>
                <a:gd name="T76" fmla="*/ 24 w 97"/>
                <a:gd name="T77" fmla="*/ 124 h 179"/>
                <a:gd name="T78" fmla="*/ 37 w 97"/>
                <a:gd name="T79" fmla="*/ 96 h 179"/>
                <a:gd name="T80" fmla="*/ 43 w 97"/>
                <a:gd name="T81" fmla="*/ 76 h 179"/>
                <a:gd name="T82" fmla="*/ 43 w 97"/>
                <a:gd name="T83" fmla="*/ 52 h 179"/>
                <a:gd name="T84" fmla="*/ 38 w 97"/>
                <a:gd name="T85" fmla="*/ 49 h 179"/>
                <a:gd name="T86" fmla="*/ 26 w 97"/>
                <a:gd name="T87" fmla="*/ 62 h 179"/>
                <a:gd name="T88" fmla="*/ 15 w 97"/>
                <a:gd name="T89" fmla="*/ 77 h 179"/>
                <a:gd name="T90" fmla="*/ 6 w 97"/>
                <a:gd name="T91" fmla="*/ 94 h 179"/>
                <a:gd name="T92" fmla="*/ 2 w 97"/>
                <a:gd name="T93" fmla="*/ 105 h 179"/>
                <a:gd name="T94" fmla="*/ 0 w 97"/>
                <a:gd name="T95" fmla="*/ 103 h 179"/>
                <a:gd name="T96" fmla="*/ 3 w 97"/>
                <a:gd name="T97" fmla="*/ 93 h 179"/>
                <a:gd name="T98" fmla="*/ 12 w 97"/>
                <a:gd name="T99" fmla="*/ 75 h 179"/>
                <a:gd name="T100" fmla="*/ 23 w 97"/>
                <a:gd name="T101" fmla="*/ 56 h 179"/>
                <a:gd name="T102" fmla="*/ 35 w 97"/>
                <a:gd name="T103" fmla="*/ 39 h 179"/>
                <a:gd name="T104" fmla="*/ 43 w 97"/>
                <a:gd name="T105" fmla="*/ 28 h 179"/>
                <a:gd name="T106" fmla="*/ 41 w 97"/>
                <a:gd name="T107" fmla="*/ 12 h 179"/>
                <a:gd name="T108" fmla="*/ 40 w 97"/>
                <a:gd name="T109" fmla="*/ 5 h 179"/>
                <a:gd name="T110" fmla="*/ 41 w 97"/>
                <a:gd name="T111" fmla="*/ 2 h 1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"/>
                <a:gd name="T169" fmla="*/ 0 h 179"/>
                <a:gd name="T170" fmla="*/ 97 w 97"/>
                <a:gd name="T171" fmla="*/ 179 h 1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" h="179">
                  <a:moveTo>
                    <a:pt x="42" y="0"/>
                  </a:moveTo>
                  <a:lnTo>
                    <a:pt x="43" y="2"/>
                  </a:lnTo>
                  <a:lnTo>
                    <a:pt x="44" y="11"/>
                  </a:lnTo>
                  <a:lnTo>
                    <a:pt x="46" y="21"/>
                  </a:lnTo>
                  <a:lnTo>
                    <a:pt x="47" y="27"/>
                  </a:lnTo>
                  <a:lnTo>
                    <a:pt x="49" y="29"/>
                  </a:lnTo>
                  <a:lnTo>
                    <a:pt x="51" y="31"/>
                  </a:lnTo>
                  <a:lnTo>
                    <a:pt x="55" y="35"/>
                  </a:lnTo>
                  <a:lnTo>
                    <a:pt x="60" y="39"/>
                  </a:lnTo>
                  <a:lnTo>
                    <a:pt x="65" y="44"/>
                  </a:lnTo>
                  <a:lnTo>
                    <a:pt x="70" y="50"/>
                  </a:lnTo>
                  <a:lnTo>
                    <a:pt x="74" y="58"/>
                  </a:lnTo>
                  <a:lnTo>
                    <a:pt x="79" y="66"/>
                  </a:lnTo>
                  <a:lnTo>
                    <a:pt x="86" y="80"/>
                  </a:lnTo>
                  <a:lnTo>
                    <a:pt x="92" y="90"/>
                  </a:lnTo>
                  <a:lnTo>
                    <a:pt x="95" y="96"/>
                  </a:lnTo>
                  <a:lnTo>
                    <a:pt x="97" y="101"/>
                  </a:lnTo>
                  <a:lnTo>
                    <a:pt x="97" y="104"/>
                  </a:lnTo>
                  <a:lnTo>
                    <a:pt x="96" y="105"/>
                  </a:lnTo>
                  <a:lnTo>
                    <a:pt x="94" y="104"/>
                  </a:lnTo>
                  <a:lnTo>
                    <a:pt x="92" y="99"/>
                  </a:lnTo>
                  <a:lnTo>
                    <a:pt x="90" y="95"/>
                  </a:lnTo>
                  <a:lnTo>
                    <a:pt x="87" y="90"/>
                  </a:lnTo>
                  <a:lnTo>
                    <a:pt x="84" y="83"/>
                  </a:lnTo>
                  <a:lnTo>
                    <a:pt x="79" y="75"/>
                  </a:lnTo>
                  <a:lnTo>
                    <a:pt x="75" y="68"/>
                  </a:lnTo>
                  <a:lnTo>
                    <a:pt x="71" y="62"/>
                  </a:lnTo>
                  <a:lnTo>
                    <a:pt x="67" y="56"/>
                  </a:lnTo>
                  <a:lnTo>
                    <a:pt x="65" y="53"/>
                  </a:lnTo>
                  <a:lnTo>
                    <a:pt x="61" y="49"/>
                  </a:lnTo>
                  <a:lnTo>
                    <a:pt x="57" y="46"/>
                  </a:lnTo>
                  <a:lnTo>
                    <a:pt x="55" y="44"/>
                  </a:lnTo>
                  <a:lnTo>
                    <a:pt x="52" y="43"/>
                  </a:lnTo>
                  <a:lnTo>
                    <a:pt x="51" y="53"/>
                  </a:lnTo>
                  <a:lnTo>
                    <a:pt x="51" y="63"/>
                  </a:lnTo>
                  <a:lnTo>
                    <a:pt x="52" y="73"/>
                  </a:lnTo>
                  <a:lnTo>
                    <a:pt x="53" y="80"/>
                  </a:lnTo>
                  <a:lnTo>
                    <a:pt x="57" y="84"/>
                  </a:lnTo>
                  <a:lnTo>
                    <a:pt x="62" y="89"/>
                  </a:lnTo>
                  <a:lnTo>
                    <a:pt x="68" y="95"/>
                  </a:lnTo>
                  <a:lnTo>
                    <a:pt x="74" y="103"/>
                  </a:lnTo>
                  <a:lnTo>
                    <a:pt x="80" y="112"/>
                  </a:lnTo>
                  <a:lnTo>
                    <a:pt x="86" y="122"/>
                  </a:lnTo>
                  <a:lnTo>
                    <a:pt x="89" y="132"/>
                  </a:lnTo>
                  <a:lnTo>
                    <a:pt x="91" y="144"/>
                  </a:lnTo>
                  <a:lnTo>
                    <a:pt x="91" y="148"/>
                  </a:lnTo>
                  <a:lnTo>
                    <a:pt x="89" y="147"/>
                  </a:lnTo>
                  <a:lnTo>
                    <a:pt x="86" y="140"/>
                  </a:lnTo>
                  <a:lnTo>
                    <a:pt x="82" y="129"/>
                  </a:lnTo>
                  <a:lnTo>
                    <a:pt x="79" y="122"/>
                  </a:lnTo>
                  <a:lnTo>
                    <a:pt x="77" y="117"/>
                  </a:lnTo>
                  <a:lnTo>
                    <a:pt x="73" y="111"/>
                  </a:lnTo>
                  <a:lnTo>
                    <a:pt x="69" y="106"/>
                  </a:lnTo>
                  <a:lnTo>
                    <a:pt x="65" y="102"/>
                  </a:lnTo>
                  <a:lnTo>
                    <a:pt x="61" y="98"/>
                  </a:lnTo>
                  <a:lnTo>
                    <a:pt x="57" y="95"/>
                  </a:lnTo>
                  <a:lnTo>
                    <a:pt x="54" y="94"/>
                  </a:lnTo>
                  <a:lnTo>
                    <a:pt x="59" y="110"/>
                  </a:lnTo>
                  <a:lnTo>
                    <a:pt x="62" y="131"/>
                  </a:lnTo>
                  <a:lnTo>
                    <a:pt x="64" y="155"/>
                  </a:lnTo>
                  <a:lnTo>
                    <a:pt x="63" y="175"/>
                  </a:lnTo>
                  <a:lnTo>
                    <a:pt x="62" y="179"/>
                  </a:lnTo>
                  <a:lnTo>
                    <a:pt x="61" y="179"/>
                  </a:lnTo>
                  <a:lnTo>
                    <a:pt x="61" y="176"/>
                  </a:lnTo>
                  <a:lnTo>
                    <a:pt x="61" y="172"/>
                  </a:lnTo>
                  <a:lnTo>
                    <a:pt x="59" y="158"/>
                  </a:lnTo>
                  <a:lnTo>
                    <a:pt x="55" y="136"/>
                  </a:lnTo>
                  <a:lnTo>
                    <a:pt x="50" y="115"/>
                  </a:lnTo>
                  <a:lnTo>
                    <a:pt x="47" y="102"/>
                  </a:lnTo>
                  <a:lnTo>
                    <a:pt x="40" y="108"/>
                  </a:lnTo>
                  <a:lnTo>
                    <a:pt x="32" y="118"/>
                  </a:lnTo>
                  <a:lnTo>
                    <a:pt x="26" y="129"/>
                  </a:lnTo>
                  <a:lnTo>
                    <a:pt x="23" y="142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8" y="142"/>
                  </a:lnTo>
                  <a:lnTo>
                    <a:pt x="19" y="135"/>
                  </a:lnTo>
                  <a:lnTo>
                    <a:pt x="24" y="124"/>
                  </a:lnTo>
                  <a:lnTo>
                    <a:pt x="31" y="110"/>
                  </a:lnTo>
                  <a:lnTo>
                    <a:pt x="37" y="96"/>
                  </a:lnTo>
                  <a:lnTo>
                    <a:pt x="43" y="88"/>
                  </a:lnTo>
                  <a:lnTo>
                    <a:pt x="43" y="76"/>
                  </a:lnTo>
                  <a:lnTo>
                    <a:pt x="44" y="64"/>
                  </a:lnTo>
                  <a:lnTo>
                    <a:pt x="43" y="52"/>
                  </a:lnTo>
                  <a:lnTo>
                    <a:pt x="43" y="45"/>
                  </a:lnTo>
                  <a:lnTo>
                    <a:pt x="38" y="49"/>
                  </a:lnTo>
                  <a:lnTo>
                    <a:pt x="32" y="55"/>
                  </a:lnTo>
                  <a:lnTo>
                    <a:pt x="26" y="62"/>
                  </a:lnTo>
                  <a:lnTo>
                    <a:pt x="20" y="69"/>
                  </a:lnTo>
                  <a:lnTo>
                    <a:pt x="15" y="77"/>
                  </a:lnTo>
                  <a:lnTo>
                    <a:pt x="10" y="86"/>
                  </a:lnTo>
                  <a:lnTo>
                    <a:pt x="6" y="94"/>
                  </a:lnTo>
                  <a:lnTo>
                    <a:pt x="4" y="101"/>
                  </a:lnTo>
                  <a:lnTo>
                    <a:pt x="2" y="105"/>
                  </a:lnTo>
                  <a:lnTo>
                    <a:pt x="1" y="105"/>
                  </a:lnTo>
                  <a:lnTo>
                    <a:pt x="0" y="103"/>
                  </a:lnTo>
                  <a:lnTo>
                    <a:pt x="1" y="97"/>
                  </a:lnTo>
                  <a:lnTo>
                    <a:pt x="3" y="93"/>
                  </a:lnTo>
                  <a:lnTo>
                    <a:pt x="6" y="85"/>
                  </a:lnTo>
                  <a:lnTo>
                    <a:pt x="12" y="75"/>
                  </a:lnTo>
                  <a:lnTo>
                    <a:pt x="17" y="66"/>
                  </a:lnTo>
                  <a:lnTo>
                    <a:pt x="23" y="56"/>
                  </a:lnTo>
                  <a:lnTo>
                    <a:pt x="29" y="46"/>
                  </a:lnTo>
                  <a:lnTo>
                    <a:pt x="35" y="39"/>
                  </a:lnTo>
                  <a:lnTo>
                    <a:pt x="40" y="34"/>
                  </a:lnTo>
                  <a:lnTo>
                    <a:pt x="43" y="28"/>
                  </a:lnTo>
                  <a:lnTo>
                    <a:pt x="43" y="19"/>
                  </a:lnTo>
                  <a:lnTo>
                    <a:pt x="41" y="12"/>
                  </a:lnTo>
                  <a:lnTo>
                    <a:pt x="40" y="8"/>
                  </a:lnTo>
                  <a:lnTo>
                    <a:pt x="40" y="5"/>
                  </a:lnTo>
                  <a:lnTo>
                    <a:pt x="40" y="4"/>
                  </a:lnTo>
                  <a:lnTo>
                    <a:pt x="41" y="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2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11" name="Freeform 326"/>
            <p:cNvSpPr>
              <a:spLocks/>
            </p:cNvSpPr>
            <p:nvPr/>
          </p:nvSpPr>
          <p:spPr bwMode="auto">
            <a:xfrm>
              <a:off x="274" y="399"/>
              <a:ext cx="116" cy="187"/>
            </a:xfrm>
            <a:custGeom>
              <a:avLst/>
              <a:gdLst>
                <a:gd name="T0" fmla="*/ 3 w 116"/>
                <a:gd name="T1" fmla="*/ 178 h 187"/>
                <a:gd name="T2" fmla="*/ 12 w 116"/>
                <a:gd name="T3" fmla="*/ 153 h 187"/>
                <a:gd name="T4" fmla="*/ 19 w 116"/>
                <a:gd name="T5" fmla="*/ 136 h 187"/>
                <a:gd name="T6" fmla="*/ 29 w 116"/>
                <a:gd name="T7" fmla="*/ 111 h 187"/>
                <a:gd name="T8" fmla="*/ 27 w 116"/>
                <a:gd name="T9" fmla="*/ 100 h 187"/>
                <a:gd name="T10" fmla="*/ 21 w 116"/>
                <a:gd name="T11" fmla="*/ 90 h 187"/>
                <a:gd name="T12" fmla="*/ 20 w 116"/>
                <a:gd name="T13" fmla="*/ 79 h 187"/>
                <a:gd name="T14" fmla="*/ 22 w 116"/>
                <a:gd name="T15" fmla="*/ 81 h 187"/>
                <a:gd name="T16" fmla="*/ 26 w 116"/>
                <a:gd name="T17" fmla="*/ 88 h 187"/>
                <a:gd name="T18" fmla="*/ 33 w 116"/>
                <a:gd name="T19" fmla="*/ 93 h 187"/>
                <a:gd name="T20" fmla="*/ 39 w 116"/>
                <a:gd name="T21" fmla="*/ 89 h 187"/>
                <a:gd name="T22" fmla="*/ 49 w 116"/>
                <a:gd name="T23" fmla="*/ 78 h 187"/>
                <a:gd name="T24" fmla="*/ 57 w 116"/>
                <a:gd name="T25" fmla="*/ 66 h 187"/>
                <a:gd name="T26" fmla="*/ 62 w 116"/>
                <a:gd name="T27" fmla="*/ 56 h 187"/>
                <a:gd name="T28" fmla="*/ 64 w 116"/>
                <a:gd name="T29" fmla="*/ 47 h 187"/>
                <a:gd name="T30" fmla="*/ 59 w 116"/>
                <a:gd name="T31" fmla="*/ 25 h 187"/>
                <a:gd name="T32" fmla="*/ 53 w 116"/>
                <a:gd name="T33" fmla="*/ 12 h 187"/>
                <a:gd name="T34" fmla="*/ 52 w 116"/>
                <a:gd name="T35" fmla="*/ 9 h 187"/>
                <a:gd name="T36" fmla="*/ 59 w 116"/>
                <a:gd name="T37" fmla="*/ 17 h 187"/>
                <a:gd name="T38" fmla="*/ 67 w 116"/>
                <a:gd name="T39" fmla="*/ 38 h 187"/>
                <a:gd name="T40" fmla="*/ 74 w 116"/>
                <a:gd name="T41" fmla="*/ 35 h 187"/>
                <a:gd name="T42" fmla="*/ 87 w 116"/>
                <a:gd name="T43" fmla="*/ 9 h 187"/>
                <a:gd name="T44" fmla="*/ 97 w 116"/>
                <a:gd name="T45" fmla="*/ 0 h 187"/>
                <a:gd name="T46" fmla="*/ 97 w 116"/>
                <a:gd name="T47" fmla="*/ 3 h 187"/>
                <a:gd name="T48" fmla="*/ 90 w 116"/>
                <a:gd name="T49" fmla="*/ 16 h 187"/>
                <a:gd name="T50" fmla="*/ 77 w 116"/>
                <a:gd name="T51" fmla="*/ 46 h 187"/>
                <a:gd name="T52" fmla="*/ 78 w 116"/>
                <a:gd name="T53" fmla="*/ 52 h 187"/>
                <a:gd name="T54" fmla="*/ 89 w 116"/>
                <a:gd name="T55" fmla="*/ 48 h 187"/>
                <a:gd name="T56" fmla="*/ 98 w 116"/>
                <a:gd name="T57" fmla="*/ 45 h 187"/>
                <a:gd name="T58" fmla="*/ 104 w 116"/>
                <a:gd name="T59" fmla="*/ 41 h 187"/>
                <a:gd name="T60" fmla="*/ 111 w 116"/>
                <a:gd name="T61" fmla="*/ 36 h 187"/>
                <a:gd name="T62" fmla="*/ 116 w 116"/>
                <a:gd name="T63" fmla="*/ 36 h 187"/>
                <a:gd name="T64" fmla="*/ 110 w 116"/>
                <a:gd name="T65" fmla="*/ 42 h 187"/>
                <a:gd name="T66" fmla="*/ 99 w 116"/>
                <a:gd name="T67" fmla="*/ 50 h 187"/>
                <a:gd name="T68" fmla="*/ 85 w 116"/>
                <a:gd name="T69" fmla="*/ 57 h 187"/>
                <a:gd name="T70" fmla="*/ 73 w 116"/>
                <a:gd name="T71" fmla="*/ 62 h 187"/>
                <a:gd name="T72" fmla="*/ 65 w 116"/>
                <a:gd name="T73" fmla="*/ 67 h 187"/>
                <a:gd name="T74" fmla="*/ 55 w 116"/>
                <a:gd name="T75" fmla="*/ 81 h 187"/>
                <a:gd name="T76" fmla="*/ 55 w 116"/>
                <a:gd name="T77" fmla="*/ 88 h 187"/>
                <a:gd name="T78" fmla="*/ 59 w 116"/>
                <a:gd name="T79" fmla="*/ 91 h 187"/>
                <a:gd name="T80" fmla="*/ 57 w 116"/>
                <a:gd name="T81" fmla="*/ 94 h 187"/>
                <a:gd name="T82" fmla="*/ 52 w 116"/>
                <a:gd name="T83" fmla="*/ 99 h 187"/>
                <a:gd name="T84" fmla="*/ 49 w 116"/>
                <a:gd name="T85" fmla="*/ 100 h 187"/>
                <a:gd name="T86" fmla="*/ 46 w 116"/>
                <a:gd name="T87" fmla="*/ 100 h 187"/>
                <a:gd name="T88" fmla="*/ 43 w 116"/>
                <a:gd name="T89" fmla="*/ 104 h 187"/>
                <a:gd name="T90" fmla="*/ 36 w 116"/>
                <a:gd name="T91" fmla="*/ 120 h 187"/>
                <a:gd name="T92" fmla="*/ 26 w 116"/>
                <a:gd name="T93" fmla="*/ 141 h 187"/>
                <a:gd name="T94" fmla="*/ 21 w 116"/>
                <a:gd name="T95" fmla="*/ 161 h 187"/>
                <a:gd name="T96" fmla="*/ 18 w 116"/>
                <a:gd name="T97" fmla="*/ 171 h 187"/>
                <a:gd name="T98" fmla="*/ 15 w 116"/>
                <a:gd name="T99" fmla="*/ 179 h 187"/>
                <a:gd name="T100" fmla="*/ 11 w 116"/>
                <a:gd name="T101" fmla="*/ 183 h 187"/>
                <a:gd name="T102" fmla="*/ 2 w 116"/>
                <a:gd name="T103" fmla="*/ 186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6"/>
                <a:gd name="T157" fmla="*/ 0 h 187"/>
                <a:gd name="T158" fmla="*/ 116 w 116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6" h="187">
                  <a:moveTo>
                    <a:pt x="0" y="187"/>
                  </a:moveTo>
                  <a:lnTo>
                    <a:pt x="3" y="178"/>
                  </a:lnTo>
                  <a:lnTo>
                    <a:pt x="8" y="165"/>
                  </a:lnTo>
                  <a:lnTo>
                    <a:pt x="12" y="153"/>
                  </a:lnTo>
                  <a:lnTo>
                    <a:pt x="16" y="144"/>
                  </a:lnTo>
                  <a:lnTo>
                    <a:pt x="19" y="136"/>
                  </a:lnTo>
                  <a:lnTo>
                    <a:pt x="24" y="123"/>
                  </a:lnTo>
                  <a:lnTo>
                    <a:pt x="29" y="111"/>
                  </a:lnTo>
                  <a:lnTo>
                    <a:pt x="31" y="105"/>
                  </a:lnTo>
                  <a:lnTo>
                    <a:pt x="27" y="100"/>
                  </a:lnTo>
                  <a:lnTo>
                    <a:pt x="24" y="95"/>
                  </a:lnTo>
                  <a:lnTo>
                    <a:pt x="21" y="90"/>
                  </a:lnTo>
                  <a:lnTo>
                    <a:pt x="20" y="83"/>
                  </a:lnTo>
                  <a:lnTo>
                    <a:pt x="20" y="79"/>
                  </a:lnTo>
                  <a:lnTo>
                    <a:pt x="21" y="79"/>
                  </a:lnTo>
                  <a:lnTo>
                    <a:pt x="22" y="81"/>
                  </a:lnTo>
                  <a:lnTo>
                    <a:pt x="24" y="85"/>
                  </a:lnTo>
                  <a:lnTo>
                    <a:pt x="26" y="88"/>
                  </a:lnTo>
                  <a:lnTo>
                    <a:pt x="30" y="91"/>
                  </a:lnTo>
                  <a:lnTo>
                    <a:pt x="33" y="93"/>
                  </a:lnTo>
                  <a:lnTo>
                    <a:pt x="36" y="94"/>
                  </a:lnTo>
                  <a:lnTo>
                    <a:pt x="39" y="89"/>
                  </a:lnTo>
                  <a:lnTo>
                    <a:pt x="44" y="84"/>
                  </a:lnTo>
                  <a:lnTo>
                    <a:pt x="49" y="78"/>
                  </a:lnTo>
                  <a:lnTo>
                    <a:pt x="53" y="72"/>
                  </a:lnTo>
                  <a:lnTo>
                    <a:pt x="57" y="66"/>
                  </a:lnTo>
                  <a:lnTo>
                    <a:pt x="61" y="61"/>
                  </a:lnTo>
                  <a:lnTo>
                    <a:pt x="62" y="56"/>
                  </a:lnTo>
                  <a:lnTo>
                    <a:pt x="64" y="54"/>
                  </a:lnTo>
                  <a:lnTo>
                    <a:pt x="64" y="47"/>
                  </a:lnTo>
                  <a:lnTo>
                    <a:pt x="62" y="35"/>
                  </a:lnTo>
                  <a:lnTo>
                    <a:pt x="59" y="25"/>
                  </a:lnTo>
                  <a:lnTo>
                    <a:pt x="55" y="17"/>
                  </a:lnTo>
                  <a:lnTo>
                    <a:pt x="53" y="12"/>
                  </a:lnTo>
                  <a:lnTo>
                    <a:pt x="51" y="9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9" y="17"/>
                  </a:lnTo>
                  <a:lnTo>
                    <a:pt x="64" y="27"/>
                  </a:lnTo>
                  <a:lnTo>
                    <a:pt x="67" y="38"/>
                  </a:lnTo>
                  <a:lnTo>
                    <a:pt x="69" y="47"/>
                  </a:lnTo>
                  <a:lnTo>
                    <a:pt x="74" y="35"/>
                  </a:lnTo>
                  <a:lnTo>
                    <a:pt x="81" y="22"/>
                  </a:lnTo>
                  <a:lnTo>
                    <a:pt x="87" y="9"/>
                  </a:lnTo>
                  <a:lnTo>
                    <a:pt x="93" y="2"/>
                  </a:lnTo>
                  <a:lnTo>
                    <a:pt x="97" y="0"/>
                  </a:lnTo>
                  <a:lnTo>
                    <a:pt x="98" y="0"/>
                  </a:lnTo>
                  <a:lnTo>
                    <a:pt x="97" y="3"/>
                  </a:lnTo>
                  <a:lnTo>
                    <a:pt x="94" y="6"/>
                  </a:lnTo>
                  <a:lnTo>
                    <a:pt x="90" y="16"/>
                  </a:lnTo>
                  <a:lnTo>
                    <a:pt x="84" y="31"/>
                  </a:lnTo>
                  <a:lnTo>
                    <a:pt x="77" y="46"/>
                  </a:lnTo>
                  <a:lnTo>
                    <a:pt x="73" y="54"/>
                  </a:lnTo>
                  <a:lnTo>
                    <a:pt x="78" y="52"/>
                  </a:lnTo>
                  <a:lnTo>
                    <a:pt x="84" y="50"/>
                  </a:lnTo>
                  <a:lnTo>
                    <a:pt x="89" y="48"/>
                  </a:lnTo>
                  <a:lnTo>
                    <a:pt x="93" y="46"/>
                  </a:lnTo>
                  <a:lnTo>
                    <a:pt x="98" y="45"/>
                  </a:lnTo>
                  <a:lnTo>
                    <a:pt x="102" y="43"/>
                  </a:lnTo>
                  <a:lnTo>
                    <a:pt x="104" y="41"/>
                  </a:lnTo>
                  <a:lnTo>
                    <a:pt x="107" y="39"/>
                  </a:lnTo>
                  <a:lnTo>
                    <a:pt x="111" y="36"/>
                  </a:lnTo>
                  <a:lnTo>
                    <a:pt x="115" y="35"/>
                  </a:lnTo>
                  <a:lnTo>
                    <a:pt x="116" y="36"/>
                  </a:lnTo>
                  <a:lnTo>
                    <a:pt x="113" y="39"/>
                  </a:lnTo>
                  <a:lnTo>
                    <a:pt x="110" y="42"/>
                  </a:lnTo>
                  <a:lnTo>
                    <a:pt x="105" y="45"/>
                  </a:lnTo>
                  <a:lnTo>
                    <a:pt x="99" y="50"/>
                  </a:lnTo>
                  <a:lnTo>
                    <a:pt x="92" y="54"/>
                  </a:lnTo>
                  <a:lnTo>
                    <a:pt x="85" y="57"/>
                  </a:lnTo>
                  <a:lnTo>
                    <a:pt x="79" y="60"/>
                  </a:lnTo>
                  <a:lnTo>
                    <a:pt x="73" y="62"/>
                  </a:lnTo>
                  <a:lnTo>
                    <a:pt x="70" y="63"/>
                  </a:lnTo>
                  <a:lnTo>
                    <a:pt x="65" y="67"/>
                  </a:lnTo>
                  <a:lnTo>
                    <a:pt x="59" y="74"/>
                  </a:lnTo>
                  <a:lnTo>
                    <a:pt x="55" y="81"/>
                  </a:lnTo>
                  <a:lnTo>
                    <a:pt x="53" y="86"/>
                  </a:lnTo>
                  <a:lnTo>
                    <a:pt x="55" y="88"/>
                  </a:lnTo>
                  <a:lnTo>
                    <a:pt x="56" y="90"/>
                  </a:lnTo>
                  <a:lnTo>
                    <a:pt x="59" y="91"/>
                  </a:lnTo>
                  <a:lnTo>
                    <a:pt x="61" y="91"/>
                  </a:lnTo>
                  <a:lnTo>
                    <a:pt x="57" y="94"/>
                  </a:lnTo>
                  <a:lnTo>
                    <a:pt x="55" y="96"/>
                  </a:lnTo>
                  <a:lnTo>
                    <a:pt x="52" y="99"/>
                  </a:lnTo>
                  <a:lnTo>
                    <a:pt x="50" y="101"/>
                  </a:lnTo>
                  <a:lnTo>
                    <a:pt x="49" y="100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3" y="104"/>
                  </a:lnTo>
                  <a:lnTo>
                    <a:pt x="40" y="111"/>
                  </a:lnTo>
                  <a:lnTo>
                    <a:pt x="36" y="120"/>
                  </a:lnTo>
                  <a:lnTo>
                    <a:pt x="30" y="131"/>
                  </a:lnTo>
                  <a:lnTo>
                    <a:pt x="26" y="141"/>
                  </a:lnTo>
                  <a:lnTo>
                    <a:pt x="23" y="151"/>
                  </a:lnTo>
                  <a:lnTo>
                    <a:pt x="21" y="161"/>
                  </a:lnTo>
                  <a:lnTo>
                    <a:pt x="20" y="167"/>
                  </a:lnTo>
                  <a:lnTo>
                    <a:pt x="18" y="171"/>
                  </a:lnTo>
                  <a:lnTo>
                    <a:pt x="17" y="175"/>
                  </a:lnTo>
                  <a:lnTo>
                    <a:pt x="15" y="179"/>
                  </a:lnTo>
                  <a:lnTo>
                    <a:pt x="13" y="181"/>
                  </a:lnTo>
                  <a:lnTo>
                    <a:pt x="11" y="183"/>
                  </a:lnTo>
                  <a:lnTo>
                    <a:pt x="6" y="185"/>
                  </a:lnTo>
                  <a:lnTo>
                    <a:pt x="2" y="186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12" name="Freeform 327"/>
            <p:cNvSpPr>
              <a:spLocks/>
            </p:cNvSpPr>
            <p:nvPr/>
          </p:nvSpPr>
          <p:spPr bwMode="auto">
            <a:xfrm>
              <a:off x="104" y="696"/>
              <a:ext cx="75" cy="143"/>
            </a:xfrm>
            <a:custGeom>
              <a:avLst/>
              <a:gdLst>
                <a:gd name="T0" fmla="*/ 49 w 75"/>
                <a:gd name="T1" fmla="*/ 8 h 143"/>
                <a:gd name="T2" fmla="*/ 41 w 75"/>
                <a:gd name="T3" fmla="*/ 25 h 143"/>
                <a:gd name="T4" fmla="*/ 35 w 75"/>
                <a:gd name="T5" fmla="*/ 30 h 143"/>
                <a:gd name="T6" fmla="*/ 23 w 75"/>
                <a:gd name="T7" fmla="*/ 34 h 143"/>
                <a:gd name="T8" fmla="*/ 11 w 75"/>
                <a:gd name="T9" fmla="*/ 42 h 143"/>
                <a:gd name="T10" fmla="*/ 3 w 75"/>
                <a:gd name="T11" fmla="*/ 49 h 143"/>
                <a:gd name="T12" fmla="*/ 0 w 75"/>
                <a:gd name="T13" fmla="*/ 55 h 143"/>
                <a:gd name="T14" fmla="*/ 1 w 75"/>
                <a:gd name="T15" fmla="*/ 56 h 143"/>
                <a:gd name="T16" fmla="*/ 6 w 75"/>
                <a:gd name="T17" fmla="*/ 53 h 143"/>
                <a:gd name="T18" fmla="*/ 14 w 75"/>
                <a:gd name="T19" fmla="*/ 47 h 143"/>
                <a:gd name="T20" fmla="*/ 24 w 75"/>
                <a:gd name="T21" fmla="*/ 41 h 143"/>
                <a:gd name="T22" fmla="*/ 34 w 75"/>
                <a:gd name="T23" fmla="*/ 36 h 143"/>
                <a:gd name="T24" fmla="*/ 35 w 75"/>
                <a:gd name="T25" fmla="*/ 42 h 143"/>
                <a:gd name="T26" fmla="*/ 32 w 75"/>
                <a:gd name="T27" fmla="*/ 61 h 143"/>
                <a:gd name="T28" fmla="*/ 28 w 75"/>
                <a:gd name="T29" fmla="*/ 71 h 143"/>
                <a:gd name="T30" fmla="*/ 20 w 75"/>
                <a:gd name="T31" fmla="*/ 81 h 143"/>
                <a:gd name="T32" fmla="*/ 11 w 75"/>
                <a:gd name="T33" fmla="*/ 91 h 143"/>
                <a:gd name="T34" fmla="*/ 5 w 75"/>
                <a:gd name="T35" fmla="*/ 99 h 143"/>
                <a:gd name="T36" fmla="*/ 3 w 75"/>
                <a:gd name="T37" fmla="*/ 105 h 143"/>
                <a:gd name="T38" fmla="*/ 5 w 75"/>
                <a:gd name="T39" fmla="*/ 107 h 143"/>
                <a:gd name="T40" fmla="*/ 11 w 75"/>
                <a:gd name="T41" fmla="*/ 98 h 143"/>
                <a:gd name="T42" fmla="*/ 26 w 75"/>
                <a:gd name="T43" fmla="*/ 83 h 143"/>
                <a:gd name="T44" fmla="*/ 32 w 75"/>
                <a:gd name="T45" fmla="*/ 89 h 143"/>
                <a:gd name="T46" fmla="*/ 35 w 75"/>
                <a:gd name="T47" fmla="*/ 128 h 143"/>
                <a:gd name="T48" fmla="*/ 37 w 75"/>
                <a:gd name="T49" fmla="*/ 142 h 143"/>
                <a:gd name="T50" fmla="*/ 38 w 75"/>
                <a:gd name="T51" fmla="*/ 142 h 143"/>
                <a:gd name="T52" fmla="*/ 38 w 75"/>
                <a:gd name="T53" fmla="*/ 125 h 143"/>
                <a:gd name="T54" fmla="*/ 37 w 75"/>
                <a:gd name="T55" fmla="*/ 84 h 143"/>
                <a:gd name="T56" fmla="*/ 40 w 75"/>
                <a:gd name="T57" fmla="*/ 70 h 143"/>
                <a:gd name="T58" fmla="*/ 41 w 75"/>
                <a:gd name="T59" fmla="*/ 71 h 143"/>
                <a:gd name="T60" fmla="*/ 46 w 75"/>
                <a:gd name="T61" fmla="*/ 83 h 143"/>
                <a:gd name="T62" fmla="*/ 61 w 75"/>
                <a:gd name="T63" fmla="*/ 103 h 143"/>
                <a:gd name="T64" fmla="*/ 70 w 75"/>
                <a:gd name="T65" fmla="*/ 108 h 143"/>
                <a:gd name="T66" fmla="*/ 66 w 75"/>
                <a:gd name="T67" fmla="*/ 102 h 143"/>
                <a:gd name="T68" fmla="*/ 59 w 75"/>
                <a:gd name="T69" fmla="*/ 90 h 143"/>
                <a:gd name="T70" fmla="*/ 47 w 75"/>
                <a:gd name="T71" fmla="*/ 73 h 143"/>
                <a:gd name="T72" fmla="*/ 44 w 75"/>
                <a:gd name="T73" fmla="*/ 59 h 143"/>
                <a:gd name="T74" fmla="*/ 45 w 75"/>
                <a:gd name="T75" fmla="*/ 42 h 143"/>
                <a:gd name="T76" fmla="*/ 47 w 75"/>
                <a:gd name="T77" fmla="*/ 35 h 143"/>
                <a:gd name="T78" fmla="*/ 49 w 75"/>
                <a:gd name="T79" fmla="*/ 37 h 143"/>
                <a:gd name="T80" fmla="*/ 57 w 75"/>
                <a:gd name="T81" fmla="*/ 46 h 143"/>
                <a:gd name="T82" fmla="*/ 70 w 75"/>
                <a:gd name="T83" fmla="*/ 59 h 143"/>
                <a:gd name="T84" fmla="*/ 75 w 75"/>
                <a:gd name="T85" fmla="*/ 63 h 143"/>
                <a:gd name="T86" fmla="*/ 70 w 75"/>
                <a:gd name="T87" fmla="*/ 56 h 143"/>
                <a:gd name="T88" fmla="*/ 63 w 75"/>
                <a:gd name="T89" fmla="*/ 46 h 143"/>
                <a:gd name="T90" fmla="*/ 55 w 75"/>
                <a:gd name="T91" fmla="*/ 35 h 143"/>
                <a:gd name="T92" fmla="*/ 53 w 75"/>
                <a:gd name="T93" fmla="*/ 29 h 143"/>
                <a:gd name="T94" fmla="*/ 53 w 75"/>
                <a:gd name="T95" fmla="*/ 14 h 143"/>
                <a:gd name="T96" fmla="*/ 57 w 75"/>
                <a:gd name="T97" fmla="*/ 2 h 143"/>
                <a:gd name="T98" fmla="*/ 55 w 75"/>
                <a:gd name="T99" fmla="*/ 0 h 14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75"/>
                <a:gd name="T151" fmla="*/ 0 h 143"/>
                <a:gd name="T152" fmla="*/ 75 w 75"/>
                <a:gd name="T153" fmla="*/ 143 h 14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75" h="143">
                  <a:moveTo>
                    <a:pt x="53" y="3"/>
                  </a:moveTo>
                  <a:lnTo>
                    <a:pt x="49" y="8"/>
                  </a:lnTo>
                  <a:lnTo>
                    <a:pt x="45" y="17"/>
                  </a:lnTo>
                  <a:lnTo>
                    <a:pt x="41" y="25"/>
                  </a:lnTo>
                  <a:lnTo>
                    <a:pt x="40" y="30"/>
                  </a:lnTo>
                  <a:lnTo>
                    <a:pt x="35" y="30"/>
                  </a:lnTo>
                  <a:lnTo>
                    <a:pt x="30" y="31"/>
                  </a:lnTo>
                  <a:lnTo>
                    <a:pt x="23" y="34"/>
                  </a:lnTo>
                  <a:lnTo>
                    <a:pt x="17" y="38"/>
                  </a:lnTo>
                  <a:lnTo>
                    <a:pt x="11" y="42"/>
                  </a:lnTo>
                  <a:lnTo>
                    <a:pt x="6" y="46"/>
                  </a:lnTo>
                  <a:lnTo>
                    <a:pt x="3" y="49"/>
                  </a:lnTo>
                  <a:lnTo>
                    <a:pt x="1" y="52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1" y="56"/>
                  </a:lnTo>
                  <a:lnTo>
                    <a:pt x="4" y="54"/>
                  </a:lnTo>
                  <a:lnTo>
                    <a:pt x="6" y="53"/>
                  </a:lnTo>
                  <a:lnTo>
                    <a:pt x="10" y="50"/>
                  </a:lnTo>
                  <a:lnTo>
                    <a:pt x="14" y="47"/>
                  </a:lnTo>
                  <a:lnTo>
                    <a:pt x="19" y="44"/>
                  </a:lnTo>
                  <a:lnTo>
                    <a:pt x="24" y="41"/>
                  </a:lnTo>
                  <a:lnTo>
                    <a:pt x="29" y="38"/>
                  </a:lnTo>
                  <a:lnTo>
                    <a:pt x="34" y="36"/>
                  </a:lnTo>
                  <a:lnTo>
                    <a:pt x="37" y="35"/>
                  </a:lnTo>
                  <a:lnTo>
                    <a:pt x="35" y="42"/>
                  </a:lnTo>
                  <a:lnTo>
                    <a:pt x="34" y="52"/>
                  </a:lnTo>
                  <a:lnTo>
                    <a:pt x="32" y="61"/>
                  </a:lnTo>
                  <a:lnTo>
                    <a:pt x="31" y="67"/>
                  </a:lnTo>
                  <a:lnTo>
                    <a:pt x="28" y="71"/>
                  </a:lnTo>
                  <a:lnTo>
                    <a:pt x="24" y="75"/>
                  </a:lnTo>
                  <a:lnTo>
                    <a:pt x="20" y="81"/>
                  </a:lnTo>
                  <a:lnTo>
                    <a:pt x="15" y="85"/>
                  </a:lnTo>
                  <a:lnTo>
                    <a:pt x="11" y="91"/>
                  </a:lnTo>
                  <a:lnTo>
                    <a:pt x="7" y="95"/>
                  </a:lnTo>
                  <a:lnTo>
                    <a:pt x="5" y="99"/>
                  </a:lnTo>
                  <a:lnTo>
                    <a:pt x="3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6" y="104"/>
                  </a:lnTo>
                  <a:lnTo>
                    <a:pt x="11" y="98"/>
                  </a:lnTo>
                  <a:lnTo>
                    <a:pt x="18" y="89"/>
                  </a:lnTo>
                  <a:lnTo>
                    <a:pt x="26" y="83"/>
                  </a:lnTo>
                  <a:lnTo>
                    <a:pt x="31" y="78"/>
                  </a:lnTo>
                  <a:lnTo>
                    <a:pt x="32" y="89"/>
                  </a:lnTo>
                  <a:lnTo>
                    <a:pt x="33" y="109"/>
                  </a:lnTo>
                  <a:lnTo>
                    <a:pt x="35" y="128"/>
                  </a:lnTo>
                  <a:lnTo>
                    <a:pt x="36" y="139"/>
                  </a:lnTo>
                  <a:lnTo>
                    <a:pt x="37" y="142"/>
                  </a:lnTo>
                  <a:lnTo>
                    <a:pt x="38" y="143"/>
                  </a:lnTo>
                  <a:lnTo>
                    <a:pt x="38" y="142"/>
                  </a:lnTo>
                  <a:lnTo>
                    <a:pt x="39" y="138"/>
                  </a:lnTo>
                  <a:lnTo>
                    <a:pt x="38" y="125"/>
                  </a:lnTo>
                  <a:lnTo>
                    <a:pt x="38" y="104"/>
                  </a:lnTo>
                  <a:lnTo>
                    <a:pt x="37" y="84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1" y="70"/>
                  </a:lnTo>
                  <a:lnTo>
                    <a:pt x="41" y="71"/>
                  </a:lnTo>
                  <a:lnTo>
                    <a:pt x="42" y="75"/>
                  </a:lnTo>
                  <a:lnTo>
                    <a:pt x="46" y="83"/>
                  </a:lnTo>
                  <a:lnTo>
                    <a:pt x="54" y="92"/>
                  </a:lnTo>
                  <a:lnTo>
                    <a:pt x="61" y="103"/>
                  </a:lnTo>
                  <a:lnTo>
                    <a:pt x="67" y="108"/>
                  </a:lnTo>
                  <a:lnTo>
                    <a:pt x="70" y="108"/>
                  </a:lnTo>
                  <a:lnTo>
                    <a:pt x="69" y="106"/>
                  </a:lnTo>
                  <a:lnTo>
                    <a:pt x="66" y="102"/>
                  </a:lnTo>
                  <a:lnTo>
                    <a:pt x="63" y="97"/>
                  </a:lnTo>
                  <a:lnTo>
                    <a:pt x="59" y="90"/>
                  </a:lnTo>
                  <a:lnTo>
                    <a:pt x="53" y="82"/>
                  </a:lnTo>
                  <a:lnTo>
                    <a:pt x="47" y="73"/>
                  </a:lnTo>
                  <a:lnTo>
                    <a:pt x="44" y="66"/>
                  </a:lnTo>
                  <a:lnTo>
                    <a:pt x="44" y="59"/>
                  </a:lnTo>
                  <a:lnTo>
                    <a:pt x="44" y="51"/>
                  </a:lnTo>
                  <a:lnTo>
                    <a:pt x="45" y="42"/>
                  </a:lnTo>
                  <a:lnTo>
                    <a:pt x="46" y="37"/>
                  </a:lnTo>
                  <a:lnTo>
                    <a:pt x="47" y="35"/>
                  </a:lnTo>
                  <a:lnTo>
                    <a:pt x="49" y="37"/>
                  </a:lnTo>
                  <a:lnTo>
                    <a:pt x="52" y="40"/>
                  </a:lnTo>
                  <a:lnTo>
                    <a:pt x="57" y="46"/>
                  </a:lnTo>
                  <a:lnTo>
                    <a:pt x="63" y="53"/>
                  </a:lnTo>
                  <a:lnTo>
                    <a:pt x="70" y="59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3" y="59"/>
                  </a:lnTo>
                  <a:lnTo>
                    <a:pt x="70" y="56"/>
                  </a:lnTo>
                  <a:lnTo>
                    <a:pt x="66" y="51"/>
                  </a:lnTo>
                  <a:lnTo>
                    <a:pt x="63" y="46"/>
                  </a:lnTo>
                  <a:lnTo>
                    <a:pt x="59" y="40"/>
                  </a:lnTo>
                  <a:lnTo>
                    <a:pt x="55" y="35"/>
                  </a:lnTo>
                  <a:lnTo>
                    <a:pt x="54" y="32"/>
                  </a:lnTo>
                  <a:lnTo>
                    <a:pt x="53" y="29"/>
                  </a:lnTo>
                  <a:lnTo>
                    <a:pt x="52" y="22"/>
                  </a:lnTo>
                  <a:lnTo>
                    <a:pt x="53" y="14"/>
                  </a:lnTo>
                  <a:lnTo>
                    <a:pt x="55" y="6"/>
                  </a:lnTo>
                  <a:lnTo>
                    <a:pt x="57" y="2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3" y="3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7313" name="Freeform 328"/>
            <p:cNvSpPr>
              <a:spLocks/>
            </p:cNvSpPr>
            <p:nvPr/>
          </p:nvSpPr>
          <p:spPr bwMode="auto">
            <a:xfrm>
              <a:off x="368" y="631"/>
              <a:ext cx="149" cy="132"/>
            </a:xfrm>
            <a:custGeom>
              <a:avLst/>
              <a:gdLst>
                <a:gd name="T0" fmla="*/ 3 w 149"/>
                <a:gd name="T1" fmla="*/ 13 h 132"/>
                <a:gd name="T2" fmla="*/ 11 w 149"/>
                <a:gd name="T3" fmla="*/ 21 h 132"/>
                <a:gd name="T4" fmla="*/ 17 w 149"/>
                <a:gd name="T5" fmla="*/ 26 h 132"/>
                <a:gd name="T6" fmla="*/ 29 w 149"/>
                <a:gd name="T7" fmla="*/ 32 h 132"/>
                <a:gd name="T8" fmla="*/ 33 w 149"/>
                <a:gd name="T9" fmla="*/ 48 h 132"/>
                <a:gd name="T10" fmla="*/ 34 w 149"/>
                <a:gd name="T11" fmla="*/ 74 h 132"/>
                <a:gd name="T12" fmla="*/ 36 w 149"/>
                <a:gd name="T13" fmla="*/ 88 h 132"/>
                <a:gd name="T14" fmla="*/ 38 w 149"/>
                <a:gd name="T15" fmla="*/ 84 h 132"/>
                <a:gd name="T16" fmla="*/ 37 w 149"/>
                <a:gd name="T17" fmla="*/ 70 h 132"/>
                <a:gd name="T18" fmla="*/ 40 w 149"/>
                <a:gd name="T19" fmla="*/ 43 h 132"/>
                <a:gd name="T20" fmla="*/ 43 w 149"/>
                <a:gd name="T21" fmla="*/ 38 h 132"/>
                <a:gd name="T22" fmla="*/ 50 w 149"/>
                <a:gd name="T23" fmla="*/ 45 h 132"/>
                <a:gd name="T24" fmla="*/ 59 w 149"/>
                <a:gd name="T25" fmla="*/ 54 h 132"/>
                <a:gd name="T26" fmla="*/ 65 w 149"/>
                <a:gd name="T27" fmla="*/ 61 h 132"/>
                <a:gd name="T28" fmla="*/ 70 w 149"/>
                <a:gd name="T29" fmla="*/ 77 h 132"/>
                <a:gd name="T30" fmla="*/ 77 w 149"/>
                <a:gd name="T31" fmla="*/ 118 h 132"/>
                <a:gd name="T32" fmla="*/ 83 w 149"/>
                <a:gd name="T33" fmla="*/ 132 h 132"/>
                <a:gd name="T34" fmla="*/ 83 w 149"/>
                <a:gd name="T35" fmla="*/ 125 h 132"/>
                <a:gd name="T36" fmla="*/ 79 w 149"/>
                <a:gd name="T37" fmla="*/ 109 h 132"/>
                <a:gd name="T38" fmla="*/ 75 w 149"/>
                <a:gd name="T39" fmla="*/ 78 h 132"/>
                <a:gd name="T40" fmla="*/ 82 w 149"/>
                <a:gd name="T41" fmla="*/ 71 h 132"/>
                <a:gd name="T42" fmla="*/ 102 w 149"/>
                <a:gd name="T43" fmla="*/ 84 h 132"/>
                <a:gd name="T44" fmla="*/ 125 w 149"/>
                <a:gd name="T45" fmla="*/ 98 h 132"/>
                <a:gd name="T46" fmla="*/ 143 w 149"/>
                <a:gd name="T47" fmla="*/ 110 h 132"/>
                <a:gd name="T48" fmla="*/ 148 w 149"/>
                <a:gd name="T49" fmla="*/ 115 h 132"/>
                <a:gd name="T50" fmla="*/ 147 w 149"/>
                <a:gd name="T51" fmla="*/ 111 h 132"/>
                <a:gd name="T52" fmla="*/ 138 w 149"/>
                <a:gd name="T53" fmla="*/ 102 h 132"/>
                <a:gd name="T54" fmla="*/ 121 w 149"/>
                <a:gd name="T55" fmla="*/ 90 h 132"/>
                <a:gd name="T56" fmla="*/ 101 w 149"/>
                <a:gd name="T57" fmla="*/ 75 h 132"/>
                <a:gd name="T58" fmla="*/ 83 w 149"/>
                <a:gd name="T59" fmla="*/ 65 h 132"/>
                <a:gd name="T60" fmla="*/ 75 w 149"/>
                <a:gd name="T61" fmla="*/ 60 h 132"/>
                <a:gd name="T62" fmla="*/ 80 w 149"/>
                <a:gd name="T63" fmla="*/ 59 h 132"/>
                <a:gd name="T64" fmla="*/ 90 w 149"/>
                <a:gd name="T65" fmla="*/ 55 h 132"/>
                <a:gd name="T66" fmla="*/ 106 w 149"/>
                <a:gd name="T67" fmla="*/ 52 h 132"/>
                <a:gd name="T68" fmla="*/ 124 w 149"/>
                <a:gd name="T69" fmla="*/ 51 h 132"/>
                <a:gd name="T70" fmla="*/ 138 w 149"/>
                <a:gd name="T71" fmla="*/ 53 h 132"/>
                <a:gd name="T72" fmla="*/ 149 w 149"/>
                <a:gd name="T73" fmla="*/ 57 h 132"/>
                <a:gd name="T74" fmla="*/ 146 w 149"/>
                <a:gd name="T75" fmla="*/ 52 h 132"/>
                <a:gd name="T76" fmla="*/ 138 w 149"/>
                <a:gd name="T77" fmla="*/ 48 h 132"/>
                <a:gd name="T78" fmla="*/ 120 w 149"/>
                <a:gd name="T79" fmla="*/ 47 h 132"/>
                <a:gd name="T80" fmla="*/ 99 w 149"/>
                <a:gd name="T81" fmla="*/ 48 h 132"/>
                <a:gd name="T82" fmla="*/ 82 w 149"/>
                <a:gd name="T83" fmla="*/ 49 h 132"/>
                <a:gd name="T84" fmla="*/ 75 w 149"/>
                <a:gd name="T85" fmla="*/ 48 h 132"/>
                <a:gd name="T86" fmla="*/ 67 w 149"/>
                <a:gd name="T87" fmla="*/ 43 h 132"/>
                <a:gd name="T88" fmla="*/ 58 w 149"/>
                <a:gd name="T89" fmla="*/ 37 h 132"/>
                <a:gd name="T90" fmla="*/ 51 w 149"/>
                <a:gd name="T91" fmla="*/ 30 h 132"/>
                <a:gd name="T92" fmla="*/ 53 w 149"/>
                <a:gd name="T93" fmla="*/ 25 h 132"/>
                <a:gd name="T94" fmla="*/ 65 w 149"/>
                <a:gd name="T95" fmla="*/ 18 h 132"/>
                <a:gd name="T96" fmla="*/ 77 w 149"/>
                <a:gd name="T97" fmla="*/ 11 h 132"/>
                <a:gd name="T98" fmla="*/ 89 w 149"/>
                <a:gd name="T99" fmla="*/ 5 h 132"/>
                <a:gd name="T100" fmla="*/ 95 w 149"/>
                <a:gd name="T101" fmla="*/ 3 h 132"/>
                <a:gd name="T102" fmla="*/ 90 w 149"/>
                <a:gd name="T103" fmla="*/ 0 h 132"/>
                <a:gd name="T104" fmla="*/ 80 w 149"/>
                <a:gd name="T105" fmla="*/ 4 h 132"/>
                <a:gd name="T106" fmla="*/ 69 w 149"/>
                <a:gd name="T107" fmla="*/ 9 h 132"/>
                <a:gd name="T108" fmla="*/ 56 w 149"/>
                <a:gd name="T109" fmla="*/ 16 h 132"/>
                <a:gd name="T110" fmla="*/ 46 w 149"/>
                <a:gd name="T111" fmla="*/ 21 h 132"/>
                <a:gd name="T112" fmla="*/ 40 w 149"/>
                <a:gd name="T113" fmla="*/ 25 h 132"/>
                <a:gd name="T114" fmla="*/ 32 w 149"/>
                <a:gd name="T115" fmla="*/ 24 h 132"/>
                <a:gd name="T116" fmla="*/ 23 w 149"/>
                <a:gd name="T117" fmla="*/ 19 h 132"/>
                <a:gd name="T118" fmla="*/ 16 w 149"/>
                <a:gd name="T119" fmla="*/ 15 h 132"/>
                <a:gd name="T120" fmla="*/ 8 w 149"/>
                <a:gd name="T121" fmla="*/ 13 h 132"/>
                <a:gd name="T122" fmla="*/ 2 w 149"/>
                <a:gd name="T123" fmla="*/ 11 h 13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9"/>
                <a:gd name="T187" fmla="*/ 0 h 132"/>
                <a:gd name="T188" fmla="*/ 149 w 149"/>
                <a:gd name="T189" fmla="*/ 132 h 13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9" h="132">
                  <a:moveTo>
                    <a:pt x="0" y="11"/>
                  </a:moveTo>
                  <a:lnTo>
                    <a:pt x="3" y="13"/>
                  </a:lnTo>
                  <a:lnTo>
                    <a:pt x="7" y="17"/>
                  </a:lnTo>
                  <a:lnTo>
                    <a:pt x="11" y="21"/>
                  </a:lnTo>
                  <a:lnTo>
                    <a:pt x="14" y="24"/>
                  </a:lnTo>
                  <a:lnTo>
                    <a:pt x="17" y="26"/>
                  </a:lnTo>
                  <a:lnTo>
                    <a:pt x="23" y="29"/>
                  </a:lnTo>
                  <a:lnTo>
                    <a:pt x="29" y="32"/>
                  </a:lnTo>
                  <a:lnTo>
                    <a:pt x="33" y="36"/>
                  </a:lnTo>
                  <a:lnTo>
                    <a:pt x="33" y="48"/>
                  </a:lnTo>
                  <a:lnTo>
                    <a:pt x="33" y="62"/>
                  </a:lnTo>
                  <a:lnTo>
                    <a:pt x="34" y="74"/>
                  </a:lnTo>
                  <a:lnTo>
                    <a:pt x="34" y="84"/>
                  </a:lnTo>
                  <a:lnTo>
                    <a:pt x="36" y="88"/>
                  </a:lnTo>
                  <a:lnTo>
                    <a:pt x="37" y="87"/>
                  </a:lnTo>
                  <a:lnTo>
                    <a:pt x="38" y="84"/>
                  </a:lnTo>
                  <a:lnTo>
                    <a:pt x="37" y="79"/>
                  </a:lnTo>
                  <a:lnTo>
                    <a:pt x="37" y="70"/>
                  </a:lnTo>
                  <a:lnTo>
                    <a:pt x="38" y="57"/>
                  </a:lnTo>
                  <a:lnTo>
                    <a:pt x="40" y="43"/>
                  </a:lnTo>
                  <a:lnTo>
                    <a:pt x="40" y="36"/>
                  </a:lnTo>
                  <a:lnTo>
                    <a:pt x="43" y="38"/>
                  </a:lnTo>
                  <a:lnTo>
                    <a:pt x="47" y="41"/>
                  </a:lnTo>
                  <a:lnTo>
                    <a:pt x="50" y="45"/>
                  </a:lnTo>
                  <a:lnTo>
                    <a:pt x="54" y="50"/>
                  </a:lnTo>
                  <a:lnTo>
                    <a:pt x="59" y="54"/>
                  </a:lnTo>
                  <a:lnTo>
                    <a:pt x="63" y="58"/>
                  </a:lnTo>
                  <a:lnTo>
                    <a:pt x="65" y="61"/>
                  </a:lnTo>
                  <a:lnTo>
                    <a:pt x="68" y="62"/>
                  </a:lnTo>
                  <a:lnTo>
                    <a:pt x="70" y="77"/>
                  </a:lnTo>
                  <a:lnTo>
                    <a:pt x="72" y="97"/>
                  </a:lnTo>
                  <a:lnTo>
                    <a:pt x="77" y="118"/>
                  </a:lnTo>
                  <a:lnTo>
                    <a:pt x="81" y="129"/>
                  </a:lnTo>
                  <a:lnTo>
                    <a:pt x="83" y="132"/>
                  </a:lnTo>
                  <a:lnTo>
                    <a:pt x="84" y="130"/>
                  </a:lnTo>
                  <a:lnTo>
                    <a:pt x="83" y="125"/>
                  </a:lnTo>
                  <a:lnTo>
                    <a:pt x="82" y="120"/>
                  </a:lnTo>
                  <a:lnTo>
                    <a:pt x="79" y="109"/>
                  </a:lnTo>
                  <a:lnTo>
                    <a:pt x="77" y="94"/>
                  </a:lnTo>
                  <a:lnTo>
                    <a:pt x="75" y="78"/>
                  </a:lnTo>
                  <a:lnTo>
                    <a:pt x="75" y="68"/>
                  </a:lnTo>
                  <a:lnTo>
                    <a:pt x="82" y="71"/>
                  </a:lnTo>
                  <a:lnTo>
                    <a:pt x="91" y="77"/>
                  </a:lnTo>
                  <a:lnTo>
                    <a:pt x="102" y="84"/>
                  </a:lnTo>
                  <a:lnTo>
                    <a:pt x="114" y="92"/>
                  </a:lnTo>
                  <a:lnTo>
                    <a:pt x="125" y="98"/>
                  </a:lnTo>
                  <a:lnTo>
                    <a:pt x="135" y="105"/>
                  </a:lnTo>
                  <a:lnTo>
                    <a:pt x="143" y="110"/>
                  </a:lnTo>
                  <a:lnTo>
                    <a:pt x="146" y="113"/>
                  </a:lnTo>
                  <a:lnTo>
                    <a:pt x="148" y="115"/>
                  </a:lnTo>
                  <a:lnTo>
                    <a:pt x="149" y="114"/>
                  </a:lnTo>
                  <a:lnTo>
                    <a:pt x="147" y="111"/>
                  </a:lnTo>
                  <a:lnTo>
                    <a:pt x="143" y="106"/>
                  </a:lnTo>
                  <a:lnTo>
                    <a:pt x="138" y="102"/>
                  </a:lnTo>
                  <a:lnTo>
                    <a:pt x="131" y="96"/>
                  </a:lnTo>
                  <a:lnTo>
                    <a:pt x="121" y="90"/>
                  </a:lnTo>
                  <a:lnTo>
                    <a:pt x="111" y="83"/>
                  </a:lnTo>
                  <a:lnTo>
                    <a:pt x="101" y="75"/>
                  </a:lnTo>
                  <a:lnTo>
                    <a:pt x="91" y="69"/>
                  </a:lnTo>
                  <a:lnTo>
                    <a:pt x="83" y="65"/>
                  </a:lnTo>
                  <a:lnTo>
                    <a:pt x="78" y="62"/>
                  </a:lnTo>
                  <a:lnTo>
                    <a:pt x="75" y="60"/>
                  </a:lnTo>
                  <a:lnTo>
                    <a:pt x="76" y="59"/>
                  </a:lnTo>
                  <a:lnTo>
                    <a:pt x="80" y="59"/>
                  </a:lnTo>
                  <a:lnTo>
                    <a:pt x="85" y="57"/>
                  </a:lnTo>
                  <a:lnTo>
                    <a:pt x="90" y="55"/>
                  </a:lnTo>
                  <a:lnTo>
                    <a:pt x="98" y="53"/>
                  </a:lnTo>
                  <a:lnTo>
                    <a:pt x="106" y="52"/>
                  </a:lnTo>
                  <a:lnTo>
                    <a:pt x="115" y="51"/>
                  </a:lnTo>
                  <a:lnTo>
                    <a:pt x="124" y="51"/>
                  </a:lnTo>
                  <a:lnTo>
                    <a:pt x="132" y="52"/>
                  </a:lnTo>
                  <a:lnTo>
                    <a:pt x="138" y="53"/>
                  </a:lnTo>
                  <a:lnTo>
                    <a:pt x="144" y="55"/>
                  </a:lnTo>
                  <a:lnTo>
                    <a:pt x="149" y="57"/>
                  </a:lnTo>
                  <a:lnTo>
                    <a:pt x="149" y="56"/>
                  </a:lnTo>
                  <a:lnTo>
                    <a:pt x="146" y="52"/>
                  </a:lnTo>
                  <a:lnTo>
                    <a:pt x="142" y="49"/>
                  </a:lnTo>
                  <a:lnTo>
                    <a:pt x="138" y="48"/>
                  </a:lnTo>
                  <a:lnTo>
                    <a:pt x="130" y="48"/>
                  </a:lnTo>
                  <a:lnTo>
                    <a:pt x="120" y="47"/>
                  </a:lnTo>
                  <a:lnTo>
                    <a:pt x="110" y="47"/>
                  </a:lnTo>
                  <a:lnTo>
                    <a:pt x="99" y="48"/>
                  </a:lnTo>
                  <a:lnTo>
                    <a:pt x="89" y="48"/>
                  </a:lnTo>
                  <a:lnTo>
                    <a:pt x="82" y="49"/>
                  </a:lnTo>
                  <a:lnTo>
                    <a:pt x="77" y="49"/>
                  </a:lnTo>
                  <a:lnTo>
                    <a:pt x="75" y="48"/>
                  </a:lnTo>
                  <a:lnTo>
                    <a:pt x="71" y="46"/>
                  </a:lnTo>
                  <a:lnTo>
                    <a:pt x="67" y="43"/>
                  </a:lnTo>
                  <a:lnTo>
                    <a:pt x="62" y="40"/>
                  </a:lnTo>
                  <a:lnTo>
                    <a:pt x="58" y="37"/>
                  </a:lnTo>
                  <a:lnTo>
                    <a:pt x="54" y="33"/>
                  </a:lnTo>
                  <a:lnTo>
                    <a:pt x="51" y="30"/>
                  </a:lnTo>
                  <a:lnTo>
                    <a:pt x="49" y="28"/>
                  </a:lnTo>
                  <a:lnTo>
                    <a:pt x="53" y="25"/>
                  </a:lnTo>
                  <a:lnTo>
                    <a:pt x="59" y="22"/>
                  </a:lnTo>
                  <a:lnTo>
                    <a:pt x="65" y="18"/>
                  </a:lnTo>
                  <a:lnTo>
                    <a:pt x="71" y="14"/>
                  </a:lnTo>
                  <a:lnTo>
                    <a:pt x="77" y="11"/>
                  </a:lnTo>
                  <a:lnTo>
                    <a:pt x="83" y="7"/>
                  </a:lnTo>
                  <a:lnTo>
                    <a:pt x="89" y="5"/>
                  </a:lnTo>
                  <a:lnTo>
                    <a:pt x="92" y="4"/>
                  </a:lnTo>
                  <a:lnTo>
                    <a:pt x="95" y="3"/>
                  </a:lnTo>
                  <a:lnTo>
                    <a:pt x="95" y="1"/>
                  </a:lnTo>
                  <a:lnTo>
                    <a:pt x="90" y="0"/>
                  </a:lnTo>
                  <a:lnTo>
                    <a:pt x="84" y="2"/>
                  </a:lnTo>
                  <a:lnTo>
                    <a:pt x="80" y="4"/>
                  </a:lnTo>
                  <a:lnTo>
                    <a:pt x="75" y="6"/>
                  </a:lnTo>
                  <a:lnTo>
                    <a:pt x="69" y="9"/>
                  </a:lnTo>
                  <a:lnTo>
                    <a:pt x="62" y="13"/>
                  </a:lnTo>
                  <a:lnTo>
                    <a:pt x="56" y="16"/>
                  </a:lnTo>
                  <a:lnTo>
                    <a:pt x="50" y="19"/>
                  </a:lnTo>
                  <a:lnTo>
                    <a:pt x="46" y="21"/>
                  </a:lnTo>
                  <a:lnTo>
                    <a:pt x="43" y="23"/>
                  </a:lnTo>
                  <a:lnTo>
                    <a:pt x="40" y="25"/>
                  </a:lnTo>
                  <a:lnTo>
                    <a:pt x="36" y="25"/>
                  </a:lnTo>
                  <a:lnTo>
                    <a:pt x="32" y="24"/>
                  </a:lnTo>
                  <a:lnTo>
                    <a:pt x="27" y="21"/>
                  </a:lnTo>
                  <a:lnTo>
                    <a:pt x="23" y="19"/>
                  </a:lnTo>
                  <a:lnTo>
                    <a:pt x="20" y="17"/>
                  </a:lnTo>
                  <a:lnTo>
                    <a:pt x="16" y="15"/>
                  </a:lnTo>
                  <a:lnTo>
                    <a:pt x="12" y="13"/>
                  </a:lnTo>
                  <a:lnTo>
                    <a:pt x="8" y="13"/>
                  </a:lnTo>
                  <a:lnTo>
                    <a:pt x="4" y="12"/>
                  </a:lnTo>
                  <a:lnTo>
                    <a:pt x="2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4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7175" name="Text Box 329"/>
          <p:cNvSpPr txBox="1">
            <a:spLocks noChangeArrowheads="1"/>
          </p:cNvSpPr>
          <p:nvPr/>
        </p:nvSpPr>
        <p:spPr bwMode="auto">
          <a:xfrm>
            <a:off x="3962400" y="16002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9114" name="Rectangle 330"/>
          <p:cNvSpPr>
            <a:spLocks noChangeArrowheads="1"/>
          </p:cNvSpPr>
          <p:nvPr/>
        </p:nvSpPr>
        <p:spPr bwMode="auto">
          <a:xfrm>
            <a:off x="304800" y="5410200"/>
            <a:ext cx="3490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1">
                <a:solidFill>
                  <a:srgbClr val="FF0066"/>
                </a:solidFill>
                <a:latin typeface="Arial" charset="0"/>
              </a:rPr>
              <a:t>Vậy:  8,4 : 4 = 2,1 (dm)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7177" name="Rectangle 331"/>
          <p:cNvSpPr>
            <a:spLocks noChangeArrowheads="1"/>
          </p:cNvSpPr>
          <p:nvPr/>
        </p:nvSpPr>
        <p:spPr bwMode="auto">
          <a:xfrm>
            <a:off x="6400800" y="3048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u="sng">
                <a:solidFill>
                  <a:srgbClr val="FF0066"/>
                </a:solidFill>
                <a:latin typeface="Arial" charset="0"/>
              </a:rPr>
              <a:t> </a:t>
            </a:r>
          </a:p>
        </p:txBody>
      </p:sp>
      <p:sp>
        <p:nvSpPr>
          <p:cNvPr id="119118" name="Rectangle 334"/>
          <p:cNvSpPr>
            <a:spLocks noChangeArrowheads="1"/>
          </p:cNvSpPr>
          <p:nvPr/>
        </p:nvSpPr>
        <p:spPr bwMode="auto">
          <a:xfrm>
            <a:off x="228600" y="2438400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1">
                <a:latin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Ta đặt tính rồi làm như sau : </a:t>
            </a:r>
          </a:p>
        </p:txBody>
      </p:sp>
      <p:sp>
        <p:nvSpPr>
          <p:cNvPr id="119119" name="Text Box 335"/>
          <p:cNvSpPr txBox="1">
            <a:spLocks noChangeArrowheads="1"/>
          </p:cNvSpPr>
          <p:nvPr/>
        </p:nvSpPr>
        <p:spPr bwMode="auto">
          <a:xfrm>
            <a:off x="2362200" y="2971800"/>
            <a:ext cx="6934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• Phần thập phân của số 82,55 và 1,27 cùng có hai chữ số ; bỏ dấu phẩy của hai số đó được 8255 và 127</a:t>
            </a:r>
          </a:p>
        </p:txBody>
      </p:sp>
      <p:sp>
        <p:nvSpPr>
          <p:cNvPr id="119122" name="Text Box 338"/>
          <p:cNvSpPr txBox="1">
            <a:spLocks noChangeArrowheads="1"/>
          </p:cNvSpPr>
          <p:nvPr/>
        </p:nvSpPr>
        <p:spPr bwMode="auto">
          <a:xfrm>
            <a:off x="2286000" y="4267200"/>
            <a:ext cx="54864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• Thực hiện phép chia 8255 : 127 .</a:t>
            </a:r>
          </a:p>
        </p:txBody>
      </p:sp>
      <p:sp>
        <p:nvSpPr>
          <p:cNvPr id="119123" name="Text Box 339"/>
          <p:cNvSpPr txBox="1">
            <a:spLocks noChangeArrowheads="1"/>
          </p:cNvSpPr>
          <p:nvPr/>
        </p:nvSpPr>
        <p:spPr bwMode="auto">
          <a:xfrm>
            <a:off x="0" y="32004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82,55  1,27</a:t>
            </a:r>
            <a:r>
              <a:rPr lang="en-US" sz="2400">
                <a:latin typeface="Arial" charset="0"/>
              </a:rPr>
              <a:t> </a:t>
            </a:r>
          </a:p>
        </p:txBody>
      </p:sp>
      <p:grpSp>
        <p:nvGrpSpPr>
          <p:cNvPr id="4" name="Group 340"/>
          <p:cNvGrpSpPr>
            <a:grpSpLocks/>
          </p:cNvGrpSpPr>
          <p:nvPr/>
        </p:nvGrpSpPr>
        <p:grpSpPr bwMode="auto">
          <a:xfrm>
            <a:off x="1295400" y="3429000"/>
            <a:ext cx="838200" cy="838200"/>
            <a:chOff x="816" y="2112"/>
            <a:chExt cx="528" cy="528"/>
          </a:xfrm>
        </p:grpSpPr>
        <p:sp>
          <p:nvSpPr>
            <p:cNvPr id="7191" name="Line 341"/>
            <p:cNvSpPr>
              <a:spLocks noChangeShapeType="1"/>
            </p:cNvSpPr>
            <p:nvPr/>
          </p:nvSpPr>
          <p:spPr bwMode="auto">
            <a:xfrm>
              <a:off x="816" y="2112"/>
              <a:ext cx="0" cy="52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342"/>
            <p:cNvSpPr>
              <a:spLocks noChangeShapeType="1"/>
            </p:cNvSpPr>
            <p:nvPr/>
          </p:nvSpPr>
          <p:spPr bwMode="auto">
            <a:xfrm>
              <a:off x="816" y="2352"/>
              <a:ext cx="52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9127" name="Line 343"/>
          <p:cNvSpPr>
            <a:spLocks noChangeShapeType="1"/>
          </p:cNvSpPr>
          <p:nvPr/>
        </p:nvSpPr>
        <p:spPr bwMode="auto">
          <a:xfrm>
            <a:off x="685800" y="3581400"/>
            <a:ext cx="152400" cy="762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128" name="Line 344"/>
          <p:cNvSpPr>
            <a:spLocks noChangeShapeType="1"/>
          </p:cNvSpPr>
          <p:nvPr/>
        </p:nvSpPr>
        <p:spPr bwMode="auto">
          <a:xfrm>
            <a:off x="1524000" y="3505200"/>
            <a:ext cx="76200" cy="1524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9130" name="Text Box 346"/>
          <p:cNvSpPr txBox="1">
            <a:spLocks noChangeArrowheads="1"/>
          </p:cNvSpPr>
          <p:nvPr/>
        </p:nvSpPr>
        <p:spPr bwMode="auto">
          <a:xfrm>
            <a:off x="1371600" y="3810000"/>
            <a:ext cx="30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6</a:t>
            </a:r>
          </a:p>
        </p:txBody>
      </p:sp>
      <p:sp>
        <p:nvSpPr>
          <p:cNvPr id="119132" name="Text Box 348"/>
          <p:cNvSpPr txBox="1">
            <a:spLocks noChangeArrowheads="1"/>
          </p:cNvSpPr>
          <p:nvPr/>
        </p:nvSpPr>
        <p:spPr bwMode="auto">
          <a:xfrm>
            <a:off x="1600200" y="38100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119133" name="Text Box 349"/>
          <p:cNvSpPr txBox="1">
            <a:spLocks noChangeArrowheads="1"/>
          </p:cNvSpPr>
          <p:nvPr/>
        </p:nvSpPr>
        <p:spPr bwMode="auto">
          <a:xfrm>
            <a:off x="457200" y="36576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6 3</a:t>
            </a:r>
          </a:p>
        </p:txBody>
      </p:sp>
      <p:sp>
        <p:nvSpPr>
          <p:cNvPr id="119134" name="Text Box 350"/>
          <p:cNvSpPr txBox="1">
            <a:spLocks noChangeArrowheads="1"/>
          </p:cNvSpPr>
          <p:nvPr/>
        </p:nvSpPr>
        <p:spPr bwMode="auto">
          <a:xfrm>
            <a:off x="914400" y="36576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119135" name="Text Box 351"/>
          <p:cNvSpPr txBox="1">
            <a:spLocks noChangeArrowheads="1"/>
          </p:cNvSpPr>
          <p:nvPr/>
        </p:nvSpPr>
        <p:spPr bwMode="auto">
          <a:xfrm>
            <a:off x="914400" y="41148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9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9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9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9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9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1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9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9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9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9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9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9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9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9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"/>
                                        <p:tgtEl>
                                          <p:spTgt spid="119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119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119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9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9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119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9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9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9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9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9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9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9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9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9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9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9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9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9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9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11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/>
      <p:bldP spid="119114" grpId="0"/>
      <p:bldP spid="119118" grpId="0"/>
      <p:bldP spid="119119" grpId="0"/>
      <p:bldP spid="119122" grpId="0" animBg="1"/>
      <p:bldP spid="119123" grpId="0"/>
      <p:bldP spid="119127" grpId="0" animBg="1"/>
      <p:bldP spid="119128" grpId="0" animBg="1"/>
      <p:bldP spid="119130" grpId="0"/>
      <p:bldP spid="119132" grpId="0"/>
      <p:bldP spid="119133" grpId="0"/>
      <p:bldP spid="119134" grpId="0"/>
      <p:bldP spid="1191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50000">
              <a:srgbClr val="CCFFCC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8100" y="1752600"/>
            <a:ext cx="9067800" cy="2862263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5400000" scaled="1"/>
          </a:gradFill>
          <a:ln w="9525">
            <a:solidFill>
              <a:srgbClr val="FF99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99"/>
                </a:solidFill>
                <a:latin typeface="Arial"/>
              </a:rPr>
              <a:t>Muốn chia một số thập phân cho một số </a:t>
            </a:r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t</a:t>
            </a:r>
            <a:r>
              <a:rPr lang="en-US" sz="2400" b="1" i="1">
                <a:solidFill>
                  <a:schemeClr val="accent2"/>
                </a:solidFill>
                <a:latin typeface="Arial"/>
              </a:rPr>
              <a:t>hập phõn</a:t>
            </a:r>
            <a:r>
              <a:rPr lang="en-US" sz="2400" b="1" i="1">
                <a:solidFill>
                  <a:srgbClr val="000099"/>
                </a:solidFill>
                <a:latin typeface="Arial"/>
              </a:rPr>
              <a:t> ta làm nh</a:t>
            </a:r>
            <a:r>
              <a:rPr lang="vi-VN" sz="2400" b="1" i="1">
                <a:solidFill>
                  <a:srgbClr val="000099"/>
                </a:solidFill>
                <a:latin typeface="Arial"/>
              </a:rPr>
              <a:t>ư</a:t>
            </a:r>
            <a:r>
              <a:rPr lang="en-US" sz="2400" b="1" i="1">
                <a:solidFill>
                  <a:srgbClr val="000099"/>
                </a:solidFill>
                <a:latin typeface="Arial"/>
              </a:rPr>
              <a:t> sau: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 Đếm xem có bao nhiêu chữ số ở phần thập phân của số chia thì chuyển dấu phẩy ở số bị chia sang bên phải bấy nhiêu chữ số .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 Bỏ dấu phẩy ở số chia rồi thực hiện phép chia như chia số tự nhiên 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8197" name="Picture 99" descr="67202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8" y="12700"/>
            <a:ext cx="1128712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100" descr="67202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15288" y="0"/>
            <a:ext cx="1128712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1" name="Text Box 101"/>
          <p:cNvSpPr txBox="1">
            <a:spLocks noChangeArrowheads="1"/>
          </p:cNvSpPr>
          <p:nvPr/>
        </p:nvSpPr>
        <p:spPr bwMode="auto">
          <a:xfrm>
            <a:off x="152400" y="1828800"/>
            <a:ext cx="769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Arial" charset="0"/>
              </a:rPr>
              <a:t>Muốn chia một số thập phân cho một số thập phân ta làm như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0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0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0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7" grpId="0" animBg="1"/>
      <p:bldP spid="10341" grpId="0"/>
      <p:bldP spid="1034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AutoShape 5"/>
          <p:cNvSpPr>
            <a:spLocks noChangeArrowheads="1"/>
          </p:cNvSpPr>
          <p:nvPr/>
        </p:nvSpPr>
        <p:spPr bwMode="auto">
          <a:xfrm>
            <a:off x="152400" y="1143000"/>
            <a:ext cx="1676400" cy="6858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solidFill>
                  <a:srgbClr val="990033"/>
                </a:solidFill>
                <a:latin typeface="Arial" charset="0"/>
              </a:rPr>
              <a:t>Luyện tập</a:t>
            </a:r>
          </a:p>
        </p:txBody>
      </p:sp>
      <p:sp>
        <p:nvSpPr>
          <p:cNvPr id="101422" name="Text Box 46"/>
          <p:cNvSpPr txBox="1">
            <a:spLocks noChangeArrowheads="1"/>
          </p:cNvSpPr>
          <p:nvPr/>
        </p:nvSpPr>
        <p:spPr bwMode="auto">
          <a:xfrm>
            <a:off x="304800" y="1676400"/>
            <a:ext cx="426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3333FF"/>
                </a:solidFill>
                <a:latin typeface="Arial" charset="0"/>
              </a:rPr>
              <a:t>Bài 1 (71)</a:t>
            </a:r>
            <a:r>
              <a:rPr lang="en-US" sz="2400" b="1">
                <a:solidFill>
                  <a:srgbClr val="3333FF"/>
                </a:solidFill>
                <a:latin typeface="Arial" charset="0"/>
              </a:rPr>
              <a:t> : Đặt tính rồi tính</a:t>
            </a:r>
            <a:r>
              <a:rPr lang="en-US" sz="2400">
                <a:solidFill>
                  <a:srgbClr val="3333FF"/>
                </a:solidFill>
                <a:latin typeface="Arial" charset="0"/>
              </a:rPr>
              <a:t>:</a:t>
            </a:r>
          </a:p>
        </p:txBody>
      </p:sp>
      <p:sp>
        <p:nvSpPr>
          <p:cNvPr id="101466" name="Text Box 90"/>
          <p:cNvSpPr txBox="1">
            <a:spLocks noChangeArrowheads="1"/>
          </p:cNvSpPr>
          <p:nvPr/>
        </p:nvSpPr>
        <p:spPr bwMode="auto">
          <a:xfrm>
            <a:off x="860425" y="23622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  <a:latin typeface="Arial" charset="0"/>
              </a:rPr>
              <a:t>,</a:t>
            </a:r>
          </a:p>
        </p:txBody>
      </p:sp>
      <p:sp>
        <p:nvSpPr>
          <p:cNvPr id="101469" name="Line 93"/>
          <p:cNvSpPr>
            <a:spLocks noChangeShapeType="1"/>
          </p:cNvSpPr>
          <p:nvPr/>
        </p:nvSpPr>
        <p:spPr bwMode="auto">
          <a:xfrm>
            <a:off x="1633538" y="2743200"/>
            <a:ext cx="152400" cy="76200"/>
          </a:xfrm>
          <a:prstGeom prst="line">
            <a:avLst/>
          </a:prstGeom>
          <a:noFill/>
          <a:ln w="28575">
            <a:solidFill>
              <a:srgbClr val="CC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07"/>
          <p:cNvGrpSpPr>
            <a:grpSpLocks/>
          </p:cNvGrpSpPr>
          <p:nvPr/>
        </p:nvGrpSpPr>
        <p:grpSpPr bwMode="auto">
          <a:xfrm>
            <a:off x="-22225" y="2370138"/>
            <a:ext cx="2819400" cy="982662"/>
            <a:chOff x="-14" y="1493"/>
            <a:chExt cx="1776" cy="619"/>
          </a:xfrm>
        </p:grpSpPr>
        <p:sp>
          <p:nvSpPr>
            <p:cNvPr id="9274" name="Text Box 94"/>
            <p:cNvSpPr txBox="1">
              <a:spLocks noChangeArrowheads="1"/>
            </p:cNvSpPr>
            <p:nvPr/>
          </p:nvSpPr>
          <p:spPr bwMode="auto">
            <a:xfrm>
              <a:off x="-14" y="1493"/>
              <a:ext cx="17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a,19,7 2   5, 8</a:t>
              </a:r>
              <a:r>
                <a:rPr lang="en-US" sz="2800">
                  <a:latin typeface="Arial" charset="0"/>
                </a:rPr>
                <a:t> </a:t>
              </a:r>
            </a:p>
          </p:txBody>
        </p:sp>
        <p:grpSp>
          <p:nvGrpSpPr>
            <p:cNvPr id="9275" name="Group 95"/>
            <p:cNvGrpSpPr>
              <a:grpSpLocks/>
            </p:cNvGrpSpPr>
            <p:nvPr/>
          </p:nvGrpSpPr>
          <p:grpSpPr bwMode="auto">
            <a:xfrm>
              <a:off x="864" y="1584"/>
              <a:ext cx="528" cy="528"/>
              <a:chOff x="816" y="2112"/>
              <a:chExt cx="528" cy="528"/>
            </a:xfrm>
          </p:grpSpPr>
          <p:sp>
            <p:nvSpPr>
              <p:cNvPr id="9276" name="Line 96"/>
              <p:cNvSpPr>
                <a:spLocks noChangeShapeType="1"/>
              </p:cNvSpPr>
              <p:nvPr/>
            </p:nvSpPr>
            <p:spPr bwMode="auto">
              <a:xfrm>
                <a:off x="816" y="2112"/>
                <a:ext cx="0" cy="528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7" name="Line 97"/>
              <p:cNvSpPr>
                <a:spLocks noChangeShapeType="1"/>
              </p:cNvSpPr>
              <p:nvPr/>
            </p:nvSpPr>
            <p:spPr bwMode="auto">
              <a:xfrm>
                <a:off x="816" y="2352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1474" name="Text Box 98"/>
          <p:cNvSpPr txBox="1">
            <a:spLocks noChangeArrowheads="1"/>
          </p:cNvSpPr>
          <p:nvPr/>
        </p:nvSpPr>
        <p:spPr bwMode="auto">
          <a:xfrm>
            <a:off x="568325" y="2743200"/>
            <a:ext cx="457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 3</a:t>
            </a:r>
          </a:p>
        </p:txBody>
      </p:sp>
      <p:sp>
        <p:nvSpPr>
          <p:cNvPr id="101475" name="Text Box 99"/>
          <p:cNvSpPr txBox="1">
            <a:spLocks noChangeArrowheads="1"/>
          </p:cNvSpPr>
          <p:nvPr/>
        </p:nvSpPr>
        <p:spPr bwMode="auto">
          <a:xfrm>
            <a:off x="914400" y="2743200"/>
            <a:ext cx="22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2</a:t>
            </a:r>
          </a:p>
        </p:txBody>
      </p:sp>
      <p:sp>
        <p:nvSpPr>
          <p:cNvPr id="101476" name="Text Box 100"/>
          <p:cNvSpPr txBox="1">
            <a:spLocks noChangeArrowheads="1"/>
          </p:cNvSpPr>
          <p:nvPr/>
        </p:nvSpPr>
        <p:spPr bwMode="auto">
          <a:xfrm>
            <a:off x="1414463" y="28194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101477" name="Text Box 101"/>
          <p:cNvSpPr txBox="1">
            <a:spLocks noChangeArrowheads="1"/>
          </p:cNvSpPr>
          <p:nvPr/>
        </p:nvSpPr>
        <p:spPr bwMode="auto">
          <a:xfrm>
            <a:off x="1719263" y="2819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4</a:t>
            </a:r>
          </a:p>
        </p:txBody>
      </p:sp>
      <p:sp>
        <p:nvSpPr>
          <p:cNvPr id="101478" name="Text Box 102"/>
          <p:cNvSpPr txBox="1">
            <a:spLocks noChangeArrowheads="1"/>
          </p:cNvSpPr>
          <p:nvPr/>
        </p:nvSpPr>
        <p:spPr bwMode="auto">
          <a:xfrm>
            <a:off x="914400" y="3124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101481" name="Line 105"/>
          <p:cNvSpPr>
            <a:spLocks noChangeShapeType="1"/>
          </p:cNvSpPr>
          <p:nvPr/>
        </p:nvSpPr>
        <p:spPr bwMode="auto">
          <a:xfrm>
            <a:off x="641350" y="2743200"/>
            <a:ext cx="152400" cy="76200"/>
          </a:xfrm>
          <a:prstGeom prst="line">
            <a:avLst/>
          </a:prstGeom>
          <a:noFill/>
          <a:ln w="28575">
            <a:solidFill>
              <a:srgbClr val="CC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1482" name="Text Box 106"/>
          <p:cNvSpPr txBox="1">
            <a:spLocks noChangeArrowheads="1"/>
          </p:cNvSpPr>
          <p:nvPr/>
        </p:nvSpPr>
        <p:spPr bwMode="auto">
          <a:xfrm>
            <a:off x="16002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,</a:t>
            </a:r>
          </a:p>
        </p:txBody>
      </p:sp>
      <p:grpSp>
        <p:nvGrpSpPr>
          <p:cNvPr id="4" name="Group 111"/>
          <p:cNvGrpSpPr>
            <a:grpSpLocks/>
          </p:cNvGrpSpPr>
          <p:nvPr/>
        </p:nvGrpSpPr>
        <p:grpSpPr bwMode="auto">
          <a:xfrm>
            <a:off x="5029200" y="2438400"/>
            <a:ext cx="2895600" cy="1371600"/>
            <a:chOff x="3168" y="1536"/>
            <a:chExt cx="1824" cy="864"/>
          </a:xfrm>
        </p:grpSpPr>
        <p:grpSp>
          <p:nvGrpSpPr>
            <p:cNvPr id="9270" name="Group 76"/>
            <p:cNvGrpSpPr>
              <a:grpSpLocks/>
            </p:cNvGrpSpPr>
            <p:nvPr/>
          </p:nvGrpSpPr>
          <p:grpSpPr bwMode="auto">
            <a:xfrm>
              <a:off x="4176" y="1584"/>
              <a:ext cx="672" cy="816"/>
              <a:chOff x="3456" y="1296"/>
              <a:chExt cx="624" cy="912"/>
            </a:xfrm>
          </p:grpSpPr>
          <p:sp>
            <p:nvSpPr>
              <p:cNvPr id="9272" name="Line 77"/>
              <p:cNvSpPr>
                <a:spLocks noChangeShapeType="1"/>
              </p:cNvSpPr>
              <p:nvPr/>
            </p:nvSpPr>
            <p:spPr bwMode="auto">
              <a:xfrm>
                <a:off x="3456" y="1296"/>
                <a:ext cx="0" cy="912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3" name="Line 78"/>
              <p:cNvSpPr>
                <a:spLocks noChangeShapeType="1"/>
              </p:cNvSpPr>
              <p:nvPr/>
            </p:nvSpPr>
            <p:spPr bwMode="auto">
              <a:xfrm flipV="1">
                <a:off x="3456" y="1632"/>
                <a:ext cx="624" cy="0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71" name="Text Box 108"/>
            <p:cNvSpPr txBox="1">
              <a:spLocks noChangeArrowheads="1"/>
            </p:cNvSpPr>
            <p:nvPr/>
          </p:nvSpPr>
          <p:spPr bwMode="auto">
            <a:xfrm>
              <a:off x="3168" y="1536"/>
              <a:ext cx="182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Arial" charset="0"/>
                </a:rPr>
                <a:t>b, 8,216   5,2</a:t>
              </a:r>
            </a:p>
          </p:txBody>
        </p:sp>
      </p:grpSp>
      <p:grpSp>
        <p:nvGrpSpPr>
          <p:cNvPr id="6" name="Group 125"/>
          <p:cNvGrpSpPr>
            <a:grpSpLocks/>
          </p:cNvGrpSpPr>
          <p:nvPr/>
        </p:nvGrpSpPr>
        <p:grpSpPr bwMode="auto">
          <a:xfrm>
            <a:off x="5029200" y="2438400"/>
            <a:ext cx="3276600" cy="2038350"/>
            <a:chOff x="2832" y="2400"/>
            <a:chExt cx="2064" cy="1284"/>
          </a:xfrm>
        </p:grpSpPr>
        <p:grpSp>
          <p:nvGrpSpPr>
            <p:cNvPr id="9257" name="Group 123"/>
            <p:cNvGrpSpPr>
              <a:grpSpLocks/>
            </p:cNvGrpSpPr>
            <p:nvPr/>
          </p:nvGrpSpPr>
          <p:grpSpPr bwMode="auto">
            <a:xfrm>
              <a:off x="2832" y="2400"/>
              <a:ext cx="2064" cy="1037"/>
              <a:chOff x="2832" y="2400"/>
              <a:chExt cx="2064" cy="1037"/>
            </a:xfrm>
          </p:grpSpPr>
          <p:grpSp>
            <p:nvGrpSpPr>
              <p:cNvPr id="9259" name="Group 121"/>
              <p:cNvGrpSpPr>
                <a:grpSpLocks/>
              </p:cNvGrpSpPr>
              <p:nvPr/>
            </p:nvGrpSpPr>
            <p:grpSpPr bwMode="auto">
              <a:xfrm>
                <a:off x="2832" y="2400"/>
                <a:ext cx="2064" cy="864"/>
                <a:chOff x="2832" y="2400"/>
                <a:chExt cx="2064" cy="864"/>
              </a:xfrm>
            </p:grpSpPr>
            <p:grpSp>
              <p:nvGrpSpPr>
                <p:cNvPr id="9261" name="Group 119"/>
                <p:cNvGrpSpPr>
                  <a:grpSpLocks/>
                </p:cNvGrpSpPr>
                <p:nvPr/>
              </p:nvGrpSpPr>
              <p:grpSpPr bwMode="auto">
                <a:xfrm>
                  <a:off x="2832" y="2400"/>
                  <a:ext cx="1824" cy="864"/>
                  <a:chOff x="2832" y="2400"/>
                  <a:chExt cx="1824" cy="864"/>
                </a:xfrm>
              </p:grpSpPr>
              <p:grpSp>
                <p:nvGrpSpPr>
                  <p:cNvPr id="9263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2832" y="2400"/>
                    <a:ext cx="1824" cy="864"/>
                    <a:chOff x="3168" y="1536"/>
                    <a:chExt cx="1824" cy="864"/>
                  </a:xfrm>
                </p:grpSpPr>
                <p:grpSp>
                  <p:nvGrpSpPr>
                    <p:cNvPr id="9266" name="Group 1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176" y="1584"/>
                      <a:ext cx="672" cy="816"/>
                      <a:chOff x="3456" y="1296"/>
                      <a:chExt cx="624" cy="912"/>
                    </a:xfrm>
                  </p:grpSpPr>
                  <p:sp>
                    <p:nvSpPr>
                      <p:cNvPr id="9268" name="Line 1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56" y="1296"/>
                        <a:ext cx="0" cy="91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3333FF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269" name="Line 11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456" y="1632"/>
                        <a:ext cx="624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3333FF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9267" name="Text Box 1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68" y="1536"/>
                      <a:ext cx="1824" cy="36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0000FF"/>
                          </a:solidFill>
                          <a:latin typeface="Arial" charset="0"/>
                        </a:rPr>
                        <a:t>b, 8,2,16  5,2</a:t>
                      </a:r>
                    </a:p>
                  </p:txBody>
                </p:sp>
              </p:grpSp>
              <p:sp>
                <p:nvSpPr>
                  <p:cNvPr id="9264" name="Line 117"/>
                  <p:cNvSpPr>
                    <a:spLocks noChangeShapeType="1"/>
                  </p:cNvSpPr>
                  <p:nvPr/>
                </p:nvSpPr>
                <p:spPr bwMode="auto">
                  <a:xfrm>
                    <a:off x="3257" y="2667"/>
                    <a:ext cx="96" cy="48"/>
                  </a:xfrm>
                  <a:prstGeom prst="line">
                    <a:avLst/>
                  </a:prstGeom>
                  <a:noFill/>
                  <a:ln w="2857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65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4025" y="2667"/>
                    <a:ext cx="96" cy="48"/>
                  </a:xfrm>
                  <a:prstGeom prst="line">
                    <a:avLst/>
                  </a:prstGeom>
                  <a:noFill/>
                  <a:ln w="2857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262" name="Text Box 120"/>
                <p:cNvSpPr txBox="1">
                  <a:spLocks noChangeArrowheads="1"/>
                </p:cNvSpPr>
                <p:nvPr/>
              </p:nvSpPr>
              <p:spPr bwMode="auto">
                <a:xfrm>
                  <a:off x="3072" y="2688"/>
                  <a:ext cx="1824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>
                      <a:solidFill>
                        <a:srgbClr val="0000FF"/>
                      </a:solidFill>
                      <a:latin typeface="Arial" charset="0"/>
                    </a:rPr>
                    <a:t> 30 1    1,58</a:t>
                  </a:r>
                </a:p>
              </p:txBody>
            </p:sp>
          </p:grpSp>
          <p:sp>
            <p:nvSpPr>
              <p:cNvPr id="9260" name="Text Box 122"/>
              <p:cNvSpPr txBox="1">
                <a:spLocks noChangeArrowheads="1"/>
              </p:cNvSpPr>
              <p:nvPr/>
            </p:nvSpPr>
            <p:spPr bwMode="auto">
              <a:xfrm>
                <a:off x="3264" y="3072"/>
                <a:ext cx="105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FF"/>
                    </a:solidFill>
                    <a:latin typeface="Arial" charset="0"/>
                  </a:rPr>
                  <a:t>4 16</a:t>
                </a:r>
              </a:p>
            </p:txBody>
          </p:sp>
        </p:grpSp>
        <p:sp>
          <p:nvSpPr>
            <p:cNvPr id="9258" name="Text Box 124"/>
            <p:cNvSpPr txBox="1">
              <a:spLocks noChangeArrowheads="1"/>
            </p:cNvSpPr>
            <p:nvPr/>
          </p:nvSpPr>
          <p:spPr bwMode="auto">
            <a:xfrm>
              <a:off x="3580" y="3319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Arial" charset="0"/>
                </a:rPr>
                <a:t>0</a:t>
              </a:r>
            </a:p>
          </p:txBody>
        </p:sp>
      </p:grpSp>
      <p:sp>
        <p:nvSpPr>
          <p:cNvPr id="101502" name="Text Box 126"/>
          <p:cNvSpPr txBox="1">
            <a:spLocks noChangeArrowheads="1"/>
          </p:cNvSpPr>
          <p:nvPr/>
        </p:nvSpPr>
        <p:spPr bwMode="auto">
          <a:xfrm>
            <a:off x="315913" y="2743200"/>
            <a:ext cx="457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 2</a:t>
            </a:r>
          </a:p>
        </p:txBody>
      </p:sp>
      <p:grpSp>
        <p:nvGrpSpPr>
          <p:cNvPr id="12" name="Group 141"/>
          <p:cNvGrpSpPr>
            <a:grpSpLocks/>
          </p:cNvGrpSpPr>
          <p:nvPr/>
        </p:nvGrpSpPr>
        <p:grpSpPr bwMode="auto">
          <a:xfrm>
            <a:off x="0" y="4114800"/>
            <a:ext cx="2895600" cy="1371600"/>
            <a:chOff x="3168" y="1536"/>
            <a:chExt cx="1824" cy="864"/>
          </a:xfrm>
        </p:grpSpPr>
        <p:grpSp>
          <p:nvGrpSpPr>
            <p:cNvPr id="9253" name="Group 142"/>
            <p:cNvGrpSpPr>
              <a:grpSpLocks/>
            </p:cNvGrpSpPr>
            <p:nvPr/>
          </p:nvGrpSpPr>
          <p:grpSpPr bwMode="auto">
            <a:xfrm>
              <a:off x="4176" y="1584"/>
              <a:ext cx="672" cy="816"/>
              <a:chOff x="3456" y="1296"/>
              <a:chExt cx="624" cy="912"/>
            </a:xfrm>
          </p:grpSpPr>
          <p:sp>
            <p:nvSpPr>
              <p:cNvPr id="9255" name="Line 143"/>
              <p:cNvSpPr>
                <a:spLocks noChangeShapeType="1"/>
              </p:cNvSpPr>
              <p:nvPr/>
            </p:nvSpPr>
            <p:spPr bwMode="auto">
              <a:xfrm>
                <a:off x="3456" y="1296"/>
                <a:ext cx="0" cy="912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Line 144"/>
              <p:cNvSpPr>
                <a:spLocks noChangeShapeType="1"/>
              </p:cNvSpPr>
              <p:nvPr/>
            </p:nvSpPr>
            <p:spPr bwMode="auto">
              <a:xfrm flipV="1">
                <a:off x="3456" y="1632"/>
                <a:ext cx="624" cy="0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54" name="Text Box 145"/>
            <p:cNvSpPr txBox="1">
              <a:spLocks noChangeArrowheads="1"/>
            </p:cNvSpPr>
            <p:nvPr/>
          </p:nvSpPr>
          <p:spPr bwMode="auto">
            <a:xfrm>
              <a:off x="3168" y="1536"/>
              <a:ext cx="182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Arial" charset="0"/>
                </a:rPr>
                <a:t>c, 12,88   0,25</a:t>
              </a:r>
            </a:p>
          </p:txBody>
        </p:sp>
      </p:grpSp>
      <p:grpSp>
        <p:nvGrpSpPr>
          <p:cNvPr id="14" name="Group 168"/>
          <p:cNvGrpSpPr>
            <a:grpSpLocks/>
          </p:cNvGrpSpPr>
          <p:nvPr/>
        </p:nvGrpSpPr>
        <p:grpSpPr bwMode="auto">
          <a:xfrm>
            <a:off x="-228600" y="4191000"/>
            <a:ext cx="3657600" cy="2479675"/>
            <a:chOff x="1584" y="2352"/>
            <a:chExt cx="2304" cy="1562"/>
          </a:xfrm>
        </p:grpSpPr>
        <p:grpSp>
          <p:nvGrpSpPr>
            <p:cNvPr id="9237" name="Group 167"/>
            <p:cNvGrpSpPr>
              <a:grpSpLocks/>
            </p:cNvGrpSpPr>
            <p:nvPr/>
          </p:nvGrpSpPr>
          <p:grpSpPr bwMode="auto">
            <a:xfrm>
              <a:off x="1584" y="2352"/>
              <a:ext cx="2304" cy="1269"/>
              <a:chOff x="1584" y="2352"/>
              <a:chExt cx="2304" cy="1269"/>
            </a:xfrm>
          </p:grpSpPr>
          <p:grpSp>
            <p:nvGrpSpPr>
              <p:cNvPr id="9239" name="Group 166"/>
              <p:cNvGrpSpPr>
                <a:grpSpLocks/>
              </p:cNvGrpSpPr>
              <p:nvPr/>
            </p:nvGrpSpPr>
            <p:grpSpPr bwMode="auto">
              <a:xfrm>
                <a:off x="1584" y="2352"/>
                <a:ext cx="2304" cy="1008"/>
                <a:chOff x="1584" y="2352"/>
                <a:chExt cx="2304" cy="1008"/>
              </a:xfrm>
            </p:grpSpPr>
            <p:sp>
              <p:nvSpPr>
                <p:cNvPr id="9241" name="Text Box 138"/>
                <p:cNvSpPr txBox="1">
                  <a:spLocks noChangeArrowheads="1"/>
                </p:cNvSpPr>
                <p:nvPr/>
              </p:nvSpPr>
              <p:spPr bwMode="auto">
                <a:xfrm>
                  <a:off x="2254" y="2969"/>
                  <a:ext cx="624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>
                      <a:solidFill>
                        <a:srgbClr val="0000FF"/>
                      </a:solidFill>
                      <a:latin typeface="Arial" charset="0"/>
                    </a:rPr>
                    <a:t> 130</a:t>
                  </a:r>
                </a:p>
              </p:txBody>
            </p:sp>
            <p:grpSp>
              <p:nvGrpSpPr>
                <p:cNvPr id="9242" name="Group 165"/>
                <p:cNvGrpSpPr>
                  <a:grpSpLocks/>
                </p:cNvGrpSpPr>
                <p:nvPr/>
              </p:nvGrpSpPr>
              <p:grpSpPr bwMode="auto">
                <a:xfrm>
                  <a:off x="1584" y="2352"/>
                  <a:ext cx="2304" cy="1008"/>
                  <a:chOff x="1584" y="2352"/>
                  <a:chExt cx="2304" cy="1008"/>
                </a:xfrm>
              </p:grpSpPr>
              <p:grpSp>
                <p:nvGrpSpPr>
                  <p:cNvPr id="9243" name="Group 164"/>
                  <p:cNvGrpSpPr>
                    <a:grpSpLocks/>
                  </p:cNvGrpSpPr>
                  <p:nvPr/>
                </p:nvGrpSpPr>
                <p:grpSpPr bwMode="auto">
                  <a:xfrm>
                    <a:off x="1584" y="2352"/>
                    <a:ext cx="2304" cy="864"/>
                    <a:chOff x="1584" y="2208"/>
                    <a:chExt cx="2304" cy="864"/>
                  </a:xfrm>
                </p:grpSpPr>
                <p:sp>
                  <p:nvSpPr>
                    <p:cNvPr id="9245" name="Line 1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24" y="2462"/>
                      <a:ext cx="121" cy="4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F0066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9246" name="Group 16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84" y="2208"/>
                      <a:ext cx="2304" cy="864"/>
                      <a:chOff x="2174" y="2544"/>
                      <a:chExt cx="2304" cy="864"/>
                    </a:xfrm>
                  </p:grpSpPr>
                  <p:grpSp>
                    <p:nvGrpSpPr>
                      <p:cNvPr id="9247" name="Group 1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174" y="2544"/>
                        <a:ext cx="2304" cy="864"/>
                        <a:chOff x="3168" y="1536"/>
                        <a:chExt cx="1824" cy="864"/>
                      </a:xfrm>
                    </p:grpSpPr>
                    <p:grpSp>
                      <p:nvGrpSpPr>
                        <p:cNvPr id="9249" name="Group 13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4176" y="1584"/>
                          <a:ext cx="672" cy="816"/>
                          <a:chOff x="3456" y="1296"/>
                          <a:chExt cx="624" cy="912"/>
                        </a:xfrm>
                      </p:grpSpPr>
                      <p:sp>
                        <p:nvSpPr>
                          <p:cNvPr id="9251" name="Line 133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456" y="1296"/>
                            <a:ext cx="0" cy="912"/>
                          </a:xfrm>
                          <a:prstGeom prst="line">
                            <a:avLst/>
                          </a:prstGeom>
                          <a:noFill/>
                          <a:ln w="38100">
                            <a:solidFill>
                              <a:srgbClr val="3333FF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9252" name="Line 13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V="1">
                            <a:off x="3456" y="1632"/>
                            <a:ext cx="624" cy="0"/>
                          </a:xfrm>
                          <a:prstGeom prst="line">
                            <a:avLst/>
                          </a:prstGeom>
                          <a:noFill/>
                          <a:ln w="38100">
                            <a:solidFill>
                              <a:srgbClr val="3333FF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9250" name="Text Box 13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8" y="1536"/>
                          <a:ext cx="1824" cy="36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>
                              <a:solidFill>
                                <a:srgbClr val="0000FF"/>
                              </a:solidFill>
                              <a:latin typeface="Arial" charset="0"/>
                            </a:rPr>
                            <a:t>   b, 12,88    0,25</a:t>
                          </a:r>
                        </a:p>
                      </p:txBody>
                    </p:sp>
                  </p:grpSp>
                  <p:sp>
                    <p:nvSpPr>
                      <p:cNvPr id="9248" name="Line 1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28" y="2811"/>
                        <a:ext cx="122" cy="48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FF0066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9244" name="Text Box 1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4" y="2681"/>
                    <a:ext cx="1584" cy="67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0000FF"/>
                        </a:solidFill>
                        <a:latin typeface="Arial" charset="0"/>
                      </a:rPr>
                      <a:t> 0 38    51,52</a:t>
                    </a:r>
                  </a:p>
                </p:txBody>
              </p:sp>
            </p:grpSp>
          </p:grpSp>
          <p:sp>
            <p:nvSpPr>
              <p:cNvPr id="9240" name="Text Box 140"/>
              <p:cNvSpPr txBox="1">
                <a:spLocks noChangeArrowheads="1"/>
              </p:cNvSpPr>
              <p:nvPr/>
            </p:nvSpPr>
            <p:spPr bwMode="auto">
              <a:xfrm>
                <a:off x="2440" y="3256"/>
                <a:ext cx="44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FF"/>
                    </a:solidFill>
                    <a:latin typeface="Arial" charset="0"/>
                  </a:rPr>
                  <a:t>50</a:t>
                </a:r>
              </a:p>
            </p:txBody>
          </p:sp>
        </p:grpSp>
        <p:sp>
          <p:nvSpPr>
            <p:cNvPr id="9238" name="Text Box 162"/>
            <p:cNvSpPr txBox="1">
              <a:spLocks noChangeArrowheads="1"/>
            </p:cNvSpPr>
            <p:nvPr/>
          </p:nvSpPr>
          <p:spPr bwMode="auto">
            <a:xfrm>
              <a:off x="2579" y="3549"/>
              <a:ext cx="2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Arial" charset="0"/>
                </a:rPr>
                <a:t>0</a:t>
              </a:r>
            </a:p>
          </p:txBody>
        </p:sp>
      </p:grp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01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1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1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1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1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1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1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1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1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1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1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1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1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1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1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1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1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1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1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1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14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1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1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1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1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1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1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01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1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1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0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 animBg="1"/>
      <p:bldP spid="101422" grpId="0"/>
      <p:bldP spid="101466" grpId="0"/>
      <p:bldP spid="101469" grpId="0" animBg="1"/>
      <p:bldP spid="101475" grpId="0"/>
      <p:bldP spid="101476" grpId="0"/>
      <p:bldP spid="101477" grpId="0"/>
      <p:bldP spid="101478" grpId="0"/>
      <p:bldP spid="101481" grpId="0" animBg="1"/>
      <p:bldP spid="1014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50000">
              <a:srgbClr val="FFCCFF"/>
            </a:gs>
            <a:gs pos="100000">
              <a:srgbClr val="CC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8" name="Text Box 54"/>
          <p:cNvSpPr txBox="1">
            <a:spLocks noChangeArrowheads="1"/>
          </p:cNvSpPr>
          <p:nvPr/>
        </p:nvSpPr>
        <p:spPr bwMode="auto">
          <a:xfrm>
            <a:off x="685800" y="2286000"/>
            <a:ext cx="8001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latin typeface="Arial" charset="0"/>
              </a:rPr>
              <a:t>B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ài</a:t>
            </a:r>
            <a:r>
              <a:rPr lang="en-US" sz="2800" b="1">
                <a:latin typeface="Arial" charset="0"/>
              </a:rPr>
              <a:t> </a:t>
            </a:r>
            <a:r>
              <a:rPr lang="en-US" sz="2400" b="1">
                <a:solidFill>
                  <a:schemeClr val="accent2"/>
                </a:solidFill>
                <a:latin typeface="Arial" charset="0"/>
              </a:rPr>
              <a:t>2: (71) Biết 4,5 l dầu hoả cân nặng 3,42kg. Hỏi 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latin typeface="Arial" charset="0"/>
              </a:rPr>
              <a:t>8 l dầu hoả cân nặng bao nhiêu ki-lô-gam ?</a:t>
            </a:r>
          </a:p>
        </p:txBody>
      </p:sp>
      <p:sp>
        <p:nvSpPr>
          <p:cNvPr id="11373" name="Text Box 109"/>
          <p:cNvSpPr txBox="1">
            <a:spLocks noChangeArrowheads="1"/>
          </p:cNvSpPr>
          <p:nvPr/>
        </p:nvSpPr>
        <p:spPr bwMode="auto">
          <a:xfrm>
            <a:off x="381000" y="35052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  <a:latin typeface="Arial" charset="0"/>
              </a:rPr>
              <a:t>Tóm tắt :</a:t>
            </a:r>
          </a:p>
        </p:txBody>
      </p:sp>
      <p:sp>
        <p:nvSpPr>
          <p:cNvPr id="11375" name="Text Box 111"/>
          <p:cNvSpPr txBox="1">
            <a:spLocks noChangeArrowheads="1"/>
          </p:cNvSpPr>
          <p:nvPr/>
        </p:nvSpPr>
        <p:spPr bwMode="auto">
          <a:xfrm>
            <a:off x="3886200" y="3505200"/>
            <a:ext cx="52578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6666FF"/>
                </a:solidFill>
                <a:latin typeface="Arial" charset="0"/>
              </a:rPr>
              <a:t>  </a:t>
            </a:r>
            <a:r>
              <a:rPr lang="en-US" sz="2400" b="1">
                <a:solidFill>
                  <a:schemeClr val="accent2"/>
                </a:solidFill>
                <a:latin typeface="Times New Roman" pitchFamily="18" charset="0"/>
              </a:rPr>
              <a:t>Bài giải</a:t>
            </a:r>
          </a:p>
          <a:p>
            <a:pPr eaLnBrk="1" hangingPunct="1"/>
            <a:r>
              <a:rPr lang="en-US" sz="2400" b="1">
                <a:solidFill>
                  <a:schemeClr val="accent2"/>
                </a:solidFill>
                <a:latin typeface="Times New Roman" pitchFamily="18" charset="0"/>
              </a:rPr>
              <a:t>Một lít dầu hoả cân nặng là:</a:t>
            </a:r>
          </a:p>
          <a:p>
            <a:pPr eaLnBrk="1" hangingPunct="1"/>
            <a:r>
              <a:rPr lang="en-US" sz="2400" b="1">
                <a:solidFill>
                  <a:schemeClr val="accent2"/>
                </a:solidFill>
                <a:latin typeface="Times New Roman" pitchFamily="18" charset="0"/>
              </a:rPr>
              <a:t>   3,42 : 4,5 = 0,76 ( kg )</a:t>
            </a:r>
          </a:p>
          <a:p>
            <a:pPr eaLnBrk="1" hangingPunct="1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8 lít dầu hoả cân nặng là:</a:t>
            </a:r>
          </a:p>
          <a:p>
            <a:pPr eaLnBrk="1" hangingPunct="1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   </a:t>
            </a:r>
            <a:r>
              <a:rPr lang="en-US" sz="2400" b="1">
                <a:solidFill>
                  <a:schemeClr val="accent2"/>
                </a:solidFill>
                <a:latin typeface="Times New Roman" pitchFamily="18" charset="0"/>
              </a:rPr>
              <a:t>8 x 0,76 = 6,08 ( kg )</a:t>
            </a:r>
          </a:p>
          <a:p>
            <a:pPr eaLnBrk="1" hangingPunct="1"/>
            <a:r>
              <a:rPr lang="en-US" sz="2400" b="1">
                <a:solidFill>
                  <a:schemeClr val="accent2"/>
                </a:solidFill>
                <a:latin typeface="Times New Roman" pitchFamily="18" charset="0"/>
              </a:rPr>
              <a:t>  Đáp số : 6,08 kg</a:t>
            </a:r>
          </a:p>
        </p:txBody>
      </p:sp>
      <p:pic>
        <p:nvPicPr>
          <p:cNvPr id="10247" name="Picture 119" descr="Buom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064799">
            <a:off x="7586663" y="5684837"/>
            <a:ext cx="6096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20" descr="Soạn tin: VNN 670184 gửi đến: 998 để nhận ảnh này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5638800"/>
            <a:ext cx="19732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21" descr="Buom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7041671">
            <a:off x="8555038" y="5354637"/>
            <a:ext cx="6096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22" descr="Soạn tin: VNN 671260 gửi đến: 998 để nhận ảnh này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4763" y="5427663"/>
            <a:ext cx="1519237" cy="143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87" name="AutoShape 123"/>
          <p:cNvSpPr>
            <a:spLocks noChangeArrowheads="1"/>
          </p:cNvSpPr>
          <p:nvPr/>
        </p:nvSpPr>
        <p:spPr bwMode="auto">
          <a:xfrm>
            <a:off x="152400" y="1600200"/>
            <a:ext cx="2133600" cy="7620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solidFill>
                  <a:srgbClr val="990033"/>
                </a:solidFill>
                <a:latin typeface="Arial" charset="0"/>
              </a:rPr>
              <a:t>Luyện tập</a:t>
            </a:r>
          </a:p>
        </p:txBody>
      </p:sp>
      <p:sp>
        <p:nvSpPr>
          <p:cNvPr id="11400" name="Text Box 136"/>
          <p:cNvSpPr txBox="1">
            <a:spLocks noChangeArrowheads="1"/>
          </p:cNvSpPr>
          <p:nvPr/>
        </p:nvSpPr>
        <p:spPr bwMode="auto">
          <a:xfrm>
            <a:off x="152400" y="40386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  <a:latin typeface="Arial" charset="0"/>
              </a:rPr>
              <a:t>4,5 l : nặng 3,42kg</a:t>
            </a:r>
          </a:p>
        </p:txBody>
      </p:sp>
      <p:sp>
        <p:nvSpPr>
          <p:cNvPr id="11401" name="Text Box 137"/>
          <p:cNvSpPr txBox="1">
            <a:spLocks noChangeArrowheads="1"/>
          </p:cNvSpPr>
          <p:nvPr/>
        </p:nvSpPr>
        <p:spPr bwMode="auto">
          <a:xfrm>
            <a:off x="152400" y="4648200"/>
            <a:ext cx="411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chemeClr val="accent2"/>
                </a:solidFill>
                <a:latin typeface="Arial" charset="0"/>
              </a:rPr>
              <a:t>8 l : …. Cân nặng kg ?</a:t>
            </a:r>
          </a:p>
        </p:txBody>
      </p:sp>
      <p:sp>
        <p:nvSpPr>
          <p:cNvPr id="11402" name="Line 138"/>
          <p:cNvSpPr>
            <a:spLocks noChangeShapeType="1"/>
          </p:cNvSpPr>
          <p:nvPr/>
        </p:nvSpPr>
        <p:spPr bwMode="auto">
          <a:xfrm>
            <a:off x="3276600" y="2819400"/>
            <a:ext cx="609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03" name="Line 139"/>
          <p:cNvSpPr>
            <a:spLocks noChangeShapeType="1"/>
          </p:cNvSpPr>
          <p:nvPr/>
        </p:nvSpPr>
        <p:spPr bwMode="auto">
          <a:xfrm>
            <a:off x="6781800" y="2819400"/>
            <a:ext cx="914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04" name="Line 140"/>
          <p:cNvSpPr>
            <a:spLocks noChangeShapeType="1"/>
          </p:cNvSpPr>
          <p:nvPr/>
        </p:nvSpPr>
        <p:spPr bwMode="auto">
          <a:xfrm>
            <a:off x="685800" y="3429000"/>
            <a:ext cx="609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05" name="Line 141"/>
          <p:cNvSpPr>
            <a:spLocks noChangeShapeType="1"/>
          </p:cNvSpPr>
          <p:nvPr/>
        </p:nvSpPr>
        <p:spPr bwMode="auto">
          <a:xfrm>
            <a:off x="5638800" y="3429000"/>
            <a:ext cx="1371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113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113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3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11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14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1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1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3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18" grpId="0"/>
      <p:bldP spid="11373" grpId="0"/>
      <p:bldP spid="11375" grpId="0"/>
      <p:bldP spid="11387" grpId="0" animBg="1"/>
      <p:bldP spid="11400" grpId="0"/>
      <p:bldP spid="11402" grpId="0" animBg="1"/>
      <p:bldP spid="11403" grpId="0" animBg="1"/>
      <p:bldP spid="11404" grpId="0" animBg="1"/>
      <p:bldP spid="1140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-685800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12333" name="AutoShape 45"/>
          <p:cNvSpPr>
            <a:spLocks noChangeArrowheads="1"/>
          </p:cNvSpPr>
          <p:nvPr/>
        </p:nvSpPr>
        <p:spPr bwMode="auto">
          <a:xfrm>
            <a:off x="0" y="4343400"/>
            <a:ext cx="4343400" cy="1905000"/>
          </a:xfrm>
          <a:prstGeom prst="horizontalScroll">
            <a:avLst>
              <a:gd name="adj" fmla="val 125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sz="2800" dirty="0">
              <a:latin typeface="Arial" charset="0"/>
            </a:endParaRPr>
          </a:p>
          <a:p>
            <a:pPr eaLnBrk="1" hangingPunct="1"/>
            <a:r>
              <a:rPr lang="en-US" sz="2400" dirty="0" err="1">
                <a:solidFill>
                  <a:srgbClr val="0000FF"/>
                </a:solidFill>
                <a:latin typeface="Arial" charset="0"/>
              </a:rPr>
              <a:t>Tóm</a:t>
            </a:r>
            <a:r>
              <a:rPr lang="en-US" sz="24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charset="0"/>
              </a:rPr>
              <a:t>tắt</a:t>
            </a:r>
            <a:r>
              <a:rPr lang="en-US" sz="2400" dirty="0">
                <a:solidFill>
                  <a:srgbClr val="0000FF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Arial" charset="0"/>
              </a:rPr>
              <a:t>1 </a:t>
            </a:r>
            <a:r>
              <a:rPr lang="en-US" sz="2400" dirty="0" err="1">
                <a:solidFill>
                  <a:srgbClr val="0000FF"/>
                </a:solidFill>
                <a:latin typeface="Arial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Arial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latin typeface="Arial" charset="0"/>
              </a:rPr>
              <a:t>hết</a:t>
            </a:r>
            <a:r>
              <a:rPr lang="en-US" sz="2400" dirty="0">
                <a:solidFill>
                  <a:srgbClr val="0000FF"/>
                </a:solidFill>
                <a:latin typeface="Arial" charset="0"/>
              </a:rPr>
              <a:t> 2,8 m </a:t>
            </a:r>
            <a:r>
              <a:rPr lang="en-US" sz="2400" dirty="0" err="1">
                <a:solidFill>
                  <a:srgbClr val="0000FF"/>
                </a:solidFill>
                <a:latin typeface="Arial" charset="0"/>
              </a:rPr>
              <a:t>vải</a:t>
            </a:r>
            <a:endParaRPr lang="en-US" sz="2400" dirty="0">
              <a:solidFill>
                <a:srgbClr val="0000FF"/>
              </a:solidFill>
              <a:latin typeface="Arial" charset="0"/>
            </a:endParaRPr>
          </a:p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Arial" charset="0"/>
              </a:rPr>
              <a:t>429,5m </a:t>
            </a:r>
            <a:r>
              <a:rPr lang="en-US" sz="2400" dirty="0" err="1">
                <a:solidFill>
                  <a:srgbClr val="0000FF"/>
                </a:solidFill>
                <a:latin typeface="Arial" charset="0"/>
              </a:rPr>
              <a:t>vải</a:t>
            </a:r>
            <a:r>
              <a:rPr lang="en-US" sz="2400" dirty="0">
                <a:solidFill>
                  <a:srgbClr val="0000FF"/>
                </a:solidFill>
                <a:latin typeface="Arial" charset="0"/>
              </a:rPr>
              <a:t> :…</a:t>
            </a:r>
            <a:r>
              <a:rPr lang="en-US" sz="2400" dirty="0" err="1">
                <a:solidFill>
                  <a:srgbClr val="0000FF"/>
                </a:solidFill>
                <a:latin typeface="Arial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charset="0"/>
              </a:rPr>
              <a:t>quần</a:t>
            </a:r>
            <a:r>
              <a:rPr lang="en-US" sz="24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charset="0"/>
              </a:rPr>
              <a:t>áo</a:t>
            </a:r>
            <a:r>
              <a:rPr lang="en-US" sz="2400" dirty="0">
                <a:solidFill>
                  <a:srgbClr val="0000FF"/>
                </a:solidFill>
                <a:latin typeface="Arial" charset="0"/>
              </a:rPr>
              <a:t> ?</a:t>
            </a:r>
          </a:p>
          <a:p>
            <a:pPr eaLnBrk="1" hangingPunct="1"/>
            <a:endParaRPr lang="en-US" sz="2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392113" y="2516188"/>
            <a:ext cx="8599487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FF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Bài 3 (71)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May mỗi bộ quần áo hết 2,8m vải. Hỏi có 429,5m vải thì may được nhiều nhất bao nhiêu bộ quần áo như thế và còn thừa mấy mét vải ?</a:t>
            </a:r>
          </a:p>
        </p:txBody>
      </p:sp>
      <p:sp>
        <p:nvSpPr>
          <p:cNvPr id="11271" name="Rectangle 51"/>
          <p:cNvSpPr>
            <a:spLocks noChangeArrowheads="1"/>
          </p:cNvSpPr>
          <p:nvPr/>
        </p:nvSpPr>
        <p:spPr bwMode="auto">
          <a:xfrm>
            <a:off x="457200" y="1600200"/>
            <a:ext cx="1109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>
                <a:solidFill>
                  <a:srgbClr val="3333FF"/>
                </a:solidFill>
                <a:latin typeface="Arial" charset="0"/>
              </a:rPr>
              <a:t>Bài 1:</a:t>
            </a:r>
          </a:p>
        </p:txBody>
      </p:sp>
      <p:sp>
        <p:nvSpPr>
          <p:cNvPr id="11272" name="Rectangle 52"/>
          <p:cNvSpPr>
            <a:spLocks noChangeArrowheads="1"/>
          </p:cNvSpPr>
          <p:nvPr/>
        </p:nvSpPr>
        <p:spPr bwMode="auto">
          <a:xfrm>
            <a:off x="457200" y="2057400"/>
            <a:ext cx="1109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3333FF"/>
                </a:solidFill>
                <a:latin typeface="Arial" charset="0"/>
              </a:rPr>
              <a:t>Bài 2:</a:t>
            </a:r>
          </a:p>
        </p:txBody>
      </p:sp>
      <p:sp>
        <p:nvSpPr>
          <p:cNvPr id="12341" name="Rectangle 53"/>
          <p:cNvSpPr>
            <a:spLocks noChangeArrowheads="1"/>
          </p:cNvSpPr>
          <p:nvPr/>
        </p:nvSpPr>
        <p:spPr bwMode="auto">
          <a:xfrm>
            <a:off x="4038600" y="3962400"/>
            <a:ext cx="52959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i="1" u="sng">
                <a:solidFill>
                  <a:srgbClr val="0000FF"/>
                </a:solidFill>
                <a:latin typeface="Arial" charset="0"/>
              </a:rPr>
              <a:t>Bài giải</a:t>
            </a:r>
          </a:p>
          <a:p>
            <a:pPr eaLnBrk="1" hangingPunct="1"/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     429,5 m thì may được số bộ </a:t>
            </a:r>
          </a:p>
          <a:p>
            <a:pPr eaLnBrk="1" hangingPunct="1"/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    quần áo và dư số mét vải là: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-101600" y="469900"/>
            <a:ext cx="1524000" cy="1189038"/>
            <a:chOff x="96" y="288"/>
            <a:chExt cx="960" cy="749"/>
          </a:xfrm>
        </p:grpSpPr>
        <p:grpSp>
          <p:nvGrpSpPr>
            <p:cNvPr id="11286" name="Group 55"/>
            <p:cNvGrpSpPr>
              <a:grpSpLocks/>
            </p:cNvGrpSpPr>
            <p:nvPr/>
          </p:nvGrpSpPr>
          <p:grpSpPr bwMode="auto">
            <a:xfrm>
              <a:off x="96" y="288"/>
              <a:ext cx="960" cy="749"/>
              <a:chOff x="96" y="96"/>
              <a:chExt cx="960" cy="749"/>
            </a:xfrm>
          </p:grpSpPr>
          <p:sp>
            <p:nvSpPr>
              <p:cNvPr id="11288" name="Text Box 56"/>
              <p:cNvSpPr txBox="1">
                <a:spLocks noChangeArrowheads="1"/>
              </p:cNvSpPr>
              <p:nvPr/>
            </p:nvSpPr>
            <p:spPr bwMode="auto">
              <a:xfrm>
                <a:off x="96" y="96"/>
                <a:ext cx="864" cy="74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sz="7200" b="1">
                    <a:solidFill>
                      <a:schemeClr val="accent2"/>
                    </a:solidFill>
                    <a:latin typeface="Arial" charset="0"/>
                    <a:cs typeface="Arial" charset="0"/>
                    <a:sym typeface="Wingdings" pitchFamily="2" charset="2"/>
                  </a:rPr>
                  <a:t></a:t>
                </a:r>
              </a:p>
            </p:txBody>
          </p:sp>
          <p:sp>
            <p:nvSpPr>
              <p:cNvPr id="11289" name="Text Box 57"/>
              <p:cNvSpPr txBox="1">
                <a:spLocks noChangeArrowheads="1"/>
              </p:cNvSpPr>
              <p:nvPr/>
            </p:nvSpPr>
            <p:spPr bwMode="auto">
              <a:xfrm>
                <a:off x="288" y="318"/>
                <a:ext cx="11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endParaRPr lang="en-US" sz="2000" b="1">
                  <a:solidFill>
                    <a:schemeClr val="accent2"/>
                  </a:solidFill>
                  <a:latin typeface="Arial" charset="0"/>
                </a:endParaRPr>
              </a:p>
            </p:txBody>
          </p:sp>
          <p:pic>
            <p:nvPicPr>
              <p:cNvPr id="11290" name="Picture 58" descr="ag00218_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217391">
                <a:off x="576" y="384"/>
                <a:ext cx="480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1287" name="Text Box 59"/>
            <p:cNvSpPr txBox="1">
              <a:spLocks noChangeArrowheads="1"/>
            </p:cNvSpPr>
            <p:nvPr/>
          </p:nvSpPr>
          <p:spPr bwMode="auto">
            <a:xfrm>
              <a:off x="288" y="432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66"/>
                  </a:solidFill>
                  <a:latin typeface="Arial" charset="0"/>
                </a:rPr>
                <a:t>V</a:t>
              </a:r>
            </a:p>
          </p:txBody>
        </p:sp>
      </p:grpSp>
      <p:pic>
        <p:nvPicPr>
          <p:cNvPr id="12352" name="Picture 64" descr="BOOKANI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7200"/>
            <a:ext cx="1685925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53" name="Text Box 65"/>
          <p:cNvSpPr txBox="1">
            <a:spLocks noChangeArrowheads="1"/>
          </p:cNvSpPr>
          <p:nvPr/>
        </p:nvSpPr>
        <p:spPr bwMode="auto">
          <a:xfrm>
            <a:off x="152400" y="9906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Arial" charset="0"/>
              </a:rPr>
              <a:t>VBT/78</a:t>
            </a:r>
          </a:p>
        </p:txBody>
      </p:sp>
      <p:sp>
        <p:nvSpPr>
          <p:cNvPr id="12354" name="Rectangle 66"/>
          <p:cNvSpPr>
            <a:spLocks noChangeArrowheads="1"/>
          </p:cNvSpPr>
          <p:nvPr/>
        </p:nvSpPr>
        <p:spPr bwMode="auto">
          <a:xfrm>
            <a:off x="1600200" y="2286000"/>
            <a:ext cx="544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 b="1" i="1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12355" name="Rectangle 67"/>
          <p:cNvSpPr>
            <a:spLocks noChangeArrowheads="1"/>
          </p:cNvSpPr>
          <p:nvPr/>
        </p:nvSpPr>
        <p:spPr bwMode="auto">
          <a:xfrm>
            <a:off x="3695700" y="5257800"/>
            <a:ext cx="5829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1800" b="1" i="1" dirty="0">
                <a:solidFill>
                  <a:srgbClr val="CC00FF"/>
                </a:solidFill>
              </a:rPr>
              <a:t>        </a:t>
            </a:r>
            <a:r>
              <a:rPr lang="en-US" sz="2800" b="1" i="1" dirty="0">
                <a:solidFill>
                  <a:srgbClr val="0000FF"/>
                </a:solidFill>
                <a:latin typeface="Arial" charset="0"/>
              </a:rPr>
              <a:t>429,5 : 2,8 = 153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(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bộ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dư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11m)</a:t>
            </a:r>
          </a:p>
        </p:txBody>
      </p:sp>
      <p:sp>
        <p:nvSpPr>
          <p:cNvPr id="12356" name="Rectangle 68"/>
          <p:cNvSpPr>
            <a:spLocks noChangeArrowheads="1"/>
          </p:cNvSpPr>
          <p:nvPr/>
        </p:nvSpPr>
        <p:spPr bwMode="auto">
          <a:xfrm>
            <a:off x="4191000" y="5697538"/>
            <a:ext cx="49530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dirty="0">
                <a:solidFill>
                  <a:srgbClr val="CC00FF"/>
                </a:solidFill>
                <a:latin typeface="Arial" charset="0"/>
              </a:rPr>
              <a:t>           </a:t>
            </a:r>
            <a:r>
              <a:rPr lang="en-US" sz="2800" b="1" i="1" u="sng" dirty="0" err="1">
                <a:solidFill>
                  <a:srgbClr val="0000FF"/>
                </a:solidFill>
                <a:latin typeface="Arial" charset="0"/>
              </a:rPr>
              <a:t>Đáp</a:t>
            </a:r>
            <a:r>
              <a:rPr lang="en-US" sz="2800" b="1" i="1" u="sng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  <a:latin typeface="Arial" charset="0"/>
              </a:rPr>
              <a:t>số</a:t>
            </a:r>
            <a:r>
              <a:rPr lang="en-US" sz="2800" b="1" i="1" dirty="0">
                <a:solidFill>
                  <a:srgbClr val="0000FF"/>
                </a:solidFill>
                <a:latin typeface="Arial" charset="0"/>
              </a:rPr>
              <a:t>: 153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bộ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dư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11m.</a:t>
            </a:r>
          </a:p>
          <a:p>
            <a:pPr eaLnBrk="1" hangingPunct="1">
              <a:spcBef>
                <a:spcPct val="50000"/>
              </a:spcBef>
            </a:pPr>
            <a:endParaRPr lang="en-US" sz="28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357" name="Line 69"/>
          <p:cNvSpPr>
            <a:spLocks noChangeShapeType="1"/>
          </p:cNvSpPr>
          <p:nvPr/>
        </p:nvSpPr>
        <p:spPr bwMode="auto">
          <a:xfrm>
            <a:off x="2819400" y="2971800"/>
            <a:ext cx="533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>
            <a:off x="5181600" y="2971800"/>
            <a:ext cx="1600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59" name="Line 71"/>
          <p:cNvSpPr>
            <a:spLocks noChangeShapeType="1"/>
          </p:cNvSpPr>
          <p:nvPr/>
        </p:nvSpPr>
        <p:spPr bwMode="auto">
          <a:xfrm>
            <a:off x="533400" y="3429000"/>
            <a:ext cx="1600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0" name="Line 72"/>
          <p:cNvSpPr>
            <a:spLocks noChangeShapeType="1"/>
          </p:cNvSpPr>
          <p:nvPr/>
        </p:nvSpPr>
        <p:spPr bwMode="auto">
          <a:xfrm>
            <a:off x="5715000" y="3429000"/>
            <a:ext cx="3048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1" name="Line 73"/>
          <p:cNvSpPr>
            <a:spLocks noChangeShapeType="1"/>
          </p:cNvSpPr>
          <p:nvPr/>
        </p:nvSpPr>
        <p:spPr bwMode="auto">
          <a:xfrm>
            <a:off x="2133600" y="3886200"/>
            <a:ext cx="1143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2" name="Line 74"/>
          <p:cNvSpPr>
            <a:spLocks noChangeShapeType="1"/>
          </p:cNvSpPr>
          <p:nvPr/>
        </p:nvSpPr>
        <p:spPr bwMode="auto">
          <a:xfrm>
            <a:off x="4038600" y="3886200"/>
            <a:ext cx="1143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12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12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1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8" grpId="0"/>
      <p:bldP spid="12341" grpId="0"/>
      <p:bldP spid="12353" grpId="0"/>
      <p:bldP spid="12353" grpId="1"/>
      <p:bldP spid="12354" grpId="0"/>
      <p:bldP spid="12355" grpId="0"/>
      <p:bldP spid="12356" grpId="0"/>
      <p:bldP spid="12357" grpId="0" animBg="1"/>
      <p:bldP spid="12358" grpId="0" animBg="1"/>
      <p:bldP spid="12359" grpId="0" animBg="1"/>
      <p:bldP spid="12360" grpId="0" animBg="1"/>
      <p:bldP spid="12361" grpId="0" animBg="1"/>
      <p:bldP spid="123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Rectangle 5"/>
          <p:cNvSpPr>
            <a:spLocks noChangeArrowheads="1"/>
          </p:cNvSpPr>
          <p:nvPr/>
        </p:nvSpPr>
        <p:spPr bwMode="auto">
          <a:xfrm>
            <a:off x="38100" y="1752600"/>
            <a:ext cx="9067800" cy="4160838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5400000" scaled="1"/>
          </a:gradFill>
          <a:ln w="9525">
            <a:solidFill>
              <a:srgbClr val="FF99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i="1">
                <a:solidFill>
                  <a:srgbClr val="000099"/>
                </a:solidFill>
                <a:latin typeface="Arial"/>
              </a:rPr>
              <a:t>Muốn chia một số thập phân cho một số </a:t>
            </a: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t</a:t>
            </a:r>
            <a:r>
              <a:rPr lang="en-US" sz="2800" b="1" i="1">
                <a:solidFill>
                  <a:schemeClr val="accent2"/>
                </a:solidFill>
                <a:latin typeface="Arial"/>
              </a:rPr>
              <a:t>hập phõn</a:t>
            </a:r>
            <a:r>
              <a:rPr lang="en-US" sz="2800" b="1" i="1">
                <a:solidFill>
                  <a:srgbClr val="000099"/>
                </a:solidFill>
                <a:latin typeface="Arial"/>
              </a:rPr>
              <a:t> ta làm nh</a:t>
            </a:r>
            <a:r>
              <a:rPr lang="vi-VN" sz="2800" b="1" i="1">
                <a:solidFill>
                  <a:srgbClr val="000099"/>
                </a:solidFill>
                <a:latin typeface="Arial"/>
              </a:rPr>
              <a:t>ư</a:t>
            </a:r>
            <a:r>
              <a:rPr lang="en-US" sz="2800" b="1" i="1">
                <a:solidFill>
                  <a:srgbClr val="000099"/>
                </a:solidFill>
                <a:latin typeface="Arial"/>
              </a:rPr>
              <a:t> sau: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 Đếm xem có bao nhiêu chữ số ở phần thập phân của số chia thì chuyển dấu phẩy ở số bị chia sang bên phải bấy nhiêu chữ số .</a:t>
            </a: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 Bỏ dấu phẩy ở số chia rồi thực hiện phép chia như chia số tự nhiên 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12293" name="Picture 7" descr="67202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8" y="12700"/>
            <a:ext cx="1128712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8" descr="67202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15288" y="0"/>
            <a:ext cx="1128712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865" name="Text Box 9"/>
          <p:cNvSpPr txBox="1">
            <a:spLocks noChangeArrowheads="1"/>
          </p:cNvSpPr>
          <p:nvPr/>
        </p:nvSpPr>
        <p:spPr bwMode="auto">
          <a:xfrm>
            <a:off x="152400" y="19812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 Tiết toán hôm nay các em học bài gì?</a:t>
            </a:r>
          </a:p>
        </p:txBody>
      </p:sp>
      <p:sp>
        <p:nvSpPr>
          <p:cNvPr id="121866" name="Text Box 10"/>
          <p:cNvSpPr txBox="1">
            <a:spLocks noChangeArrowheads="1"/>
          </p:cNvSpPr>
          <p:nvPr/>
        </p:nvSpPr>
        <p:spPr bwMode="auto">
          <a:xfrm>
            <a:off x="304800" y="2819400"/>
            <a:ext cx="8610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-Về nhà các em học thuộc qui tắc và làm bài tập trong vở bài tập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- Chuẩn bị bài sau: Luyện tập (72)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9" dur="20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nimBg="1"/>
      <p:bldP spid="121861" grpId="1" animBg="1"/>
      <p:bldP spid="121865" grpId="0"/>
      <p:bldP spid="121865" grpId="1"/>
      <p:bldP spid="12186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59&quot;/&gt;&lt;/object&gt;&lt;object type=&quot;3&quot; unique_id=&quot;10006&quot;&gt;&lt;property id=&quot;20148&quot; value=&quot;5&quot;/&gt;&lt;property id=&quot;20300&quot; value=&quot;Slide 3 - &amp;quot;84   4&amp;quot;&quot;/&gt;&lt;property id=&quot;20307&quot; value=&quot;268&quot;/&gt;&lt;/object&gt;&lt;object type=&quot;3&quot; unique_id=&quot;10007&quot;&gt;&lt;property id=&quot;20148&quot; value=&quot;5&quot;/&gt;&lt;property id=&quot;20300&quot; value=&quot;Slide 4 - &amp;quot;  Th«ng th­êng ta ®Æt tÝnh råi lµm nh­ sau:&amp;quot;&quot;/&gt;&lt;property id=&quot;20307&quot; value=&quot;272&quot;/&gt;&lt;/object&gt;&lt;object type=&quot;3&quot; unique_id=&quot;10008&quot;&gt;&lt;property id=&quot;20148&quot; value=&quot;5&quot;/&gt;&lt;property id=&quot;20300&quot; value=&quot;Slide 5&quot;/&gt;&lt;property id=&quot;20307&quot; value=&quot;262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73&quot;/&gt;&lt;/object&gt;&lt;object type=&quot;3&quot; unique_id=&quot;10011&quot;&gt;&lt;property id=&quot;20148&quot; value=&quot;5&quot;/&gt;&lt;property id=&quot;20300&quot; value=&quot;Slide 8&quot;/&gt;&lt;property id=&quot;20307&quot; value=&quot;264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object type=&quot;3&quot; unique_id=&quot;10013&quot;&gt;&lt;property id=&quot;20148&quot; value=&quot;5&quot;/&gt;&lt;property id=&quot;20300&quot; value=&quot;Slide 10 - &amp;quot;Trß ch¬i: Ai nhanh, ai ®óng?&amp;#x0D;&amp;#x0A;&amp;quot;&quot;/&gt;&lt;property id=&quot;20307&quot; value=&quot;277&quot;/&gt;&lt;/object&gt;&lt;object type=&quot;3&quot; unique_id=&quot;10014&quot;&gt;&lt;property id=&quot;20148&quot; value=&quot;5&quot;/&gt;&lt;property id=&quot;20300&quot; value=&quot;Slide 11 - &amp;quot;Thứ sáu ngày 26 tháng 11 năm 2010&amp;#x0D;&amp;#x0A;To¸n&amp;#x0D;&amp;#x0A;&amp;quot;&quot;/&gt;&lt;property id=&quot;20307&quot; value=&quot;274&quot;/&gt;&lt;/object&gt;&lt;object type=&quot;3&quot; unique_id=&quot;10015&quot;&gt;&lt;property id=&quot;20148&quot; value=&quot;5&quot;/&gt;&lt;property id=&quot;20300&quot; value=&quot;Slide 12 - &amp;quot;Thứ sáu ngày 26 tháng 11 năm 2010&amp;#x0D;&amp;#x0A;To¸n&amp;quot;&quot;/&gt;&lt;property id=&quot;20307&quot; value=&quot;275&quot;/&gt;&lt;/object&gt;&lt;object type=&quot;3&quot; unique_id=&quot;10016&quot;&gt;&lt;property id=&quot;20148&quot; value=&quot;5&quot;/&gt;&lt;property id=&quot;20300&quot; value=&quot;Slide 13&quot;/&gt;&lt;property id=&quot;20307&quot; value=&quot;266&quot;/&gt;&lt;/object&gt;&lt;object type=&quot;3&quot; unique_id=&quot;10017&quot;&gt;&lt;property id=&quot;20148&quot; value=&quot;5&quot;/&gt;&lt;property id=&quot;20300&quot; value=&quot;Slide 14 - &amp;quot;Bài 4: ViÕt sè thÝch hîp vào chç chÊm:&amp;quot;&quot;/&gt;&lt;property id=&quot;20307&quot; value=&quot;27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Chia mot so thap phan cho mot so tu nhien</Template>
  <TotalTime>958</TotalTime>
  <Words>722</Words>
  <Application>Microsoft Office PowerPoint</Application>
  <PresentationFormat>On-screen Show (4:3)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Comic Sans MS</vt:lpstr>
      <vt:lpstr>Garamond</vt:lpstr>
      <vt:lpstr>Times New Roman</vt:lpstr>
      <vt:lpstr>Wingdings</vt:lpstr>
      <vt:lpstr>Edge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Hp</cp:lastModifiedBy>
  <cp:revision>198</cp:revision>
  <dcterms:created xsi:type="dcterms:W3CDTF">2008-02-17T19:24:17Z</dcterms:created>
  <dcterms:modified xsi:type="dcterms:W3CDTF">2024-01-07T15:53:21Z</dcterms:modified>
</cp:coreProperties>
</file>