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 Black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 Black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 Black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 Black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54" autoAdjust="0"/>
    <p:restoredTop sz="94660"/>
  </p:normalViewPr>
  <p:slideViewPr>
    <p:cSldViewPr>
      <p:cViewPr varScale="1">
        <p:scale>
          <a:sx n="65" d="100"/>
          <a:sy n="65" d="100"/>
        </p:scale>
        <p:origin x="1372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084388" y="296863"/>
            <a:ext cx="6823075" cy="5353050"/>
            <a:chOff x="1313" y="187"/>
            <a:chExt cx="4298" cy="3372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2194" y="601"/>
              <a:ext cx="596" cy="447"/>
              <a:chOff x="0" y="0"/>
              <a:chExt cx="768" cy="576"/>
            </a:xfrm>
          </p:grpSpPr>
          <p:sp>
            <p:nvSpPr>
              <p:cNvPr id="135" name="Oval 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6" name="Oval 5"/>
              <p:cNvSpPr>
                <a:spLocks noChangeArrowheads="1"/>
              </p:cNvSpPr>
              <p:nvPr/>
            </p:nvSpPr>
            <p:spPr bwMode="hidden">
              <a:xfrm>
                <a:off x="276" y="253"/>
                <a:ext cx="187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1312" y="188"/>
              <a:ext cx="4299" cy="3371"/>
              <a:chOff x="0" y="1"/>
              <a:chExt cx="5533" cy="4340"/>
            </a:xfrm>
          </p:grpSpPr>
          <p:grpSp>
            <p:nvGrpSpPr>
              <p:cNvPr id="22" name="Group 7"/>
              <p:cNvGrpSpPr>
                <a:grpSpLocks/>
              </p:cNvGrpSpPr>
              <p:nvPr/>
            </p:nvGrpSpPr>
            <p:grpSpPr bwMode="auto">
              <a:xfrm>
                <a:off x="0" y="1"/>
                <a:ext cx="5470" cy="4340"/>
                <a:chOff x="0" y="1"/>
                <a:chExt cx="5470" cy="4340"/>
              </a:xfrm>
            </p:grpSpPr>
            <p:grpSp>
              <p:nvGrpSpPr>
                <p:cNvPr id="33" name="Group 8"/>
                <p:cNvGrpSpPr>
                  <a:grpSpLocks/>
                </p:cNvGrpSpPr>
                <p:nvPr/>
              </p:nvGrpSpPr>
              <p:grpSpPr bwMode="auto">
                <a:xfrm>
                  <a:off x="1339" y="787"/>
                  <a:ext cx="2919" cy="2150"/>
                  <a:chOff x="1265" y="815"/>
                  <a:chExt cx="2919" cy="2150"/>
                </a:xfrm>
              </p:grpSpPr>
              <p:sp>
                <p:nvSpPr>
                  <p:cNvPr id="133" name="Oval 9"/>
                  <p:cNvSpPr>
                    <a:spLocks noChangeArrowheads="1"/>
                  </p:cNvSpPr>
                  <p:nvPr/>
                </p:nvSpPr>
                <p:spPr bwMode="hidden">
                  <a:xfrm>
                    <a:off x="1265" y="815"/>
                    <a:ext cx="2919" cy="215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2"/>
                      </a:gs>
                      <a:gs pos="100000">
                        <a:schemeClr val="bg1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34" name="Oval 10"/>
                  <p:cNvSpPr>
                    <a:spLocks noChangeArrowheads="1"/>
                  </p:cNvSpPr>
                  <p:nvPr/>
                </p:nvSpPr>
                <p:spPr bwMode="hidden">
                  <a:xfrm>
                    <a:off x="2379" y="1601"/>
                    <a:ext cx="578" cy="40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bg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34" name="Group 11"/>
                <p:cNvGrpSpPr>
                  <a:grpSpLocks/>
                </p:cNvGrpSpPr>
                <p:nvPr/>
              </p:nvGrpSpPr>
              <p:grpSpPr bwMode="auto">
                <a:xfrm>
                  <a:off x="0" y="1"/>
                  <a:ext cx="5470" cy="4340"/>
                  <a:chOff x="0" y="1"/>
                  <a:chExt cx="5470" cy="4340"/>
                </a:xfrm>
              </p:grpSpPr>
              <p:grpSp>
                <p:nvGrpSpPr>
                  <p:cNvPr id="35" name="Group 12"/>
                  <p:cNvGrpSpPr>
                    <a:grpSpLocks/>
                  </p:cNvGrpSpPr>
                  <p:nvPr/>
                </p:nvGrpSpPr>
                <p:grpSpPr bwMode="auto">
                  <a:xfrm>
                    <a:off x="3544" y="1503"/>
                    <a:ext cx="1259" cy="2325"/>
                    <a:chOff x="3470" y="1531"/>
                    <a:chExt cx="1259" cy="2325"/>
                  </a:xfrm>
                </p:grpSpPr>
                <p:sp>
                  <p:nvSpPr>
                    <p:cNvPr id="131" name="Freeform 13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2764" y="2237"/>
                      <a:ext cx="1725" cy="313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32" name="Freeform 14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4022" y="3149"/>
                      <a:ext cx="924" cy="490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36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2938" y="1992"/>
                    <a:ext cx="2462" cy="1331"/>
                    <a:chOff x="2864" y="2020"/>
                    <a:chExt cx="2462" cy="1331"/>
                  </a:xfrm>
                </p:grpSpPr>
                <p:sp>
                  <p:nvSpPr>
                    <p:cNvPr id="129" name="Freeform 16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2864" y="2020"/>
                      <a:ext cx="1813" cy="346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30" name="Freeform 17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4352" y="2806"/>
                      <a:ext cx="974" cy="545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37" name="Group 18"/>
                  <p:cNvGrpSpPr>
                    <a:grpSpLocks/>
                  </p:cNvGrpSpPr>
                  <p:nvPr/>
                </p:nvGrpSpPr>
                <p:grpSpPr bwMode="auto">
                  <a:xfrm>
                    <a:off x="2970" y="1804"/>
                    <a:ext cx="2478" cy="1064"/>
                    <a:chOff x="2896" y="1832"/>
                    <a:chExt cx="2478" cy="1064"/>
                  </a:xfrm>
                </p:grpSpPr>
                <p:sp>
                  <p:nvSpPr>
                    <p:cNvPr id="127" name="Freeform 19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2896" y="1832"/>
                      <a:ext cx="1736" cy="304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28" name="Freeform 20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4442" y="2420"/>
                      <a:ext cx="932" cy="476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38" name="Group 21"/>
                  <p:cNvGrpSpPr>
                    <a:grpSpLocks/>
                  </p:cNvGrpSpPr>
                  <p:nvPr/>
                </p:nvGrpSpPr>
                <p:grpSpPr bwMode="auto">
                  <a:xfrm>
                    <a:off x="2998" y="1608"/>
                    <a:ext cx="2472" cy="927"/>
                    <a:chOff x="2924" y="1636"/>
                    <a:chExt cx="2472" cy="927"/>
                  </a:xfrm>
                </p:grpSpPr>
                <p:sp>
                  <p:nvSpPr>
                    <p:cNvPr id="125" name="Freeform 22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2924" y="1636"/>
                      <a:ext cx="1677" cy="33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26" name="Freeform 23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4495" y="2036"/>
                      <a:ext cx="901" cy="527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39" name="Group 24"/>
                  <p:cNvGrpSpPr>
                    <a:grpSpLocks/>
                  </p:cNvGrpSpPr>
                  <p:nvPr/>
                </p:nvGrpSpPr>
                <p:grpSpPr bwMode="auto">
                  <a:xfrm>
                    <a:off x="3032" y="1386"/>
                    <a:ext cx="2341" cy="657"/>
                    <a:chOff x="2958" y="1414"/>
                    <a:chExt cx="2341" cy="657"/>
                  </a:xfrm>
                </p:grpSpPr>
                <p:sp>
                  <p:nvSpPr>
                    <p:cNvPr id="123" name="Freeform 25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2958" y="1414"/>
                      <a:ext cx="1544" cy="312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24" name="Freeform 26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4469" y="1582"/>
                      <a:ext cx="830" cy="489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0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3057" y="1241"/>
                    <a:ext cx="2150" cy="342"/>
                    <a:chOff x="2983" y="1269"/>
                    <a:chExt cx="2150" cy="342"/>
                  </a:xfrm>
                </p:grpSpPr>
                <p:sp>
                  <p:nvSpPr>
                    <p:cNvPr id="121" name="Freeform 28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2983" y="1290"/>
                      <a:ext cx="1404" cy="219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22" name="Freeform 29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4379" y="1269"/>
                      <a:ext cx="754" cy="342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1" name="Group 30"/>
                  <p:cNvGrpSpPr>
                    <a:grpSpLocks/>
                  </p:cNvGrpSpPr>
                  <p:nvPr/>
                </p:nvGrpSpPr>
                <p:grpSpPr bwMode="auto">
                  <a:xfrm>
                    <a:off x="3012" y="890"/>
                    <a:ext cx="1879" cy="426"/>
                    <a:chOff x="2938" y="918"/>
                    <a:chExt cx="1879" cy="426"/>
                  </a:xfrm>
                </p:grpSpPr>
                <p:sp>
                  <p:nvSpPr>
                    <p:cNvPr id="119" name="Freeform 31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2938" y="1129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20" name="Freeform 32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4155" y="918"/>
                      <a:ext cx="662" cy="337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2" name="Group 33"/>
                  <p:cNvGrpSpPr>
                    <a:grpSpLocks/>
                  </p:cNvGrpSpPr>
                  <p:nvPr/>
                </p:nvGrpSpPr>
                <p:grpSpPr bwMode="auto">
                  <a:xfrm>
                    <a:off x="711" y="1625"/>
                    <a:ext cx="1257" cy="2326"/>
                    <a:chOff x="637" y="1653"/>
                    <a:chExt cx="1257" cy="2326"/>
                  </a:xfrm>
                </p:grpSpPr>
                <p:sp>
                  <p:nvSpPr>
                    <p:cNvPr id="117" name="Freeform 34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876" y="2358"/>
                      <a:ext cx="1724" cy="313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18" name="Freeform 35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419" y="3271"/>
                      <a:ext cx="926" cy="490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3" name="Group 36"/>
                  <p:cNvGrpSpPr>
                    <a:grpSpLocks/>
                  </p:cNvGrpSpPr>
                  <p:nvPr/>
                </p:nvGrpSpPr>
                <p:grpSpPr bwMode="auto">
                  <a:xfrm>
                    <a:off x="69" y="2168"/>
                    <a:ext cx="2461" cy="1334"/>
                    <a:chOff x="-5" y="2196"/>
                    <a:chExt cx="2461" cy="1334"/>
                  </a:xfrm>
                </p:grpSpPr>
                <p:sp>
                  <p:nvSpPr>
                    <p:cNvPr id="115" name="Freeform 37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644" y="2196"/>
                      <a:ext cx="1812" cy="348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16" name="Freeform 38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-5" y="2984"/>
                      <a:ext cx="973" cy="546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4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22" y="1981"/>
                    <a:ext cx="2477" cy="1063"/>
                    <a:chOff x="-52" y="2009"/>
                    <a:chExt cx="2477" cy="1063"/>
                  </a:xfrm>
                </p:grpSpPr>
                <p:sp>
                  <p:nvSpPr>
                    <p:cNvPr id="113" name="Freeform 40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689" y="2009"/>
                      <a:ext cx="1736" cy="304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14" name="Freeform 41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-52" y="2596"/>
                      <a:ext cx="932" cy="476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5" name="Group 42"/>
                  <p:cNvGrpSpPr>
                    <a:grpSpLocks/>
                  </p:cNvGrpSpPr>
                  <p:nvPr/>
                </p:nvGrpSpPr>
                <p:grpSpPr bwMode="auto">
                  <a:xfrm>
                    <a:off x="0" y="1786"/>
                    <a:ext cx="2472" cy="927"/>
                    <a:chOff x="-74" y="1814"/>
                    <a:chExt cx="2472" cy="927"/>
                  </a:xfrm>
                </p:grpSpPr>
                <p:sp>
                  <p:nvSpPr>
                    <p:cNvPr id="111" name="Freeform 43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721" y="1814"/>
                      <a:ext cx="1677" cy="33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12" name="Freeform 44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-74" y="2214"/>
                      <a:ext cx="901" cy="527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6" name="Group 183"/>
                  <p:cNvGrpSpPr>
                    <a:grpSpLocks/>
                  </p:cNvGrpSpPr>
                  <p:nvPr/>
                </p:nvGrpSpPr>
                <p:grpSpPr bwMode="auto">
                  <a:xfrm>
                    <a:off x="97" y="1563"/>
                    <a:ext cx="2339" cy="656"/>
                    <a:chOff x="23" y="1591"/>
                    <a:chExt cx="2339" cy="656"/>
                  </a:xfrm>
                </p:grpSpPr>
                <p:sp>
                  <p:nvSpPr>
                    <p:cNvPr id="109" name="Freeform 46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818" y="1591"/>
                      <a:ext cx="1544" cy="313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10" name="Freeform 47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23" y="1758"/>
                      <a:ext cx="830" cy="489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7" name="Group 48"/>
                  <p:cNvGrpSpPr>
                    <a:grpSpLocks/>
                  </p:cNvGrpSpPr>
                  <p:nvPr/>
                </p:nvGrpSpPr>
                <p:grpSpPr bwMode="auto">
                  <a:xfrm>
                    <a:off x="263" y="1417"/>
                    <a:ext cx="2150" cy="344"/>
                    <a:chOff x="189" y="1445"/>
                    <a:chExt cx="2150" cy="344"/>
                  </a:xfrm>
                </p:grpSpPr>
                <p:sp>
                  <p:nvSpPr>
                    <p:cNvPr id="107" name="Freeform 49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935" y="1466"/>
                      <a:ext cx="1404" cy="219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08" name="Freeform 50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189" y="1445"/>
                      <a:ext cx="754" cy="344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8" name="Group 51"/>
                  <p:cNvGrpSpPr>
                    <a:grpSpLocks/>
                  </p:cNvGrpSpPr>
                  <p:nvPr/>
                </p:nvGrpSpPr>
                <p:grpSpPr bwMode="auto">
                  <a:xfrm>
                    <a:off x="579" y="1066"/>
                    <a:ext cx="1879" cy="427"/>
                    <a:chOff x="505" y="1094"/>
                    <a:chExt cx="1879" cy="427"/>
                  </a:xfrm>
                </p:grpSpPr>
                <p:sp>
                  <p:nvSpPr>
                    <p:cNvPr id="105" name="Freeform 52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1151" y="1306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06" name="Freeform 53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505" y="1094"/>
                      <a:ext cx="662" cy="340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9" name="Group 54"/>
                  <p:cNvGrpSpPr>
                    <a:grpSpLocks/>
                  </p:cNvGrpSpPr>
                  <p:nvPr/>
                </p:nvGrpSpPr>
                <p:grpSpPr bwMode="auto">
                  <a:xfrm>
                    <a:off x="690" y="872"/>
                    <a:ext cx="1849" cy="553"/>
                    <a:chOff x="616" y="900"/>
                    <a:chExt cx="1849" cy="553"/>
                  </a:xfrm>
                </p:grpSpPr>
                <p:sp>
                  <p:nvSpPr>
                    <p:cNvPr id="103" name="Freeform 55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1232" y="1238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04" name="Freeform 56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616" y="900"/>
                      <a:ext cx="662" cy="337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50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911" y="590"/>
                    <a:ext cx="1767" cy="742"/>
                    <a:chOff x="911" y="590"/>
                    <a:chExt cx="1767" cy="742"/>
                  </a:xfrm>
                </p:grpSpPr>
                <p:sp>
                  <p:nvSpPr>
                    <p:cNvPr id="101" name="Freeform 58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1445" y="1117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02" name="Freeform 59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911" y="590"/>
                      <a:ext cx="662" cy="337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51" name="Group 60"/>
                  <p:cNvGrpSpPr>
                    <a:grpSpLocks/>
                  </p:cNvGrpSpPr>
                  <p:nvPr/>
                </p:nvGrpSpPr>
                <p:grpSpPr bwMode="auto">
                  <a:xfrm>
                    <a:off x="1120" y="300"/>
                    <a:ext cx="1693" cy="892"/>
                    <a:chOff x="1120" y="300"/>
                    <a:chExt cx="1693" cy="892"/>
                  </a:xfrm>
                </p:grpSpPr>
                <p:sp>
                  <p:nvSpPr>
                    <p:cNvPr id="99" name="Freeform 61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562" y="977"/>
                      <a:ext cx="1251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00" name="Freeform 62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120" y="300"/>
                      <a:ext cx="672" cy="339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52" name="Group 63"/>
                  <p:cNvGrpSpPr>
                    <a:grpSpLocks/>
                  </p:cNvGrpSpPr>
                  <p:nvPr/>
                </p:nvGrpSpPr>
                <p:grpSpPr bwMode="auto">
                  <a:xfrm>
                    <a:off x="1707" y="74"/>
                    <a:ext cx="778" cy="1515"/>
                    <a:chOff x="1633" y="102"/>
                    <a:chExt cx="778" cy="1515"/>
                  </a:xfrm>
                </p:grpSpPr>
                <p:sp>
                  <p:nvSpPr>
                    <p:cNvPr id="97" name="Freeform 64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753" y="959"/>
                      <a:ext cx="1101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98" name="Freeform 65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506" y="229"/>
                      <a:ext cx="591" cy="338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53" name="Group 66"/>
                  <p:cNvGrpSpPr>
                    <a:grpSpLocks/>
                  </p:cNvGrpSpPr>
                  <p:nvPr/>
                </p:nvGrpSpPr>
                <p:grpSpPr bwMode="auto">
                  <a:xfrm>
                    <a:off x="2009" y="1"/>
                    <a:ext cx="635" cy="1534"/>
                    <a:chOff x="1935" y="29"/>
                    <a:chExt cx="635" cy="1534"/>
                  </a:xfrm>
                </p:grpSpPr>
                <p:sp>
                  <p:nvSpPr>
                    <p:cNvPr id="95" name="Freeform 67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932" y="925"/>
                      <a:ext cx="1061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96" name="Freeform 68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819" y="145"/>
                      <a:ext cx="570" cy="337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54" name="Group 69"/>
                  <p:cNvGrpSpPr>
                    <a:grpSpLocks/>
                  </p:cNvGrpSpPr>
                  <p:nvPr/>
                </p:nvGrpSpPr>
                <p:grpSpPr bwMode="auto">
                  <a:xfrm>
                    <a:off x="2896" y="644"/>
                    <a:ext cx="1846" cy="566"/>
                    <a:chOff x="2822" y="672"/>
                    <a:chExt cx="1846" cy="566"/>
                  </a:xfrm>
                </p:grpSpPr>
                <p:sp>
                  <p:nvSpPr>
                    <p:cNvPr id="93" name="Freeform 70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2822" y="1023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94" name="Freeform 71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4005" y="672"/>
                      <a:ext cx="663" cy="340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55" name="Group 72"/>
                  <p:cNvGrpSpPr>
                    <a:grpSpLocks/>
                  </p:cNvGrpSpPr>
                  <p:nvPr/>
                </p:nvGrpSpPr>
                <p:grpSpPr bwMode="auto">
                  <a:xfrm>
                    <a:off x="2757" y="417"/>
                    <a:ext cx="1783" cy="717"/>
                    <a:chOff x="2683" y="445"/>
                    <a:chExt cx="1783" cy="717"/>
                  </a:xfrm>
                </p:grpSpPr>
                <p:sp>
                  <p:nvSpPr>
                    <p:cNvPr id="91" name="Freeform 73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2683" y="947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92" name="Freeform 74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3803" y="445"/>
                      <a:ext cx="663" cy="339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sp>
                <p:nvSpPr>
                  <p:cNvPr id="56" name="Freeform 75"/>
                  <p:cNvSpPr>
                    <a:spLocks/>
                  </p:cNvSpPr>
                  <p:nvPr/>
                </p:nvSpPr>
                <p:spPr bwMode="hidden">
                  <a:xfrm rot="4578755" flipH="1">
                    <a:off x="2176" y="949"/>
                    <a:ext cx="1026" cy="14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57" name="Freeform 76"/>
                  <p:cNvSpPr>
                    <a:spLocks/>
                  </p:cNvSpPr>
                  <p:nvPr/>
                </p:nvSpPr>
                <p:spPr bwMode="hidden">
                  <a:xfrm rot="4578755" flipH="1">
                    <a:off x="2199" y="196"/>
                    <a:ext cx="552" cy="22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grpSp>
                <p:nvGrpSpPr>
                  <p:cNvPr id="58" name="Group 77"/>
                  <p:cNvGrpSpPr>
                    <a:grpSpLocks/>
                  </p:cNvGrpSpPr>
                  <p:nvPr/>
                </p:nvGrpSpPr>
                <p:grpSpPr bwMode="auto">
                  <a:xfrm>
                    <a:off x="2874" y="13"/>
                    <a:ext cx="638" cy="1520"/>
                    <a:chOff x="2800" y="41"/>
                    <a:chExt cx="638" cy="1520"/>
                  </a:xfrm>
                </p:grpSpPr>
                <p:sp>
                  <p:nvSpPr>
                    <p:cNvPr id="89" name="Freeform 78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2361" y="938"/>
                      <a:ext cx="1062" cy="184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90" name="Freeform 79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3009" y="182"/>
                      <a:ext cx="570" cy="288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59" name="Group 80"/>
                  <p:cNvGrpSpPr>
                    <a:grpSpLocks/>
                  </p:cNvGrpSpPr>
                  <p:nvPr/>
                </p:nvGrpSpPr>
                <p:grpSpPr bwMode="auto">
                  <a:xfrm>
                    <a:off x="3010" y="134"/>
                    <a:ext cx="1015" cy="1463"/>
                    <a:chOff x="2936" y="162"/>
                    <a:chExt cx="1015" cy="1463"/>
                  </a:xfrm>
                </p:grpSpPr>
                <p:sp>
                  <p:nvSpPr>
                    <p:cNvPr id="87" name="Freeform 81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2493" y="913"/>
                      <a:ext cx="1155" cy="270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88" name="Freeform 82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3429" y="262"/>
                      <a:ext cx="621" cy="422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0" name="Group 83"/>
                  <p:cNvGrpSpPr>
                    <a:grpSpLocks/>
                  </p:cNvGrpSpPr>
                  <p:nvPr/>
                </p:nvGrpSpPr>
                <p:grpSpPr bwMode="auto">
                  <a:xfrm>
                    <a:off x="2805" y="4"/>
                    <a:ext cx="241" cy="1448"/>
                    <a:chOff x="2731" y="32"/>
                    <a:chExt cx="241" cy="1448"/>
                  </a:xfrm>
                </p:grpSpPr>
                <p:sp>
                  <p:nvSpPr>
                    <p:cNvPr id="85" name="Freeform 84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297" y="960"/>
                      <a:ext cx="954" cy="86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86" name="Freeform 85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649" y="220"/>
                      <a:ext cx="512" cy="135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1" name="Group 86"/>
                  <p:cNvGrpSpPr>
                    <a:grpSpLocks/>
                  </p:cNvGrpSpPr>
                  <p:nvPr/>
                </p:nvGrpSpPr>
                <p:grpSpPr bwMode="auto">
                  <a:xfrm>
                    <a:off x="1017" y="1740"/>
                    <a:ext cx="1083" cy="2450"/>
                    <a:chOff x="943" y="1768"/>
                    <a:chExt cx="1083" cy="2450"/>
                  </a:xfrm>
                </p:grpSpPr>
                <p:sp>
                  <p:nvSpPr>
                    <p:cNvPr id="83" name="Freeform 87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1008" y="2475"/>
                      <a:ext cx="1725" cy="311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84" name="Freeform 88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726" y="3511"/>
                      <a:ext cx="924" cy="490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2" name="Group 89"/>
                  <p:cNvGrpSpPr>
                    <a:grpSpLocks/>
                  </p:cNvGrpSpPr>
                  <p:nvPr/>
                </p:nvGrpSpPr>
                <p:grpSpPr bwMode="auto">
                  <a:xfrm>
                    <a:off x="1529" y="1908"/>
                    <a:ext cx="766" cy="2372"/>
                    <a:chOff x="1455" y="1936"/>
                    <a:chExt cx="766" cy="2372"/>
                  </a:xfrm>
                </p:grpSpPr>
                <p:sp>
                  <p:nvSpPr>
                    <p:cNvPr id="81" name="Freeform 90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68" y="2578"/>
                      <a:ext cx="1595" cy="311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82" name="Freeform 91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72" y="3635"/>
                      <a:ext cx="856" cy="490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3" name="Group 92"/>
                  <p:cNvGrpSpPr>
                    <a:grpSpLocks/>
                  </p:cNvGrpSpPr>
                  <p:nvPr/>
                </p:nvGrpSpPr>
                <p:grpSpPr bwMode="auto">
                  <a:xfrm rot="88588">
                    <a:off x="2060" y="1960"/>
                    <a:ext cx="460" cy="2329"/>
                    <a:chOff x="1953" y="1988"/>
                    <a:chExt cx="493" cy="2604"/>
                  </a:xfrm>
                </p:grpSpPr>
                <p:sp>
                  <p:nvSpPr>
                    <p:cNvPr id="79" name="Freeform 93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440" y="2693"/>
                      <a:ext cx="1711" cy="301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80" name="Freeform 94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731" y="3896"/>
                      <a:ext cx="918" cy="473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4" name="Group 95"/>
                  <p:cNvGrpSpPr>
                    <a:grpSpLocks/>
                  </p:cNvGrpSpPr>
                  <p:nvPr/>
                </p:nvGrpSpPr>
                <p:grpSpPr bwMode="auto">
                  <a:xfrm>
                    <a:off x="3408" y="1689"/>
                    <a:ext cx="1125" cy="2425"/>
                    <a:chOff x="3334" y="1717"/>
                    <a:chExt cx="1125" cy="2425"/>
                  </a:xfrm>
                </p:grpSpPr>
                <p:sp>
                  <p:nvSpPr>
                    <p:cNvPr id="77" name="Freeform 96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2628" y="2423"/>
                      <a:ext cx="1724" cy="311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78" name="Freeform 97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3752" y="3435"/>
                      <a:ext cx="924" cy="490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5" name="Group 98"/>
                  <p:cNvGrpSpPr>
                    <a:grpSpLocks/>
                  </p:cNvGrpSpPr>
                  <p:nvPr/>
                </p:nvGrpSpPr>
                <p:grpSpPr bwMode="auto">
                  <a:xfrm>
                    <a:off x="3255" y="1839"/>
                    <a:ext cx="881" cy="2424"/>
                    <a:chOff x="3181" y="1867"/>
                    <a:chExt cx="881" cy="2424"/>
                  </a:xfrm>
                </p:grpSpPr>
                <p:sp>
                  <p:nvSpPr>
                    <p:cNvPr id="75" name="Freeform 99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2506" y="2542"/>
                      <a:ext cx="1649" cy="299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76" name="Freeform 100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3387" y="3615"/>
                      <a:ext cx="884" cy="467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6" name="Group 101"/>
                  <p:cNvGrpSpPr>
                    <a:grpSpLocks/>
                  </p:cNvGrpSpPr>
                  <p:nvPr/>
                </p:nvGrpSpPr>
                <p:grpSpPr bwMode="auto">
                  <a:xfrm>
                    <a:off x="3080" y="1956"/>
                    <a:ext cx="621" cy="2385"/>
                    <a:chOff x="3006" y="1984"/>
                    <a:chExt cx="621" cy="2385"/>
                  </a:xfrm>
                </p:grpSpPr>
                <p:sp>
                  <p:nvSpPr>
                    <p:cNvPr id="73" name="Freeform 102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2329" y="2661"/>
                      <a:ext cx="1600" cy="246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74" name="Freeform 103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3004" y="3747"/>
                      <a:ext cx="859" cy="386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7" name="Group 104"/>
                  <p:cNvGrpSpPr>
                    <a:grpSpLocks/>
                  </p:cNvGrpSpPr>
                  <p:nvPr/>
                </p:nvGrpSpPr>
                <p:grpSpPr bwMode="auto">
                  <a:xfrm>
                    <a:off x="2893" y="2071"/>
                    <a:ext cx="404" cy="2221"/>
                    <a:chOff x="2819" y="2099"/>
                    <a:chExt cx="404" cy="2221"/>
                  </a:xfrm>
                </p:grpSpPr>
                <p:sp>
                  <p:nvSpPr>
                    <p:cNvPr id="71" name="Freeform 105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206" y="2712"/>
                      <a:ext cx="1471" cy="246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72" name="Freeform 106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636" y="3732"/>
                      <a:ext cx="790" cy="385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8" name="Group 107"/>
                  <p:cNvGrpSpPr>
                    <a:grpSpLocks/>
                  </p:cNvGrpSpPr>
                  <p:nvPr/>
                </p:nvGrpSpPr>
                <p:grpSpPr bwMode="auto">
                  <a:xfrm>
                    <a:off x="2372" y="2107"/>
                    <a:ext cx="428" cy="2185"/>
                    <a:chOff x="2287" y="2135"/>
                    <a:chExt cx="428" cy="2185"/>
                  </a:xfrm>
                </p:grpSpPr>
                <p:sp>
                  <p:nvSpPr>
                    <p:cNvPr id="69" name="Freeform 108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1902" y="2760"/>
                      <a:ext cx="1437" cy="188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70" name="Freeform 109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2049" y="3787"/>
                      <a:ext cx="771" cy="295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</p:grpSp>
          </p:grpSp>
          <p:grpSp>
            <p:nvGrpSpPr>
              <p:cNvPr id="23" name="Group 110"/>
              <p:cNvGrpSpPr>
                <a:grpSpLocks/>
              </p:cNvGrpSpPr>
              <p:nvPr/>
            </p:nvGrpSpPr>
            <p:grpSpPr bwMode="auto">
              <a:xfrm>
                <a:off x="73" y="313"/>
                <a:ext cx="5460" cy="3667"/>
                <a:chOff x="73" y="313"/>
                <a:chExt cx="5460" cy="3667"/>
              </a:xfrm>
            </p:grpSpPr>
            <p:grpSp>
              <p:nvGrpSpPr>
                <p:cNvPr id="24" name="Group 111"/>
                <p:cNvGrpSpPr>
                  <a:grpSpLocks/>
                </p:cNvGrpSpPr>
                <p:nvPr/>
              </p:nvGrpSpPr>
              <p:grpSpPr bwMode="auto">
                <a:xfrm>
                  <a:off x="73" y="313"/>
                  <a:ext cx="5460" cy="3667"/>
                  <a:chOff x="73" y="313"/>
                  <a:chExt cx="5460" cy="3667"/>
                </a:xfrm>
              </p:grpSpPr>
              <p:sp>
                <p:nvSpPr>
                  <p:cNvPr id="26" name="Arc 112"/>
                  <p:cNvSpPr>
                    <a:spLocks/>
                  </p:cNvSpPr>
                  <p:nvPr/>
                </p:nvSpPr>
                <p:spPr bwMode="hidden">
                  <a:xfrm flipV="1">
                    <a:off x="2965" y="456"/>
                    <a:ext cx="2568" cy="2047"/>
                  </a:xfrm>
                  <a:custGeom>
                    <a:avLst/>
                    <a:gdLst>
                      <a:gd name="T0" fmla="*/ 2568 w 36729"/>
                      <a:gd name="T1" fmla="*/ 990 h 21600"/>
                      <a:gd name="T2" fmla="*/ 0 w 36729"/>
                      <a:gd name="T3" fmla="*/ 1156 h 21600"/>
                      <a:gd name="T4" fmla="*/ 1246 w 36729"/>
                      <a:gd name="T5" fmla="*/ 0 h 216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6729" h="21600" fill="none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</a:path>
                      <a:path w="36729" h="21600" stroke="0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  <a:lnTo>
                          <a:pt x="17826" y="0"/>
                        </a:lnTo>
                        <a:lnTo>
                          <a:pt x="36729" y="10451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7" name="Arc 113"/>
                  <p:cNvSpPr>
                    <a:spLocks/>
                  </p:cNvSpPr>
                  <p:nvPr/>
                </p:nvSpPr>
                <p:spPr bwMode="hidden">
                  <a:xfrm flipH="1">
                    <a:off x="387" y="1601"/>
                    <a:ext cx="2017" cy="2379"/>
                  </a:xfrm>
                  <a:custGeom>
                    <a:avLst/>
                    <a:gdLst>
                      <a:gd name="T0" fmla="*/ 0 w 30473"/>
                      <a:gd name="T1" fmla="*/ 203 h 22305"/>
                      <a:gd name="T2" fmla="*/ 2016 w 30473"/>
                      <a:gd name="T3" fmla="*/ 2379 h 22305"/>
                      <a:gd name="T4" fmla="*/ 587 w 30473"/>
                      <a:gd name="T5" fmla="*/ 2304 h 22305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0473" h="22305" fill="none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</a:path>
                      <a:path w="30473" h="22305" stroke="0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  <a:lnTo>
                          <a:pt x="8873" y="21600"/>
                        </a:lnTo>
                        <a:lnTo>
                          <a:pt x="-1" y="1906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8" name="Arc 114"/>
                  <p:cNvSpPr>
                    <a:spLocks/>
                  </p:cNvSpPr>
                  <p:nvPr/>
                </p:nvSpPr>
                <p:spPr bwMode="hidden">
                  <a:xfrm>
                    <a:off x="3028" y="1181"/>
                    <a:ext cx="1426" cy="2380"/>
                  </a:xfrm>
                  <a:custGeom>
                    <a:avLst/>
                    <a:gdLst>
                      <a:gd name="T0" fmla="*/ 0 w 34812"/>
                      <a:gd name="T1" fmla="*/ 481 h 22305"/>
                      <a:gd name="T2" fmla="*/ 1426 w 34812"/>
                      <a:gd name="T3" fmla="*/ 2380 h 22305"/>
                      <a:gd name="T4" fmla="*/ 541 w 34812"/>
                      <a:gd name="T5" fmla="*/ 2305 h 22305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4812" h="22305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</a:path>
                      <a:path w="34812" h="22305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  <a:lnTo>
                          <a:pt x="13212" y="21600"/>
                        </a:lnTo>
                        <a:lnTo>
                          <a:pt x="-1" y="4511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9" name="Arc 115"/>
                  <p:cNvSpPr>
                    <a:spLocks/>
                  </p:cNvSpPr>
                  <p:nvPr/>
                </p:nvSpPr>
                <p:spPr bwMode="hidden">
                  <a:xfrm flipH="1">
                    <a:off x="73" y="812"/>
                    <a:ext cx="2541" cy="2380"/>
                  </a:xfrm>
                  <a:custGeom>
                    <a:avLst/>
                    <a:gdLst>
                      <a:gd name="T0" fmla="*/ 0 w 36830"/>
                      <a:gd name="T1" fmla="*/ 670 h 22305"/>
                      <a:gd name="T2" fmla="*/ 2540 w 36830"/>
                      <a:gd name="T3" fmla="*/ 2380 h 22305"/>
                      <a:gd name="T4" fmla="*/ 1051 w 36830"/>
                      <a:gd name="T5" fmla="*/ 2305 h 22305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6830" h="22305" fill="none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</a:path>
                      <a:path w="36830" h="22305" stroke="0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  <a:lnTo>
                          <a:pt x="15230" y="21600"/>
                        </a:lnTo>
                        <a:lnTo>
                          <a:pt x="0" y="6283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0" name="Arc 116"/>
                  <p:cNvSpPr>
                    <a:spLocks/>
                  </p:cNvSpPr>
                  <p:nvPr/>
                </p:nvSpPr>
                <p:spPr bwMode="hidden">
                  <a:xfrm flipH="1">
                    <a:off x="789" y="313"/>
                    <a:ext cx="1851" cy="2304"/>
                  </a:xfrm>
                  <a:custGeom>
                    <a:avLst/>
                    <a:gdLst>
                      <a:gd name="T0" fmla="*/ 0 w 31881"/>
                      <a:gd name="T1" fmla="*/ 1068 h 21600"/>
                      <a:gd name="T2" fmla="*/ 1851 w 31881"/>
                      <a:gd name="T3" fmla="*/ 518 h 21600"/>
                      <a:gd name="T4" fmla="*/ 1058 w 31881"/>
                      <a:gd name="T5" fmla="*/ 2304 h 216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1881" h="21600" fill="none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</a:path>
                      <a:path w="31881" h="21600" stroke="0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  <a:lnTo>
                          <a:pt x="18231" y="21600"/>
                        </a:lnTo>
                        <a:lnTo>
                          <a:pt x="-1" y="10015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1" name="Arc 117"/>
                  <p:cNvSpPr>
                    <a:spLocks/>
                  </p:cNvSpPr>
                  <p:nvPr/>
                </p:nvSpPr>
                <p:spPr bwMode="hidden">
                  <a:xfrm>
                    <a:off x="2763" y="1281"/>
                    <a:ext cx="763" cy="2304"/>
                  </a:xfrm>
                  <a:custGeom>
                    <a:avLst/>
                    <a:gdLst>
                      <a:gd name="T0" fmla="*/ 0 w 31146"/>
                      <a:gd name="T1" fmla="*/ 481 h 21600"/>
                      <a:gd name="T2" fmla="*/ 763 w 31146"/>
                      <a:gd name="T3" fmla="*/ 1020 h 21600"/>
                      <a:gd name="T4" fmla="*/ 324 w 31146"/>
                      <a:gd name="T5" fmla="*/ 2304 h 216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1146" h="21600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</a:path>
                      <a:path w="31146" h="21600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  <a:lnTo>
                          <a:pt x="13212" y="21600"/>
                        </a:lnTo>
                        <a:lnTo>
                          <a:pt x="-1" y="4511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2" name="Freeform 118"/>
                  <p:cNvSpPr>
                    <a:spLocks/>
                  </p:cNvSpPr>
                  <p:nvPr/>
                </p:nvSpPr>
                <p:spPr bwMode="hidden">
                  <a:xfrm flipH="1">
                    <a:off x="1799" y="438"/>
                    <a:ext cx="418" cy="1524"/>
                  </a:xfrm>
                  <a:custGeom>
                    <a:avLst/>
                    <a:gdLst>
                      <a:gd name="T0" fmla="*/ 0 w 776"/>
                      <a:gd name="T1" fmla="*/ 64 h 2368"/>
                      <a:gd name="T2" fmla="*/ 240 w 776"/>
                      <a:gd name="T3" fmla="*/ 16 h 2368"/>
                      <a:gd name="T4" fmla="*/ 96 w 776"/>
                      <a:gd name="T5" fmla="*/ 160 h 2368"/>
                      <a:gd name="T6" fmla="*/ 336 w 776"/>
                      <a:gd name="T7" fmla="*/ 160 h 2368"/>
                      <a:gd name="T8" fmla="*/ 192 w 776"/>
                      <a:gd name="T9" fmla="*/ 304 h 2368"/>
                      <a:gd name="T10" fmla="*/ 384 w 776"/>
                      <a:gd name="T11" fmla="*/ 352 h 2368"/>
                      <a:gd name="T12" fmla="*/ 288 w 776"/>
                      <a:gd name="T13" fmla="*/ 448 h 2368"/>
                      <a:gd name="T14" fmla="*/ 480 w 776"/>
                      <a:gd name="T15" fmla="*/ 496 h 2368"/>
                      <a:gd name="T16" fmla="*/ 384 w 776"/>
                      <a:gd name="T17" fmla="*/ 592 h 2368"/>
                      <a:gd name="T18" fmla="*/ 528 w 776"/>
                      <a:gd name="T19" fmla="*/ 640 h 2368"/>
                      <a:gd name="T20" fmla="*/ 480 w 776"/>
                      <a:gd name="T21" fmla="*/ 736 h 2368"/>
                      <a:gd name="T22" fmla="*/ 576 w 776"/>
                      <a:gd name="T23" fmla="*/ 832 h 2368"/>
                      <a:gd name="T24" fmla="*/ 576 w 776"/>
                      <a:gd name="T25" fmla="*/ 928 h 2368"/>
                      <a:gd name="T26" fmla="*/ 672 w 776"/>
                      <a:gd name="T27" fmla="*/ 1072 h 2368"/>
                      <a:gd name="T28" fmla="*/ 624 w 776"/>
                      <a:gd name="T29" fmla="*/ 1216 h 2368"/>
                      <a:gd name="T30" fmla="*/ 720 w 776"/>
                      <a:gd name="T31" fmla="*/ 1312 h 2368"/>
                      <a:gd name="T32" fmla="*/ 672 w 776"/>
                      <a:gd name="T33" fmla="*/ 1456 h 2368"/>
                      <a:gd name="T34" fmla="*/ 720 w 776"/>
                      <a:gd name="T35" fmla="*/ 1600 h 2368"/>
                      <a:gd name="T36" fmla="*/ 672 w 776"/>
                      <a:gd name="T37" fmla="*/ 1696 h 2368"/>
                      <a:gd name="T38" fmla="*/ 768 w 776"/>
                      <a:gd name="T39" fmla="*/ 1840 h 2368"/>
                      <a:gd name="T40" fmla="*/ 720 w 776"/>
                      <a:gd name="T41" fmla="*/ 1984 h 2368"/>
                      <a:gd name="T42" fmla="*/ 768 w 776"/>
                      <a:gd name="T43" fmla="*/ 2176 h 2368"/>
                      <a:gd name="T44" fmla="*/ 720 w 776"/>
                      <a:gd name="T45" fmla="*/ 2224 h 2368"/>
                      <a:gd name="T46" fmla="*/ 768 w 776"/>
                      <a:gd name="T47" fmla="*/ 2368 h 2368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</a:gdLst>
                    <a:ahLst/>
                    <a:cxnLst>
                      <a:cxn ang="T48">
                        <a:pos x="T0" y="T1"/>
                      </a:cxn>
                      <a:cxn ang="T49">
                        <a:pos x="T2" y="T3"/>
                      </a:cxn>
                      <a:cxn ang="T50">
                        <a:pos x="T4" y="T5"/>
                      </a:cxn>
                      <a:cxn ang="T51">
                        <a:pos x="T6" y="T7"/>
                      </a:cxn>
                      <a:cxn ang="T52">
                        <a:pos x="T8" y="T9"/>
                      </a:cxn>
                      <a:cxn ang="T53">
                        <a:pos x="T10" y="T11"/>
                      </a:cxn>
                      <a:cxn ang="T54">
                        <a:pos x="T12" y="T13"/>
                      </a:cxn>
                      <a:cxn ang="T55">
                        <a:pos x="T14" y="T15"/>
                      </a:cxn>
                      <a:cxn ang="T56">
                        <a:pos x="T16" y="T17"/>
                      </a:cxn>
                      <a:cxn ang="T57">
                        <a:pos x="T18" y="T19"/>
                      </a:cxn>
                      <a:cxn ang="T58">
                        <a:pos x="T20" y="T21"/>
                      </a:cxn>
                      <a:cxn ang="T59">
                        <a:pos x="T22" y="T23"/>
                      </a:cxn>
                      <a:cxn ang="T60">
                        <a:pos x="T24" y="T25"/>
                      </a:cxn>
                      <a:cxn ang="T61">
                        <a:pos x="T26" y="T27"/>
                      </a:cxn>
                      <a:cxn ang="T62">
                        <a:pos x="T28" y="T29"/>
                      </a:cxn>
                      <a:cxn ang="T63">
                        <a:pos x="T30" y="T31"/>
                      </a:cxn>
                      <a:cxn ang="T64">
                        <a:pos x="T32" y="T33"/>
                      </a:cxn>
                      <a:cxn ang="T65">
                        <a:pos x="T34" y="T35"/>
                      </a:cxn>
                      <a:cxn ang="T66">
                        <a:pos x="T36" y="T37"/>
                      </a:cxn>
                      <a:cxn ang="T67">
                        <a:pos x="T38" y="T39"/>
                      </a:cxn>
                      <a:cxn ang="T68">
                        <a:pos x="T40" y="T41"/>
                      </a:cxn>
                      <a:cxn ang="T69">
                        <a:pos x="T42" y="T43"/>
                      </a:cxn>
                      <a:cxn ang="T70">
                        <a:pos x="T44" y="T45"/>
                      </a:cxn>
                      <a:cxn ang="T71">
                        <a:pos x="T46" y="T47"/>
                      </a:cxn>
                    </a:cxnLst>
                    <a:rect l="0" t="0" r="r" b="b"/>
                    <a:pathLst>
                      <a:path w="776" h="2368">
                        <a:moveTo>
                          <a:pt x="0" y="64"/>
                        </a:moveTo>
                        <a:cubicBezTo>
                          <a:pt x="112" y="32"/>
                          <a:pt x="224" y="0"/>
                          <a:pt x="240" y="16"/>
                        </a:cubicBezTo>
                        <a:cubicBezTo>
                          <a:pt x="256" y="32"/>
                          <a:pt x="80" y="136"/>
                          <a:pt x="96" y="160"/>
                        </a:cubicBezTo>
                        <a:cubicBezTo>
                          <a:pt x="112" y="184"/>
                          <a:pt x="320" y="136"/>
                          <a:pt x="336" y="160"/>
                        </a:cubicBezTo>
                        <a:cubicBezTo>
                          <a:pt x="352" y="184"/>
                          <a:pt x="184" y="272"/>
                          <a:pt x="192" y="304"/>
                        </a:cubicBezTo>
                        <a:cubicBezTo>
                          <a:pt x="200" y="336"/>
                          <a:pt x="368" y="328"/>
                          <a:pt x="384" y="352"/>
                        </a:cubicBezTo>
                        <a:cubicBezTo>
                          <a:pt x="400" y="376"/>
                          <a:pt x="272" y="424"/>
                          <a:pt x="288" y="448"/>
                        </a:cubicBezTo>
                        <a:cubicBezTo>
                          <a:pt x="304" y="472"/>
                          <a:pt x="464" y="472"/>
                          <a:pt x="480" y="496"/>
                        </a:cubicBezTo>
                        <a:cubicBezTo>
                          <a:pt x="496" y="520"/>
                          <a:pt x="376" y="568"/>
                          <a:pt x="384" y="592"/>
                        </a:cubicBezTo>
                        <a:cubicBezTo>
                          <a:pt x="392" y="616"/>
                          <a:pt x="512" y="616"/>
                          <a:pt x="528" y="640"/>
                        </a:cubicBezTo>
                        <a:cubicBezTo>
                          <a:pt x="544" y="664"/>
                          <a:pt x="472" y="704"/>
                          <a:pt x="480" y="736"/>
                        </a:cubicBezTo>
                        <a:cubicBezTo>
                          <a:pt x="488" y="768"/>
                          <a:pt x="560" y="800"/>
                          <a:pt x="576" y="832"/>
                        </a:cubicBezTo>
                        <a:cubicBezTo>
                          <a:pt x="592" y="864"/>
                          <a:pt x="560" y="888"/>
                          <a:pt x="576" y="928"/>
                        </a:cubicBezTo>
                        <a:cubicBezTo>
                          <a:pt x="592" y="968"/>
                          <a:pt x="664" y="1024"/>
                          <a:pt x="672" y="1072"/>
                        </a:cubicBezTo>
                        <a:cubicBezTo>
                          <a:pt x="680" y="1120"/>
                          <a:pt x="616" y="1176"/>
                          <a:pt x="624" y="1216"/>
                        </a:cubicBezTo>
                        <a:cubicBezTo>
                          <a:pt x="632" y="1256"/>
                          <a:pt x="712" y="1272"/>
                          <a:pt x="720" y="1312"/>
                        </a:cubicBezTo>
                        <a:cubicBezTo>
                          <a:pt x="728" y="1352"/>
                          <a:pt x="672" y="1408"/>
                          <a:pt x="672" y="1456"/>
                        </a:cubicBezTo>
                        <a:cubicBezTo>
                          <a:pt x="672" y="1504"/>
                          <a:pt x="720" y="1560"/>
                          <a:pt x="720" y="1600"/>
                        </a:cubicBezTo>
                        <a:cubicBezTo>
                          <a:pt x="720" y="1640"/>
                          <a:pt x="664" y="1656"/>
                          <a:pt x="672" y="1696"/>
                        </a:cubicBezTo>
                        <a:cubicBezTo>
                          <a:pt x="680" y="1736"/>
                          <a:pt x="760" y="1792"/>
                          <a:pt x="768" y="1840"/>
                        </a:cubicBezTo>
                        <a:cubicBezTo>
                          <a:pt x="776" y="1888"/>
                          <a:pt x="720" y="1928"/>
                          <a:pt x="720" y="1984"/>
                        </a:cubicBezTo>
                        <a:cubicBezTo>
                          <a:pt x="720" y="2040"/>
                          <a:pt x="768" y="2136"/>
                          <a:pt x="768" y="2176"/>
                        </a:cubicBezTo>
                        <a:cubicBezTo>
                          <a:pt x="768" y="2216"/>
                          <a:pt x="720" y="2192"/>
                          <a:pt x="720" y="2224"/>
                        </a:cubicBezTo>
                        <a:cubicBezTo>
                          <a:pt x="720" y="2256"/>
                          <a:pt x="744" y="2312"/>
                          <a:pt x="768" y="2368"/>
                        </a:cubicBezTo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sp>
              <p:nvSpPr>
                <p:cNvPr id="25" name="Freeform 119"/>
                <p:cNvSpPr>
                  <a:spLocks/>
                </p:cNvSpPr>
                <p:nvPr/>
              </p:nvSpPr>
              <p:spPr bwMode="hidden">
                <a:xfrm rot="-1346631">
                  <a:off x="3279" y="1529"/>
                  <a:ext cx="443" cy="837"/>
                </a:xfrm>
                <a:custGeom>
                  <a:avLst/>
                  <a:gdLst>
                    <a:gd name="T0" fmla="*/ 0 w 776"/>
                    <a:gd name="T1" fmla="*/ 64 h 2368"/>
                    <a:gd name="T2" fmla="*/ 240 w 776"/>
                    <a:gd name="T3" fmla="*/ 16 h 2368"/>
                    <a:gd name="T4" fmla="*/ 96 w 776"/>
                    <a:gd name="T5" fmla="*/ 160 h 2368"/>
                    <a:gd name="T6" fmla="*/ 336 w 776"/>
                    <a:gd name="T7" fmla="*/ 160 h 2368"/>
                    <a:gd name="T8" fmla="*/ 192 w 776"/>
                    <a:gd name="T9" fmla="*/ 304 h 2368"/>
                    <a:gd name="T10" fmla="*/ 384 w 776"/>
                    <a:gd name="T11" fmla="*/ 352 h 2368"/>
                    <a:gd name="T12" fmla="*/ 288 w 776"/>
                    <a:gd name="T13" fmla="*/ 448 h 2368"/>
                    <a:gd name="T14" fmla="*/ 480 w 776"/>
                    <a:gd name="T15" fmla="*/ 496 h 2368"/>
                    <a:gd name="T16" fmla="*/ 384 w 776"/>
                    <a:gd name="T17" fmla="*/ 592 h 2368"/>
                    <a:gd name="T18" fmla="*/ 528 w 776"/>
                    <a:gd name="T19" fmla="*/ 640 h 2368"/>
                    <a:gd name="T20" fmla="*/ 480 w 776"/>
                    <a:gd name="T21" fmla="*/ 736 h 2368"/>
                    <a:gd name="T22" fmla="*/ 576 w 776"/>
                    <a:gd name="T23" fmla="*/ 832 h 2368"/>
                    <a:gd name="T24" fmla="*/ 576 w 776"/>
                    <a:gd name="T25" fmla="*/ 928 h 2368"/>
                    <a:gd name="T26" fmla="*/ 672 w 776"/>
                    <a:gd name="T27" fmla="*/ 1072 h 2368"/>
                    <a:gd name="T28" fmla="*/ 624 w 776"/>
                    <a:gd name="T29" fmla="*/ 1216 h 2368"/>
                    <a:gd name="T30" fmla="*/ 720 w 776"/>
                    <a:gd name="T31" fmla="*/ 1312 h 2368"/>
                    <a:gd name="T32" fmla="*/ 672 w 776"/>
                    <a:gd name="T33" fmla="*/ 1456 h 2368"/>
                    <a:gd name="T34" fmla="*/ 720 w 776"/>
                    <a:gd name="T35" fmla="*/ 1600 h 2368"/>
                    <a:gd name="T36" fmla="*/ 672 w 776"/>
                    <a:gd name="T37" fmla="*/ 1696 h 2368"/>
                    <a:gd name="T38" fmla="*/ 768 w 776"/>
                    <a:gd name="T39" fmla="*/ 1840 h 2368"/>
                    <a:gd name="T40" fmla="*/ 720 w 776"/>
                    <a:gd name="T41" fmla="*/ 1984 h 2368"/>
                    <a:gd name="T42" fmla="*/ 768 w 776"/>
                    <a:gd name="T43" fmla="*/ 2176 h 2368"/>
                    <a:gd name="T44" fmla="*/ 720 w 776"/>
                    <a:gd name="T45" fmla="*/ 2224 h 2368"/>
                    <a:gd name="T46" fmla="*/ 768 w 776"/>
                    <a:gd name="T47" fmla="*/ 2368 h 2368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0" t="0" r="r" b="b"/>
                  <a:pathLst>
                    <a:path w="776" h="2368">
                      <a:moveTo>
                        <a:pt x="0" y="64"/>
                      </a:moveTo>
                      <a:cubicBezTo>
                        <a:pt x="112" y="32"/>
                        <a:pt x="224" y="0"/>
                        <a:pt x="240" y="16"/>
                      </a:cubicBezTo>
                      <a:cubicBezTo>
                        <a:pt x="256" y="32"/>
                        <a:pt x="80" y="136"/>
                        <a:pt x="96" y="160"/>
                      </a:cubicBezTo>
                      <a:cubicBezTo>
                        <a:pt x="112" y="184"/>
                        <a:pt x="320" y="136"/>
                        <a:pt x="336" y="160"/>
                      </a:cubicBezTo>
                      <a:cubicBezTo>
                        <a:pt x="352" y="184"/>
                        <a:pt x="184" y="272"/>
                        <a:pt x="192" y="304"/>
                      </a:cubicBezTo>
                      <a:cubicBezTo>
                        <a:pt x="200" y="336"/>
                        <a:pt x="368" y="328"/>
                        <a:pt x="384" y="352"/>
                      </a:cubicBezTo>
                      <a:cubicBezTo>
                        <a:pt x="400" y="376"/>
                        <a:pt x="272" y="424"/>
                        <a:pt x="288" y="448"/>
                      </a:cubicBezTo>
                      <a:cubicBezTo>
                        <a:pt x="304" y="472"/>
                        <a:pt x="464" y="472"/>
                        <a:pt x="480" y="496"/>
                      </a:cubicBezTo>
                      <a:cubicBezTo>
                        <a:pt x="496" y="520"/>
                        <a:pt x="376" y="568"/>
                        <a:pt x="384" y="592"/>
                      </a:cubicBezTo>
                      <a:cubicBezTo>
                        <a:pt x="392" y="616"/>
                        <a:pt x="512" y="616"/>
                        <a:pt x="528" y="640"/>
                      </a:cubicBezTo>
                      <a:cubicBezTo>
                        <a:pt x="544" y="664"/>
                        <a:pt x="472" y="704"/>
                        <a:pt x="480" y="736"/>
                      </a:cubicBezTo>
                      <a:cubicBezTo>
                        <a:pt x="488" y="768"/>
                        <a:pt x="560" y="800"/>
                        <a:pt x="576" y="832"/>
                      </a:cubicBezTo>
                      <a:cubicBezTo>
                        <a:pt x="592" y="864"/>
                        <a:pt x="560" y="888"/>
                        <a:pt x="576" y="928"/>
                      </a:cubicBezTo>
                      <a:cubicBezTo>
                        <a:pt x="592" y="968"/>
                        <a:pt x="664" y="1024"/>
                        <a:pt x="672" y="1072"/>
                      </a:cubicBezTo>
                      <a:cubicBezTo>
                        <a:pt x="680" y="1120"/>
                        <a:pt x="616" y="1176"/>
                        <a:pt x="624" y="1216"/>
                      </a:cubicBezTo>
                      <a:cubicBezTo>
                        <a:pt x="632" y="1256"/>
                        <a:pt x="712" y="1272"/>
                        <a:pt x="720" y="1312"/>
                      </a:cubicBezTo>
                      <a:cubicBezTo>
                        <a:pt x="728" y="1352"/>
                        <a:pt x="672" y="1408"/>
                        <a:pt x="672" y="1456"/>
                      </a:cubicBezTo>
                      <a:cubicBezTo>
                        <a:pt x="672" y="1504"/>
                        <a:pt x="720" y="1560"/>
                        <a:pt x="720" y="1600"/>
                      </a:cubicBezTo>
                      <a:cubicBezTo>
                        <a:pt x="720" y="1640"/>
                        <a:pt x="664" y="1656"/>
                        <a:pt x="672" y="1696"/>
                      </a:cubicBezTo>
                      <a:cubicBezTo>
                        <a:pt x="680" y="1736"/>
                        <a:pt x="760" y="1792"/>
                        <a:pt x="768" y="1840"/>
                      </a:cubicBezTo>
                      <a:cubicBezTo>
                        <a:pt x="776" y="1888"/>
                        <a:pt x="720" y="1928"/>
                        <a:pt x="720" y="1984"/>
                      </a:cubicBezTo>
                      <a:cubicBezTo>
                        <a:pt x="720" y="2040"/>
                        <a:pt x="768" y="2136"/>
                        <a:pt x="768" y="2176"/>
                      </a:cubicBezTo>
                      <a:cubicBezTo>
                        <a:pt x="768" y="2216"/>
                        <a:pt x="720" y="2192"/>
                        <a:pt x="720" y="2224"/>
                      </a:cubicBezTo>
                      <a:cubicBezTo>
                        <a:pt x="720" y="2256"/>
                        <a:pt x="744" y="2312"/>
                        <a:pt x="768" y="2368"/>
                      </a:cubicBezTo>
                    </a:path>
                  </a:pathLst>
                </a:cu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  <p:grpSp>
          <p:nvGrpSpPr>
            <p:cNvPr id="7" name="Group 120"/>
            <p:cNvGrpSpPr>
              <a:grpSpLocks/>
            </p:cNvGrpSpPr>
            <p:nvPr/>
          </p:nvGrpSpPr>
          <p:grpSpPr bwMode="auto">
            <a:xfrm>
              <a:off x="1476" y="453"/>
              <a:ext cx="4040" cy="2966"/>
              <a:chOff x="210" y="337"/>
              <a:chExt cx="5198" cy="3818"/>
            </a:xfrm>
          </p:grpSpPr>
          <p:sp>
            <p:nvSpPr>
              <p:cNvPr id="8" name="Freeform 121"/>
              <p:cNvSpPr>
                <a:spLocks/>
              </p:cNvSpPr>
              <p:nvPr/>
            </p:nvSpPr>
            <p:spPr bwMode="hidden">
              <a:xfrm flipH="1">
                <a:off x="1934" y="2382"/>
                <a:ext cx="485" cy="1479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Arc 122"/>
              <p:cNvSpPr>
                <a:spLocks/>
              </p:cNvSpPr>
              <p:nvPr/>
            </p:nvSpPr>
            <p:spPr bwMode="hidden">
              <a:xfrm flipH="1">
                <a:off x="1054" y="1851"/>
                <a:ext cx="2122" cy="2304"/>
              </a:xfrm>
              <a:custGeom>
                <a:avLst/>
                <a:gdLst>
                  <a:gd name="T0" fmla="*/ 537 w 21600"/>
                  <a:gd name="T1" fmla="*/ 0 h 21602"/>
                  <a:gd name="T2" fmla="*/ 2121 w 21600"/>
                  <a:gd name="T3" fmla="*/ 2304 h 21602"/>
                  <a:gd name="T4" fmla="*/ 0 w 21600"/>
                  <a:gd name="T5" fmla="*/ 2229 h 2160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lnTo>
                      <a:pt x="5466" y="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Arc 123"/>
              <p:cNvSpPr>
                <a:spLocks/>
              </p:cNvSpPr>
              <p:nvPr/>
            </p:nvSpPr>
            <p:spPr bwMode="hidden">
              <a:xfrm flipH="1">
                <a:off x="1266" y="1480"/>
                <a:ext cx="1244" cy="2379"/>
              </a:xfrm>
              <a:custGeom>
                <a:avLst/>
                <a:gdLst>
                  <a:gd name="T0" fmla="*/ 0 w 28940"/>
                  <a:gd name="T1" fmla="*/ 137 h 22305"/>
                  <a:gd name="T2" fmla="*/ 1244 w 28940"/>
                  <a:gd name="T3" fmla="*/ 2379 h 22305"/>
                  <a:gd name="T4" fmla="*/ 316 w 28940"/>
                  <a:gd name="T5" fmla="*/ 23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lnTo>
                      <a:pt x="0" y="1285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Arc 124"/>
              <p:cNvSpPr>
                <a:spLocks/>
              </p:cNvSpPr>
              <p:nvPr/>
            </p:nvSpPr>
            <p:spPr bwMode="hidden">
              <a:xfrm flipH="1">
                <a:off x="210" y="1169"/>
                <a:ext cx="2376" cy="2379"/>
              </a:xfrm>
              <a:custGeom>
                <a:avLst/>
                <a:gdLst>
                  <a:gd name="T0" fmla="*/ 0 w 34455"/>
                  <a:gd name="T1" fmla="*/ 452 h 22305"/>
                  <a:gd name="T2" fmla="*/ 2375 w 34455"/>
                  <a:gd name="T3" fmla="*/ 2379 h 22305"/>
                  <a:gd name="T4" fmla="*/ 886 w 34455"/>
                  <a:gd name="T5" fmla="*/ 23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lnTo>
                      <a:pt x="0" y="424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Arc 125"/>
              <p:cNvSpPr>
                <a:spLocks/>
              </p:cNvSpPr>
              <p:nvPr/>
            </p:nvSpPr>
            <p:spPr bwMode="hidden">
              <a:xfrm>
                <a:off x="2840" y="1503"/>
                <a:ext cx="381" cy="2379"/>
              </a:xfrm>
              <a:custGeom>
                <a:avLst/>
                <a:gdLst>
                  <a:gd name="T0" fmla="*/ 0 w 34812"/>
                  <a:gd name="T1" fmla="*/ 481 h 22305"/>
                  <a:gd name="T2" fmla="*/ 381 w 34812"/>
                  <a:gd name="T3" fmla="*/ 2379 h 22305"/>
                  <a:gd name="T4" fmla="*/ 145 w 34812"/>
                  <a:gd name="T5" fmla="*/ 23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Arc 126"/>
              <p:cNvSpPr>
                <a:spLocks/>
              </p:cNvSpPr>
              <p:nvPr/>
            </p:nvSpPr>
            <p:spPr bwMode="hidden">
              <a:xfrm>
                <a:off x="2940" y="1492"/>
                <a:ext cx="1004" cy="2379"/>
              </a:xfrm>
              <a:custGeom>
                <a:avLst/>
                <a:gdLst>
                  <a:gd name="T0" fmla="*/ 0 w 34812"/>
                  <a:gd name="T1" fmla="*/ 481 h 22305"/>
                  <a:gd name="T2" fmla="*/ 1004 w 34812"/>
                  <a:gd name="T3" fmla="*/ 2379 h 22305"/>
                  <a:gd name="T4" fmla="*/ 381 w 34812"/>
                  <a:gd name="T5" fmla="*/ 23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27"/>
              <p:cNvSpPr>
                <a:spLocks/>
              </p:cNvSpPr>
              <p:nvPr/>
            </p:nvSpPr>
            <p:spPr bwMode="hidden">
              <a:xfrm>
                <a:off x="3300" y="2635"/>
                <a:ext cx="485" cy="1479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Freeform 128"/>
              <p:cNvSpPr>
                <a:spLocks/>
              </p:cNvSpPr>
              <p:nvPr/>
            </p:nvSpPr>
            <p:spPr bwMode="hidden">
              <a:xfrm rot="19660755" flipV="1">
                <a:off x="2547" y="2149"/>
                <a:ext cx="441" cy="838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Freeform 129"/>
              <p:cNvSpPr>
                <a:spLocks/>
              </p:cNvSpPr>
              <p:nvPr/>
            </p:nvSpPr>
            <p:spPr bwMode="hidden">
              <a:xfrm flipH="1">
                <a:off x="489" y="2503"/>
                <a:ext cx="1085" cy="1524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Freeform 130"/>
              <p:cNvSpPr>
                <a:spLocks/>
              </p:cNvSpPr>
              <p:nvPr/>
            </p:nvSpPr>
            <p:spPr bwMode="hidden">
              <a:xfrm flipH="1">
                <a:off x="1000" y="893"/>
                <a:ext cx="696" cy="1524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Freeform 131"/>
              <p:cNvSpPr>
                <a:spLocks/>
              </p:cNvSpPr>
              <p:nvPr/>
            </p:nvSpPr>
            <p:spPr bwMode="hidden">
              <a:xfrm>
                <a:off x="4401" y="2279"/>
                <a:ext cx="1007" cy="1600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Freeform 132"/>
              <p:cNvSpPr>
                <a:spLocks/>
              </p:cNvSpPr>
              <p:nvPr/>
            </p:nvSpPr>
            <p:spPr bwMode="hidden">
              <a:xfrm>
                <a:off x="3878" y="1470"/>
                <a:ext cx="1518" cy="1067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Freeform 133"/>
              <p:cNvSpPr>
                <a:spLocks/>
              </p:cNvSpPr>
              <p:nvPr/>
            </p:nvSpPr>
            <p:spPr bwMode="hidden">
              <a:xfrm>
                <a:off x="3934" y="337"/>
                <a:ext cx="664" cy="1434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Freeform 134"/>
              <p:cNvSpPr>
                <a:spLocks/>
              </p:cNvSpPr>
              <p:nvPr/>
            </p:nvSpPr>
            <p:spPr bwMode="hidden">
              <a:xfrm rot="1346631" flipH="1">
                <a:off x="1702" y="1506"/>
                <a:ext cx="440" cy="837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5255" name="Rectangle 135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7213"/>
            <a:ext cx="7772400" cy="162718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256" name="Rectangle 13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7" name="Rectangle 13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8" name="Rectangle 1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9" name="Rectangle 13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3620E2-6BA4-4EC3-94E7-7D37AF117E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41FF3B-4D98-43A5-8B90-EDC7D7FEF9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1625"/>
            <a:ext cx="1943100" cy="5794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1625"/>
            <a:ext cx="5676900" cy="5794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708488-7FA1-4EC1-9A1D-E3860D8FA2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CD8AB9-9402-441F-95A6-6900451D78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55CFFE-21EF-494C-BA95-1CCD125229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52FA42-648D-4548-AEF6-C154C73499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AB7CA-4245-46B5-86B9-8BB1B5A1F8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B28265-9D16-4956-B879-8B5C89A44D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210D64-AF3A-4B74-A146-ACACFB0260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925CCF-035C-4129-96DA-A703624190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67FF80-02B2-492E-9504-05B6974750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6303963" y="0"/>
            <a:ext cx="2840037" cy="3254375"/>
            <a:chOff x="3115" y="0"/>
            <a:chExt cx="2170" cy="2486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>
              <a:off x="4080" y="1910"/>
              <a:ext cx="768" cy="576"/>
              <a:chOff x="0" y="0"/>
              <a:chExt cx="768" cy="576"/>
            </a:xfrm>
          </p:grpSpPr>
          <p:sp>
            <p:nvSpPr>
              <p:cNvPr id="1164" name="Oval 4"/>
              <p:cNvSpPr>
                <a:spLocks noChangeArrowheads="1"/>
              </p:cNvSpPr>
              <p:nvPr/>
            </p:nvSpPr>
            <p:spPr bwMode="hidden">
              <a:xfrm>
                <a:off x="2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65" name="Oval 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7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1033" name="Group 6"/>
            <p:cNvGrpSpPr>
              <a:grpSpLocks/>
            </p:cNvGrpSpPr>
            <p:nvPr/>
          </p:nvGrpSpPr>
          <p:grpSpPr bwMode="auto">
            <a:xfrm>
              <a:off x="4257" y="1103"/>
              <a:ext cx="768" cy="576"/>
              <a:chOff x="0" y="0"/>
              <a:chExt cx="768" cy="576"/>
            </a:xfrm>
          </p:grpSpPr>
          <p:sp>
            <p:nvSpPr>
              <p:cNvPr id="1162" name="Oval 7"/>
              <p:cNvSpPr>
                <a:spLocks noChangeArrowheads="1"/>
              </p:cNvSpPr>
              <p:nvPr/>
            </p:nvSpPr>
            <p:spPr bwMode="hidden">
              <a:xfrm>
                <a:off x="-2" y="2"/>
                <a:ext cx="770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63" name="Oval 8"/>
              <p:cNvSpPr>
                <a:spLocks noChangeArrowheads="1"/>
              </p:cNvSpPr>
              <p:nvPr/>
            </p:nvSpPr>
            <p:spPr bwMode="hidden">
              <a:xfrm>
                <a:off x="276" y="254"/>
                <a:ext cx="186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1034" name="Group 9"/>
            <p:cNvGrpSpPr>
              <a:grpSpLocks/>
            </p:cNvGrpSpPr>
            <p:nvPr/>
          </p:nvGrpSpPr>
          <p:grpSpPr bwMode="auto">
            <a:xfrm>
              <a:off x="3134" y="0"/>
              <a:ext cx="768" cy="576"/>
              <a:chOff x="0" y="0"/>
              <a:chExt cx="768" cy="576"/>
            </a:xfrm>
          </p:grpSpPr>
          <p:sp>
            <p:nvSpPr>
              <p:cNvPr id="1160" name="Oval 10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61" name="Oval 11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7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1035" name="Group 12"/>
            <p:cNvGrpSpPr>
              <a:grpSpLocks/>
            </p:cNvGrpSpPr>
            <p:nvPr/>
          </p:nvGrpSpPr>
          <p:grpSpPr bwMode="auto">
            <a:xfrm>
              <a:off x="3115" y="0"/>
              <a:ext cx="2170" cy="1702"/>
              <a:chOff x="3115" y="0"/>
              <a:chExt cx="2170" cy="1702"/>
            </a:xfrm>
          </p:grpSpPr>
          <p:grpSp>
            <p:nvGrpSpPr>
              <p:cNvPr id="1036" name="Group 13"/>
              <p:cNvGrpSpPr>
                <a:grpSpLocks/>
              </p:cNvGrpSpPr>
              <p:nvPr/>
            </p:nvGrpSpPr>
            <p:grpSpPr bwMode="auto">
              <a:xfrm>
                <a:off x="3640" y="308"/>
                <a:ext cx="1145" cy="844"/>
                <a:chOff x="1265" y="814"/>
                <a:chExt cx="2919" cy="2151"/>
              </a:xfrm>
            </p:grpSpPr>
            <p:sp>
              <p:nvSpPr>
                <p:cNvPr id="1158" name="Oval 14"/>
                <p:cNvSpPr>
                  <a:spLocks noChangeArrowheads="1"/>
                </p:cNvSpPr>
                <p:nvPr/>
              </p:nvSpPr>
              <p:spPr bwMode="hidden">
                <a:xfrm>
                  <a:off x="1266" y="814"/>
                  <a:ext cx="2919" cy="215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159" name="Oval 15"/>
                <p:cNvSpPr>
                  <a:spLocks noChangeArrowheads="1"/>
                </p:cNvSpPr>
                <p:nvPr/>
              </p:nvSpPr>
              <p:spPr bwMode="hidden">
                <a:xfrm>
                  <a:off x="2382" y="1602"/>
                  <a:ext cx="578" cy="405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grpSp>
            <p:nvGrpSpPr>
              <p:cNvPr id="1037" name="Group 16"/>
              <p:cNvGrpSpPr>
                <a:grpSpLocks/>
              </p:cNvGrpSpPr>
              <p:nvPr/>
            </p:nvGrpSpPr>
            <p:grpSpPr bwMode="auto">
              <a:xfrm>
                <a:off x="3115" y="0"/>
                <a:ext cx="2145" cy="1702"/>
                <a:chOff x="3115" y="0"/>
                <a:chExt cx="2145" cy="1702"/>
              </a:xfrm>
            </p:grpSpPr>
            <p:grpSp>
              <p:nvGrpSpPr>
                <p:cNvPr id="1060" name="Group 17"/>
                <p:cNvGrpSpPr>
                  <a:grpSpLocks/>
                </p:cNvGrpSpPr>
                <p:nvPr/>
              </p:nvGrpSpPr>
              <p:grpSpPr bwMode="auto">
                <a:xfrm>
                  <a:off x="4505" y="589"/>
                  <a:ext cx="493" cy="912"/>
                  <a:chOff x="3471" y="1530"/>
                  <a:chExt cx="1258" cy="2327"/>
                </a:xfrm>
              </p:grpSpPr>
              <p:sp>
                <p:nvSpPr>
                  <p:cNvPr id="1156" name="Freeform 18"/>
                  <p:cNvSpPr>
                    <a:spLocks/>
                  </p:cNvSpPr>
                  <p:nvPr/>
                </p:nvSpPr>
                <p:spPr bwMode="hidden">
                  <a:xfrm rot="2711884">
                    <a:off x="2769" y="2236"/>
                    <a:ext cx="1717" cy="313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157" name="Freeform 19"/>
                  <p:cNvSpPr>
                    <a:spLocks/>
                  </p:cNvSpPr>
                  <p:nvPr/>
                </p:nvSpPr>
                <p:spPr bwMode="hidden">
                  <a:xfrm rot="2711884">
                    <a:off x="4022" y="3146"/>
                    <a:ext cx="922" cy="48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061" name="Group 20"/>
                <p:cNvGrpSpPr>
                  <a:grpSpLocks/>
                </p:cNvGrpSpPr>
                <p:nvPr/>
              </p:nvGrpSpPr>
              <p:grpSpPr bwMode="auto">
                <a:xfrm>
                  <a:off x="4267" y="781"/>
                  <a:ext cx="966" cy="522"/>
                  <a:chOff x="2864" y="2019"/>
                  <a:chExt cx="2463" cy="1332"/>
                </a:xfrm>
              </p:grpSpPr>
              <p:sp>
                <p:nvSpPr>
                  <p:cNvPr id="1154" name="Freeform 21"/>
                  <p:cNvSpPr>
                    <a:spLocks/>
                  </p:cNvSpPr>
                  <p:nvPr/>
                </p:nvSpPr>
                <p:spPr bwMode="hidden">
                  <a:xfrm rot="2104081">
                    <a:off x="2865" y="2019"/>
                    <a:ext cx="1812" cy="347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155" name="Freeform 22"/>
                  <p:cNvSpPr>
                    <a:spLocks/>
                  </p:cNvSpPr>
                  <p:nvPr/>
                </p:nvSpPr>
                <p:spPr bwMode="hidden">
                  <a:xfrm rot="2104081">
                    <a:off x="4352" y="2805"/>
                    <a:ext cx="974" cy="545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062" name="Group 23"/>
                <p:cNvGrpSpPr>
                  <a:grpSpLocks/>
                </p:cNvGrpSpPr>
                <p:nvPr/>
              </p:nvGrpSpPr>
              <p:grpSpPr bwMode="auto">
                <a:xfrm>
                  <a:off x="4280" y="707"/>
                  <a:ext cx="971" cy="417"/>
                  <a:chOff x="2897" y="1832"/>
                  <a:chExt cx="2477" cy="1064"/>
                </a:xfrm>
              </p:grpSpPr>
              <p:sp>
                <p:nvSpPr>
                  <p:cNvPr id="1152" name="Freeform 24"/>
                  <p:cNvSpPr>
                    <a:spLocks/>
                  </p:cNvSpPr>
                  <p:nvPr/>
                </p:nvSpPr>
                <p:spPr bwMode="hidden">
                  <a:xfrm rot="1582915">
                    <a:off x="2896" y="1832"/>
                    <a:ext cx="1736" cy="303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153" name="Freeform 25"/>
                  <p:cNvSpPr>
                    <a:spLocks/>
                  </p:cNvSpPr>
                  <p:nvPr/>
                </p:nvSpPr>
                <p:spPr bwMode="hidden">
                  <a:xfrm rot="1582915">
                    <a:off x="4443" y="2420"/>
                    <a:ext cx="931" cy="477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063" name="Group 26"/>
                <p:cNvGrpSpPr>
                  <a:grpSpLocks/>
                </p:cNvGrpSpPr>
                <p:nvPr/>
              </p:nvGrpSpPr>
              <p:grpSpPr bwMode="auto">
                <a:xfrm>
                  <a:off x="4291" y="630"/>
                  <a:ext cx="969" cy="364"/>
                  <a:chOff x="2924" y="1636"/>
                  <a:chExt cx="2472" cy="927"/>
                </a:xfrm>
              </p:grpSpPr>
              <p:sp>
                <p:nvSpPr>
                  <p:cNvPr id="1150" name="Freeform 27"/>
                  <p:cNvSpPr>
                    <a:spLocks/>
                  </p:cNvSpPr>
                  <p:nvPr/>
                </p:nvSpPr>
                <p:spPr bwMode="hidden">
                  <a:xfrm rot="1080363">
                    <a:off x="2919" y="1631"/>
                    <a:ext cx="1677" cy="33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151" name="Freeform 28"/>
                  <p:cNvSpPr>
                    <a:spLocks/>
                  </p:cNvSpPr>
                  <p:nvPr/>
                </p:nvSpPr>
                <p:spPr bwMode="hidden">
                  <a:xfrm rot="1080363">
                    <a:off x="4491" y="2033"/>
                    <a:ext cx="900" cy="525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064" name="Group 29"/>
                <p:cNvGrpSpPr>
                  <a:grpSpLocks/>
                </p:cNvGrpSpPr>
                <p:nvPr/>
              </p:nvGrpSpPr>
              <p:grpSpPr bwMode="auto">
                <a:xfrm>
                  <a:off x="4304" y="543"/>
                  <a:ext cx="918" cy="258"/>
                  <a:chOff x="2958" y="1414"/>
                  <a:chExt cx="2342" cy="657"/>
                </a:xfrm>
              </p:grpSpPr>
              <p:sp>
                <p:nvSpPr>
                  <p:cNvPr id="1148" name="Freeform 30"/>
                  <p:cNvSpPr>
                    <a:spLocks/>
                  </p:cNvSpPr>
                  <p:nvPr/>
                </p:nvSpPr>
                <p:spPr bwMode="hidden">
                  <a:xfrm rot="463793">
                    <a:off x="2957" y="1415"/>
                    <a:ext cx="1544" cy="31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149" name="Freeform 31"/>
                  <p:cNvSpPr>
                    <a:spLocks/>
                  </p:cNvSpPr>
                  <p:nvPr/>
                </p:nvSpPr>
                <p:spPr bwMode="hidden">
                  <a:xfrm rot="463793">
                    <a:off x="4470" y="1581"/>
                    <a:ext cx="829" cy="485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065" name="Group 32"/>
                <p:cNvGrpSpPr>
                  <a:grpSpLocks/>
                </p:cNvGrpSpPr>
                <p:nvPr/>
              </p:nvGrpSpPr>
              <p:grpSpPr bwMode="auto">
                <a:xfrm>
                  <a:off x="4314" y="487"/>
                  <a:ext cx="843" cy="134"/>
                  <a:chOff x="2983" y="1269"/>
                  <a:chExt cx="2150" cy="343"/>
                </a:xfrm>
              </p:grpSpPr>
              <p:sp>
                <p:nvSpPr>
                  <p:cNvPr id="1146" name="Freeform 33"/>
                  <p:cNvSpPr>
                    <a:spLocks/>
                  </p:cNvSpPr>
                  <p:nvPr/>
                </p:nvSpPr>
                <p:spPr bwMode="hidden">
                  <a:xfrm rot="-84182">
                    <a:off x="2982" y="1286"/>
                    <a:ext cx="1404" cy="220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147" name="Freeform 34"/>
                  <p:cNvSpPr>
                    <a:spLocks/>
                  </p:cNvSpPr>
                  <p:nvPr/>
                </p:nvSpPr>
                <p:spPr bwMode="hidden">
                  <a:xfrm rot="-84182">
                    <a:off x="4377" y="1264"/>
                    <a:ext cx="755" cy="348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066" name="Group 35"/>
                <p:cNvGrpSpPr>
                  <a:grpSpLocks/>
                </p:cNvGrpSpPr>
                <p:nvPr/>
              </p:nvGrpSpPr>
              <p:grpSpPr bwMode="auto">
                <a:xfrm>
                  <a:off x="4296" y="349"/>
                  <a:ext cx="737" cy="167"/>
                  <a:chOff x="2938" y="917"/>
                  <a:chExt cx="1879" cy="427"/>
                </a:xfrm>
              </p:grpSpPr>
              <p:sp>
                <p:nvSpPr>
                  <p:cNvPr id="1144" name="Freeform 36"/>
                  <p:cNvSpPr>
                    <a:spLocks/>
                  </p:cNvSpPr>
                  <p:nvPr/>
                </p:nvSpPr>
                <p:spPr bwMode="hidden">
                  <a:xfrm rot="-802576">
                    <a:off x="2933" y="1128"/>
                    <a:ext cx="1237" cy="211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145" name="Freeform 37"/>
                  <p:cNvSpPr>
                    <a:spLocks/>
                  </p:cNvSpPr>
                  <p:nvPr/>
                </p:nvSpPr>
                <p:spPr bwMode="hidden">
                  <a:xfrm rot="-802576">
                    <a:off x="4151" y="918"/>
                    <a:ext cx="665" cy="335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067" name="Group 38"/>
                <p:cNvGrpSpPr>
                  <a:grpSpLocks/>
                </p:cNvGrpSpPr>
                <p:nvPr/>
              </p:nvGrpSpPr>
              <p:grpSpPr bwMode="auto">
                <a:xfrm>
                  <a:off x="3394" y="637"/>
                  <a:ext cx="493" cy="912"/>
                  <a:chOff x="637" y="1653"/>
                  <a:chExt cx="1257" cy="2326"/>
                </a:xfrm>
              </p:grpSpPr>
              <p:sp>
                <p:nvSpPr>
                  <p:cNvPr id="1142" name="Freeform 39"/>
                  <p:cNvSpPr>
                    <a:spLocks/>
                  </p:cNvSpPr>
                  <p:nvPr/>
                </p:nvSpPr>
                <p:spPr bwMode="hidden">
                  <a:xfrm rot="18888116" flipH="1">
                    <a:off x="875" y="2354"/>
                    <a:ext cx="1723" cy="31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143" name="Freeform 40"/>
                  <p:cNvSpPr>
                    <a:spLocks/>
                  </p:cNvSpPr>
                  <p:nvPr/>
                </p:nvSpPr>
                <p:spPr bwMode="hidden">
                  <a:xfrm rot="18888116" flipH="1">
                    <a:off x="419" y="3271"/>
                    <a:ext cx="925" cy="48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068" name="Group 41"/>
                <p:cNvGrpSpPr>
                  <a:grpSpLocks/>
                </p:cNvGrpSpPr>
                <p:nvPr/>
              </p:nvGrpSpPr>
              <p:grpSpPr bwMode="auto">
                <a:xfrm>
                  <a:off x="3142" y="850"/>
                  <a:ext cx="966" cy="522"/>
                  <a:chOff x="-5" y="2196"/>
                  <a:chExt cx="2463" cy="1332"/>
                </a:xfrm>
              </p:grpSpPr>
              <p:sp>
                <p:nvSpPr>
                  <p:cNvPr id="1140" name="Freeform 42"/>
                  <p:cNvSpPr>
                    <a:spLocks/>
                  </p:cNvSpPr>
                  <p:nvPr/>
                </p:nvSpPr>
                <p:spPr bwMode="hidden">
                  <a:xfrm rot="19495919" flipH="1">
                    <a:off x="644" y="2196"/>
                    <a:ext cx="1809" cy="347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141" name="Freeform 43"/>
                  <p:cNvSpPr>
                    <a:spLocks/>
                  </p:cNvSpPr>
                  <p:nvPr/>
                </p:nvSpPr>
                <p:spPr bwMode="hidden">
                  <a:xfrm rot="19495919" flipH="1">
                    <a:off x="-6" y="2982"/>
                    <a:ext cx="971" cy="545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069" name="Group 44"/>
                <p:cNvGrpSpPr>
                  <a:grpSpLocks/>
                </p:cNvGrpSpPr>
                <p:nvPr/>
              </p:nvGrpSpPr>
              <p:grpSpPr bwMode="auto">
                <a:xfrm>
                  <a:off x="3124" y="777"/>
                  <a:ext cx="971" cy="417"/>
                  <a:chOff x="-52" y="2009"/>
                  <a:chExt cx="2477" cy="1064"/>
                </a:xfrm>
              </p:grpSpPr>
              <p:sp>
                <p:nvSpPr>
                  <p:cNvPr id="1138" name="Freeform 45"/>
                  <p:cNvSpPr>
                    <a:spLocks/>
                  </p:cNvSpPr>
                  <p:nvPr/>
                </p:nvSpPr>
                <p:spPr bwMode="hidden">
                  <a:xfrm rot="20017085" flipH="1">
                    <a:off x="689" y="2010"/>
                    <a:ext cx="1736" cy="303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139" name="Freeform 46"/>
                  <p:cNvSpPr>
                    <a:spLocks/>
                  </p:cNvSpPr>
                  <p:nvPr/>
                </p:nvSpPr>
                <p:spPr bwMode="hidden">
                  <a:xfrm rot="20017085" flipH="1">
                    <a:off x="-53" y="2598"/>
                    <a:ext cx="931" cy="470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070" name="Group 47"/>
                <p:cNvGrpSpPr>
                  <a:grpSpLocks/>
                </p:cNvGrpSpPr>
                <p:nvPr/>
              </p:nvGrpSpPr>
              <p:grpSpPr bwMode="auto">
                <a:xfrm>
                  <a:off x="3115" y="700"/>
                  <a:ext cx="969" cy="363"/>
                  <a:chOff x="-74" y="1813"/>
                  <a:chExt cx="2472" cy="927"/>
                </a:xfrm>
              </p:grpSpPr>
              <p:sp>
                <p:nvSpPr>
                  <p:cNvPr id="1136" name="Freeform 48"/>
                  <p:cNvSpPr>
                    <a:spLocks/>
                  </p:cNvSpPr>
                  <p:nvPr/>
                </p:nvSpPr>
                <p:spPr bwMode="hidden">
                  <a:xfrm rot="20519637" flipH="1">
                    <a:off x="721" y="1812"/>
                    <a:ext cx="1677" cy="331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137" name="Freeform 49"/>
                  <p:cNvSpPr>
                    <a:spLocks/>
                  </p:cNvSpPr>
                  <p:nvPr/>
                </p:nvSpPr>
                <p:spPr bwMode="hidden">
                  <a:xfrm rot="20519637" flipH="1">
                    <a:off x="-74" y="2212"/>
                    <a:ext cx="900" cy="523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071" name="Group 50"/>
                <p:cNvGrpSpPr>
                  <a:grpSpLocks/>
                </p:cNvGrpSpPr>
                <p:nvPr/>
              </p:nvGrpSpPr>
              <p:grpSpPr bwMode="auto">
                <a:xfrm>
                  <a:off x="3153" y="613"/>
                  <a:ext cx="918" cy="257"/>
                  <a:chOff x="22" y="1591"/>
                  <a:chExt cx="2342" cy="657"/>
                </a:xfrm>
              </p:grpSpPr>
              <p:sp>
                <p:nvSpPr>
                  <p:cNvPr id="1134" name="Freeform 51"/>
                  <p:cNvSpPr>
                    <a:spLocks/>
                  </p:cNvSpPr>
                  <p:nvPr/>
                </p:nvSpPr>
                <p:spPr bwMode="hidden">
                  <a:xfrm rot="21136207" flipH="1">
                    <a:off x="819" y="1586"/>
                    <a:ext cx="1544" cy="313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135" name="Freeform 52"/>
                  <p:cNvSpPr>
                    <a:spLocks/>
                  </p:cNvSpPr>
                  <p:nvPr/>
                </p:nvSpPr>
                <p:spPr bwMode="hidden">
                  <a:xfrm rot="21136207" flipH="1">
                    <a:off x="21" y="1757"/>
                    <a:ext cx="829" cy="490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072" name="Group 53"/>
                <p:cNvGrpSpPr>
                  <a:grpSpLocks/>
                </p:cNvGrpSpPr>
                <p:nvPr/>
              </p:nvGrpSpPr>
              <p:grpSpPr bwMode="auto">
                <a:xfrm>
                  <a:off x="3218" y="556"/>
                  <a:ext cx="843" cy="134"/>
                  <a:chOff x="189" y="1446"/>
                  <a:chExt cx="2150" cy="343"/>
                </a:xfrm>
              </p:grpSpPr>
              <p:sp>
                <p:nvSpPr>
                  <p:cNvPr id="1132" name="Freeform 54"/>
                  <p:cNvSpPr>
                    <a:spLocks/>
                  </p:cNvSpPr>
                  <p:nvPr/>
                </p:nvSpPr>
                <p:spPr bwMode="hidden">
                  <a:xfrm rot="84182" flipH="1">
                    <a:off x="935" y="1463"/>
                    <a:ext cx="1404" cy="220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133" name="Freeform 55"/>
                  <p:cNvSpPr>
                    <a:spLocks/>
                  </p:cNvSpPr>
                  <p:nvPr/>
                </p:nvSpPr>
                <p:spPr bwMode="hidden">
                  <a:xfrm rot="84182" flipH="1">
                    <a:off x="189" y="1441"/>
                    <a:ext cx="755" cy="348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073" name="Group 56"/>
                <p:cNvGrpSpPr>
                  <a:grpSpLocks/>
                </p:cNvGrpSpPr>
                <p:nvPr/>
              </p:nvGrpSpPr>
              <p:grpSpPr bwMode="auto">
                <a:xfrm>
                  <a:off x="3342" y="418"/>
                  <a:ext cx="737" cy="167"/>
                  <a:chOff x="505" y="1094"/>
                  <a:chExt cx="1879" cy="427"/>
                </a:xfrm>
              </p:grpSpPr>
              <p:sp>
                <p:nvSpPr>
                  <p:cNvPr id="1130" name="Freeform 57"/>
                  <p:cNvSpPr>
                    <a:spLocks/>
                  </p:cNvSpPr>
                  <p:nvPr/>
                </p:nvSpPr>
                <p:spPr bwMode="hidden">
                  <a:xfrm rot="802576" flipH="1">
                    <a:off x="1151" y="1306"/>
                    <a:ext cx="1234" cy="21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131" name="Freeform 58"/>
                  <p:cNvSpPr>
                    <a:spLocks/>
                  </p:cNvSpPr>
                  <p:nvPr/>
                </p:nvSpPr>
                <p:spPr bwMode="hidden">
                  <a:xfrm rot="802576" flipH="1">
                    <a:off x="505" y="1095"/>
                    <a:ext cx="662" cy="335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074" name="Group 59"/>
                <p:cNvGrpSpPr>
                  <a:grpSpLocks/>
                </p:cNvGrpSpPr>
                <p:nvPr/>
              </p:nvGrpSpPr>
              <p:grpSpPr bwMode="auto">
                <a:xfrm>
                  <a:off x="3386" y="341"/>
                  <a:ext cx="725" cy="218"/>
                  <a:chOff x="616" y="899"/>
                  <a:chExt cx="1850" cy="554"/>
                </a:xfrm>
              </p:grpSpPr>
              <p:sp>
                <p:nvSpPr>
                  <p:cNvPr id="1128" name="Freeform 60"/>
                  <p:cNvSpPr>
                    <a:spLocks/>
                  </p:cNvSpPr>
                  <p:nvPr/>
                </p:nvSpPr>
                <p:spPr bwMode="hidden">
                  <a:xfrm rot="1277471" flipH="1">
                    <a:off x="1231" y="1237"/>
                    <a:ext cx="1235" cy="216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129" name="Freeform 61"/>
                  <p:cNvSpPr>
                    <a:spLocks/>
                  </p:cNvSpPr>
                  <p:nvPr/>
                </p:nvSpPr>
                <p:spPr bwMode="hidden">
                  <a:xfrm rot="1277471" flipH="1">
                    <a:off x="615" y="898"/>
                    <a:ext cx="662" cy="33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075" name="Group 62"/>
                <p:cNvGrpSpPr>
                  <a:grpSpLocks/>
                </p:cNvGrpSpPr>
                <p:nvPr/>
              </p:nvGrpSpPr>
              <p:grpSpPr bwMode="auto">
                <a:xfrm>
                  <a:off x="3472" y="231"/>
                  <a:ext cx="693" cy="291"/>
                  <a:chOff x="3472" y="231"/>
                  <a:chExt cx="693" cy="291"/>
                </a:xfrm>
              </p:grpSpPr>
              <p:sp>
                <p:nvSpPr>
                  <p:cNvPr id="1126" name="Freeform 63"/>
                  <p:cNvSpPr>
                    <a:spLocks/>
                  </p:cNvSpPr>
                  <p:nvPr/>
                </p:nvSpPr>
                <p:spPr bwMode="hidden">
                  <a:xfrm rot="2028410" flipH="1">
                    <a:off x="3679" y="438"/>
                    <a:ext cx="484" cy="8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127" name="Freeform 64"/>
                  <p:cNvSpPr>
                    <a:spLocks/>
                  </p:cNvSpPr>
                  <p:nvPr/>
                </p:nvSpPr>
                <p:spPr bwMode="hidden">
                  <a:xfrm rot="2028410" flipH="1">
                    <a:off x="3472" y="229"/>
                    <a:ext cx="260" cy="132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076" name="Group 65"/>
                <p:cNvGrpSpPr>
                  <a:grpSpLocks/>
                </p:cNvGrpSpPr>
                <p:nvPr/>
              </p:nvGrpSpPr>
              <p:grpSpPr bwMode="auto">
                <a:xfrm>
                  <a:off x="3554" y="118"/>
                  <a:ext cx="664" cy="349"/>
                  <a:chOff x="3554" y="118"/>
                  <a:chExt cx="664" cy="349"/>
                </a:xfrm>
              </p:grpSpPr>
              <p:sp>
                <p:nvSpPr>
                  <p:cNvPr id="1124" name="Freeform 66"/>
                  <p:cNvSpPr>
                    <a:spLocks/>
                  </p:cNvSpPr>
                  <p:nvPr/>
                </p:nvSpPr>
                <p:spPr bwMode="hidden">
                  <a:xfrm rot="2664424" flipH="1">
                    <a:off x="3728" y="383"/>
                    <a:ext cx="490" cy="8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125" name="Freeform 67"/>
                  <p:cNvSpPr>
                    <a:spLocks/>
                  </p:cNvSpPr>
                  <p:nvPr/>
                </p:nvSpPr>
                <p:spPr bwMode="hidden">
                  <a:xfrm rot="2664424" flipH="1">
                    <a:off x="3554" y="118"/>
                    <a:ext cx="263" cy="132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077" name="Group 68"/>
                <p:cNvGrpSpPr>
                  <a:grpSpLocks/>
                </p:cNvGrpSpPr>
                <p:nvPr/>
              </p:nvGrpSpPr>
              <p:grpSpPr bwMode="auto">
                <a:xfrm>
                  <a:off x="3784" y="30"/>
                  <a:ext cx="305" cy="593"/>
                  <a:chOff x="1633" y="104"/>
                  <a:chExt cx="778" cy="1512"/>
                </a:xfrm>
              </p:grpSpPr>
              <p:sp>
                <p:nvSpPr>
                  <p:cNvPr id="1122" name="Freeform 69"/>
                  <p:cNvSpPr>
                    <a:spLocks/>
                  </p:cNvSpPr>
                  <p:nvPr/>
                </p:nvSpPr>
                <p:spPr bwMode="hidden">
                  <a:xfrm rot="3473776" flipH="1">
                    <a:off x="1752" y="958"/>
                    <a:ext cx="1101" cy="217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123" name="Freeform 70"/>
                  <p:cNvSpPr>
                    <a:spLocks/>
                  </p:cNvSpPr>
                  <p:nvPr/>
                </p:nvSpPr>
                <p:spPr bwMode="hidden">
                  <a:xfrm rot="3473776" flipH="1">
                    <a:off x="1505" y="231"/>
                    <a:ext cx="591" cy="337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078" name="Group 71"/>
                <p:cNvGrpSpPr>
                  <a:grpSpLocks/>
                </p:cNvGrpSpPr>
                <p:nvPr/>
              </p:nvGrpSpPr>
              <p:grpSpPr bwMode="auto">
                <a:xfrm>
                  <a:off x="3903" y="0"/>
                  <a:ext cx="248" cy="601"/>
                  <a:chOff x="1935" y="28"/>
                  <a:chExt cx="634" cy="1534"/>
                </a:xfrm>
              </p:grpSpPr>
              <p:sp>
                <p:nvSpPr>
                  <p:cNvPr id="1120" name="Freeform 72"/>
                  <p:cNvSpPr>
                    <a:spLocks/>
                  </p:cNvSpPr>
                  <p:nvPr/>
                </p:nvSpPr>
                <p:spPr bwMode="hidden">
                  <a:xfrm rot="4126480" flipH="1">
                    <a:off x="1934" y="922"/>
                    <a:ext cx="1055" cy="21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121" name="Freeform 73"/>
                  <p:cNvSpPr>
                    <a:spLocks/>
                  </p:cNvSpPr>
                  <p:nvPr/>
                </p:nvSpPr>
                <p:spPr bwMode="hidden">
                  <a:xfrm rot="4126480" flipH="1">
                    <a:off x="1820" y="144"/>
                    <a:ext cx="570" cy="338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079" name="Group 74"/>
                <p:cNvGrpSpPr>
                  <a:grpSpLocks/>
                </p:cNvGrpSpPr>
                <p:nvPr/>
              </p:nvGrpSpPr>
              <p:grpSpPr bwMode="auto">
                <a:xfrm>
                  <a:off x="4251" y="252"/>
                  <a:ext cx="723" cy="222"/>
                  <a:chOff x="2822" y="672"/>
                  <a:chExt cx="1845" cy="566"/>
                </a:xfrm>
              </p:grpSpPr>
              <p:sp>
                <p:nvSpPr>
                  <p:cNvPr id="1118" name="Freeform 75"/>
                  <p:cNvSpPr>
                    <a:spLocks/>
                  </p:cNvSpPr>
                  <p:nvPr/>
                </p:nvSpPr>
                <p:spPr bwMode="hidden">
                  <a:xfrm rot="-1325434">
                    <a:off x="2817" y="1022"/>
                    <a:ext cx="1232" cy="216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119" name="Freeform 76"/>
                  <p:cNvSpPr>
                    <a:spLocks/>
                  </p:cNvSpPr>
                  <p:nvPr/>
                </p:nvSpPr>
                <p:spPr bwMode="hidden">
                  <a:xfrm rot="-1325434">
                    <a:off x="4003" y="673"/>
                    <a:ext cx="659" cy="337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080" name="Group 77"/>
                <p:cNvGrpSpPr>
                  <a:grpSpLocks/>
                </p:cNvGrpSpPr>
                <p:nvPr/>
              </p:nvGrpSpPr>
              <p:grpSpPr bwMode="auto">
                <a:xfrm>
                  <a:off x="4196" y="163"/>
                  <a:ext cx="699" cy="282"/>
                  <a:chOff x="2683" y="445"/>
                  <a:chExt cx="1781" cy="717"/>
                </a:xfrm>
              </p:grpSpPr>
              <p:sp>
                <p:nvSpPr>
                  <p:cNvPr id="1116" name="Freeform 78"/>
                  <p:cNvSpPr>
                    <a:spLocks/>
                  </p:cNvSpPr>
                  <p:nvPr/>
                </p:nvSpPr>
                <p:spPr bwMode="hidden">
                  <a:xfrm rot="-1921064">
                    <a:off x="2682" y="946"/>
                    <a:ext cx="1230" cy="216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117" name="Freeform 79"/>
                  <p:cNvSpPr>
                    <a:spLocks/>
                  </p:cNvSpPr>
                  <p:nvPr/>
                </p:nvSpPr>
                <p:spPr bwMode="hidden">
                  <a:xfrm rot="-1921064">
                    <a:off x="3801" y="444"/>
                    <a:ext cx="658" cy="33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sp>
              <p:nvSpPr>
                <p:cNvPr id="1081" name="Freeform 80"/>
                <p:cNvSpPr>
                  <a:spLocks/>
                </p:cNvSpPr>
                <p:nvPr/>
              </p:nvSpPr>
              <p:spPr bwMode="hidden">
                <a:xfrm rot="4578755" flipH="1">
                  <a:off x="3968" y="372"/>
                  <a:ext cx="403" cy="57"/>
                </a:xfrm>
                <a:custGeom>
                  <a:avLst/>
                  <a:gdLst>
                    <a:gd name="T0" fmla="*/ 0 w 2736"/>
                    <a:gd name="T1" fmla="*/ 504 h 504"/>
                    <a:gd name="T2" fmla="*/ 864 w 2736"/>
                    <a:gd name="T3" fmla="*/ 168 h 504"/>
                    <a:gd name="T4" fmla="*/ 1776 w 2736"/>
                    <a:gd name="T5" fmla="*/ 24 h 504"/>
                    <a:gd name="T6" fmla="*/ 2736 w 2736"/>
                    <a:gd name="T7" fmla="*/ 24 h 504"/>
                    <a:gd name="T8" fmla="*/ 2720 w 2736"/>
                    <a:gd name="T9" fmla="*/ 103 h 504"/>
                    <a:gd name="T10" fmla="*/ 1764 w 2736"/>
                    <a:gd name="T11" fmla="*/ 103 h 504"/>
                    <a:gd name="T12" fmla="*/ 654 w 2736"/>
                    <a:gd name="T13" fmla="*/ 292 h 504"/>
                    <a:gd name="T14" fmla="*/ 0 w 2736"/>
                    <a:gd name="T15" fmla="*/ 504 h 50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2736" h="504">
                      <a:moveTo>
                        <a:pt x="0" y="504"/>
                      </a:moveTo>
                      <a:cubicBezTo>
                        <a:pt x="24" y="488"/>
                        <a:pt x="568" y="248"/>
                        <a:pt x="864" y="168"/>
                      </a:cubicBezTo>
                      <a:cubicBezTo>
                        <a:pt x="1160" y="88"/>
                        <a:pt x="1464" y="48"/>
                        <a:pt x="1776" y="24"/>
                      </a:cubicBezTo>
                      <a:cubicBezTo>
                        <a:pt x="2088" y="0"/>
                        <a:pt x="2579" y="11"/>
                        <a:pt x="2736" y="24"/>
                      </a:cubicBezTo>
                      <a:lnTo>
                        <a:pt x="2720" y="103"/>
                      </a:lnTo>
                      <a:cubicBezTo>
                        <a:pt x="2558" y="116"/>
                        <a:pt x="2108" y="71"/>
                        <a:pt x="1764" y="103"/>
                      </a:cubicBezTo>
                      <a:cubicBezTo>
                        <a:pt x="1209" y="136"/>
                        <a:pt x="998" y="192"/>
                        <a:pt x="654" y="292"/>
                      </a:cubicBezTo>
                      <a:cubicBezTo>
                        <a:pt x="358" y="356"/>
                        <a:pt x="136" y="460"/>
                        <a:pt x="0" y="504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folHlink"/>
                    </a:gs>
                    <a:gs pos="100000">
                      <a:schemeClr val="accent2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82" name="Freeform 81"/>
                <p:cNvSpPr>
                  <a:spLocks/>
                </p:cNvSpPr>
                <p:nvPr/>
              </p:nvSpPr>
              <p:spPr bwMode="hidden">
                <a:xfrm rot="4578755" flipH="1">
                  <a:off x="3977" y="77"/>
                  <a:ext cx="216" cy="91"/>
                </a:xfrm>
                <a:custGeom>
                  <a:avLst/>
                  <a:gdLst>
                    <a:gd name="T0" fmla="*/ 5 w 1769"/>
                    <a:gd name="T1" fmla="*/ 8 h 791"/>
                    <a:gd name="T2" fmla="*/ 485 w 1769"/>
                    <a:gd name="T3" fmla="*/ 56 h 791"/>
                    <a:gd name="T4" fmla="*/ 1157 w 1769"/>
                    <a:gd name="T5" fmla="*/ 200 h 791"/>
                    <a:gd name="T6" fmla="*/ 1611 w 1769"/>
                    <a:gd name="T7" fmla="*/ 432 h 791"/>
                    <a:gd name="T8" fmla="*/ 1756 w 1769"/>
                    <a:gd name="T9" fmla="*/ 609 h 791"/>
                    <a:gd name="T10" fmla="*/ 1689 w 1769"/>
                    <a:gd name="T11" fmla="*/ 787 h 791"/>
                    <a:gd name="T12" fmla="*/ 1589 w 1769"/>
                    <a:gd name="T13" fmla="*/ 632 h 791"/>
                    <a:gd name="T14" fmla="*/ 1389 w 1769"/>
                    <a:gd name="T15" fmla="*/ 454 h 791"/>
                    <a:gd name="T16" fmla="*/ 1109 w 1769"/>
                    <a:gd name="T17" fmla="*/ 296 h 791"/>
                    <a:gd name="T18" fmla="*/ 581 w 1769"/>
                    <a:gd name="T19" fmla="*/ 152 h 791"/>
                    <a:gd name="T20" fmla="*/ 0 w 1769"/>
                    <a:gd name="T21" fmla="*/ 76 h 791"/>
                    <a:gd name="T22" fmla="*/ 5 w 1769"/>
                    <a:gd name="T23" fmla="*/ 8 h 791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1769" h="791">
                      <a:moveTo>
                        <a:pt x="5" y="8"/>
                      </a:moveTo>
                      <a:cubicBezTo>
                        <a:pt x="85" y="0"/>
                        <a:pt x="293" y="24"/>
                        <a:pt x="485" y="56"/>
                      </a:cubicBezTo>
                      <a:cubicBezTo>
                        <a:pt x="677" y="88"/>
                        <a:pt x="969" y="137"/>
                        <a:pt x="1157" y="200"/>
                      </a:cubicBezTo>
                      <a:cubicBezTo>
                        <a:pt x="1345" y="263"/>
                        <a:pt x="1511" y="364"/>
                        <a:pt x="1611" y="432"/>
                      </a:cubicBezTo>
                      <a:cubicBezTo>
                        <a:pt x="1711" y="500"/>
                        <a:pt x="1743" y="550"/>
                        <a:pt x="1756" y="609"/>
                      </a:cubicBezTo>
                      <a:cubicBezTo>
                        <a:pt x="1769" y="668"/>
                        <a:pt x="1717" y="783"/>
                        <a:pt x="1689" y="787"/>
                      </a:cubicBezTo>
                      <a:cubicBezTo>
                        <a:pt x="1661" y="791"/>
                        <a:pt x="1639" y="687"/>
                        <a:pt x="1589" y="632"/>
                      </a:cubicBezTo>
                      <a:cubicBezTo>
                        <a:pt x="1539" y="577"/>
                        <a:pt x="1469" y="510"/>
                        <a:pt x="1389" y="454"/>
                      </a:cubicBezTo>
                      <a:cubicBezTo>
                        <a:pt x="1309" y="398"/>
                        <a:pt x="1244" y="346"/>
                        <a:pt x="1109" y="296"/>
                      </a:cubicBezTo>
                      <a:cubicBezTo>
                        <a:pt x="974" y="246"/>
                        <a:pt x="766" y="189"/>
                        <a:pt x="581" y="152"/>
                      </a:cubicBezTo>
                      <a:cubicBezTo>
                        <a:pt x="396" y="115"/>
                        <a:pt x="96" y="100"/>
                        <a:pt x="0" y="76"/>
                      </a:cubicBezTo>
                      <a:lnTo>
                        <a:pt x="5" y="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folHlink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grpSp>
              <p:nvGrpSpPr>
                <p:cNvPr id="1083" name="Group 82"/>
                <p:cNvGrpSpPr>
                  <a:grpSpLocks/>
                </p:cNvGrpSpPr>
                <p:nvPr/>
              </p:nvGrpSpPr>
              <p:grpSpPr bwMode="auto">
                <a:xfrm>
                  <a:off x="4242" y="5"/>
                  <a:ext cx="251" cy="596"/>
                  <a:chOff x="2800" y="41"/>
                  <a:chExt cx="640" cy="1520"/>
                </a:xfrm>
              </p:grpSpPr>
              <p:sp>
                <p:nvSpPr>
                  <p:cNvPr id="1114" name="Freeform 83"/>
                  <p:cNvSpPr>
                    <a:spLocks/>
                  </p:cNvSpPr>
                  <p:nvPr/>
                </p:nvSpPr>
                <p:spPr bwMode="hidden">
                  <a:xfrm rot="-3857755">
                    <a:off x="2364" y="934"/>
                    <a:ext cx="1058" cy="186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115" name="Freeform 84"/>
                  <p:cNvSpPr>
                    <a:spLocks/>
                  </p:cNvSpPr>
                  <p:nvPr/>
                </p:nvSpPr>
                <p:spPr bwMode="hidden">
                  <a:xfrm rot="-3857755">
                    <a:off x="3013" y="180"/>
                    <a:ext cx="566" cy="288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084" name="Group 85"/>
                <p:cNvGrpSpPr>
                  <a:grpSpLocks/>
                </p:cNvGrpSpPr>
                <p:nvPr/>
              </p:nvGrpSpPr>
              <p:grpSpPr bwMode="auto">
                <a:xfrm>
                  <a:off x="4295" y="53"/>
                  <a:ext cx="398" cy="574"/>
                  <a:chOff x="2934" y="163"/>
                  <a:chExt cx="1017" cy="1464"/>
                </a:xfrm>
              </p:grpSpPr>
              <p:sp>
                <p:nvSpPr>
                  <p:cNvPr id="1112" name="Freeform 86"/>
                  <p:cNvSpPr>
                    <a:spLocks/>
                  </p:cNvSpPr>
                  <p:nvPr/>
                </p:nvSpPr>
                <p:spPr bwMode="hidden">
                  <a:xfrm rot="-2777260">
                    <a:off x="2493" y="915"/>
                    <a:ext cx="1154" cy="270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113" name="Freeform 87"/>
                  <p:cNvSpPr>
                    <a:spLocks/>
                  </p:cNvSpPr>
                  <p:nvPr/>
                </p:nvSpPr>
                <p:spPr bwMode="hidden">
                  <a:xfrm rot="-2777260">
                    <a:off x="3431" y="262"/>
                    <a:ext cx="619" cy="422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085" name="Group 88"/>
                <p:cNvGrpSpPr>
                  <a:grpSpLocks/>
                </p:cNvGrpSpPr>
                <p:nvPr/>
              </p:nvGrpSpPr>
              <p:grpSpPr bwMode="auto">
                <a:xfrm>
                  <a:off x="4215" y="2"/>
                  <a:ext cx="95" cy="567"/>
                  <a:chOff x="2730" y="32"/>
                  <a:chExt cx="243" cy="1448"/>
                </a:xfrm>
              </p:grpSpPr>
              <p:sp>
                <p:nvSpPr>
                  <p:cNvPr id="1110" name="Freeform 89"/>
                  <p:cNvSpPr>
                    <a:spLocks/>
                  </p:cNvSpPr>
                  <p:nvPr/>
                </p:nvSpPr>
                <p:spPr bwMode="hidden">
                  <a:xfrm rot="-4903748">
                    <a:off x="2297" y="959"/>
                    <a:ext cx="954" cy="87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111" name="Freeform 90"/>
                  <p:cNvSpPr>
                    <a:spLocks/>
                  </p:cNvSpPr>
                  <p:nvPr/>
                </p:nvSpPr>
                <p:spPr bwMode="hidden">
                  <a:xfrm rot="-4903748">
                    <a:off x="2650" y="222"/>
                    <a:ext cx="511" cy="133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086" name="Group 91"/>
                <p:cNvGrpSpPr>
                  <a:grpSpLocks/>
                </p:cNvGrpSpPr>
                <p:nvPr/>
              </p:nvGrpSpPr>
              <p:grpSpPr bwMode="auto">
                <a:xfrm>
                  <a:off x="3514" y="683"/>
                  <a:ext cx="425" cy="960"/>
                  <a:chOff x="943" y="1769"/>
                  <a:chExt cx="1085" cy="2450"/>
                </a:xfrm>
              </p:grpSpPr>
              <p:sp>
                <p:nvSpPr>
                  <p:cNvPr id="1108" name="Freeform 92"/>
                  <p:cNvSpPr>
                    <a:spLocks/>
                  </p:cNvSpPr>
                  <p:nvPr/>
                </p:nvSpPr>
                <p:spPr bwMode="hidden">
                  <a:xfrm rot="18335692" flipH="1">
                    <a:off x="1009" y="2474"/>
                    <a:ext cx="1724" cy="313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109" name="Freeform 93"/>
                  <p:cNvSpPr>
                    <a:spLocks/>
                  </p:cNvSpPr>
                  <p:nvPr/>
                </p:nvSpPr>
                <p:spPr bwMode="hidden">
                  <a:xfrm rot="18335692" flipH="1">
                    <a:off x="725" y="3506"/>
                    <a:ext cx="925" cy="48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087" name="Group 94"/>
                <p:cNvGrpSpPr>
                  <a:grpSpLocks/>
                </p:cNvGrpSpPr>
                <p:nvPr/>
              </p:nvGrpSpPr>
              <p:grpSpPr bwMode="auto">
                <a:xfrm>
                  <a:off x="3715" y="748"/>
                  <a:ext cx="300" cy="930"/>
                  <a:chOff x="1455" y="1936"/>
                  <a:chExt cx="766" cy="2373"/>
                </a:xfrm>
              </p:grpSpPr>
              <p:sp>
                <p:nvSpPr>
                  <p:cNvPr id="1106" name="Freeform 95"/>
                  <p:cNvSpPr>
                    <a:spLocks/>
                  </p:cNvSpPr>
                  <p:nvPr/>
                </p:nvSpPr>
                <p:spPr bwMode="hidden">
                  <a:xfrm rot="17542885" flipH="1">
                    <a:off x="1268" y="2577"/>
                    <a:ext cx="1594" cy="313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107" name="Freeform 96"/>
                  <p:cNvSpPr>
                    <a:spLocks/>
                  </p:cNvSpPr>
                  <p:nvPr/>
                </p:nvSpPr>
                <p:spPr bwMode="hidden">
                  <a:xfrm rot="17542885" flipH="1">
                    <a:off x="1275" y="3634"/>
                    <a:ext cx="851" cy="48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088" name="Group 97"/>
                <p:cNvGrpSpPr>
                  <a:grpSpLocks/>
                </p:cNvGrpSpPr>
                <p:nvPr/>
              </p:nvGrpSpPr>
              <p:grpSpPr bwMode="auto">
                <a:xfrm rot="88588">
                  <a:off x="3923" y="769"/>
                  <a:ext cx="180" cy="913"/>
                  <a:chOff x="1956" y="1990"/>
                  <a:chExt cx="492" cy="2604"/>
                </a:xfrm>
              </p:grpSpPr>
              <p:sp>
                <p:nvSpPr>
                  <p:cNvPr id="1104" name="Freeform 98"/>
                  <p:cNvSpPr>
                    <a:spLocks/>
                  </p:cNvSpPr>
                  <p:nvPr/>
                </p:nvSpPr>
                <p:spPr bwMode="hidden">
                  <a:xfrm rot="16782062" flipH="1">
                    <a:off x="1435" y="2689"/>
                    <a:ext cx="1712" cy="30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105" name="Freeform 99"/>
                  <p:cNvSpPr>
                    <a:spLocks/>
                  </p:cNvSpPr>
                  <p:nvPr/>
                </p:nvSpPr>
                <p:spPr bwMode="hidden">
                  <a:xfrm rot="16782062" flipH="1">
                    <a:off x="1727" y="3894"/>
                    <a:ext cx="917" cy="471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089" name="Group 100"/>
                <p:cNvGrpSpPr>
                  <a:grpSpLocks/>
                </p:cNvGrpSpPr>
                <p:nvPr/>
              </p:nvGrpSpPr>
              <p:grpSpPr bwMode="auto">
                <a:xfrm>
                  <a:off x="4451" y="662"/>
                  <a:ext cx="442" cy="951"/>
                  <a:chOff x="3334" y="1717"/>
                  <a:chExt cx="1125" cy="2426"/>
                </a:xfrm>
              </p:grpSpPr>
              <p:sp>
                <p:nvSpPr>
                  <p:cNvPr id="1102" name="Freeform 101"/>
                  <p:cNvSpPr>
                    <a:spLocks/>
                  </p:cNvSpPr>
                  <p:nvPr/>
                </p:nvSpPr>
                <p:spPr bwMode="hidden">
                  <a:xfrm rot="3144576">
                    <a:off x="2627" y="2423"/>
                    <a:ext cx="1723" cy="31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103" name="Freeform 102"/>
                  <p:cNvSpPr>
                    <a:spLocks/>
                  </p:cNvSpPr>
                  <p:nvPr/>
                </p:nvSpPr>
                <p:spPr bwMode="hidden">
                  <a:xfrm rot="3144576">
                    <a:off x="3752" y="3435"/>
                    <a:ext cx="925" cy="491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090" name="Group 103"/>
                <p:cNvGrpSpPr>
                  <a:grpSpLocks/>
                </p:cNvGrpSpPr>
                <p:nvPr/>
              </p:nvGrpSpPr>
              <p:grpSpPr bwMode="auto">
                <a:xfrm>
                  <a:off x="4391" y="721"/>
                  <a:ext cx="347" cy="951"/>
                  <a:chOff x="3181" y="1866"/>
                  <a:chExt cx="883" cy="2426"/>
                </a:xfrm>
              </p:grpSpPr>
              <p:sp>
                <p:nvSpPr>
                  <p:cNvPr id="1100" name="Freeform 104"/>
                  <p:cNvSpPr>
                    <a:spLocks/>
                  </p:cNvSpPr>
                  <p:nvPr/>
                </p:nvSpPr>
                <p:spPr bwMode="hidden">
                  <a:xfrm rot="3745735">
                    <a:off x="2506" y="2536"/>
                    <a:ext cx="1649" cy="299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101" name="Freeform 105"/>
                  <p:cNvSpPr>
                    <a:spLocks/>
                  </p:cNvSpPr>
                  <p:nvPr/>
                </p:nvSpPr>
                <p:spPr bwMode="hidden">
                  <a:xfrm rot="3745735">
                    <a:off x="3387" y="3610"/>
                    <a:ext cx="885" cy="46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091" name="Group 106"/>
                <p:cNvGrpSpPr>
                  <a:grpSpLocks/>
                </p:cNvGrpSpPr>
                <p:nvPr/>
              </p:nvGrpSpPr>
              <p:grpSpPr bwMode="auto">
                <a:xfrm>
                  <a:off x="4323" y="767"/>
                  <a:ext cx="243" cy="935"/>
                  <a:chOff x="3006" y="1983"/>
                  <a:chExt cx="619" cy="2386"/>
                </a:xfrm>
              </p:grpSpPr>
              <p:sp>
                <p:nvSpPr>
                  <p:cNvPr id="1098" name="Freeform 107"/>
                  <p:cNvSpPr>
                    <a:spLocks/>
                  </p:cNvSpPr>
                  <p:nvPr/>
                </p:nvSpPr>
                <p:spPr bwMode="hidden">
                  <a:xfrm rot="4286818">
                    <a:off x="2328" y="2656"/>
                    <a:ext cx="1600" cy="24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099" name="Freeform 108"/>
                  <p:cNvSpPr>
                    <a:spLocks/>
                  </p:cNvSpPr>
                  <p:nvPr/>
                </p:nvSpPr>
                <p:spPr bwMode="hidden">
                  <a:xfrm rot="4286818">
                    <a:off x="3001" y="3741"/>
                    <a:ext cx="860" cy="386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092" name="Group 109"/>
                <p:cNvGrpSpPr>
                  <a:grpSpLocks/>
                </p:cNvGrpSpPr>
                <p:nvPr/>
              </p:nvGrpSpPr>
              <p:grpSpPr bwMode="auto">
                <a:xfrm>
                  <a:off x="4249" y="813"/>
                  <a:ext cx="159" cy="870"/>
                  <a:chOff x="2819" y="2101"/>
                  <a:chExt cx="405" cy="2219"/>
                </a:xfrm>
              </p:grpSpPr>
              <p:sp>
                <p:nvSpPr>
                  <p:cNvPr id="1096" name="Freeform 110"/>
                  <p:cNvSpPr>
                    <a:spLocks/>
                  </p:cNvSpPr>
                  <p:nvPr/>
                </p:nvSpPr>
                <p:spPr bwMode="hidden">
                  <a:xfrm rot="4898956">
                    <a:off x="2210" y="2709"/>
                    <a:ext cx="1466" cy="247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097" name="Freeform 111"/>
                  <p:cNvSpPr>
                    <a:spLocks/>
                  </p:cNvSpPr>
                  <p:nvPr/>
                </p:nvSpPr>
                <p:spPr bwMode="hidden">
                  <a:xfrm rot="4898956">
                    <a:off x="2637" y="3727"/>
                    <a:ext cx="789" cy="386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093" name="Group 112"/>
                <p:cNvGrpSpPr>
                  <a:grpSpLocks/>
                </p:cNvGrpSpPr>
                <p:nvPr/>
              </p:nvGrpSpPr>
              <p:grpSpPr bwMode="auto">
                <a:xfrm>
                  <a:off x="4045" y="826"/>
                  <a:ext cx="167" cy="857"/>
                  <a:chOff x="2287" y="2135"/>
                  <a:chExt cx="426" cy="2185"/>
                </a:xfrm>
              </p:grpSpPr>
              <p:sp>
                <p:nvSpPr>
                  <p:cNvPr id="1094" name="Freeform 113"/>
                  <p:cNvSpPr>
                    <a:spLocks/>
                  </p:cNvSpPr>
                  <p:nvPr/>
                </p:nvSpPr>
                <p:spPr bwMode="hidden">
                  <a:xfrm rot="5755659">
                    <a:off x="1903" y="2758"/>
                    <a:ext cx="1432" cy="186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095" name="Freeform 114"/>
                  <p:cNvSpPr>
                    <a:spLocks/>
                  </p:cNvSpPr>
                  <p:nvPr/>
                </p:nvSpPr>
                <p:spPr bwMode="hidden">
                  <a:xfrm rot="5755659">
                    <a:off x="2051" y="3784"/>
                    <a:ext cx="767" cy="294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</p:grpSp>
          <p:sp>
            <p:nvSpPr>
              <p:cNvPr id="1038" name="Freeform 115"/>
              <p:cNvSpPr>
                <a:spLocks/>
              </p:cNvSpPr>
              <p:nvPr/>
            </p:nvSpPr>
            <p:spPr bwMode="hidden">
              <a:xfrm flipH="1">
                <a:off x="3873" y="934"/>
                <a:ext cx="190" cy="580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9" name="Arc 116"/>
              <p:cNvSpPr>
                <a:spLocks/>
              </p:cNvSpPr>
              <p:nvPr/>
            </p:nvSpPr>
            <p:spPr bwMode="hidden">
              <a:xfrm flipH="1">
                <a:off x="3527" y="725"/>
                <a:ext cx="832" cy="902"/>
              </a:xfrm>
              <a:custGeom>
                <a:avLst/>
                <a:gdLst>
                  <a:gd name="T0" fmla="*/ 211 w 21600"/>
                  <a:gd name="T1" fmla="*/ 0 h 21602"/>
                  <a:gd name="T2" fmla="*/ 833 w 21600"/>
                  <a:gd name="T3" fmla="*/ 903 h 21602"/>
                  <a:gd name="T4" fmla="*/ 0 w 21600"/>
                  <a:gd name="T5" fmla="*/ 874 h 2160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lnTo>
                      <a:pt x="5466" y="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0" name="Arc 117"/>
              <p:cNvSpPr>
                <a:spLocks/>
              </p:cNvSpPr>
              <p:nvPr/>
            </p:nvSpPr>
            <p:spPr bwMode="hidden">
              <a:xfrm flipV="1">
                <a:off x="4278" y="179"/>
                <a:ext cx="1007" cy="802"/>
              </a:xfrm>
              <a:custGeom>
                <a:avLst/>
                <a:gdLst>
                  <a:gd name="T0" fmla="*/ 1007 w 36729"/>
                  <a:gd name="T1" fmla="*/ 388 h 21600"/>
                  <a:gd name="T2" fmla="*/ 0 w 36729"/>
                  <a:gd name="T3" fmla="*/ 453 h 21600"/>
                  <a:gd name="T4" fmla="*/ 489 w 36729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6729" h="21600" fill="none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</a:path>
                  <a:path w="36729" h="21600" stroke="0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  <a:lnTo>
                      <a:pt x="17826" y="0"/>
                    </a:lnTo>
                    <a:lnTo>
                      <a:pt x="36729" y="1045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1" name="Arc 118"/>
              <p:cNvSpPr>
                <a:spLocks/>
              </p:cNvSpPr>
              <p:nvPr/>
            </p:nvSpPr>
            <p:spPr bwMode="hidden">
              <a:xfrm flipH="1">
                <a:off x="3612" y="580"/>
                <a:ext cx="485" cy="933"/>
              </a:xfrm>
              <a:custGeom>
                <a:avLst/>
                <a:gdLst>
                  <a:gd name="T0" fmla="*/ 0 w 28940"/>
                  <a:gd name="T1" fmla="*/ 54 h 22305"/>
                  <a:gd name="T2" fmla="*/ 486 w 28940"/>
                  <a:gd name="T3" fmla="*/ 933 h 22305"/>
                  <a:gd name="T4" fmla="*/ 123 w 28940"/>
                  <a:gd name="T5" fmla="*/ 9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lnTo>
                      <a:pt x="0" y="1285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2" name="Arc 119"/>
              <p:cNvSpPr>
                <a:spLocks/>
              </p:cNvSpPr>
              <p:nvPr/>
            </p:nvSpPr>
            <p:spPr bwMode="hidden">
              <a:xfrm flipH="1">
                <a:off x="3267" y="628"/>
                <a:ext cx="791" cy="930"/>
              </a:xfrm>
              <a:custGeom>
                <a:avLst/>
                <a:gdLst>
                  <a:gd name="T0" fmla="*/ 0 w 30473"/>
                  <a:gd name="T1" fmla="*/ 80 h 22305"/>
                  <a:gd name="T2" fmla="*/ 791 w 30473"/>
                  <a:gd name="T3" fmla="*/ 931 h 22305"/>
                  <a:gd name="T4" fmla="*/ 230 w 30473"/>
                  <a:gd name="T5" fmla="*/ 902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0473" h="22305" fill="none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</a:path>
                  <a:path w="30473" h="22305" stroke="0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  <a:lnTo>
                      <a:pt x="8873" y="21600"/>
                    </a:lnTo>
                    <a:lnTo>
                      <a:pt x="-1" y="1906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3" name="Arc 120"/>
              <p:cNvSpPr>
                <a:spLocks/>
              </p:cNvSpPr>
              <p:nvPr/>
            </p:nvSpPr>
            <p:spPr bwMode="hidden">
              <a:xfrm flipH="1">
                <a:off x="3197" y="458"/>
                <a:ext cx="932" cy="933"/>
              </a:xfrm>
              <a:custGeom>
                <a:avLst/>
                <a:gdLst>
                  <a:gd name="T0" fmla="*/ 0 w 34455"/>
                  <a:gd name="T1" fmla="*/ 177 h 22305"/>
                  <a:gd name="T2" fmla="*/ 932 w 34455"/>
                  <a:gd name="T3" fmla="*/ 933 h 22305"/>
                  <a:gd name="T4" fmla="*/ 348 w 34455"/>
                  <a:gd name="T5" fmla="*/ 9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lnTo>
                      <a:pt x="0" y="424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4" name="Arc 121"/>
              <p:cNvSpPr>
                <a:spLocks/>
              </p:cNvSpPr>
              <p:nvPr/>
            </p:nvSpPr>
            <p:spPr bwMode="hidden">
              <a:xfrm>
                <a:off x="4229" y="589"/>
                <a:ext cx="149" cy="933"/>
              </a:xfrm>
              <a:custGeom>
                <a:avLst/>
                <a:gdLst>
                  <a:gd name="T0" fmla="*/ 0 w 34812"/>
                  <a:gd name="T1" fmla="*/ 189 h 22305"/>
                  <a:gd name="T2" fmla="*/ 149 w 34812"/>
                  <a:gd name="T3" fmla="*/ 933 h 22305"/>
                  <a:gd name="T4" fmla="*/ 57 w 34812"/>
                  <a:gd name="T5" fmla="*/ 9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5" name="Arc 122"/>
              <p:cNvSpPr>
                <a:spLocks/>
              </p:cNvSpPr>
              <p:nvPr/>
            </p:nvSpPr>
            <p:spPr bwMode="hidden">
              <a:xfrm>
                <a:off x="4269" y="585"/>
                <a:ext cx="393" cy="933"/>
              </a:xfrm>
              <a:custGeom>
                <a:avLst/>
                <a:gdLst>
                  <a:gd name="T0" fmla="*/ 0 w 34812"/>
                  <a:gd name="T1" fmla="*/ 189 h 22305"/>
                  <a:gd name="T2" fmla="*/ 393 w 34812"/>
                  <a:gd name="T3" fmla="*/ 933 h 22305"/>
                  <a:gd name="T4" fmla="*/ 149 w 34812"/>
                  <a:gd name="T5" fmla="*/ 9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6" name="Arc 123"/>
              <p:cNvSpPr>
                <a:spLocks/>
              </p:cNvSpPr>
              <p:nvPr/>
            </p:nvSpPr>
            <p:spPr bwMode="hidden">
              <a:xfrm>
                <a:off x="4302" y="463"/>
                <a:ext cx="558" cy="933"/>
              </a:xfrm>
              <a:custGeom>
                <a:avLst/>
                <a:gdLst>
                  <a:gd name="T0" fmla="*/ 0 w 34812"/>
                  <a:gd name="T1" fmla="*/ 189 h 22305"/>
                  <a:gd name="T2" fmla="*/ 559 w 34812"/>
                  <a:gd name="T3" fmla="*/ 933 h 22305"/>
                  <a:gd name="T4" fmla="*/ 212 w 34812"/>
                  <a:gd name="T5" fmla="*/ 9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7" name="Freeform 124"/>
              <p:cNvSpPr>
                <a:spLocks/>
              </p:cNvSpPr>
              <p:nvPr/>
            </p:nvSpPr>
            <p:spPr bwMode="hidden">
              <a:xfrm>
                <a:off x="4410" y="1033"/>
                <a:ext cx="188" cy="580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8" name="Freeform 125"/>
              <p:cNvSpPr>
                <a:spLocks/>
              </p:cNvSpPr>
              <p:nvPr/>
            </p:nvSpPr>
            <p:spPr bwMode="hidden">
              <a:xfrm rot="19660755" flipV="1">
                <a:off x="4114" y="843"/>
                <a:ext cx="171" cy="326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9" name="Arc 126"/>
              <p:cNvSpPr>
                <a:spLocks/>
              </p:cNvSpPr>
              <p:nvPr/>
            </p:nvSpPr>
            <p:spPr bwMode="hidden">
              <a:xfrm flipH="1">
                <a:off x="3144" y="319"/>
                <a:ext cx="996" cy="933"/>
              </a:xfrm>
              <a:custGeom>
                <a:avLst/>
                <a:gdLst>
                  <a:gd name="T0" fmla="*/ 0 w 36830"/>
                  <a:gd name="T1" fmla="*/ 263 h 22305"/>
                  <a:gd name="T2" fmla="*/ 996 w 36830"/>
                  <a:gd name="T3" fmla="*/ 933 h 22305"/>
                  <a:gd name="T4" fmla="*/ 412 w 36830"/>
                  <a:gd name="T5" fmla="*/ 9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6830" h="22305" fill="none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</a:path>
                  <a:path w="36830" h="22305" stroke="0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  <a:lnTo>
                      <a:pt x="15230" y="21600"/>
                    </a:lnTo>
                    <a:lnTo>
                      <a:pt x="0" y="6283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0" name="Arc 127"/>
              <p:cNvSpPr>
                <a:spLocks/>
              </p:cNvSpPr>
              <p:nvPr/>
            </p:nvSpPr>
            <p:spPr bwMode="hidden">
              <a:xfrm flipH="1">
                <a:off x="3426" y="122"/>
                <a:ext cx="724" cy="902"/>
              </a:xfrm>
              <a:custGeom>
                <a:avLst/>
                <a:gdLst>
                  <a:gd name="T0" fmla="*/ 0 w 31881"/>
                  <a:gd name="T1" fmla="*/ 419 h 21600"/>
                  <a:gd name="T2" fmla="*/ 724 w 31881"/>
                  <a:gd name="T3" fmla="*/ 203 h 21600"/>
                  <a:gd name="T4" fmla="*/ 414 w 31881"/>
                  <a:gd name="T5" fmla="*/ 903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1881" h="21600" fill="none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</a:path>
                  <a:path w="31881" h="21600" stroke="0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  <a:lnTo>
                      <a:pt x="18231" y="21600"/>
                    </a:lnTo>
                    <a:lnTo>
                      <a:pt x="-1" y="10015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1" name="Arc 128"/>
              <p:cNvSpPr>
                <a:spLocks/>
              </p:cNvSpPr>
              <p:nvPr/>
            </p:nvSpPr>
            <p:spPr bwMode="hidden">
              <a:xfrm>
                <a:off x="4199" y="502"/>
                <a:ext cx="297" cy="902"/>
              </a:xfrm>
              <a:custGeom>
                <a:avLst/>
                <a:gdLst>
                  <a:gd name="T0" fmla="*/ 0 w 31146"/>
                  <a:gd name="T1" fmla="*/ 189 h 21600"/>
                  <a:gd name="T2" fmla="*/ 298 w 31146"/>
                  <a:gd name="T3" fmla="*/ 400 h 21600"/>
                  <a:gd name="T4" fmla="*/ 126 w 31146"/>
                  <a:gd name="T5" fmla="*/ 903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1146" h="21600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</a:path>
                  <a:path w="31146" h="21600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2" name="Freeform 129"/>
              <p:cNvSpPr>
                <a:spLocks/>
              </p:cNvSpPr>
              <p:nvPr/>
            </p:nvSpPr>
            <p:spPr bwMode="hidden">
              <a:xfrm flipH="1">
                <a:off x="3307" y="981"/>
                <a:ext cx="426" cy="598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3" name="Freeform 130"/>
              <p:cNvSpPr>
                <a:spLocks/>
              </p:cNvSpPr>
              <p:nvPr/>
            </p:nvSpPr>
            <p:spPr bwMode="hidden">
              <a:xfrm flipH="1">
                <a:off x="3507" y="350"/>
                <a:ext cx="273" cy="597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4" name="Freeform 131"/>
              <p:cNvSpPr>
                <a:spLocks/>
              </p:cNvSpPr>
              <p:nvPr/>
            </p:nvSpPr>
            <p:spPr bwMode="hidden">
              <a:xfrm flipH="1">
                <a:off x="3821" y="172"/>
                <a:ext cx="164" cy="597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5" name="Freeform 132"/>
              <p:cNvSpPr>
                <a:spLocks/>
              </p:cNvSpPr>
              <p:nvPr/>
            </p:nvSpPr>
            <p:spPr bwMode="hidden">
              <a:xfrm>
                <a:off x="4841" y="894"/>
                <a:ext cx="395" cy="628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6" name="Freeform 133"/>
              <p:cNvSpPr>
                <a:spLocks/>
              </p:cNvSpPr>
              <p:nvPr/>
            </p:nvSpPr>
            <p:spPr bwMode="hidden">
              <a:xfrm>
                <a:off x="4636" y="576"/>
                <a:ext cx="594" cy="417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7" name="Freeform 134"/>
              <p:cNvSpPr>
                <a:spLocks/>
              </p:cNvSpPr>
              <p:nvPr/>
            </p:nvSpPr>
            <p:spPr bwMode="hidden">
              <a:xfrm>
                <a:off x="4658" y="132"/>
                <a:ext cx="260" cy="560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8" name="Freeform 135"/>
              <p:cNvSpPr>
                <a:spLocks/>
              </p:cNvSpPr>
              <p:nvPr/>
            </p:nvSpPr>
            <p:spPr bwMode="hidden">
              <a:xfrm rot="-1346631">
                <a:off x="4401" y="599"/>
                <a:ext cx="175" cy="329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9" name="Freeform 136"/>
              <p:cNvSpPr>
                <a:spLocks/>
              </p:cNvSpPr>
              <p:nvPr/>
            </p:nvSpPr>
            <p:spPr bwMode="hidden">
              <a:xfrm rot="1346631" flipH="1">
                <a:off x="3783" y="589"/>
                <a:ext cx="172" cy="330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27" name="Rectangle 13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1625"/>
            <a:ext cx="7772400" cy="146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1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235" name="Rectangle 1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236" name="Rectangle 1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237" name="Rectangle 1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AF3EB090-C708-4EFA-9802-37DBA40F4B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imes New Roman" pitchFamily="18" charset="0"/>
        <a:buChar char="−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Documents%20and%20Settings\RTC\My%20Documents\OUTPUT_dang%20dung%20BT.wmv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Arial" charset="0"/>
              </a:rPr>
              <a:t>môn lịch sử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 descr="IMG0024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1219200"/>
            <a:ext cx="3505200" cy="480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2291" name="Text Box 5"/>
          <p:cNvSpPr txBox="1">
            <a:spLocks noChangeArrowheads="1"/>
          </p:cNvSpPr>
          <p:nvPr/>
        </p:nvSpPr>
        <p:spPr bwMode="auto">
          <a:xfrm>
            <a:off x="0" y="6172200"/>
            <a:ext cx="9144000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>
                <a:latin typeface="Arial" charset="0"/>
              </a:rPr>
              <a:t>Bà </a:t>
            </a:r>
            <a:r>
              <a:rPr lang="en-US" sz="2400" b="1">
                <a:latin typeface="Arial" charset="0"/>
              </a:rPr>
              <a:t>Nguyễn Thị Định : Anh hùng Lực l</a:t>
            </a:r>
            <a:r>
              <a:rPr lang="vi-VN" sz="2400" b="1">
                <a:latin typeface="Arial" charset="0"/>
              </a:rPr>
              <a:t>ư</a:t>
            </a:r>
            <a:r>
              <a:rPr lang="en-US" sz="2400" b="1">
                <a:latin typeface="Arial" charset="0"/>
              </a:rPr>
              <a:t>ợng vũ trang nhân dân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Text Box 5"/>
          <p:cNvSpPr>
            <a:spLocks noGrp="1" noChangeArrowheads="1"/>
          </p:cNvSpPr>
          <p:nvPr>
            <p:ph type="title"/>
          </p:nvPr>
        </p:nvSpPr>
        <p:spPr>
          <a:xfrm>
            <a:off x="304800" y="3581400"/>
            <a:ext cx="7924800" cy="1676400"/>
          </a:xfrm>
          <a:solidFill>
            <a:schemeClr val="tx1"/>
          </a:solidFill>
          <a:ln>
            <a:solidFill>
              <a:schemeClr val="tx1"/>
            </a:solidFill>
          </a:ln>
        </p:spPr>
        <p:txBody>
          <a:bodyPr/>
          <a:lstStyle/>
          <a:p>
            <a:pPr algn="ctr" eaLnBrk="1" hangingPunct="1">
              <a:spcBef>
                <a:spcPct val="50000"/>
              </a:spcBef>
            </a:pPr>
            <a:r>
              <a:rPr lang="en-US" sz="3600" b="1" i="1" u="sng" smtClean="0">
                <a:latin typeface="Arial" charset="0"/>
              </a:rPr>
              <a:t>Phiếu thảo luận nhóm</a:t>
            </a:r>
            <a:br>
              <a:rPr lang="en-US" sz="3600" b="1" i="1" u="sng" smtClean="0">
                <a:latin typeface="Arial" charset="0"/>
              </a:rPr>
            </a:br>
            <a:r>
              <a:rPr lang="en-US" sz="3600" b="1" i="1" u="sng" smtClean="0">
                <a:latin typeface="Arial" charset="0"/>
              </a:rPr>
              <a:t/>
            </a:r>
            <a:br>
              <a:rPr lang="en-US" sz="3600" b="1" i="1" u="sng" smtClean="0">
                <a:latin typeface="Arial" charset="0"/>
              </a:rPr>
            </a:br>
            <a:r>
              <a:rPr lang="en-US" sz="3600" i="1" smtClean="0">
                <a:latin typeface="Arial" charset="0"/>
              </a:rPr>
              <a:t> Thuật lại sự kiện ngày 17 -1 -1960.</a:t>
            </a:r>
            <a:br>
              <a:rPr lang="en-US" sz="3600" i="1" smtClean="0">
                <a:latin typeface="Arial" charset="0"/>
              </a:rPr>
            </a:br>
            <a:r>
              <a:rPr lang="en-US" sz="3600" i="1" smtClean="0">
                <a:latin typeface="Arial" charset="0"/>
              </a:rPr>
              <a:t/>
            </a:r>
            <a:br>
              <a:rPr lang="en-US" sz="3600" i="1" smtClean="0">
                <a:latin typeface="Arial" charset="0"/>
              </a:rPr>
            </a:br>
            <a:r>
              <a:rPr lang="en-US" sz="3600" i="1" smtClean="0">
                <a:latin typeface="Arial" charset="0"/>
              </a:rPr>
              <a:t/>
            </a:r>
            <a:br>
              <a:rPr lang="en-US" sz="3600" i="1" smtClean="0">
                <a:latin typeface="Arial" charset="0"/>
              </a:rPr>
            </a:br>
            <a:r>
              <a:rPr lang="en-US" sz="3600" i="1" smtClean="0">
                <a:latin typeface="Arial" charset="0"/>
              </a:rPr>
              <a:t> </a:t>
            </a:r>
            <a:r>
              <a:rPr lang="en-US" sz="3600" i="1" smtClean="0">
                <a:solidFill>
                  <a:schemeClr val="bg2"/>
                </a:solidFill>
                <a:latin typeface="Arial" charset="0"/>
              </a:rPr>
              <a:t>Sự kiện này có ảnh h</a:t>
            </a:r>
            <a:r>
              <a:rPr lang="vi-VN" sz="3600" i="1" smtClean="0">
                <a:solidFill>
                  <a:schemeClr val="bg2"/>
                </a:solidFill>
                <a:latin typeface="Arial" charset="0"/>
              </a:rPr>
              <a:t>ư</a:t>
            </a:r>
            <a:r>
              <a:rPr lang="en-US" sz="3600" i="1" smtClean="0">
                <a:solidFill>
                  <a:schemeClr val="bg2"/>
                </a:solidFill>
                <a:latin typeface="Arial" charset="0"/>
              </a:rPr>
              <a:t>ởng gì </a:t>
            </a:r>
            <a:r>
              <a:rPr lang="vi-VN" sz="3600" i="1" smtClean="0">
                <a:solidFill>
                  <a:schemeClr val="bg2"/>
                </a:solidFill>
                <a:latin typeface="Arial" charset="0"/>
              </a:rPr>
              <a:t>đ</a:t>
            </a:r>
            <a:r>
              <a:rPr lang="en-US" sz="3600" i="1" smtClean="0">
                <a:solidFill>
                  <a:schemeClr val="bg2"/>
                </a:solidFill>
                <a:latin typeface="Arial" charset="0"/>
              </a:rPr>
              <a:t>ến các huyện khác ở tỉnh Bến Tre ?</a:t>
            </a:r>
            <a:br>
              <a:rPr lang="en-US" sz="3600" i="1" smtClean="0">
                <a:solidFill>
                  <a:schemeClr val="bg2"/>
                </a:solidFill>
                <a:latin typeface="Arial" charset="0"/>
              </a:rPr>
            </a:br>
            <a:r>
              <a:rPr lang="en-US" sz="3600" i="1" smtClean="0">
                <a:solidFill>
                  <a:schemeClr val="bg2"/>
                </a:solidFill>
                <a:latin typeface="Arial" charset="0"/>
              </a:rPr>
              <a:t/>
            </a:r>
            <a:br>
              <a:rPr lang="en-US" sz="3600" i="1" smtClean="0">
                <a:solidFill>
                  <a:schemeClr val="bg2"/>
                </a:solidFill>
                <a:latin typeface="Arial" charset="0"/>
              </a:rPr>
            </a:br>
            <a:r>
              <a:rPr lang="en-US" sz="3600" i="1" smtClean="0">
                <a:solidFill>
                  <a:schemeClr val="bg2"/>
                </a:solidFill>
                <a:latin typeface="Arial" charset="0"/>
              </a:rPr>
              <a:t>- Kết quả của phong trào “Đồng khởi” ở Bến Tre?</a:t>
            </a:r>
            <a:r>
              <a:rPr lang="en-US" sz="3600" i="1" smtClean="0"/>
              <a:t/>
            </a:r>
            <a:br>
              <a:rPr lang="en-US" sz="3600" i="1" smtClean="0"/>
            </a:br>
            <a:r>
              <a:rPr lang="en-US" sz="3600" i="1" smtClean="0"/>
              <a:t/>
            </a:r>
            <a:br>
              <a:rPr lang="en-US" sz="3600" i="1" smtClean="0"/>
            </a:br>
            <a:endParaRPr lang="en-US" sz="3600" i="1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 Box 5"/>
          <p:cNvSpPr txBox="1">
            <a:spLocks noChangeArrowheads="1"/>
          </p:cNvSpPr>
          <p:nvPr/>
        </p:nvSpPr>
        <p:spPr bwMode="auto">
          <a:xfrm>
            <a:off x="304800" y="1905000"/>
            <a:ext cx="792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1/ Nguyên nhân bùng nổ phong trào “Đồng khởi”.</a:t>
            </a:r>
          </a:p>
        </p:txBody>
      </p:sp>
      <p:sp>
        <p:nvSpPr>
          <p:cNvPr id="14340" name="Text Box 7"/>
          <p:cNvSpPr txBox="1">
            <a:spLocks noChangeArrowheads="1"/>
          </p:cNvSpPr>
          <p:nvPr/>
        </p:nvSpPr>
        <p:spPr bwMode="auto">
          <a:xfrm>
            <a:off x="304800" y="2743200"/>
            <a:ext cx="800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2/ Phong trào “Đồng khởi” của nhân dân tỉnh Bến Tre.</a:t>
            </a:r>
          </a:p>
        </p:txBody>
      </p:sp>
      <p:sp>
        <p:nvSpPr>
          <p:cNvPr id="16391" name="Text Box 8"/>
          <p:cNvSpPr txBox="1">
            <a:spLocks noChangeArrowheads="1"/>
          </p:cNvSpPr>
          <p:nvPr/>
        </p:nvSpPr>
        <p:spPr bwMode="auto">
          <a:xfrm>
            <a:off x="381000" y="3200400"/>
            <a:ext cx="7162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 i="1">
                <a:latin typeface="Arial" charset="0"/>
              </a:rPr>
              <a:t>* </a:t>
            </a:r>
            <a:r>
              <a:rPr lang="en-US" sz="2000" b="1" i="1" u="sng">
                <a:latin typeface="Arial" charset="0"/>
              </a:rPr>
              <a:t>Diễn biến:</a:t>
            </a:r>
          </a:p>
        </p:txBody>
      </p:sp>
      <p:sp>
        <p:nvSpPr>
          <p:cNvPr id="16392" name="Text Box 10"/>
          <p:cNvSpPr txBox="1">
            <a:spLocks noChangeArrowheads="1"/>
          </p:cNvSpPr>
          <p:nvPr/>
        </p:nvSpPr>
        <p:spPr bwMode="auto">
          <a:xfrm>
            <a:off x="457200" y="4419600"/>
            <a:ext cx="845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</a:rPr>
              <a:t>- Phong trào lan rộng khắp các huyện tỉnh Bến Tre.</a:t>
            </a:r>
          </a:p>
        </p:txBody>
      </p:sp>
      <p:sp>
        <p:nvSpPr>
          <p:cNvPr id="16393" name="Text Box 11"/>
          <p:cNvSpPr txBox="1">
            <a:spLocks noChangeArrowheads="1"/>
          </p:cNvSpPr>
          <p:nvPr/>
        </p:nvSpPr>
        <p:spPr bwMode="auto">
          <a:xfrm>
            <a:off x="381000" y="4876800"/>
            <a:ext cx="6096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 </a:t>
            </a:r>
            <a:r>
              <a:rPr lang="en-US" sz="2000" b="1" i="1">
                <a:latin typeface="Arial" charset="0"/>
              </a:rPr>
              <a:t>* </a:t>
            </a:r>
            <a:r>
              <a:rPr lang="en-US" sz="2000" b="1" i="1" u="sng">
                <a:latin typeface="Arial" charset="0"/>
              </a:rPr>
              <a:t>Kết quả:</a:t>
            </a:r>
          </a:p>
        </p:txBody>
      </p:sp>
      <p:sp>
        <p:nvSpPr>
          <p:cNvPr id="16394" name="Text Box 12"/>
          <p:cNvSpPr txBox="1">
            <a:spLocks noChangeArrowheads="1"/>
          </p:cNvSpPr>
          <p:nvPr/>
        </p:nvSpPr>
        <p:spPr bwMode="auto">
          <a:xfrm>
            <a:off x="457200" y="5181600"/>
            <a:ext cx="7620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- Sau một tuần: 22 xã </a:t>
            </a:r>
            <a:r>
              <a:rPr lang="vi-VN" sz="2000">
                <a:latin typeface="Arial" charset="0"/>
              </a:rPr>
              <a:t>đư</a:t>
            </a:r>
            <a:r>
              <a:rPr lang="en-US" sz="2000">
                <a:latin typeface="Arial" charset="0"/>
              </a:rPr>
              <a:t>ợc giải phóng, 29 xã khác tiêu diệt ác ôn, vây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ồn, giải phóng nhiều ấp.</a:t>
            </a:r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533400" y="6019800"/>
            <a:ext cx="4800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</a:rPr>
              <a:t>- Chính quyền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ịch bị tê liệt, tan rã .</a:t>
            </a:r>
          </a:p>
        </p:txBody>
      </p:sp>
      <p:sp>
        <p:nvSpPr>
          <p:cNvPr id="16396" name="Text Box 9"/>
          <p:cNvSpPr txBox="1">
            <a:spLocks noChangeArrowheads="1"/>
          </p:cNvSpPr>
          <p:nvPr/>
        </p:nvSpPr>
        <p:spPr bwMode="auto">
          <a:xfrm>
            <a:off x="381000" y="3581400"/>
            <a:ext cx="8763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</a:rPr>
              <a:t> - Ngày 17- 1- 1960, nhân dân huyện Mỏ Cày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ồng khởi.Với vũ khí thô s</a:t>
            </a:r>
            <a:r>
              <a:rPr lang="vi-VN" sz="2000">
                <a:latin typeface="Arial" charset="0"/>
              </a:rPr>
              <a:t>ơ</a:t>
            </a:r>
            <a:r>
              <a:rPr lang="en-US" sz="2000">
                <a:latin typeface="Arial" charset="0"/>
              </a:rPr>
              <a:t>, nhân dân nhất loạt vùng dậy làm cho quân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ịch khiếp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ảm.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4540"/>
                            </p:stCondLst>
                            <p:childTnLst>
                              <p:par>
                                <p:cTn id="1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360"/>
                            </p:stCondLst>
                            <p:childTnLst>
                              <p:par>
                                <p:cTn id="2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3400"/>
                            </p:stCondLst>
                            <p:childTnLst>
                              <p:par>
                                <p:cTn id="3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1" grpId="0"/>
      <p:bldP spid="16392" grpId="0"/>
      <p:bldP spid="16393" grpId="0"/>
      <p:bldP spid="16394" grpId="0"/>
      <p:bldP spid="16395" grpId="0"/>
      <p:bldP spid="1639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 descr="Bentr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838200"/>
            <a:ext cx="7315200" cy="5127625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</p:spPr>
      </p:pic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2362200" y="6019800"/>
            <a:ext cx="5181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>
                <a:latin typeface="Arial" charset="0"/>
              </a:rPr>
              <a:t>BẢN ĐỒ TỈNH BẾN TRE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8"/>
          <p:cNvSpPr txBox="1">
            <a:spLocks noChangeArrowheads="1"/>
          </p:cNvSpPr>
          <p:nvPr/>
        </p:nvSpPr>
        <p:spPr bwMode="auto">
          <a:xfrm>
            <a:off x="381000" y="3276600"/>
            <a:ext cx="7162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 i="1">
                <a:latin typeface="Arial" charset="0"/>
              </a:rPr>
              <a:t>* </a:t>
            </a:r>
            <a:r>
              <a:rPr lang="en-US" sz="2000" b="1" i="1" u="sng">
                <a:latin typeface="Arial" charset="0"/>
              </a:rPr>
              <a:t>Diễn biến:</a:t>
            </a:r>
          </a:p>
        </p:txBody>
      </p:sp>
      <p:sp>
        <p:nvSpPr>
          <p:cNvPr id="16387" name="Text Box 10"/>
          <p:cNvSpPr txBox="1">
            <a:spLocks noChangeArrowheads="1"/>
          </p:cNvSpPr>
          <p:nvPr/>
        </p:nvSpPr>
        <p:spPr bwMode="auto">
          <a:xfrm>
            <a:off x="457200" y="4419600"/>
            <a:ext cx="845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</a:rPr>
              <a:t> - Phong trào lan rộng khắp các huyện tỉnh Bến Tre.</a:t>
            </a:r>
          </a:p>
        </p:txBody>
      </p:sp>
      <p:sp>
        <p:nvSpPr>
          <p:cNvPr id="16388" name="Text Box 12"/>
          <p:cNvSpPr txBox="1">
            <a:spLocks noChangeArrowheads="1"/>
          </p:cNvSpPr>
          <p:nvPr/>
        </p:nvSpPr>
        <p:spPr bwMode="auto">
          <a:xfrm>
            <a:off x="457200" y="5181600"/>
            <a:ext cx="7620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 - Sau một tuần: 22 xã </a:t>
            </a:r>
            <a:r>
              <a:rPr lang="vi-VN" sz="2000">
                <a:latin typeface="Arial" charset="0"/>
              </a:rPr>
              <a:t>đư</a:t>
            </a:r>
            <a:r>
              <a:rPr lang="en-US" sz="2000">
                <a:latin typeface="Arial" charset="0"/>
              </a:rPr>
              <a:t>ợc giải phóng, 29 xã khác tiêu diệt ác ôn, vây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ồn, giải phóng nhiều ấp.</a:t>
            </a:r>
          </a:p>
        </p:txBody>
      </p:sp>
      <p:sp>
        <p:nvSpPr>
          <p:cNvPr id="16389" name="Text Box 7"/>
          <p:cNvSpPr txBox="1">
            <a:spLocks noChangeArrowheads="1"/>
          </p:cNvSpPr>
          <p:nvPr/>
        </p:nvSpPr>
        <p:spPr bwMode="auto">
          <a:xfrm>
            <a:off x="533400" y="5943600"/>
            <a:ext cx="4800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</a:rPr>
              <a:t>- Chính quyền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ịch bị tê liệt, tan rã .</a:t>
            </a:r>
          </a:p>
        </p:txBody>
      </p:sp>
      <p:sp>
        <p:nvSpPr>
          <p:cNvPr id="16390" name="Text Box 9"/>
          <p:cNvSpPr txBox="1">
            <a:spLocks noChangeArrowheads="1"/>
          </p:cNvSpPr>
          <p:nvPr/>
        </p:nvSpPr>
        <p:spPr bwMode="auto">
          <a:xfrm>
            <a:off x="381000" y="3657600"/>
            <a:ext cx="8763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</a:rPr>
              <a:t>  - Ngày 17- 1- 1960, nhân dân huyện Mỏ Cày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ồng khởi.Với vũ khí thô s</a:t>
            </a:r>
            <a:r>
              <a:rPr lang="vi-VN" sz="2000">
                <a:latin typeface="Arial" charset="0"/>
              </a:rPr>
              <a:t>ơ</a:t>
            </a:r>
            <a:r>
              <a:rPr lang="en-US" sz="2000">
                <a:latin typeface="Arial" charset="0"/>
              </a:rPr>
              <a:t>, nhân dân nhất loạt vùng dậy làm cho quân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ịch khiếp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ảm.</a:t>
            </a:r>
          </a:p>
        </p:txBody>
      </p:sp>
      <p:sp>
        <p:nvSpPr>
          <p:cNvPr id="16392" name="Text Box 3"/>
          <p:cNvSpPr txBox="1">
            <a:spLocks noChangeArrowheads="1"/>
          </p:cNvSpPr>
          <p:nvPr/>
        </p:nvSpPr>
        <p:spPr bwMode="auto">
          <a:xfrm>
            <a:off x="1524000" y="990600"/>
            <a:ext cx="6019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>
                <a:latin typeface="Arial" charset="0"/>
              </a:rPr>
              <a:t>Bài 20: </a:t>
            </a:r>
            <a:r>
              <a:rPr lang="en-US" sz="4000">
                <a:latin typeface="Arial" charset="0"/>
              </a:rPr>
              <a:t>Bến Tre </a:t>
            </a:r>
            <a:r>
              <a:rPr lang="vi-VN" sz="4000">
                <a:latin typeface="Arial" charset="0"/>
              </a:rPr>
              <a:t>đ</a:t>
            </a:r>
            <a:r>
              <a:rPr lang="en-US" sz="4000">
                <a:latin typeface="Arial" charset="0"/>
              </a:rPr>
              <a:t>ồng khởi</a:t>
            </a:r>
          </a:p>
        </p:txBody>
      </p:sp>
      <p:sp>
        <p:nvSpPr>
          <p:cNvPr id="16393" name="Text Box 5"/>
          <p:cNvSpPr txBox="1">
            <a:spLocks noChangeArrowheads="1"/>
          </p:cNvSpPr>
          <p:nvPr/>
        </p:nvSpPr>
        <p:spPr bwMode="auto">
          <a:xfrm>
            <a:off x="381000" y="1981200"/>
            <a:ext cx="7848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1/ Nguyên nhân bùng nổ phong trào “Đồng khởi”.</a:t>
            </a:r>
          </a:p>
        </p:txBody>
      </p:sp>
      <p:sp>
        <p:nvSpPr>
          <p:cNvPr id="16394" name="Text Box 6"/>
          <p:cNvSpPr txBox="1">
            <a:spLocks noChangeArrowheads="1"/>
          </p:cNvSpPr>
          <p:nvPr/>
        </p:nvSpPr>
        <p:spPr bwMode="auto">
          <a:xfrm>
            <a:off x="457200" y="2438400"/>
            <a:ext cx="838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</a:rPr>
              <a:t> - Do sự 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àn áp tàn bạo của chính quyền Mĩ – Diệm.</a:t>
            </a:r>
          </a:p>
        </p:txBody>
      </p:sp>
      <p:sp>
        <p:nvSpPr>
          <p:cNvPr id="16395" name="Text Box 7"/>
          <p:cNvSpPr txBox="1">
            <a:spLocks noChangeArrowheads="1"/>
          </p:cNvSpPr>
          <p:nvPr/>
        </p:nvSpPr>
        <p:spPr bwMode="auto">
          <a:xfrm>
            <a:off x="304800" y="2819400"/>
            <a:ext cx="800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2/ Phong trào “Đồng khởi” của nhân dân tỉnh Bến Tre.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60" name="Picture 4" descr="Khong ma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062038"/>
            <a:ext cx="76200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304800" y="6396038"/>
            <a:ext cx="7239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 i="1">
                <a:solidFill>
                  <a:srgbClr val="3333FF"/>
                </a:solidFill>
                <a:latin typeface="Arial" charset="0"/>
              </a:rPr>
              <a:t>Nhân dân miền Nam nổi dậy phá thế kìm kẹp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46" name="Text Box 14"/>
          <p:cNvSpPr txBox="1">
            <a:spLocks noChangeArrowheads="1"/>
          </p:cNvSpPr>
          <p:nvPr/>
        </p:nvSpPr>
        <p:spPr bwMode="auto">
          <a:xfrm>
            <a:off x="381000" y="5486400"/>
            <a:ext cx="7620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  - Mở ra thời kì mới cho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ấu tranh của nhân dân miền Nam.</a:t>
            </a: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685800" y="6248400"/>
            <a:ext cx="74676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Mĩ - Diệm r</a:t>
            </a:r>
            <a:r>
              <a:rPr lang="vi-VN" sz="2000">
                <a:latin typeface="Arial" charset="0"/>
              </a:rPr>
              <a:t>ơ</a:t>
            </a:r>
            <a:r>
              <a:rPr lang="en-US" sz="2000">
                <a:latin typeface="Arial" charset="0"/>
              </a:rPr>
              <a:t>i vào thế bị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ộng, lúng túng.</a:t>
            </a:r>
          </a:p>
          <a:p>
            <a:pPr eaLnBrk="1" hangingPunct="1"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  <p:sp>
        <p:nvSpPr>
          <p:cNvPr id="18436" name="Text Box 6"/>
          <p:cNvSpPr txBox="1">
            <a:spLocks noChangeArrowheads="1"/>
          </p:cNvSpPr>
          <p:nvPr/>
        </p:nvSpPr>
        <p:spPr bwMode="auto">
          <a:xfrm>
            <a:off x="381000" y="4800600"/>
            <a:ext cx="4800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</a:rPr>
              <a:t>  - Chính quyền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ịch bị tê liệt, tan rã .</a:t>
            </a:r>
          </a:p>
        </p:txBody>
      </p:sp>
      <p:sp>
        <p:nvSpPr>
          <p:cNvPr id="18437" name="Text Box 12"/>
          <p:cNvSpPr txBox="1">
            <a:spLocks noChangeArrowheads="1"/>
          </p:cNvSpPr>
          <p:nvPr/>
        </p:nvSpPr>
        <p:spPr bwMode="auto">
          <a:xfrm>
            <a:off x="457200" y="4038600"/>
            <a:ext cx="7696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 - Sau một tuần: 22 xã </a:t>
            </a:r>
            <a:r>
              <a:rPr lang="vi-VN" sz="2000">
                <a:latin typeface="Arial" charset="0"/>
              </a:rPr>
              <a:t>đư</a:t>
            </a:r>
            <a:r>
              <a:rPr lang="en-US" sz="2000">
                <a:latin typeface="Arial" charset="0"/>
              </a:rPr>
              <a:t>ợc giải phóng, 29 xã khác tiêu diệt ác ôn, vây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ồn, giải phóng nhiều ấp.</a:t>
            </a:r>
          </a:p>
        </p:txBody>
      </p:sp>
      <p:sp>
        <p:nvSpPr>
          <p:cNvPr id="18439" name="Text Box 3"/>
          <p:cNvSpPr txBox="1">
            <a:spLocks noChangeArrowheads="1"/>
          </p:cNvSpPr>
          <p:nvPr/>
        </p:nvSpPr>
        <p:spPr bwMode="auto">
          <a:xfrm>
            <a:off x="1905000" y="609600"/>
            <a:ext cx="5410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latin typeface="Arial" charset="0"/>
              </a:rPr>
              <a:t>Bài 20: </a:t>
            </a:r>
            <a:r>
              <a:rPr lang="en-US" sz="3600">
                <a:latin typeface="Arial" charset="0"/>
              </a:rPr>
              <a:t>Bến Tre </a:t>
            </a:r>
            <a:r>
              <a:rPr lang="vi-VN" sz="3600">
                <a:latin typeface="Arial" charset="0"/>
              </a:rPr>
              <a:t>đ</a:t>
            </a:r>
            <a:r>
              <a:rPr lang="en-US" sz="3600">
                <a:latin typeface="Arial" charset="0"/>
              </a:rPr>
              <a:t>ồng khởi</a:t>
            </a:r>
          </a:p>
        </p:txBody>
      </p:sp>
      <p:sp>
        <p:nvSpPr>
          <p:cNvPr id="18440" name="Text Box 5"/>
          <p:cNvSpPr txBox="1">
            <a:spLocks noChangeArrowheads="1"/>
          </p:cNvSpPr>
          <p:nvPr/>
        </p:nvSpPr>
        <p:spPr bwMode="auto">
          <a:xfrm>
            <a:off x="228600" y="1219200"/>
            <a:ext cx="7848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 1/ Nguyên nhân bùng nổ phong trào “Đồng khởi” .</a:t>
            </a:r>
          </a:p>
        </p:txBody>
      </p:sp>
      <p:sp>
        <p:nvSpPr>
          <p:cNvPr id="18441" name="Text Box 6"/>
          <p:cNvSpPr txBox="1">
            <a:spLocks noChangeArrowheads="1"/>
          </p:cNvSpPr>
          <p:nvPr/>
        </p:nvSpPr>
        <p:spPr bwMode="auto">
          <a:xfrm>
            <a:off x="457200" y="1600200"/>
            <a:ext cx="838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</a:rPr>
              <a:t>- Do sự 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àn áp tàn bạo của chính quyền Mĩ – Diệm.</a:t>
            </a:r>
          </a:p>
        </p:txBody>
      </p:sp>
      <p:sp>
        <p:nvSpPr>
          <p:cNvPr id="18442" name="Text Box 7"/>
          <p:cNvSpPr txBox="1">
            <a:spLocks noChangeArrowheads="1"/>
          </p:cNvSpPr>
          <p:nvPr/>
        </p:nvSpPr>
        <p:spPr bwMode="auto">
          <a:xfrm>
            <a:off x="381000" y="1981200"/>
            <a:ext cx="800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2/ Phong trào “Đồng khởi” của nhân dân tỉnh Bến Tre.</a:t>
            </a:r>
          </a:p>
        </p:txBody>
      </p:sp>
      <p:sp>
        <p:nvSpPr>
          <p:cNvPr id="18443" name="Text Box 9"/>
          <p:cNvSpPr txBox="1">
            <a:spLocks noChangeArrowheads="1"/>
          </p:cNvSpPr>
          <p:nvPr/>
        </p:nvSpPr>
        <p:spPr bwMode="auto">
          <a:xfrm>
            <a:off x="381000" y="2743200"/>
            <a:ext cx="8763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</a:rPr>
              <a:t> - Ngày 17- 1- 1960, nhân dân huyện Mỏ Cày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ồng khởi.Với vũ khí thô s</a:t>
            </a:r>
            <a:r>
              <a:rPr lang="vi-VN" sz="2000">
                <a:latin typeface="Arial" charset="0"/>
              </a:rPr>
              <a:t>ơ</a:t>
            </a:r>
            <a:r>
              <a:rPr lang="en-US" sz="2000">
                <a:latin typeface="Arial" charset="0"/>
              </a:rPr>
              <a:t>, nhân dân nhất loạt vùng dậy làm cho quân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ịch khiếp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ảm.</a:t>
            </a:r>
          </a:p>
        </p:txBody>
      </p:sp>
      <p:sp>
        <p:nvSpPr>
          <p:cNvPr id="18444" name="Text Box 10"/>
          <p:cNvSpPr txBox="1">
            <a:spLocks noChangeArrowheads="1"/>
          </p:cNvSpPr>
          <p:nvPr/>
        </p:nvSpPr>
        <p:spPr bwMode="auto">
          <a:xfrm>
            <a:off x="381000" y="3429000"/>
            <a:ext cx="853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</a:rPr>
              <a:t> - Phong trào lan rộng khắp các huyện tỉnh Bến Tre.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8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609600" y="6172200"/>
            <a:ext cx="7239000" cy="4000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17 – 1 – 1960, nhân dân huyện Mỏ Cày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ồng khởi.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1828800" y="5257800"/>
            <a:ext cx="6705600" cy="4000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 Phong trào lan rộng khắp các huyện của Bến Tre.</a:t>
            </a: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3276600" y="3886200"/>
            <a:ext cx="5867400" cy="708025"/>
          </a:xfrm>
          <a:prstGeom prst="rect">
            <a:avLst/>
          </a:prstGeom>
          <a:solidFill>
            <a:srgbClr val="99FF99"/>
          </a:solidFill>
          <a:ln w="9525">
            <a:solidFill>
              <a:srgbClr val="FFCC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bg2"/>
                </a:solidFill>
                <a:latin typeface="Arial" charset="0"/>
              </a:rPr>
              <a:t>Sau 1 tuần: 22 xã </a:t>
            </a:r>
            <a:r>
              <a:rPr lang="vi-VN" sz="2000">
                <a:solidFill>
                  <a:schemeClr val="bg2"/>
                </a:solidFill>
                <a:latin typeface="Arial" charset="0"/>
              </a:rPr>
              <a:t>đư</a:t>
            </a:r>
            <a:r>
              <a:rPr lang="en-US" sz="2000">
                <a:solidFill>
                  <a:schemeClr val="bg2"/>
                </a:solidFill>
                <a:latin typeface="Arial" charset="0"/>
              </a:rPr>
              <a:t>ợc giải phóng, 29 xã khác tiêu diệt </a:t>
            </a:r>
            <a:r>
              <a:rPr lang="vi-VN" sz="2000">
                <a:solidFill>
                  <a:schemeClr val="bg2"/>
                </a:solidFill>
                <a:latin typeface="Arial" charset="0"/>
              </a:rPr>
              <a:t>đư</a:t>
            </a:r>
            <a:r>
              <a:rPr lang="en-US" sz="2000">
                <a:solidFill>
                  <a:schemeClr val="bg2"/>
                </a:solidFill>
                <a:latin typeface="Arial" charset="0"/>
              </a:rPr>
              <a:t>ợc ác ôn, giải phóng </a:t>
            </a:r>
            <a:r>
              <a:rPr lang="vi-VN" sz="2000">
                <a:solidFill>
                  <a:schemeClr val="bg2"/>
                </a:solidFill>
                <a:latin typeface="Arial" charset="0"/>
              </a:rPr>
              <a:t>đư</a:t>
            </a:r>
            <a:r>
              <a:rPr lang="en-US" sz="2000">
                <a:solidFill>
                  <a:schemeClr val="bg2"/>
                </a:solidFill>
                <a:latin typeface="Arial" charset="0"/>
              </a:rPr>
              <a:t>ợc nhiều ấp.</a:t>
            </a:r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4724400" y="1981200"/>
            <a:ext cx="4114800" cy="1323975"/>
          </a:xfrm>
          <a:prstGeom prst="rect">
            <a:avLst/>
          </a:prstGeom>
          <a:solidFill>
            <a:srgbClr val="99FF99"/>
          </a:solidFill>
          <a:ln w="9525">
            <a:solidFill>
              <a:srgbClr val="FFCC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 </a:t>
            </a:r>
            <a:r>
              <a:rPr lang="en-US" sz="2000">
                <a:solidFill>
                  <a:schemeClr val="hlink"/>
                </a:solidFill>
                <a:latin typeface="Arial" charset="0"/>
              </a:rPr>
              <a:t>Ở nhiều n</a:t>
            </a:r>
            <a:r>
              <a:rPr lang="vi-VN" sz="2000">
                <a:solidFill>
                  <a:schemeClr val="hlink"/>
                </a:solidFill>
                <a:latin typeface="Arial" charset="0"/>
              </a:rPr>
              <a:t>ơ</a:t>
            </a:r>
            <a:r>
              <a:rPr lang="en-US" sz="2000">
                <a:solidFill>
                  <a:schemeClr val="hlink"/>
                </a:solidFill>
                <a:latin typeface="Arial" charset="0"/>
              </a:rPr>
              <a:t>i, Uỷ ban nhân dân tự quản </a:t>
            </a:r>
            <a:r>
              <a:rPr lang="vi-VN" sz="2000">
                <a:solidFill>
                  <a:schemeClr val="hlink"/>
                </a:solidFill>
                <a:latin typeface="Arial" charset="0"/>
              </a:rPr>
              <a:t>đư</a:t>
            </a:r>
            <a:r>
              <a:rPr lang="en-US" sz="2000">
                <a:solidFill>
                  <a:schemeClr val="hlink"/>
                </a:solidFill>
                <a:latin typeface="Arial" charset="0"/>
              </a:rPr>
              <a:t>ợc thành lập, bọn phản cách mạng bị trừng trị dân nghèo </a:t>
            </a:r>
            <a:r>
              <a:rPr lang="vi-VN" sz="2000">
                <a:solidFill>
                  <a:schemeClr val="hlink"/>
                </a:solidFill>
                <a:latin typeface="Arial" charset="0"/>
              </a:rPr>
              <a:t>đư</a:t>
            </a:r>
            <a:r>
              <a:rPr lang="en-US" sz="2000">
                <a:solidFill>
                  <a:schemeClr val="hlink"/>
                </a:solidFill>
                <a:latin typeface="Arial" charset="0"/>
              </a:rPr>
              <a:t>ợc chia ruộng.</a:t>
            </a: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2286000" y="304800"/>
            <a:ext cx="6019800" cy="1016000"/>
          </a:xfrm>
          <a:prstGeom prst="rect">
            <a:avLst/>
          </a:prstGeom>
          <a:solidFill>
            <a:srgbClr val="FFFF00"/>
          </a:solidFill>
          <a:ln w="9525">
            <a:solidFill>
              <a:srgbClr val="7AE828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3333FF"/>
                </a:solidFill>
                <a:latin typeface="Arial" charset="0"/>
              </a:rPr>
              <a:t>Mở ra thời kì mới: nhân dân miền Nam cầm vũ khí chống quân thù, Mĩ – Diệm r</a:t>
            </a:r>
            <a:r>
              <a:rPr lang="vi-VN" sz="2000" b="1">
                <a:solidFill>
                  <a:srgbClr val="3333FF"/>
                </a:solidFill>
                <a:latin typeface="Arial" charset="0"/>
              </a:rPr>
              <a:t>ơ</a:t>
            </a:r>
            <a:r>
              <a:rPr lang="en-US" sz="2000" b="1">
                <a:solidFill>
                  <a:srgbClr val="3333FF"/>
                </a:solidFill>
                <a:latin typeface="Arial" charset="0"/>
              </a:rPr>
              <a:t>i vào thế bị </a:t>
            </a:r>
            <a:r>
              <a:rPr lang="vi-VN" sz="2000" b="1">
                <a:solidFill>
                  <a:srgbClr val="3333FF"/>
                </a:solidFill>
                <a:latin typeface="Arial" charset="0"/>
              </a:rPr>
              <a:t>đ</a:t>
            </a:r>
            <a:r>
              <a:rPr lang="en-US" sz="2000" b="1">
                <a:solidFill>
                  <a:srgbClr val="3333FF"/>
                </a:solidFill>
                <a:latin typeface="Arial" charset="0"/>
              </a:rPr>
              <a:t>ộng, lúng túng.</a:t>
            </a:r>
          </a:p>
        </p:txBody>
      </p:sp>
      <p:sp>
        <p:nvSpPr>
          <p:cNvPr id="19467" name="AutoShape 11"/>
          <p:cNvSpPr>
            <a:spLocks noChangeArrowheads="1"/>
          </p:cNvSpPr>
          <p:nvPr/>
        </p:nvSpPr>
        <p:spPr bwMode="auto">
          <a:xfrm>
            <a:off x="1447800" y="5105400"/>
            <a:ext cx="304800" cy="381000"/>
          </a:xfrm>
          <a:prstGeom prst="star5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sz="1600">
              <a:latin typeface="Arial"/>
            </a:endParaRPr>
          </a:p>
        </p:txBody>
      </p:sp>
      <p:sp>
        <p:nvSpPr>
          <p:cNvPr id="19468" name="AutoShape 12"/>
          <p:cNvSpPr>
            <a:spLocks noChangeArrowheads="1"/>
          </p:cNvSpPr>
          <p:nvPr/>
        </p:nvSpPr>
        <p:spPr bwMode="auto">
          <a:xfrm>
            <a:off x="4419600" y="1981200"/>
            <a:ext cx="304800" cy="381000"/>
          </a:xfrm>
          <a:prstGeom prst="star5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sz="1600">
              <a:latin typeface="Arial"/>
            </a:endParaRPr>
          </a:p>
        </p:txBody>
      </p:sp>
      <p:sp>
        <p:nvSpPr>
          <p:cNvPr id="19469" name="AutoShape 13"/>
          <p:cNvSpPr>
            <a:spLocks noChangeArrowheads="1"/>
          </p:cNvSpPr>
          <p:nvPr/>
        </p:nvSpPr>
        <p:spPr bwMode="auto">
          <a:xfrm>
            <a:off x="2819400" y="3810000"/>
            <a:ext cx="381000" cy="304800"/>
          </a:xfrm>
          <a:prstGeom prst="star5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sz="1600">
              <a:latin typeface="Arial"/>
            </a:endParaRPr>
          </a:p>
        </p:txBody>
      </p:sp>
      <p:sp>
        <p:nvSpPr>
          <p:cNvPr id="19470" name="AutoShape 14"/>
          <p:cNvSpPr>
            <a:spLocks noChangeArrowheads="1"/>
          </p:cNvSpPr>
          <p:nvPr/>
        </p:nvSpPr>
        <p:spPr bwMode="auto">
          <a:xfrm>
            <a:off x="228600" y="5867400"/>
            <a:ext cx="381000" cy="381000"/>
          </a:xfrm>
          <a:prstGeom prst="star5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1600">
              <a:solidFill>
                <a:srgbClr val="FF9933"/>
              </a:solidFill>
              <a:latin typeface="Arial"/>
            </a:endParaRPr>
          </a:p>
        </p:txBody>
      </p:sp>
      <p:sp>
        <p:nvSpPr>
          <p:cNvPr id="21518" name="AutoShape 14"/>
          <p:cNvSpPr>
            <a:spLocks noChangeArrowheads="1"/>
          </p:cNvSpPr>
          <p:nvPr/>
        </p:nvSpPr>
        <p:spPr bwMode="auto">
          <a:xfrm rot="564073">
            <a:off x="-304800" y="1295400"/>
            <a:ext cx="4700588" cy="2895600"/>
          </a:xfrm>
          <a:prstGeom prst="irregularSeal2">
            <a:avLst/>
          </a:prstGeom>
          <a:solidFill>
            <a:srgbClr val="FFCCFF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50000"/>
              </a:spcBef>
            </a:pPr>
            <a:endParaRPr lang="en-US" sz="1600" b="1" i="1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19458" name="Line 2"/>
          <p:cNvSpPr>
            <a:spLocks noChangeShapeType="1"/>
          </p:cNvSpPr>
          <p:nvPr/>
        </p:nvSpPr>
        <p:spPr bwMode="auto">
          <a:xfrm flipV="1">
            <a:off x="457200" y="5410200"/>
            <a:ext cx="1066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4" name="Line 8"/>
          <p:cNvSpPr>
            <a:spLocks noChangeShapeType="1"/>
          </p:cNvSpPr>
          <p:nvPr/>
        </p:nvSpPr>
        <p:spPr bwMode="auto">
          <a:xfrm flipV="1">
            <a:off x="1676400" y="4114800"/>
            <a:ext cx="12192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6" name="Line 10"/>
          <p:cNvSpPr>
            <a:spLocks noChangeShapeType="1"/>
          </p:cNvSpPr>
          <p:nvPr/>
        </p:nvSpPr>
        <p:spPr bwMode="auto">
          <a:xfrm flipV="1">
            <a:off x="4724400" y="1447800"/>
            <a:ext cx="304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23" name="Text Box 19"/>
          <p:cNvSpPr txBox="1">
            <a:spLocks noChangeArrowheads="1"/>
          </p:cNvSpPr>
          <p:nvPr/>
        </p:nvSpPr>
        <p:spPr bwMode="auto">
          <a:xfrm>
            <a:off x="533400" y="2514600"/>
            <a:ext cx="3581400" cy="106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b="1">
                <a:solidFill>
                  <a:srgbClr val="9900FF"/>
                </a:solidFill>
                <a:latin typeface="Arial" charset="0"/>
              </a:rPr>
              <a:t>            PHONG TRÀO</a:t>
            </a:r>
          </a:p>
          <a:p>
            <a:pPr eaLnBrk="1" hangingPunct="1"/>
            <a:r>
              <a:rPr lang="en-US" b="1">
                <a:solidFill>
                  <a:srgbClr val="9900FF"/>
                </a:solidFill>
                <a:latin typeface="Arial" charset="0"/>
              </a:rPr>
              <a:t>“ĐỒNG KHỞI” Ở BẾN TRE</a:t>
            </a:r>
          </a:p>
          <a:p>
            <a:pPr eaLnBrk="1" hangingPunct="1">
              <a:spcBef>
                <a:spcPct val="50000"/>
              </a:spcBef>
            </a:pPr>
            <a:endParaRPr lang="en-US" i="1">
              <a:solidFill>
                <a:srgbClr val="9900FF"/>
              </a:solidFill>
              <a:latin typeface="Arial" charset="0"/>
            </a:endParaRPr>
          </a:p>
        </p:txBody>
      </p:sp>
      <p:sp>
        <p:nvSpPr>
          <p:cNvPr id="2" name="Line 8"/>
          <p:cNvSpPr>
            <a:spLocks noChangeShapeType="1"/>
          </p:cNvSpPr>
          <p:nvPr/>
        </p:nvSpPr>
        <p:spPr bwMode="auto">
          <a:xfrm flipV="1">
            <a:off x="3276600" y="2514600"/>
            <a:ext cx="12192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9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" dur="2000"/>
                                        <p:tgtEl>
                                          <p:spTgt spid="19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9" dur="2000"/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3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9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9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4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5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55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7" dur="2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5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6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67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9" dur="2000"/>
                                        <p:tgtEl>
                                          <p:spTgt spid="21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7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animBg="1"/>
      <p:bldP spid="19460" grpId="0" animBg="1"/>
      <p:bldP spid="19461" grpId="0" animBg="1"/>
      <p:bldP spid="19462" grpId="0" animBg="1"/>
      <p:bldP spid="19463" grpId="0" animBg="1"/>
      <p:bldP spid="21518" grpId="0" animBg="1"/>
      <p:bldP spid="19458" grpId="0" animBg="1"/>
      <p:bldP spid="19464" grpId="0" animBg="1"/>
      <p:bldP spid="19466" grpId="0" animBg="1"/>
      <p:bldP spid="21523" grpId="0"/>
      <p:bldP spid="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29600" cy="868363"/>
          </a:xfrm>
          <a:noFill/>
        </p:spPr>
        <p:txBody>
          <a:bodyPr anchor="b"/>
          <a:lstStyle/>
          <a:p>
            <a:pPr eaLnBrk="1" hangingPunct="1"/>
            <a:r>
              <a:rPr lang="en-US" sz="4000" smtClean="0">
                <a:latin typeface="Arial" charset="0"/>
              </a:rPr>
              <a:t>Trò ch</a:t>
            </a:r>
            <a:r>
              <a:rPr lang="vi-VN" sz="4000" smtClean="0">
                <a:latin typeface="Arial" charset="0"/>
              </a:rPr>
              <a:t>ơ</a:t>
            </a:r>
            <a:r>
              <a:rPr lang="en-US" sz="4000" smtClean="0">
                <a:latin typeface="Arial" charset="0"/>
              </a:rPr>
              <a:t>i: Ai nhanh h</a:t>
            </a:r>
            <a:r>
              <a:rPr lang="vi-VN" sz="4000" smtClean="0">
                <a:latin typeface="Arial" charset="0"/>
              </a:rPr>
              <a:t>ơ</a:t>
            </a:r>
            <a:r>
              <a:rPr lang="en-US" sz="4000" smtClean="0">
                <a:latin typeface="Arial" charset="0"/>
              </a:rPr>
              <a:t>n</a:t>
            </a:r>
          </a:p>
        </p:txBody>
      </p:sp>
      <p:sp>
        <p:nvSpPr>
          <p:cNvPr id="20483" name="Rectangle 5"/>
          <p:cNvSpPr>
            <a:spLocks noChangeArrowheads="1"/>
          </p:cNvSpPr>
          <p:nvPr/>
        </p:nvSpPr>
        <p:spPr bwMode="auto">
          <a:xfrm>
            <a:off x="0" y="838200"/>
            <a:ext cx="8229600" cy="60198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marL="609600" indent="-609600" eaLnBrk="1" hangingPunct="1">
              <a:spcBef>
                <a:spcPct val="20000"/>
              </a:spcBef>
              <a:buClr>
                <a:schemeClr val="hlink"/>
              </a:buClr>
            </a:pPr>
            <a:r>
              <a:rPr lang="en-US" sz="2000">
                <a:latin typeface="Arial" charset="0"/>
              </a:rPr>
              <a:t>1. Vì sao phong trào “Đồng khởi” ra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ời ?</a:t>
            </a:r>
          </a:p>
          <a:p>
            <a:pPr marL="609600" indent="-609600" eaLnBrk="1" hangingPunct="1">
              <a:spcBef>
                <a:spcPct val="20000"/>
              </a:spcBef>
              <a:buClr>
                <a:schemeClr val="hlink"/>
              </a:buClr>
            </a:pPr>
            <a:r>
              <a:rPr lang="en-US" sz="2000">
                <a:latin typeface="Arial" charset="0"/>
              </a:rPr>
              <a:t>	A. Do nhân dân miền Nam muốn biểu d</a:t>
            </a:r>
            <a:r>
              <a:rPr lang="vi-VN" sz="2000">
                <a:latin typeface="Arial" charset="0"/>
              </a:rPr>
              <a:t>ươ</a:t>
            </a:r>
            <a:r>
              <a:rPr lang="en-US" sz="2000">
                <a:latin typeface="Arial" charset="0"/>
              </a:rPr>
              <a:t>ng lực l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ợng.</a:t>
            </a:r>
          </a:p>
          <a:p>
            <a:pPr marL="609600" indent="-609600" eaLnBrk="1" hangingPunct="1">
              <a:spcBef>
                <a:spcPct val="20000"/>
              </a:spcBef>
              <a:buClr>
                <a:schemeClr val="hlink"/>
              </a:buClr>
            </a:pPr>
            <a:r>
              <a:rPr lang="en-US" sz="2000">
                <a:latin typeface="Arial" charset="0"/>
              </a:rPr>
              <a:t>	B. Do nhân dân mong muốn nhanh chóng thống nhất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ất n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ớc.</a:t>
            </a:r>
          </a:p>
          <a:p>
            <a:pPr marL="609600" indent="-609600" eaLnBrk="1" hangingPunct="1">
              <a:spcBef>
                <a:spcPct val="20000"/>
              </a:spcBef>
              <a:buClr>
                <a:schemeClr val="hlink"/>
              </a:buClr>
            </a:pPr>
            <a:r>
              <a:rPr lang="en-US" sz="2000">
                <a:latin typeface="Arial" charset="0"/>
              </a:rPr>
              <a:t>	C. Do sự tàn sát dã man của Mĩ – Diệm.</a:t>
            </a:r>
          </a:p>
          <a:p>
            <a:pPr marL="609600" indent="-609600" eaLnBrk="1" hangingPunct="1">
              <a:spcBef>
                <a:spcPct val="20000"/>
              </a:spcBef>
              <a:buClr>
                <a:schemeClr val="hlink"/>
              </a:buClr>
            </a:pPr>
            <a:r>
              <a:rPr lang="en-US" sz="2000">
                <a:latin typeface="Arial" charset="0"/>
              </a:rPr>
              <a:t>2. Phong trào “Đồng khởi” nổ ra và thắng lợi ở nhiều vùng nông</a:t>
            </a:r>
          </a:p>
          <a:p>
            <a:pPr marL="609600" indent="-609600" eaLnBrk="1" hangingPunct="1">
              <a:spcBef>
                <a:spcPct val="20000"/>
              </a:spcBef>
              <a:buClr>
                <a:schemeClr val="hlink"/>
              </a:buClr>
            </a:pPr>
            <a:r>
              <a:rPr lang="en-US" sz="2000">
                <a:latin typeface="Arial" charset="0"/>
              </a:rPr>
              <a:t>thôn miền Nam trong thời gian nào?</a:t>
            </a:r>
          </a:p>
          <a:p>
            <a:pPr marL="609600" indent="-609600" eaLnBrk="1" hangingPunct="1">
              <a:spcBef>
                <a:spcPct val="20000"/>
              </a:spcBef>
              <a:buClr>
                <a:schemeClr val="hlink"/>
              </a:buClr>
            </a:pPr>
            <a:r>
              <a:rPr lang="en-US" sz="2000">
                <a:latin typeface="Arial" charset="0"/>
              </a:rPr>
              <a:t>	A. Cuối n</a:t>
            </a:r>
            <a:r>
              <a:rPr lang="vi-VN" sz="2000">
                <a:latin typeface="Arial" charset="0"/>
              </a:rPr>
              <a:t>ă</a:t>
            </a:r>
            <a:r>
              <a:rPr lang="en-US" sz="2000">
                <a:latin typeface="Arial" charset="0"/>
              </a:rPr>
              <a:t>m 1958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ầu n</a:t>
            </a:r>
            <a:r>
              <a:rPr lang="vi-VN" sz="2000">
                <a:latin typeface="Arial" charset="0"/>
              </a:rPr>
              <a:t>ă</a:t>
            </a:r>
            <a:r>
              <a:rPr lang="en-US" sz="2000">
                <a:latin typeface="Arial" charset="0"/>
              </a:rPr>
              <a:t>m 1959.</a:t>
            </a:r>
          </a:p>
          <a:p>
            <a:pPr marL="609600" indent="-609600" eaLnBrk="1" hangingPunct="1">
              <a:spcBef>
                <a:spcPct val="20000"/>
              </a:spcBef>
              <a:buClr>
                <a:schemeClr val="hlink"/>
              </a:buClr>
            </a:pPr>
            <a:r>
              <a:rPr lang="en-US" sz="2000">
                <a:latin typeface="Arial" charset="0"/>
              </a:rPr>
              <a:t>	B. Cuối n</a:t>
            </a:r>
            <a:r>
              <a:rPr lang="vi-VN" sz="2000">
                <a:latin typeface="Arial" charset="0"/>
              </a:rPr>
              <a:t>ă</a:t>
            </a:r>
            <a:r>
              <a:rPr lang="en-US" sz="2000">
                <a:latin typeface="Arial" charset="0"/>
              </a:rPr>
              <a:t>m 1959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ầu n</a:t>
            </a:r>
            <a:r>
              <a:rPr lang="vi-VN" sz="2000">
                <a:latin typeface="Arial" charset="0"/>
              </a:rPr>
              <a:t>ă</a:t>
            </a:r>
            <a:r>
              <a:rPr lang="en-US" sz="2000">
                <a:latin typeface="Arial" charset="0"/>
              </a:rPr>
              <a:t>m 1960.</a:t>
            </a:r>
          </a:p>
          <a:p>
            <a:pPr marL="609600" indent="-609600" eaLnBrk="1" hangingPunct="1">
              <a:spcBef>
                <a:spcPct val="20000"/>
              </a:spcBef>
              <a:buClr>
                <a:schemeClr val="hlink"/>
              </a:buClr>
            </a:pPr>
            <a:r>
              <a:rPr lang="en-US" sz="2000">
                <a:latin typeface="Arial" charset="0"/>
              </a:rPr>
              <a:t>	C. Cuối n</a:t>
            </a:r>
            <a:r>
              <a:rPr lang="vi-VN" sz="2000">
                <a:latin typeface="Arial" charset="0"/>
              </a:rPr>
              <a:t>ă</a:t>
            </a:r>
            <a:r>
              <a:rPr lang="en-US" sz="2000">
                <a:latin typeface="Arial" charset="0"/>
              </a:rPr>
              <a:t>m 1960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ầu n</a:t>
            </a:r>
            <a:r>
              <a:rPr lang="vi-VN" sz="2000">
                <a:latin typeface="Arial" charset="0"/>
              </a:rPr>
              <a:t>ă</a:t>
            </a:r>
            <a:r>
              <a:rPr lang="en-US" sz="2000">
                <a:latin typeface="Arial" charset="0"/>
              </a:rPr>
              <a:t>m 1961.</a:t>
            </a:r>
          </a:p>
          <a:p>
            <a:pPr marL="609600" indent="-609600" eaLnBrk="1" hangingPunct="1">
              <a:spcBef>
                <a:spcPct val="20000"/>
              </a:spcBef>
              <a:buClr>
                <a:schemeClr val="hlink"/>
              </a:buClr>
            </a:pPr>
            <a:r>
              <a:rPr lang="en-US" sz="2000">
                <a:latin typeface="Arial" charset="0"/>
              </a:rPr>
              <a:t>3.  N</a:t>
            </a:r>
            <a:r>
              <a:rPr lang="vi-VN" sz="2000">
                <a:latin typeface="Arial" charset="0"/>
              </a:rPr>
              <a:t>ơ</a:t>
            </a:r>
            <a:r>
              <a:rPr lang="en-US" sz="2000">
                <a:latin typeface="Arial" charset="0"/>
              </a:rPr>
              <a:t>i tiêu biểu của phong trào “Đồng khởi” là ở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âu?</a:t>
            </a:r>
          </a:p>
          <a:p>
            <a:pPr marL="609600" indent="-609600" eaLnBrk="1" hangingPunct="1">
              <a:spcBef>
                <a:spcPct val="20000"/>
              </a:spcBef>
              <a:buClr>
                <a:schemeClr val="hlink"/>
              </a:buClr>
            </a:pPr>
            <a:r>
              <a:rPr lang="en-US" sz="2000">
                <a:latin typeface="Arial" charset="0"/>
              </a:rPr>
              <a:t>	A. Tỉnh Bến Tre.</a:t>
            </a:r>
          </a:p>
          <a:p>
            <a:pPr marL="609600" indent="-609600" eaLnBrk="1" hangingPunct="1">
              <a:spcBef>
                <a:spcPct val="20000"/>
              </a:spcBef>
              <a:buClr>
                <a:schemeClr val="hlink"/>
              </a:buClr>
            </a:pPr>
            <a:r>
              <a:rPr lang="en-US" sz="2000">
                <a:latin typeface="Arial" charset="0"/>
              </a:rPr>
              <a:t>	B. Tỉnh Quảng Trị.</a:t>
            </a:r>
          </a:p>
          <a:p>
            <a:pPr marL="609600" indent="-609600" eaLnBrk="1" hangingPunct="1">
              <a:spcBef>
                <a:spcPct val="20000"/>
              </a:spcBef>
              <a:buClr>
                <a:schemeClr val="hlink"/>
              </a:buClr>
            </a:pPr>
            <a:r>
              <a:rPr lang="en-US" sz="2000">
                <a:latin typeface="Arial" charset="0"/>
              </a:rPr>
              <a:t>	C. Thủ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ô Hà Nội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1371600" y="609600"/>
            <a:ext cx="5410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>
                <a:latin typeface="Arial" charset="0"/>
              </a:rPr>
              <a:t>Bài 20: Bến Tre </a:t>
            </a:r>
            <a:r>
              <a:rPr lang="vi-VN" sz="3200">
                <a:latin typeface="Arial" charset="0"/>
              </a:rPr>
              <a:t>đ</a:t>
            </a:r>
            <a:r>
              <a:rPr lang="en-US" sz="3200">
                <a:latin typeface="Arial" charset="0"/>
              </a:rPr>
              <a:t>ồng khởi</a:t>
            </a:r>
          </a:p>
        </p:txBody>
      </p:sp>
      <p:sp>
        <p:nvSpPr>
          <p:cNvPr id="21508" name="Text Box 5"/>
          <p:cNvSpPr txBox="1">
            <a:spLocks noChangeArrowheads="1"/>
          </p:cNvSpPr>
          <p:nvPr/>
        </p:nvSpPr>
        <p:spPr bwMode="auto">
          <a:xfrm>
            <a:off x="228600" y="1219200"/>
            <a:ext cx="7848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 1/ Nguyên nhân bùng nổ phong trào “Đồng khởi” .</a:t>
            </a:r>
          </a:p>
        </p:txBody>
      </p:sp>
      <p:sp>
        <p:nvSpPr>
          <p:cNvPr id="21509" name="Text Box 7"/>
          <p:cNvSpPr txBox="1">
            <a:spLocks noChangeArrowheads="1"/>
          </p:cNvSpPr>
          <p:nvPr/>
        </p:nvSpPr>
        <p:spPr bwMode="auto">
          <a:xfrm>
            <a:off x="381000" y="1981200"/>
            <a:ext cx="800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2/ Phong trào “Đồng khởi” của nhân dân tỉnh Bến Tre.</a:t>
            </a:r>
          </a:p>
        </p:txBody>
      </p:sp>
      <p:sp>
        <p:nvSpPr>
          <p:cNvPr id="21510" name="Text Box 9"/>
          <p:cNvSpPr txBox="1">
            <a:spLocks noChangeArrowheads="1"/>
          </p:cNvSpPr>
          <p:nvPr/>
        </p:nvSpPr>
        <p:spPr bwMode="auto">
          <a:xfrm>
            <a:off x="381000" y="2743200"/>
            <a:ext cx="8763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</a:rPr>
              <a:t>- Ngày 17- 1- 1960, nhân dân huyện Mỏ Cày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ồng khởi.Với vũ khí thô s</a:t>
            </a:r>
            <a:r>
              <a:rPr lang="vi-VN" sz="2000">
                <a:latin typeface="Arial" charset="0"/>
              </a:rPr>
              <a:t>ơ</a:t>
            </a:r>
            <a:r>
              <a:rPr lang="en-US" sz="2000">
                <a:latin typeface="Arial" charset="0"/>
              </a:rPr>
              <a:t>, nhân dân nhất loạt vùng dậy làm cho quân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ịch khiếp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ảm.</a:t>
            </a:r>
          </a:p>
        </p:txBody>
      </p:sp>
      <p:sp>
        <p:nvSpPr>
          <p:cNvPr id="21511" name="Text Box 12"/>
          <p:cNvSpPr txBox="1">
            <a:spLocks noChangeArrowheads="1"/>
          </p:cNvSpPr>
          <p:nvPr/>
        </p:nvSpPr>
        <p:spPr bwMode="auto">
          <a:xfrm>
            <a:off x="457200" y="4038600"/>
            <a:ext cx="7696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- Sau một tuần: 22 xã </a:t>
            </a:r>
            <a:r>
              <a:rPr lang="vi-VN" sz="2000">
                <a:latin typeface="Arial" charset="0"/>
              </a:rPr>
              <a:t>đư</a:t>
            </a:r>
            <a:r>
              <a:rPr lang="en-US" sz="2000">
                <a:latin typeface="Arial" charset="0"/>
              </a:rPr>
              <a:t>ợc giải phóng, 29 xã khác tiêu diệt ác ôn, vây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ồn, giải phóng nhiều ấp.</a:t>
            </a:r>
          </a:p>
        </p:txBody>
      </p:sp>
      <p:sp>
        <p:nvSpPr>
          <p:cNvPr id="21512" name="Text Box 13"/>
          <p:cNvSpPr txBox="1">
            <a:spLocks noChangeArrowheads="1"/>
          </p:cNvSpPr>
          <p:nvPr/>
        </p:nvSpPr>
        <p:spPr bwMode="auto">
          <a:xfrm>
            <a:off x="0" y="5105400"/>
            <a:ext cx="6400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    3/ Ý nghĩa của phong trào “Đồng khởi”</a:t>
            </a:r>
          </a:p>
        </p:txBody>
      </p:sp>
      <p:sp>
        <p:nvSpPr>
          <p:cNvPr id="21513" name="Text Box 15"/>
          <p:cNvSpPr txBox="1">
            <a:spLocks noChangeArrowheads="1"/>
          </p:cNvSpPr>
          <p:nvPr/>
        </p:nvSpPr>
        <p:spPr bwMode="auto">
          <a:xfrm>
            <a:off x="381000" y="5867400"/>
            <a:ext cx="876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 - Nhân dân miền Nam cầm vũ khí chiến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ấu chống quân thù,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ẩy </a:t>
            </a:r>
          </a:p>
        </p:txBody>
      </p:sp>
      <p:sp>
        <p:nvSpPr>
          <p:cNvPr id="21514" name="Text Box 12"/>
          <p:cNvSpPr txBox="1">
            <a:spLocks noChangeArrowheads="1"/>
          </p:cNvSpPr>
          <p:nvPr/>
        </p:nvSpPr>
        <p:spPr bwMode="auto">
          <a:xfrm>
            <a:off x="685800" y="6248400"/>
            <a:ext cx="74676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Mĩ - Diệm r</a:t>
            </a:r>
            <a:r>
              <a:rPr lang="vi-VN" sz="2000">
                <a:latin typeface="Arial" charset="0"/>
              </a:rPr>
              <a:t>ơ</a:t>
            </a:r>
            <a:r>
              <a:rPr lang="en-US" sz="2000">
                <a:latin typeface="Arial" charset="0"/>
              </a:rPr>
              <a:t>i vào thế bị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ộng, lúng túng.</a:t>
            </a:r>
          </a:p>
          <a:p>
            <a:pPr eaLnBrk="1" hangingPunct="1"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457200" y="3276600"/>
            <a:ext cx="78486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latin typeface="Arial" charset="0"/>
              </a:rPr>
              <a:t> - Nêu tình hình n</a:t>
            </a:r>
            <a:r>
              <a:rPr lang="vi-VN" sz="2800">
                <a:latin typeface="Arial" charset="0"/>
              </a:rPr>
              <a:t>ư</a:t>
            </a:r>
            <a:r>
              <a:rPr lang="en-US" sz="2800">
                <a:latin typeface="Arial" charset="0"/>
              </a:rPr>
              <a:t>ớc ta sau hiệp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ịnh Gi</a:t>
            </a:r>
            <a:r>
              <a:rPr lang="vi-VN" sz="2800">
                <a:latin typeface="Arial" charset="0"/>
              </a:rPr>
              <a:t>ơ</a:t>
            </a:r>
            <a:r>
              <a:rPr lang="en-US" sz="2800">
                <a:latin typeface="Arial" charset="0"/>
              </a:rPr>
              <a:t> - ne - v</a:t>
            </a:r>
            <a:r>
              <a:rPr lang="vi-VN" sz="2800">
                <a:latin typeface="Arial" charset="0"/>
              </a:rPr>
              <a:t>ơ</a:t>
            </a:r>
            <a:r>
              <a:rPr lang="en-US" sz="2800">
                <a:latin typeface="Arial" charset="0"/>
              </a:rPr>
              <a:t> ?</a:t>
            </a: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228600" y="4953000"/>
            <a:ext cx="89154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latin typeface="Arial" charset="0"/>
              </a:rPr>
              <a:t>- Vì sao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ất n</a:t>
            </a:r>
            <a:r>
              <a:rPr lang="vi-VN" sz="2800">
                <a:latin typeface="Arial" charset="0"/>
              </a:rPr>
              <a:t>ư</a:t>
            </a:r>
            <a:r>
              <a:rPr lang="en-US" sz="2800">
                <a:latin typeface="Arial" charset="0"/>
              </a:rPr>
              <a:t>ớc ta, nhân dân ta phải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au nỗi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au chia cắt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 build="allAtOnce"/>
      <p:bldP spid="2055" grpId="0"/>
      <p:bldP spid="2055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3" name="OUTPUT_dang dung BT.wmv">
            <a:hlinkClick r:id="" action="ppaction://media"/>
          </p:cNvPr>
          <p:cNvPicPr>
            <a:picLocks noRot="1" noChangeAspect="1" noChangeArrowheads="1"/>
          </p:cNvPicPr>
          <p:nvPr>
            <a:videoFile r:link="rId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28600" y="1524000"/>
            <a:ext cx="86868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5199" fill="hold"/>
                                        <p:tgtEl>
                                          <p:spTgt spid="717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1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1" dur="1" fill="hold"/>
                                        <p:tgtEl>
                                          <p:spTgt spid="717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73"/>
                  </p:tgtEl>
                </p:cond>
              </p:nextCondLst>
            </p:seq>
            <p:vide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173"/>
                </p:tgtEl>
              </p:cMediaNode>
            </p:vide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7" name="Picture 5" descr="VietnameseProvincesMapTiengViet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381000"/>
            <a:ext cx="4741863" cy="6096000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381000" y="2209800"/>
            <a:ext cx="72390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>
                <a:latin typeface="Arial" charset="0"/>
              </a:rPr>
              <a:t>Bài 20: </a:t>
            </a:r>
            <a:r>
              <a:rPr lang="en-US" sz="4400">
                <a:latin typeface="Arial" charset="0"/>
              </a:rPr>
              <a:t>Bến Tre </a:t>
            </a:r>
            <a:r>
              <a:rPr lang="vi-VN" sz="4400">
                <a:latin typeface="Arial" charset="0"/>
              </a:rPr>
              <a:t>đ</a:t>
            </a:r>
            <a:r>
              <a:rPr lang="en-US" sz="4400">
                <a:latin typeface="Arial" charset="0"/>
              </a:rPr>
              <a:t>ồng khởi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685800" y="1600200"/>
            <a:ext cx="68580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>
                <a:latin typeface="Arial" charset="0"/>
              </a:rPr>
              <a:t>Bài 20: </a:t>
            </a:r>
            <a:r>
              <a:rPr lang="en-US" sz="4400">
                <a:latin typeface="Arial" charset="0"/>
              </a:rPr>
              <a:t>Bến Tre </a:t>
            </a:r>
            <a:r>
              <a:rPr lang="vi-VN" sz="4400">
                <a:latin typeface="Arial" charset="0"/>
              </a:rPr>
              <a:t>đ</a:t>
            </a:r>
            <a:r>
              <a:rPr lang="en-US" sz="4400">
                <a:latin typeface="Arial" charset="0"/>
              </a:rPr>
              <a:t>ồng khởi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0" y="2819400"/>
            <a:ext cx="80772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1/ Nguyên nhân bùng nổ phong trào “Đồng khởi”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3" descr="1.bmp"/>
          <p:cNvPicPr>
            <a:picLocks noGrp="1" noChangeAspect="1"/>
          </p:cNvPicPr>
          <p:nvPr>
            <p:ph type="title"/>
          </p:nvPr>
        </p:nvPicPr>
        <p:blipFill>
          <a:blip r:embed="rId2"/>
          <a:srcRect/>
          <a:stretch>
            <a:fillRect/>
          </a:stretch>
        </p:blipFill>
        <p:spPr>
          <a:xfrm>
            <a:off x="228600" y="762000"/>
            <a:ext cx="6172200" cy="57912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2" name="Picture 4" descr="maychem"/>
          <p:cNvPicPr>
            <a:picLocks noGrp="1" noChangeAspect="1" noChangeArrowheads="1"/>
          </p:cNvPicPr>
          <p:nvPr>
            <p:ph type="title"/>
          </p:nvPr>
        </p:nvPicPr>
        <p:blipFill>
          <a:blip r:embed="rId2"/>
          <a:srcRect/>
          <a:stretch>
            <a:fillRect/>
          </a:stretch>
        </p:blipFill>
        <p:spPr>
          <a:xfrm>
            <a:off x="304800" y="1143000"/>
            <a:ext cx="6781800" cy="5562600"/>
          </a:xfrm>
          <a:noFill/>
          <a:ln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 Box 5"/>
          <p:cNvSpPr txBox="1">
            <a:spLocks noChangeArrowheads="1"/>
          </p:cNvSpPr>
          <p:nvPr/>
        </p:nvSpPr>
        <p:spPr bwMode="auto">
          <a:xfrm>
            <a:off x="228600" y="1752600"/>
            <a:ext cx="78486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1/ Nguyên nhân bùng nổ phong trào “Đồng khởi”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457200" y="2286000"/>
            <a:ext cx="83820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latin typeface="Arial" charset="0"/>
              </a:rPr>
              <a:t>- Do sự 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àn áp tàn bạo của chính quyền Mĩ – Diệm.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228600" y="2895600"/>
            <a:ext cx="89154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2/ Phong trào “Đồng khởi” của nhân dân tỉnh Bến Tre.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/>
      <p:bldP spid="12295" grpId="0"/>
    </p:bldLst>
  </p:timing>
</p:sld>
</file>

<file path=ppt/theme/theme1.xml><?xml version="1.0" encoding="utf-8"?>
<a:theme xmlns:a="http://schemas.openxmlformats.org/drawingml/2006/main" name="Fireworks">
  <a:themeElements>
    <a:clrScheme name="Fireworks 1">
      <a:dk1>
        <a:srgbClr val="AF273E"/>
      </a:dk1>
      <a:lt1>
        <a:srgbClr val="FFCC00"/>
      </a:lt1>
      <a:dk2>
        <a:srgbClr val="000000"/>
      </a:dk2>
      <a:lt2>
        <a:srgbClr val="FFFFFF"/>
      </a:lt2>
      <a:accent1>
        <a:srgbClr val="FF8B17"/>
      </a:accent1>
      <a:accent2>
        <a:srgbClr val="FFE103"/>
      </a:accent2>
      <a:accent3>
        <a:srgbClr val="AAAAAA"/>
      </a:accent3>
      <a:accent4>
        <a:srgbClr val="DAAE00"/>
      </a:accent4>
      <a:accent5>
        <a:srgbClr val="FFC4AB"/>
      </a:accent5>
      <a:accent6>
        <a:srgbClr val="E7CC02"/>
      </a:accent6>
      <a:hlink>
        <a:srgbClr val="FF3399"/>
      </a:hlink>
      <a:folHlink>
        <a:srgbClr val="FE1F08"/>
      </a:folHlink>
    </a:clrScheme>
    <a:fontScheme name="Fireworks">
      <a:majorFont>
        <a:latin typeface="Arial Black"/>
        <a:ea typeface=""/>
        <a:cs typeface=""/>
      </a:majorFont>
      <a:minorFont>
        <a:latin typeface="Arial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Black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Black" pitchFamily="34" charset="0"/>
          </a:defRPr>
        </a:defPPr>
      </a:lstStyle>
    </a:lnDef>
  </a:objectDefaults>
  <a:extraClrSchemeLst>
    <a:extraClrScheme>
      <a:clrScheme name="Fireworks 1">
        <a:dk1>
          <a:srgbClr val="AF273E"/>
        </a:dk1>
        <a:lt1>
          <a:srgbClr val="FFCC00"/>
        </a:lt1>
        <a:dk2>
          <a:srgbClr val="000000"/>
        </a:dk2>
        <a:lt2>
          <a:srgbClr val="FFFFFF"/>
        </a:lt2>
        <a:accent1>
          <a:srgbClr val="FF8B17"/>
        </a:accent1>
        <a:accent2>
          <a:srgbClr val="FFE103"/>
        </a:accent2>
        <a:accent3>
          <a:srgbClr val="AAAAAA"/>
        </a:accent3>
        <a:accent4>
          <a:srgbClr val="DAAE00"/>
        </a:accent4>
        <a:accent5>
          <a:srgbClr val="FFC4AB"/>
        </a:accent5>
        <a:accent6>
          <a:srgbClr val="E7CC02"/>
        </a:accent6>
        <a:hlink>
          <a:srgbClr val="FF3399"/>
        </a:hlink>
        <a:folHlink>
          <a:srgbClr val="FE1F0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2">
        <a:dk1>
          <a:srgbClr val="0000A4"/>
        </a:dk1>
        <a:lt1>
          <a:srgbClr val="CCFFFF"/>
        </a:lt1>
        <a:dk2>
          <a:srgbClr val="000066"/>
        </a:dk2>
        <a:lt2>
          <a:srgbClr val="00FFFF"/>
        </a:lt2>
        <a:accent1>
          <a:srgbClr val="51B2E3"/>
        </a:accent1>
        <a:accent2>
          <a:srgbClr val="04E8AC"/>
        </a:accent2>
        <a:accent3>
          <a:srgbClr val="AAAAB8"/>
        </a:accent3>
        <a:accent4>
          <a:srgbClr val="AEDADA"/>
        </a:accent4>
        <a:accent5>
          <a:srgbClr val="B3D5EF"/>
        </a:accent5>
        <a:accent6>
          <a:srgbClr val="03D29B"/>
        </a:accent6>
        <a:hlink>
          <a:srgbClr val="FF3399"/>
        </a:hlink>
        <a:folHlink>
          <a:srgbClr val="8F5FD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3">
        <a:dk1>
          <a:srgbClr val="9F237F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FF03E7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E702D1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4">
        <a:dk1>
          <a:srgbClr val="00603B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07FB18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06E315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5">
        <a:dk1>
          <a:srgbClr val="FF6600"/>
        </a:dk1>
        <a:lt1>
          <a:srgbClr val="FFFFFF"/>
        </a:lt1>
        <a:dk2>
          <a:srgbClr val="003366"/>
        </a:dk2>
        <a:lt2>
          <a:srgbClr val="FFFFFF"/>
        </a:lt2>
        <a:accent1>
          <a:srgbClr val="FF99FF"/>
        </a:accent1>
        <a:accent2>
          <a:srgbClr val="FFFF99"/>
        </a:accent2>
        <a:accent3>
          <a:srgbClr val="AAADB8"/>
        </a:accent3>
        <a:accent4>
          <a:srgbClr val="DADADA"/>
        </a:accent4>
        <a:accent5>
          <a:srgbClr val="FFCAFF"/>
        </a:accent5>
        <a:accent6>
          <a:srgbClr val="E7E78A"/>
        </a:accent6>
        <a:hlink>
          <a:srgbClr val="FF33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6">
        <a:dk1>
          <a:srgbClr val="000000"/>
        </a:dk1>
        <a:lt1>
          <a:srgbClr val="FFFFFF"/>
        </a:lt1>
        <a:dk2>
          <a:srgbClr val="993366"/>
        </a:dk2>
        <a:lt2>
          <a:srgbClr val="CCFFFF"/>
        </a:lt2>
        <a:accent1>
          <a:srgbClr val="CCECFF"/>
        </a:accent1>
        <a:accent2>
          <a:srgbClr val="FFFF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8A"/>
        </a:accent6>
        <a:hlink>
          <a:srgbClr val="FFCCFF"/>
        </a:hlink>
        <a:folHlink>
          <a:srgbClr val="FFCC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Fireworks</Template>
  <TotalTime>58</TotalTime>
  <Words>896</Words>
  <Application>Microsoft Office PowerPoint</Application>
  <PresentationFormat>On-screen Show (4:3)</PresentationFormat>
  <Paragraphs>69</Paragraphs>
  <Slides>19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Arial Black</vt:lpstr>
      <vt:lpstr>Times New Roman</vt:lpstr>
      <vt:lpstr>Fireworks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Phiếu thảo luận nhóm   Thuật lại sự kiện ngày 17 -1 -1960.    Sự kiện này có ảnh hưởng gì đến các huyện khác ở tỉnh Bến Tre ?  - Kết quả của phong trào “Đồng khởi” ở Bến Tre?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Trò chơi: Ai nhanh hơn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Hp</cp:lastModifiedBy>
  <cp:revision>8</cp:revision>
  <dcterms:created xsi:type="dcterms:W3CDTF">2009-07-04T14:22:52Z</dcterms:created>
  <dcterms:modified xsi:type="dcterms:W3CDTF">2024-01-14T14:15:06Z</dcterms:modified>
</cp:coreProperties>
</file>