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85" r:id="rId2"/>
    <p:sldId id="257" r:id="rId3"/>
    <p:sldId id="283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embeddedFontLst>
    <p:embeddedFont>
      <p:font typeface="#9Slide03 Kaleko 105 Round Bold" panose="020B0604020202020204" charset="0"/>
      <p:bold r:id="rId11"/>
    </p:embeddedFont>
    <p:embeddedFont>
      <p:font typeface="#9Slide03 BoosterNextFYBlack" panose="020B0604020202020204" charset="0"/>
      <p:regular r:id="rId12"/>
    </p:embeddedFont>
    <p:embeddedFont>
      <p:font typeface="#9Slide07 Itim" panose="020B0604020202020204" charset="-34"/>
      <p:regular r:id="rId13"/>
    </p:embeddedFont>
    <p:embeddedFont>
      <p:font typeface="Lobster" panose="020B0604020202020204" charset="0"/>
      <p:regular r:id="rId14"/>
    </p:embeddedFont>
    <p:embeddedFont>
      <p:font typeface="#9Slide03 AmpleSoft Bold" panose="020B0604020202020204" charset="0"/>
      <p:regular r:id="rId15"/>
    </p:embeddedFont>
    <p:embeddedFont>
      <p:font typeface="#9Slide07 IcielKoni" panose="020B0604020202020204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微软雅黑" panose="020B0503020204020204" pitchFamily="34" charset="-122"/>
      <p:regular r:id="rId22"/>
      <p:bold r:id="rId23"/>
    </p:embeddedFont>
    <p:embeddedFont>
      <p:font typeface="#9Slide03 Arima Madurai ExtraBo" panose="020B0604020202020204" charset="0"/>
      <p:bold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4584850-E4FA-4DDB-A5A2-DE9F79E709AC}">
          <p14:sldIdLst>
            <p14:sldId id="285"/>
            <p14:sldId id="257"/>
          </p14:sldIdLst>
        </p14:section>
        <p14:section name="Bài 1" id="{14465E77-3822-43EE-B7C9-10F31E37F5B1}">
          <p14:sldIdLst>
            <p14:sldId id="283"/>
            <p14:sldId id="259"/>
          </p14:sldIdLst>
        </p14:section>
        <p14:section name="Bài 2" id="{06DBE546-9882-4391-B0A6-25C9C51FAC10}">
          <p14:sldIdLst>
            <p14:sldId id="260"/>
            <p14:sldId id="261"/>
          </p14:sldIdLst>
        </p14:section>
        <p14:section name="Bài 3" id="{B61A86DE-69A3-4563-9CCC-AAF15FF9AC50}">
          <p14:sldIdLst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5E4"/>
    <a:srgbClr val="CC99FF"/>
    <a:srgbClr val="CC66FF"/>
    <a:srgbClr val="DD53AF"/>
    <a:srgbClr val="663300"/>
    <a:srgbClr val="FF9900"/>
    <a:srgbClr val="F5D54C"/>
    <a:srgbClr val="29BB77"/>
    <a:srgbClr val="9933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56" autoAdjust="0"/>
    <p:restoredTop sz="94216" autoAdjust="0"/>
  </p:normalViewPr>
  <p:slideViewPr>
    <p:cSldViewPr snapToGrid="0">
      <p:cViewPr varScale="1">
        <p:scale>
          <a:sx n="65" d="100"/>
          <a:sy n="65" d="100"/>
        </p:scale>
        <p:origin x="1012" y="40"/>
      </p:cViewPr>
      <p:guideLst>
        <p:guide orient="horz" pos="2160"/>
        <p:guide pos="3840"/>
        <p:guide orient="horz" pos="21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7E54D-36E4-47A7-A150-B9283F424813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7D556-B48F-463F-8A45-EEEDBD4C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70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7D556-B48F-463F-8A45-EEEDBD4C18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96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7D556-B48F-463F-8A45-EEEDBD4C18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99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7D556-B48F-463F-8A45-EEEDBD4C18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6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2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20182" y="1641346"/>
            <a:ext cx="7751634" cy="3220871"/>
            <a:chOff x="2220182" y="1641346"/>
            <a:chExt cx="7751634" cy="3220871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944" b="96111" l="3021" r="44167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8" t="67022" r="55338" b="2105"/>
            <a:stretch/>
          </p:blipFill>
          <p:spPr bwMode="auto">
            <a:xfrm>
              <a:off x="2220182" y="1641346"/>
              <a:ext cx="7751634" cy="3220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520038" y="2461832"/>
              <a:ext cx="5151923" cy="166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400" dirty="0" err="1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Ôn</a:t>
              </a:r>
              <a:r>
                <a:rPr lang="en-US" sz="3400" dirty="0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tập</a:t>
              </a:r>
              <a:r>
                <a:rPr lang="en-US" sz="3400" dirty="0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về</a:t>
              </a:r>
              <a:r>
                <a:rPr lang="en-US" sz="3400" dirty="0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</a:p>
            <a:p>
              <a:pPr algn="ctr"/>
              <a:r>
                <a:rPr lang="en-US" sz="3400" dirty="0" err="1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tính</a:t>
              </a:r>
              <a:r>
                <a:rPr lang="en-US" sz="3400" dirty="0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diện</a:t>
              </a:r>
              <a:r>
                <a:rPr lang="en-US" sz="3400" dirty="0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tích</a:t>
              </a:r>
              <a:r>
                <a:rPr lang="en-US" sz="3400" dirty="0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, </a:t>
              </a:r>
              <a:r>
                <a:rPr lang="en-US" sz="3400" dirty="0" err="1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thể</a:t>
              </a:r>
              <a:r>
                <a:rPr lang="en-US" sz="3400" dirty="0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tích</a:t>
              </a:r>
              <a:r>
                <a:rPr lang="en-US" sz="3400" dirty="0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</a:p>
            <a:p>
              <a:pPr algn="ctr"/>
              <a:r>
                <a:rPr lang="en-US" sz="3400" dirty="0" err="1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một</a:t>
              </a:r>
              <a:r>
                <a:rPr lang="en-US" sz="3400" dirty="0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số</a:t>
              </a:r>
              <a:r>
                <a:rPr lang="en-US" sz="3400" dirty="0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 smtClean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hình</a:t>
              </a:r>
              <a:endParaRPr lang="en-US" sz="3400" dirty="0">
                <a:solidFill>
                  <a:srgbClr val="29BB77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Kaleko 105 Round Bold" pitchFamily="2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id="{37E27A88-2241-43AC-9D29-566B7A1DB923}"/>
              </a:ext>
            </a:extLst>
          </p:cNvPr>
          <p:cNvGrpSpPr/>
          <p:nvPr/>
        </p:nvGrpSpPr>
        <p:grpSpPr>
          <a:xfrm>
            <a:off x="-76246" y="-22627"/>
            <a:ext cx="12305231" cy="1124471"/>
            <a:chOff x="-27590" y="-17733"/>
            <a:chExt cx="12305231" cy="1124471"/>
          </a:xfrm>
        </p:grpSpPr>
        <p:grpSp>
          <p:nvGrpSpPr>
            <p:cNvPr id="16" name="组合 17">
              <a:extLst>
                <a:ext uri="{FF2B5EF4-FFF2-40B4-BE49-F238E27FC236}">
                  <a16:creationId xmlns:a16="http://schemas.microsoft.com/office/drawing/2014/main" id="{C6701077-7EB6-43E2-9010-056AD0F767C2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23" name="图片 18">
                <a:extLst>
                  <a:ext uri="{FF2B5EF4-FFF2-40B4-BE49-F238E27FC236}">
                    <a16:creationId xmlns:a16="http://schemas.microsoft.com/office/drawing/2014/main" id="{49F675B8-7682-4411-8F30-C4F57D095A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24" name="图片 19">
                <a:extLst>
                  <a:ext uri="{FF2B5EF4-FFF2-40B4-BE49-F238E27FC236}">
                    <a16:creationId xmlns:a16="http://schemas.microsoft.com/office/drawing/2014/main" id="{3F13CB90-AFF3-415B-A0EA-D0AD00711D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25" name="图片 20">
                <a:extLst>
                  <a:ext uri="{FF2B5EF4-FFF2-40B4-BE49-F238E27FC236}">
                    <a16:creationId xmlns:a16="http://schemas.microsoft.com/office/drawing/2014/main" id="{79C030A4-1967-4EAF-9A19-218CB6757F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20" name="图片 21">
              <a:extLst>
                <a:ext uri="{FF2B5EF4-FFF2-40B4-BE49-F238E27FC236}">
                  <a16:creationId xmlns:a16="http://schemas.microsoft.com/office/drawing/2014/main" id="{C4D6367B-45D3-44E1-8B42-B46D853A5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22" name="图片 22">
              <a:extLst>
                <a:ext uri="{FF2B5EF4-FFF2-40B4-BE49-F238E27FC236}">
                  <a16:creationId xmlns:a16="http://schemas.microsoft.com/office/drawing/2014/main" id="{A16F9C00-FAE8-43D9-BB18-D6D29BCA6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3014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07931" y="318662"/>
            <a:ext cx="2976137" cy="2031381"/>
            <a:chOff x="4607931" y="318662"/>
            <a:chExt cx="2976137" cy="203138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500" b="51759" l="67448" r="977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14" t="7095" r="3827" b="46780"/>
            <a:stretch/>
          </p:blipFill>
          <p:spPr bwMode="auto">
            <a:xfrm>
              <a:off x="4607931" y="318662"/>
              <a:ext cx="2976137" cy="2031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4839166" y="900843"/>
              <a:ext cx="2494507" cy="746243"/>
              <a:chOff x="4862916" y="1957743"/>
              <a:chExt cx="2494507" cy="74624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912523" y="1957743"/>
                <a:ext cx="244490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 err="1" smtClean="0">
                    <a:solidFill>
                      <a:srgbClr val="DD53AF"/>
                    </a:solidFill>
                    <a:latin typeface="#9Slide07 IcielKoni" pitchFamily="2" charset="0"/>
                  </a:rPr>
                  <a:t>Mục</a:t>
                </a:r>
                <a:r>
                  <a:rPr lang="en-US" sz="4000" dirty="0" smtClean="0">
                    <a:solidFill>
                      <a:srgbClr val="DD53AF"/>
                    </a:solidFill>
                    <a:latin typeface="#9Slide07 IcielKoni" pitchFamily="2" charset="0"/>
                  </a:rPr>
                  <a:t> </a:t>
                </a:r>
                <a:r>
                  <a:rPr lang="en-US" sz="4000" dirty="0" err="1" smtClean="0">
                    <a:solidFill>
                      <a:srgbClr val="DD53AF"/>
                    </a:solidFill>
                    <a:latin typeface="#9Slide07 IcielKoni" pitchFamily="2" charset="0"/>
                  </a:rPr>
                  <a:t>tiêu</a:t>
                </a:r>
                <a:endParaRPr lang="en-US" sz="4000" dirty="0">
                  <a:solidFill>
                    <a:srgbClr val="DD53AF"/>
                  </a:solidFill>
                  <a:latin typeface="#9Slide07 IcielKoni" pitchFamily="2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62916" y="1996100"/>
                <a:ext cx="24895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 smtClean="0">
                    <a:solidFill>
                      <a:srgbClr val="F5D54C"/>
                    </a:solidFill>
                    <a:latin typeface="#9Slide07 IcielKoni" pitchFamily="2" charset="0"/>
                  </a:rPr>
                  <a:t>Mục</a:t>
                </a:r>
                <a:r>
                  <a:rPr lang="en-US" sz="4000" dirty="0" smtClean="0">
                    <a:solidFill>
                      <a:srgbClr val="F5D54C"/>
                    </a:solidFill>
                    <a:latin typeface="#9Slide07 IcielKoni" pitchFamily="2" charset="0"/>
                  </a:rPr>
                  <a:t> </a:t>
                </a:r>
                <a:r>
                  <a:rPr lang="en-US" sz="4000" dirty="0" err="1" smtClean="0">
                    <a:solidFill>
                      <a:srgbClr val="F5D54C"/>
                    </a:solidFill>
                    <a:latin typeface="#9Slide07 IcielKoni" pitchFamily="2" charset="0"/>
                  </a:rPr>
                  <a:t>tiêu</a:t>
                </a:r>
                <a:endParaRPr lang="en-US" sz="4000" dirty="0">
                  <a:solidFill>
                    <a:srgbClr val="F5D54C"/>
                  </a:solidFill>
                  <a:latin typeface="#9Slide07 IcielKoni" pitchFamily="2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973776" y="2624447"/>
            <a:ext cx="10236529" cy="2493818"/>
            <a:chOff x="973776" y="2624447"/>
            <a:chExt cx="10236529" cy="249381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944" b="96111" l="3021" r="44167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" t="69969" r="56459" b="4655"/>
            <a:stretch/>
          </p:blipFill>
          <p:spPr bwMode="auto">
            <a:xfrm>
              <a:off x="973776" y="2624447"/>
              <a:ext cx="10236529" cy="2493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343938" y="3328987"/>
              <a:ext cx="946765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	</a:t>
              </a:r>
              <a:r>
                <a:rPr lang="en-US" sz="3200" dirty="0" err="1" smtClean="0">
                  <a:latin typeface="#9Slide07 Itim" pitchFamily="2" charset="-34"/>
                  <a:cs typeface="#9Slide07 Itim" pitchFamily="2" charset="-34"/>
                </a:rPr>
                <a:t>Củng</a:t>
              </a:r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 smtClean="0">
                  <a:latin typeface="#9Slide07 Itim" pitchFamily="2" charset="-34"/>
                  <a:cs typeface="#9Slide07 Itim" pitchFamily="2" charset="-34"/>
                </a:rPr>
                <a:t>cố</a:t>
              </a:r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 smtClean="0">
                  <a:latin typeface="#9Slide07 Itim" pitchFamily="2" charset="-34"/>
                  <a:cs typeface="#9Slide07 Itim" pitchFamily="2" charset="-34"/>
                </a:rPr>
                <a:t>kiến</a:t>
              </a:r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 smtClean="0">
                  <a:latin typeface="#9Slide07 Itim" pitchFamily="2" charset="-34"/>
                  <a:cs typeface="#9Slide07 Itim" pitchFamily="2" charset="-34"/>
                </a:rPr>
                <a:t>thức</a:t>
              </a:r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 smtClean="0">
                  <a:latin typeface="#9Slide07 Itim" pitchFamily="2" charset="-34"/>
                  <a:cs typeface="#9Slide07 Itim" pitchFamily="2" charset="-34"/>
                </a:rPr>
                <a:t>và</a:t>
              </a:r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 smtClean="0">
                  <a:latin typeface="#9Slide07 Itim" pitchFamily="2" charset="-34"/>
                  <a:cs typeface="#9Slide07 Itim" pitchFamily="2" charset="-34"/>
                </a:rPr>
                <a:t>rèn</a:t>
              </a:r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 smtClean="0">
                  <a:latin typeface="#9Slide07 Itim" pitchFamily="2" charset="-34"/>
                  <a:cs typeface="#9Slide07 Itim" pitchFamily="2" charset="-34"/>
                </a:rPr>
                <a:t>kĩ</a:t>
              </a:r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 smtClean="0">
                  <a:latin typeface="#9Slide07 Itim" pitchFamily="2" charset="-34"/>
                  <a:cs typeface="#9Slide07 Itim" pitchFamily="2" charset="-34"/>
                </a:rPr>
                <a:t>năng</a:t>
              </a:r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 smtClean="0">
                  <a:latin typeface="#9Slide07 Itim" pitchFamily="2" charset="-34"/>
                  <a:cs typeface="#9Slide07 Itim" pitchFamily="2" charset="-34"/>
                </a:rPr>
                <a:t>tính</a:t>
              </a:r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 smtClean="0">
                  <a:latin typeface="#9Slide07 Itim" pitchFamily="2" charset="-34"/>
                  <a:cs typeface="#9Slide07 Itim" pitchFamily="2" charset="-34"/>
                </a:rPr>
                <a:t>diện</a:t>
              </a:r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 smtClean="0">
                  <a:latin typeface="#9Slide07 Itim" pitchFamily="2" charset="-34"/>
                  <a:cs typeface="#9Slide07 Itim" pitchFamily="2" charset="-34"/>
                </a:rPr>
                <a:t>tích</a:t>
              </a:r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, </a:t>
              </a:r>
            </a:p>
            <a:p>
              <a:r>
                <a:rPr lang="en-US" sz="3200" dirty="0" err="1" smtClean="0">
                  <a:latin typeface="#9Slide07 Itim" pitchFamily="2" charset="-34"/>
                  <a:cs typeface="#9Slide07 Itim" pitchFamily="2" charset="-34"/>
                </a:rPr>
                <a:t>thể</a:t>
              </a:r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 smtClean="0">
                  <a:latin typeface="#9Slide07 Itim" pitchFamily="2" charset="-34"/>
                  <a:cs typeface="#9Slide07 Itim" pitchFamily="2" charset="-34"/>
                </a:rPr>
                <a:t>tích</a:t>
              </a:r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 smtClean="0">
                  <a:latin typeface="#9Slide07 Itim" pitchFamily="2" charset="-34"/>
                  <a:cs typeface="#9Slide07 Itim" pitchFamily="2" charset="-34"/>
                </a:rPr>
                <a:t>một</a:t>
              </a:r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 smtClean="0">
                  <a:latin typeface="#9Slide07 Itim" pitchFamily="2" charset="-34"/>
                  <a:cs typeface="#9Slide07 Itim" pitchFamily="2" charset="-34"/>
                </a:rPr>
                <a:t>số</a:t>
              </a:r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 smtClean="0">
                  <a:latin typeface="#9Slide07 Itim" pitchFamily="2" charset="-34"/>
                  <a:cs typeface="#9Slide07 Itim" pitchFamily="2" charset="-34"/>
                </a:rPr>
                <a:t>hình</a:t>
              </a:r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 smtClean="0">
                  <a:latin typeface="#9Slide07 Itim" pitchFamily="2" charset="-34"/>
                  <a:cs typeface="#9Slide07 Itim" pitchFamily="2" charset="-34"/>
                </a:rPr>
                <a:t>đã</a:t>
              </a:r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 smtClean="0">
                  <a:latin typeface="#9Slide07 Itim" pitchFamily="2" charset="-34"/>
                  <a:cs typeface="#9Slide07 Itim" pitchFamily="2" charset="-34"/>
                </a:rPr>
                <a:t>học</a:t>
              </a:r>
              <a:r>
                <a:rPr lang="en-US" sz="3200" dirty="0" smtClean="0">
                  <a:latin typeface="#9Slide07 Itim" pitchFamily="2" charset="-34"/>
                  <a:cs typeface="#9Slide07 Itim" pitchFamily="2" charset="-34"/>
                </a:rPr>
                <a:t>.</a:t>
              </a:r>
              <a:endParaRPr lang="en-US" sz="3200" dirty="0">
                <a:latin typeface="#9Slide07 Itim" pitchFamily="2" charset="-34"/>
                <a:cs typeface="#9Slide07 Itim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11790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Brace 6"/>
          <p:cNvSpPr/>
          <p:nvPr/>
        </p:nvSpPr>
        <p:spPr>
          <a:xfrm>
            <a:off x="3152631" y="4075404"/>
            <a:ext cx="409433" cy="1543378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 rot="13427201">
            <a:off x="8331545" y="4874524"/>
            <a:ext cx="409433" cy="1075347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 rot="16200000">
            <a:off x="5584525" y="3614063"/>
            <a:ext cx="409433" cy="4454354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Diagonal Corner Rectangle 9"/>
          <p:cNvSpPr/>
          <p:nvPr/>
        </p:nvSpPr>
        <p:spPr>
          <a:xfrm>
            <a:off x="1787856" y="4514225"/>
            <a:ext cx="1187355" cy="66873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DD53AF"/>
                </a:solidFill>
                <a:latin typeface="#9Slide03 BoosterNextFYBlack" pitchFamily="2" charset="0"/>
              </a:rPr>
              <a:t>4m</a:t>
            </a:r>
            <a:endParaRPr lang="en-US" sz="2800" dirty="0">
              <a:solidFill>
                <a:srgbClr val="DD53AF"/>
              </a:solidFill>
              <a:latin typeface="#9Slide03 BoosterNextFYBlack" pitchFamily="2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5245949" y="6132774"/>
            <a:ext cx="1187355" cy="66873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3 BoosterNextFYBlack" pitchFamily="2" charset="0"/>
              </a:rPr>
              <a:t>6</a:t>
            </a:r>
            <a:r>
              <a:rPr lang="en-US" sz="2800" dirty="0" smtClean="0">
                <a:solidFill>
                  <a:srgbClr val="DD53AF"/>
                </a:solidFill>
                <a:latin typeface="#9Slide03 BoosterNextFYBlack" pitchFamily="2" charset="0"/>
              </a:rPr>
              <a:t>m</a:t>
            </a:r>
            <a:endParaRPr lang="en-US" sz="2800" dirty="0">
              <a:solidFill>
                <a:srgbClr val="DD53AF"/>
              </a:solidFill>
              <a:latin typeface="#9Slide03 BoosterNextFYBlack" pitchFamily="2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 rot="18651747">
            <a:off x="8481092" y="5546609"/>
            <a:ext cx="1187355" cy="66873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DD53AF"/>
                </a:solidFill>
                <a:latin typeface="#9Slide03 BoosterNextFYBlack" pitchFamily="2" charset="0"/>
              </a:rPr>
              <a:t>4,5m</a:t>
            </a:r>
            <a:endParaRPr lang="en-US" sz="2800" dirty="0">
              <a:solidFill>
                <a:srgbClr val="DD53AF"/>
              </a:solidFill>
              <a:latin typeface="#9Slide03 BoosterNextFYBlack" pitchFamily="2" charset="0"/>
            </a:endParaRPr>
          </a:p>
        </p:txBody>
      </p:sp>
      <p:sp>
        <p:nvSpPr>
          <p:cNvPr id="6" name="Cube 5"/>
          <p:cNvSpPr/>
          <p:nvPr/>
        </p:nvSpPr>
        <p:spPr>
          <a:xfrm>
            <a:off x="3550692" y="3305566"/>
            <a:ext cx="5199608" cy="2286000"/>
          </a:xfrm>
          <a:prstGeom prst="cube">
            <a:avLst>
              <a:gd name="adj" fmla="val 3371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4344487" y="3305566"/>
            <a:ext cx="0" cy="153967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344487" y="4845242"/>
            <a:ext cx="4405814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9" idx="0"/>
          </p:cNvCxnSpPr>
          <p:nvPr/>
        </p:nvCxnSpPr>
        <p:spPr>
          <a:xfrm flipH="1">
            <a:off x="3562065" y="4845242"/>
            <a:ext cx="782422" cy="79128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315310" y="43223"/>
            <a:ext cx="11871447" cy="2353131"/>
            <a:chOff x="1915510" y="481447"/>
            <a:chExt cx="11871447" cy="2945085"/>
          </a:xfrm>
        </p:grpSpPr>
        <p:sp>
          <p:nvSpPr>
            <p:cNvPr id="50" name="Speech Bubble: Rectangle with Corners Rounded 6">
              <a:extLst>
                <a:ext uri="{FF2B5EF4-FFF2-40B4-BE49-F238E27FC236}">
                  <a16:creationId xmlns:a16="http://schemas.microsoft.com/office/drawing/2014/main" id="{10CCC72B-593B-4ECC-9A8C-CF0835BE6B5C}"/>
                </a:ext>
              </a:extLst>
            </p:cNvPr>
            <p:cNvSpPr/>
            <p:nvPr/>
          </p:nvSpPr>
          <p:spPr>
            <a:xfrm>
              <a:off x="1915510" y="481447"/>
              <a:ext cx="11571890" cy="2945085"/>
            </a:xfrm>
            <a:custGeom>
              <a:avLst/>
              <a:gdLst>
                <a:gd name="connsiteX0" fmla="*/ 0 w 9202194"/>
                <a:gd name="connsiteY0" fmla="*/ 214159 h 1284929"/>
                <a:gd name="connsiteX1" fmla="*/ 214159 w 9202194"/>
                <a:gd name="connsiteY1" fmla="*/ 0 h 1284929"/>
                <a:gd name="connsiteX2" fmla="*/ 838340 w 9202194"/>
                <a:gd name="connsiteY2" fmla="*/ 0 h 1284929"/>
                <a:gd name="connsiteX3" fmla="*/ 1307907 w 9202194"/>
                <a:gd name="connsiteY3" fmla="*/ 0 h 1284929"/>
                <a:gd name="connsiteX4" fmla="*/ 1880550 w 9202194"/>
                <a:gd name="connsiteY4" fmla="*/ 0 h 1284929"/>
                <a:gd name="connsiteX5" fmla="*/ 2453194 w 9202194"/>
                <a:gd name="connsiteY5" fmla="*/ 0 h 1284929"/>
                <a:gd name="connsiteX6" fmla="*/ 2871223 w 9202194"/>
                <a:gd name="connsiteY6" fmla="*/ 0 h 1284929"/>
                <a:gd name="connsiteX7" fmla="*/ 3495404 w 9202194"/>
                <a:gd name="connsiteY7" fmla="*/ 0 h 1284929"/>
                <a:gd name="connsiteX8" fmla="*/ 4119585 w 9202194"/>
                <a:gd name="connsiteY8" fmla="*/ 0 h 1284929"/>
                <a:gd name="connsiteX9" fmla="*/ 4795304 w 9202194"/>
                <a:gd name="connsiteY9" fmla="*/ 0 h 1284929"/>
                <a:gd name="connsiteX10" fmla="*/ 5367947 w 9202194"/>
                <a:gd name="connsiteY10" fmla="*/ 0 h 1284929"/>
                <a:gd name="connsiteX11" fmla="*/ 5932939 w 9202194"/>
                <a:gd name="connsiteY11" fmla="*/ 0 h 1284929"/>
                <a:gd name="connsiteX12" fmla="*/ 6481941 w 9202194"/>
                <a:gd name="connsiteY12" fmla="*/ 0 h 1284929"/>
                <a:gd name="connsiteX13" fmla="*/ 6966981 w 9202194"/>
                <a:gd name="connsiteY13" fmla="*/ 0 h 1284929"/>
                <a:gd name="connsiteX14" fmla="*/ 7310723 w 9202194"/>
                <a:gd name="connsiteY14" fmla="*/ 0 h 1284929"/>
                <a:gd name="connsiteX15" fmla="*/ 7668495 w 9202194"/>
                <a:gd name="connsiteY15" fmla="*/ 0 h 1284929"/>
                <a:gd name="connsiteX16" fmla="*/ 8108342 w 9202194"/>
                <a:gd name="connsiteY16" fmla="*/ 0 h 1284929"/>
                <a:gd name="connsiteX17" fmla="*/ 8534993 w 9202194"/>
                <a:gd name="connsiteY17" fmla="*/ 0 h 1284929"/>
                <a:gd name="connsiteX18" fmla="*/ 8988035 w 9202194"/>
                <a:gd name="connsiteY18" fmla="*/ 0 h 1284929"/>
                <a:gd name="connsiteX19" fmla="*/ 9202194 w 9202194"/>
                <a:gd name="connsiteY19" fmla="*/ 214159 h 1284929"/>
                <a:gd name="connsiteX20" fmla="*/ 9202194 w 9202194"/>
                <a:gd name="connsiteY20" fmla="*/ 214155 h 1284929"/>
                <a:gd name="connsiteX21" fmla="*/ 9202194 w 9202194"/>
                <a:gd name="connsiteY21" fmla="*/ 214155 h 1284929"/>
                <a:gd name="connsiteX22" fmla="*/ 9202194 w 9202194"/>
                <a:gd name="connsiteY22" fmla="*/ 535387 h 1284929"/>
                <a:gd name="connsiteX23" fmla="*/ 9202194 w 9202194"/>
                <a:gd name="connsiteY23" fmla="*/ 1070770 h 1284929"/>
                <a:gd name="connsiteX24" fmla="*/ 8988035 w 9202194"/>
                <a:gd name="connsiteY24" fmla="*/ 1284929 h 1284929"/>
                <a:gd name="connsiteX25" fmla="*/ 8548188 w 9202194"/>
                <a:gd name="connsiteY25" fmla="*/ 1284929 h 1284929"/>
                <a:gd name="connsiteX26" fmla="*/ 8121537 w 9202194"/>
                <a:gd name="connsiteY26" fmla="*/ 1284929 h 1284929"/>
                <a:gd name="connsiteX27" fmla="*/ 7668495 w 9202194"/>
                <a:gd name="connsiteY27" fmla="*/ 1284929 h 1284929"/>
                <a:gd name="connsiteX28" fmla="*/ 7162374 w 9202194"/>
                <a:gd name="connsiteY28" fmla="*/ 1284929 h 1284929"/>
                <a:gd name="connsiteX29" fmla="*/ 6656254 w 9202194"/>
                <a:gd name="connsiteY29" fmla="*/ 1284929 h 1284929"/>
                <a:gd name="connsiteX30" fmla="*/ 6058111 w 9202194"/>
                <a:gd name="connsiteY30" fmla="*/ 1284929 h 1284929"/>
                <a:gd name="connsiteX31" fmla="*/ 5367947 w 9202194"/>
                <a:gd name="connsiteY31" fmla="*/ 1284929 h 1284929"/>
                <a:gd name="connsiteX32" fmla="*/ 5367947 w 9202194"/>
                <a:gd name="connsiteY32" fmla="*/ 1284929 h 1284929"/>
                <a:gd name="connsiteX33" fmla="*/ 4795304 w 9202194"/>
                <a:gd name="connsiteY33" fmla="*/ 1284929 h 1284929"/>
                <a:gd name="connsiteX34" fmla="*/ 4171123 w 9202194"/>
                <a:gd name="connsiteY34" fmla="*/ 1284929 h 1284929"/>
                <a:gd name="connsiteX35" fmla="*/ 3546942 w 9202194"/>
                <a:gd name="connsiteY35" fmla="*/ 1284929 h 1284929"/>
                <a:gd name="connsiteX36" fmla="*/ 2974299 w 9202194"/>
                <a:gd name="connsiteY36" fmla="*/ 1284929 h 1284929"/>
                <a:gd name="connsiteX37" fmla="*/ 2401656 w 9202194"/>
                <a:gd name="connsiteY37" fmla="*/ 1284929 h 1284929"/>
                <a:gd name="connsiteX38" fmla="*/ 1777475 w 9202194"/>
                <a:gd name="connsiteY38" fmla="*/ 1284929 h 1284929"/>
                <a:gd name="connsiteX39" fmla="*/ 1101756 w 9202194"/>
                <a:gd name="connsiteY39" fmla="*/ 1284929 h 1284929"/>
                <a:gd name="connsiteX40" fmla="*/ 214159 w 9202194"/>
                <a:gd name="connsiteY40" fmla="*/ 1284929 h 1284929"/>
                <a:gd name="connsiteX41" fmla="*/ 0 w 9202194"/>
                <a:gd name="connsiteY41" fmla="*/ 1070770 h 1284929"/>
                <a:gd name="connsiteX42" fmla="*/ 0 w 9202194"/>
                <a:gd name="connsiteY42" fmla="*/ 535387 h 1284929"/>
                <a:gd name="connsiteX43" fmla="*/ 0 w 9202194"/>
                <a:gd name="connsiteY43" fmla="*/ 214155 h 1284929"/>
                <a:gd name="connsiteX44" fmla="*/ 0 w 9202194"/>
                <a:gd name="connsiteY44" fmla="*/ 214155 h 1284929"/>
                <a:gd name="connsiteX45" fmla="*/ 0 w 9202194"/>
                <a:gd name="connsiteY45" fmla="*/ 214159 h 128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202194" h="1284929" fill="none" extrusionOk="0">
                  <a:moveTo>
                    <a:pt x="0" y="214159"/>
                  </a:moveTo>
                  <a:cubicBezTo>
                    <a:pt x="1102" y="93566"/>
                    <a:pt x="66194" y="5616"/>
                    <a:pt x="214159" y="0"/>
                  </a:cubicBezTo>
                  <a:cubicBezTo>
                    <a:pt x="352367" y="-64029"/>
                    <a:pt x="559528" y="62004"/>
                    <a:pt x="838340" y="0"/>
                  </a:cubicBezTo>
                  <a:cubicBezTo>
                    <a:pt x="1117152" y="-62004"/>
                    <a:pt x="1191871" y="34596"/>
                    <a:pt x="1307907" y="0"/>
                  </a:cubicBezTo>
                  <a:cubicBezTo>
                    <a:pt x="1423943" y="-34596"/>
                    <a:pt x="1711637" y="6953"/>
                    <a:pt x="1880550" y="0"/>
                  </a:cubicBezTo>
                  <a:cubicBezTo>
                    <a:pt x="2049463" y="-6953"/>
                    <a:pt x="2175177" y="51693"/>
                    <a:pt x="2453194" y="0"/>
                  </a:cubicBezTo>
                  <a:cubicBezTo>
                    <a:pt x="2731211" y="-51693"/>
                    <a:pt x="2739502" y="13789"/>
                    <a:pt x="2871223" y="0"/>
                  </a:cubicBezTo>
                  <a:cubicBezTo>
                    <a:pt x="3002944" y="-13789"/>
                    <a:pt x="3348408" y="45162"/>
                    <a:pt x="3495404" y="0"/>
                  </a:cubicBezTo>
                  <a:cubicBezTo>
                    <a:pt x="3642400" y="-45162"/>
                    <a:pt x="3828312" y="72590"/>
                    <a:pt x="4119585" y="0"/>
                  </a:cubicBezTo>
                  <a:cubicBezTo>
                    <a:pt x="4410858" y="-72590"/>
                    <a:pt x="4527772" y="72955"/>
                    <a:pt x="4795304" y="0"/>
                  </a:cubicBezTo>
                  <a:cubicBezTo>
                    <a:pt x="5062836" y="-72955"/>
                    <a:pt x="5084995" y="22087"/>
                    <a:pt x="5367947" y="0"/>
                  </a:cubicBezTo>
                  <a:cubicBezTo>
                    <a:pt x="5499947" y="-9183"/>
                    <a:pt x="5665199" y="43090"/>
                    <a:pt x="5932939" y="0"/>
                  </a:cubicBezTo>
                  <a:cubicBezTo>
                    <a:pt x="6200679" y="-43090"/>
                    <a:pt x="6253349" y="25138"/>
                    <a:pt x="6481941" y="0"/>
                  </a:cubicBezTo>
                  <a:cubicBezTo>
                    <a:pt x="6710533" y="-25138"/>
                    <a:pt x="6735913" y="49672"/>
                    <a:pt x="6966981" y="0"/>
                  </a:cubicBezTo>
                  <a:cubicBezTo>
                    <a:pt x="7073480" y="-16481"/>
                    <a:pt x="7181898" y="39948"/>
                    <a:pt x="7310723" y="0"/>
                  </a:cubicBezTo>
                  <a:cubicBezTo>
                    <a:pt x="7439548" y="-39948"/>
                    <a:pt x="7580250" y="21801"/>
                    <a:pt x="7668495" y="0"/>
                  </a:cubicBezTo>
                  <a:cubicBezTo>
                    <a:pt x="7789096" y="-14920"/>
                    <a:pt x="8001308" y="12673"/>
                    <a:pt x="8108342" y="0"/>
                  </a:cubicBezTo>
                  <a:cubicBezTo>
                    <a:pt x="8215376" y="-12673"/>
                    <a:pt x="8421151" y="6528"/>
                    <a:pt x="8534993" y="0"/>
                  </a:cubicBezTo>
                  <a:cubicBezTo>
                    <a:pt x="8648835" y="-6528"/>
                    <a:pt x="8877224" y="29525"/>
                    <a:pt x="8988035" y="0"/>
                  </a:cubicBezTo>
                  <a:cubicBezTo>
                    <a:pt x="9097347" y="-2724"/>
                    <a:pt x="9180853" y="111320"/>
                    <a:pt x="9202194" y="214159"/>
                  </a:cubicBezTo>
                  <a:lnTo>
                    <a:pt x="9202194" y="214155"/>
                  </a:lnTo>
                  <a:lnTo>
                    <a:pt x="9202194" y="214155"/>
                  </a:lnTo>
                  <a:cubicBezTo>
                    <a:pt x="9205606" y="319408"/>
                    <a:pt x="9170366" y="380093"/>
                    <a:pt x="9202194" y="535387"/>
                  </a:cubicBezTo>
                  <a:cubicBezTo>
                    <a:pt x="9209206" y="679258"/>
                    <a:pt x="9157880" y="920976"/>
                    <a:pt x="9202194" y="1070770"/>
                  </a:cubicBezTo>
                  <a:cubicBezTo>
                    <a:pt x="9197109" y="1186680"/>
                    <a:pt x="9112849" y="1276618"/>
                    <a:pt x="8988035" y="1284929"/>
                  </a:cubicBezTo>
                  <a:cubicBezTo>
                    <a:pt x="8844288" y="1317551"/>
                    <a:pt x="8724487" y="1241342"/>
                    <a:pt x="8548188" y="1284929"/>
                  </a:cubicBezTo>
                  <a:cubicBezTo>
                    <a:pt x="8371889" y="1328516"/>
                    <a:pt x="8230443" y="1266544"/>
                    <a:pt x="8121537" y="1284929"/>
                  </a:cubicBezTo>
                  <a:cubicBezTo>
                    <a:pt x="8012631" y="1303314"/>
                    <a:pt x="7784656" y="1242947"/>
                    <a:pt x="7668495" y="1284929"/>
                  </a:cubicBezTo>
                  <a:cubicBezTo>
                    <a:pt x="7437649" y="1307388"/>
                    <a:pt x="7392827" y="1266377"/>
                    <a:pt x="7162374" y="1284929"/>
                  </a:cubicBezTo>
                  <a:cubicBezTo>
                    <a:pt x="6931921" y="1303481"/>
                    <a:pt x="6785443" y="1280849"/>
                    <a:pt x="6656254" y="1284929"/>
                  </a:cubicBezTo>
                  <a:cubicBezTo>
                    <a:pt x="6527065" y="1289009"/>
                    <a:pt x="6247497" y="1258560"/>
                    <a:pt x="6058111" y="1284929"/>
                  </a:cubicBezTo>
                  <a:cubicBezTo>
                    <a:pt x="5868725" y="1311298"/>
                    <a:pt x="5704055" y="1228105"/>
                    <a:pt x="5367947" y="1284929"/>
                  </a:cubicBezTo>
                  <a:lnTo>
                    <a:pt x="5367947" y="1284929"/>
                  </a:lnTo>
                  <a:cubicBezTo>
                    <a:pt x="5243403" y="1319602"/>
                    <a:pt x="5046258" y="1248930"/>
                    <a:pt x="4795304" y="1284929"/>
                  </a:cubicBezTo>
                  <a:cubicBezTo>
                    <a:pt x="4544350" y="1320928"/>
                    <a:pt x="4355982" y="1212486"/>
                    <a:pt x="4171123" y="1284929"/>
                  </a:cubicBezTo>
                  <a:cubicBezTo>
                    <a:pt x="3986264" y="1357372"/>
                    <a:pt x="3711716" y="1244306"/>
                    <a:pt x="3546942" y="1284929"/>
                  </a:cubicBezTo>
                  <a:cubicBezTo>
                    <a:pt x="3382168" y="1325552"/>
                    <a:pt x="3258726" y="1256948"/>
                    <a:pt x="2974299" y="1284929"/>
                  </a:cubicBezTo>
                  <a:cubicBezTo>
                    <a:pt x="2689872" y="1312910"/>
                    <a:pt x="2602391" y="1263928"/>
                    <a:pt x="2401656" y="1284929"/>
                  </a:cubicBezTo>
                  <a:cubicBezTo>
                    <a:pt x="2200921" y="1305930"/>
                    <a:pt x="2006587" y="1279455"/>
                    <a:pt x="1777475" y="1284929"/>
                  </a:cubicBezTo>
                  <a:cubicBezTo>
                    <a:pt x="1548363" y="1290403"/>
                    <a:pt x="1302732" y="1237523"/>
                    <a:pt x="1101756" y="1284929"/>
                  </a:cubicBezTo>
                  <a:cubicBezTo>
                    <a:pt x="900780" y="1332335"/>
                    <a:pt x="435399" y="1204129"/>
                    <a:pt x="214159" y="1284929"/>
                  </a:cubicBezTo>
                  <a:cubicBezTo>
                    <a:pt x="108859" y="1282457"/>
                    <a:pt x="27507" y="1185746"/>
                    <a:pt x="0" y="1070770"/>
                  </a:cubicBezTo>
                  <a:cubicBezTo>
                    <a:pt x="-25690" y="962980"/>
                    <a:pt x="53607" y="678797"/>
                    <a:pt x="0" y="535387"/>
                  </a:cubicBezTo>
                  <a:cubicBezTo>
                    <a:pt x="-31111" y="375884"/>
                    <a:pt x="26550" y="373811"/>
                    <a:pt x="0" y="214155"/>
                  </a:cubicBezTo>
                  <a:lnTo>
                    <a:pt x="0" y="214155"/>
                  </a:lnTo>
                  <a:lnTo>
                    <a:pt x="0" y="214159"/>
                  </a:lnTo>
                  <a:close/>
                </a:path>
                <a:path w="9202194" h="1284929" stroke="0" extrusionOk="0">
                  <a:moveTo>
                    <a:pt x="0" y="214159"/>
                  </a:moveTo>
                  <a:cubicBezTo>
                    <a:pt x="-4642" y="124797"/>
                    <a:pt x="101805" y="5680"/>
                    <a:pt x="214159" y="0"/>
                  </a:cubicBezTo>
                  <a:cubicBezTo>
                    <a:pt x="446555" y="-53738"/>
                    <a:pt x="676198" y="27003"/>
                    <a:pt x="889878" y="0"/>
                  </a:cubicBezTo>
                  <a:cubicBezTo>
                    <a:pt x="1103558" y="-27003"/>
                    <a:pt x="1264848" y="33652"/>
                    <a:pt x="1359445" y="0"/>
                  </a:cubicBezTo>
                  <a:cubicBezTo>
                    <a:pt x="1454042" y="-33652"/>
                    <a:pt x="1667651" y="42716"/>
                    <a:pt x="1829013" y="0"/>
                  </a:cubicBezTo>
                  <a:cubicBezTo>
                    <a:pt x="1990375" y="-42716"/>
                    <a:pt x="2207724" y="1406"/>
                    <a:pt x="2504731" y="0"/>
                  </a:cubicBezTo>
                  <a:cubicBezTo>
                    <a:pt x="2801738" y="-1406"/>
                    <a:pt x="2962364" y="37874"/>
                    <a:pt x="3180450" y="0"/>
                  </a:cubicBezTo>
                  <a:cubicBezTo>
                    <a:pt x="3398536" y="-37874"/>
                    <a:pt x="3509938" y="28387"/>
                    <a:pt x="3753093" y="0"/>
                  </a:cubicBezTo>
                  <a:cubicBezTo>
                    <a:pt x="3996248" y="-28387"/>
                    <a:pt x="4293497" y="16219"/>
                    <a:pt x="4428812" y="0"/>
                  </a:cubicBezTo>
                  <a:cubicBezTo>
                    <a:pt x="4564127" y="-16219"/>
                    <a:pt x="4963740" y="89987"/>
                    <a:pt x="5367947" y="0"/>
                  </a:cubicBezTo>
                  <a:cubicBezTo>
                    <a:pt x="5593195" y="-18245"/>
                    <a:pt x="5665621" y="7185"/>
                    <a:pt x="5900958" y="0"/>
                  </a:cubicBezTo>
                  <a:cubicBezTo>
                    <a:pt x="6136295" y="-7185"/>
                    <a:pt x="6293825" y="1724"/>
                    <a:pt x="6433970" y="0"/>
                  </a:cubicBezTo>
                  <a:cubicBezTo>
                    <a:pt x="6574115" y="-1724"/>
                    <a:pt x="6807595" y="25909"/>
                    <a:pt x="6966981" y="0"/>
                  </a:cubicBezTo>
                  <a:cubicBezTo>
                    <a:pt x="7146817" y="-22885"/>
                    <a:pt x="7219732" y="7335"/>
                    <a:pt x="7331768" y="0"/>
                  </a:cubicBezTo>
                  <a:cubicBezTo>
                    <a:pt x="7443804" y="-7335"/>
                    <a:pt x="7532036" y="3124"/>
                    <a:pt x="7668495" y="0"/>
                  </a:cubicBezTo>
                  <a:cubicBezTo>
                    <a:pt x="7829793" y="-2012"/>
                    <a:pt x="7994023" y="15933"/>
                    <a:pt x="8134732" y="0"/>
                  </a:cubicBezTo>
                  <a:cubicBezTo>
                    <a:pt x="8275441" y="-15933"/>
                    <a:pt x="8484306" y="603"/>
                    <a:pt x="8600970" y="0"/>
                  </a:cubicBezTo>
                  <a:cubicBezTo>
                    <a:pt x="8717634" y="-603"/>
                    <a:pt x="8795014" y="1051"/>
                    <a:pt x="8988035" y="0"/>
                  </a:cubicBezTo>
                  <a:cubicBezTo>
                    <a:pt x="9119923" y="32438"/>
                    <a:pt x="9205877" y="89147"/>
                    <a:pt x="9202194" y="214159"/>
                  </a:cubicBezTo>
                  <a:lnTo>
                    <a:pt x="9202194" y="214155"/>
                  </a:lnTo>
                  <a:lnTo>
                    <a:pt x="9202194" y="214155"/>
                  </a:lnTo>
                  <a:cubicBezTo>
                    <a:pt x="9232505" y="327626"/>
                    <a:pt x="9190559" y="381010"/>
                    <a:pt x="9202194" y="535387"/>
                  </a:cubicBezTo>
                  <a:cubicBezTo>
                    <a:pt x="9236126" y="645716"/>
                    <a:pt x="9190794" y="859548"/>
                    <a:pt x="9202194" y="1070770"/>
                  </a:cubicBezTo>
                  <a:cubicBezTo>
                    <a:pt x="9218102" y="1167507"/>
                    <a:pt x="9113719" y="1278357"/>
                    <a:pt x="8988035" y="1284929"/>
                  </a:cubicBezTo>
                  <a:cubicBezTo>
                    <a:pt x="8854394" y="1323371"/>
                    <a:pt x="8739134" y="1263013"/>
                    <a:pt x="8574579" y="1284929"/>
                  </a:cubicBezTo>
                  <a:cubicBezTo>
                    <a:pt x="8410024" y="1306845"/>
                    <a:pt x="8237998" y="1241133"/>
                    <a:pt x="8108342" y="1284929"/>
                  </a:cubicBezTo>
                  <a:cubicBezTo>
                    <a:pt x="7978686" y="1328725"/>
                    <a:pt x="7824446" y="1241117"/>
                    <a:pt x="7668495" y="1284929"/>
                  </a:cubicBezTo>
                  <a:cubicBezTo>
                    <a:pt x="7541702" y="1311773"/>
                    <a:pt x="7298605" y="1281903"/>
                    <a:pt x="7070353" y="1284929"/>
                  </a:cubicBezTo>
                  <a:cubicBezTo>
                    <a:pt x="6842101" y="1287955"/>
                    <a:pt x="6611970" y="1233114"/>
                    <a:pt x="6449205" y="1284929"/>
                  </a:cubicBezTo>
                  <a:cubicBezTo>
                    <a:pt x="6286440" y="1336744"/>
                    <a:pt x="6183493" y="1237181"/>
                    <a:pt x="5943084" y="1284929"/>
                  </a:cubicBezTo>
                  <a:cubicBezTo>
                    <a:pt x="5702675" y="1332677"/>
                    <a:pt x="5549140" y="1259531"/>
                    <a:pt x="5367947" y="1284929"/>
                  </a:cubicBezTo>
                  <a:lnTo>
                    <a:pt x="5367947" y="1284929"/>
                  </a:lnTo>
                  <a:cubicBezTo>
                    <a:pt x="5141050" y="1322033"/>
                    <a:pt x="4877538" y="1212941"/>
                    <a:pt x="4692228" y="1284929"/>
                  </a:cubicBezTo>
                  <a:cubicBezTo>
                    <a:pt x="4506918" y="1356917"/>
                    <a:pt x="4248654" y="1273209"/>
                    <a:pt x="4068047" y="1284929"/>
                  </a:cubicBezTo>
                  <a:cubicBezTo>
                    <a:pt x="3887440" y="1296649"/>
                    <a:pt x="3716732" y="1278454"/>
                    <a:pt x="3495404" y="1284929"/>
                  </a:cubicBezTo>
                  <a:cubicBezTo>
                    <a:pt x="3274076" y="1291404"/>
                    <a:pt x="2995149" y="1282381"/>
                    <a:pt x="2819685" y="1284929"/>
                  </a:cubicBezTo>
                  <a:cubicBezTo>
                    <a:pt x="2644221" y="1287477"/>
                    <a:pt x="2354103" y="1215310"/>
                    <a:pt x="2143966" y="1284929"/>
                  </a:cubicBezTo>
                  <a:cubicBezTo>
                    <a:pt x="1933829" y="1354548"/>
                    <a:pt x="1792610" y="1259671"/>
                    <a:pt x="1674399" y="1284929"/>
                  </a:cubicBezTo>
                  <a:cubicBezTo>
                    <a:pt x="1556188" y="1310187"/>
                    <a:pt x="1219743" y="1271367"/>
                    <a:pt x="1050218" y="1284929"/>
                  </a:cubicBezTo>
                  <a:cubicBezTo>
                    <a:pt x="880693" y="1298491"/>
                    <a:pt x="534577" y="1224944"/>
                    <a:pt x="214159" y="1284929"/>
                  </a:cubicBezTo>
                  <a:cubicBezTo>
                    <a:pt x="89978" y="1284572"/>
                    <a:pt x="1198" y="1213437"/>
                    <a:pt x="0" y="1070770"/>
                  </a:cubicBezTo>
                  <a:cubicBezTo>
                    <a:pt x="-39335" y="878619"/>
                    <a:pt x="55269" y="647284"/>
                    <a:pt x="0" y="535387"/>
                  </a:cubicBezTo>
                  <a:cubicBezTo>
                    <a:pt x="-31626" y="465348"/>
                    <a:pt x="14769" y="332898"/>
                    <a:pt x="0" y="214155"/>
                  </a:cubicBezTo>
                  <a:lnTo>
                    <a:pt x="0" y="214155"/>
                  </a:lnTo>
                  <a:lnTo>
                    <a:pt x="0" y="21415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6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868180934">
                    <a:prstGeom prst="wedgeRoundRectCallout">
                      <a:avLst>
                        <a:gd name="adj1" fmla="val 25710"/>
                        <a:gd name="adj2" fmla="val -48243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endParaRPr lang="vi-VN" sz="4400" b="1" dirty="0" smtClean="0">
                <a:solidFill>
                  <a:srgbClr val="F79646">
                    <a:lumMod val="75000"/>
                  </a:srgbClr>
                </a:solidFill>
                <a:latin typeface="Lobster" charset="0"/>
                <a:cs typeface="Calibri" panose="020F0502020204030204" pitchFamily="34" charset="0"/>
              </a:endParaRPr>
            </a:p>
            <a:p>
              <a:pPr algn="ctr">
                <a:lnSpc>
                  <a:spcPct val="120000"/>
                </a:lnSpc>
              </a:pPr>
              <a:endParaRPr lang="en-US" sz="4400" b="1" dirty="0">
                <a:solidFill>
                  <a:srgbClr val="F79646">
                    <a:lumMod val="75000"/>
                  </a:srgbClr>
                </a:solidFill>
                <a:latin typeface="Lobster" charset="0"/>
                <a:cs typeface="Calibri" panose="020F050202020403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320111" y="611704"/>
              <a:ext cx="11466846" cy="2734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smtClean="0">
                  <a:solidFill>
                    <a:srgbClr val="F5D54C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1</a:t>
              </a:r>
              <a:r>
                <a:rPr lang="en-US" sz="3200" b="1" dirty="0" smtClean="0">
                  <a:solidFill>
                    <a:srgbClr val="F5D54C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. </a:t>
              </a:r>
              <a:r>
                <a:rPr lang="en-US" sz="3200" dirty="0" err="1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Một</a:t>
              </a:r>
              <a:r>
                <a:rPr lang="en-US" sz="3200" dirty="0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phòng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học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dạng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hình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hộp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chữ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nhật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có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chiều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dài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6m,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chiều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rộng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4,5m </a:t>
              </a:r>
              <a:r>
                <a:rPr lang="en-US" sz="3200" dirty="0" err="1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và</a:t>
              </a:r>
              <a:r>
                <a:rPr lang="en-US" sz="3200" dirty="0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chiều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cao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4m.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Người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ta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muốn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quét</a:t>
              </a:r>
              <a:r>
                <a:rPr lang="en-US" sz="3200" dirty="0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vôi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trần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nhà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và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bốn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bức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tường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phía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trong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phòng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.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Biết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rằng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endParaRPr lang="en-US" sz="3200" dirty="0" smtClean="0">
                <a:solidFill>
                  <a:srgbClr val="DD53AF"/>
                </a:solidFill>
                <a:latin typeface="#9Slide03 Arima Madurai ExtraBo" pitchFamily="2" charset="0"/>
                <a:cs typeface="#9Slide03 Arima Madurai ExtraBo" pitchFamily="2" charset="0"/>
              </a:endParaRPr>
            </a:p>
            <a:p>
              <a:r>
                <a:rPr lang="en-US" sz="3200" dirty="0" err="1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diện</a:t>
              </a:r>
              <a:r>
                <a:rPr lang="en-US" sz="3200" dirty="0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tích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các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cửa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bằng</a:t>
              </a:r>
              <a:r>
                <a:rPr lang="en-US" sz="3200" dirty="0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8</a:t>
              </a:r>
              <a:r>
                <a:rPr lang="en-US" sz="3200" dirty="0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,5m</a:t>
              </a:r>
              <a:r>
                <a:rPr lang="en-US" sz="3200" baseline="30000" dirty="0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2</a:t>
              </a:r>
              <a:r>
                <a:rPr lang="en-US" sz="3200" dirty="0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,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hãy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tính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diện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tích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cần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quét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vôi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.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5029212" y="252244"/>
            <a:ext cx="3365591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8914645" y="252244"/>
            <a:ext cx="2436539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19912" y="751174"/>
            <a:ext cx="3111110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344488" y="751174"/>
            <a:ext cx="2601670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774740" y="1239906"/>
            <a:ext cx="8108373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9794889" y="751174"/>
            <a:ext cx="1635126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774739" y="1733581"/>
            <a:ext cx="5326515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7009222" y="1754290"/>
            <a:ext cx="4751854" cy="441434"/>
          </a:xfrm>
          <a:prstGeom prst="roundRect">
            <a:avLst/>
          </a:prstGeom>
          <a:solidFill>
            <a:schemeClr val="accent3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117105" y="2499622"/>
            <a:ext cx="8143575" cy="4329178"/>
            <a:chOff x="3953276" y="362606"/>
            <a:chExt cx="8143575" cy="4329178"/>
          </a:xfrm>
        </p:grpSpPr>
        <p:grpSp>
          <p:nvGrpSpPr>
            <p:cNvPr id="4" name="Group 3"/>
            <p:cNvGrpSpPr/>
            <p:nvPr/>
          </p:nvGrpSpPr>
          <p:grpSpPr>
            <a:xfrm>
              <a:off x="3953276" y="362606"/>
              <a:ext cx="8143575" cy="4329178"/>
              <a:chOff x="3270888" y="2896884"/>
              <a:chExt cx="8143575" cy="4329178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3305031" y="2896884"/>
                <a:ext cx="6563427" cy="3539481"/>
                <a:chOff x="3282474" y="2714397"/>
                <a:chExt cx="6400800" cy="4103916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3282474" y="2714397"/>
                  <a:ext cx="6400800" cy="4103916"/>
                  <a:chOff x="2407692" y="2468996"/>
                  <a:chExt cx="6400800" cy="4103916"/>
                </a:xfrm>
              </p:grpSpPr>
              <p:sp>
                <p:nvSpPr>
                  <p:cNvPr id="43" name="Rectangle 42"/>
                  <p:cNvSpPr/>
                  <p:nvPr/>
                </p:nvSpPr>
                <p:spPr>
                  <a:xfrm>
                    <a:off x="5608092" y="3848172"/>
                    <a:ext cx="1143000" cy="1371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3550693" y="5201312"/>
                    <a:ext cx="2057400" cy="1371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3548417" y="2468996"/>
                    <a:ext cx="2057400" cy="1371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2407692" y="3833495"/>
                    <a:ext cx="1143000" cy="1371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3550692" y="3837030"/>
                    <a:ext cx="2057400" cy="1371600"/>
                  </a:xfrm>
                  <a:prstGeom prst="rect">
                    <a:avLst/>
                  </a:prstGeom>
                  <a:pattFill prst="solidDmnd">
                    <a:fgClr>
                      <a:srgbClr val="F5D54C"/>
                    </a:fgClr>
                    <a:bgClr>
                      <a:schemeClr val="bg1"/>
                    </a:bgClr>
                  </a:pattFill>
                  <a:ln w="285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>
                  <a:xfrm>
                    <a:off x="6751092" y="3847846"/>
                    <a:ext cx="2057400" cy="1371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40" name="Picture 4" descr="Window cartoon symbol icon design Royalty Free Vector Image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37" t="12968" r="13044" b="22364"/>
                <a:stretch/>
              </p:blipFill>
              <p:spPr bwMode="auto">
                <a:xfrm rot="16200000">
                  <a:off x="3581780" y="4556089"/>
                  <a:ext cx="544388" cy="4465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4" descr="Window cartoon symbol icon design Royalty Free Vector Image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37" t="12968" r="13044" b="22364"/>
                <a:stretch/>
              </p:blipFill>
              <p:spPr bwMode="auto">
                <a:xfrm rot="16200000">
                  <a:off x="6782180" y="4556089"/>
                  <a:ext cx="544388" cy="4465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6" descr="Brown wooden door with glass icon cartoon style Vector Image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7130" b="90000" l="10000" r="90000"/>
                          </a14:imgEffect>
                          <a14:imgEffect>
                            <a14:brightnessContrast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073" t="8031" r="20625" b="15957"/>
                <a:stretch/>
              </p:blipFill>
              <p:spPr bwMode="auto">
                <a:xfrm>
                  <a:off x="5111109" y="3143754"/>
                  <a:ext cx="686130" cy="9498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4" name="Round Diagonal Corner Rectangle 53"/>
              <p:cNvSpPr/>
              <p:nvPr/>
            </p:nvSpPr>
            <p:spPr>
              <a:xfrm>
                <a:off x="3270888" y="5408426"/>
                <a:ext cx="1187355" cy="581165"/>
              </a:xfrm>
              <a:prstGeom prst="round2DiagRect">
                <a:avLst>
                  <a:gd name="adj1" fmla="val 38235"/>
                  <a:gd name="adj2" fmla="val 0"/>
                </a:avLst>
              </a:prstGeom>
              <a:solidFill>
                <a:schemeClr val="bg1"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rgbClr val="DD53AF"/>
                    </a:solidFill>
                    <a:latin typeface="#9Slide03 BoosterNextFYBlack" pitchFamily="2" charset="0"/>
                  </a:rPr>
                  <a:t>4m</a:t>
                </a:r>
                <a:endParaRPr lang="en-US" sz="2800" dirty="0">
                  <a:solidFill>
                    <a:srgbClr val="DD53AF"/>
                  </a:solidFill>
                  <a:latin typeface="#9Slide03 BoosterNextFYBlack" pitchFamily="2" charset="0"/>
                </a:endParaRPr>
              </a:p>
            </p:txBody>
          </p:sp>
          <p:sp>
            <p:nvSpPr>
              <p:cNvPr id="55" name="Round Diagonal Corner Rectangle 54"/>
              <p:cNvSpPr/>
              <p:nvPr/>
            </p:nvSpPr>
            <p:spPr>
              <a:xfrm>
                <a:off x="4935897" y="6612506"/>
                <a:ext cx="1187355" cy="613556"/>
              </a:xfrm>
              <a:prstGeom prst="round2DiagRect">
                <a:avLst>
                  <a:gd name="adj1" fmla="val 38235"/>
                  <a:gd name="adj2" fmla="val 0"/>
                </a:avLst>
              </a:prstGeom>
              <a:solidFill>
                <a:schemeClr val="bg1"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DD53AF"/>
                    </a:solidFill>
                    <a:latin typeface="#9Slide03 BoosterNextFYBlack" pitchFamily="2" charset="0"/>
                  </a:rPr>
                  <a:t>6</a:t>
                </a:r>
                <a:r>
                  <a:rPr lang="en-US" sz="2800" dirty="0" smtClean="0">
                    <a:solidFill>
                      <a:srgbClr val="DD53AF"/>
                    </a:solidFill>
                    <a:latin typeface="#9Slide03 BoosterNextFYBlack" pitchFamily="2" charset="0"/>
                  </a:rPr>
                  <a:t>m</a:t>
                </a:r>
                <a:endParaRPr lang="en-US" sz="2800" dirty="0">
                  <a:solidFill>
                    <a:srgbClr val="DD53AF"/>
                  </a:solidFill>
                  <a:latin typeface="#9Slide03 BoosterNextFYBlack" pitchFamily="2" charset="0"/>
                </a:endParaRPr>
              </a:p>
            </p:txBody>
          </p:sp>
          <p:sp>
            <p:nvSpPr>
              <p:cNvPr id="56" name="Round Diagonal Corner Rectangle 55"/>
              <p:cNvSpPr/>
              <p:nvPr/>
            </p:nvSpPr>
            <p:spPr>
              <a:xfrm>
                <a:off x="10227108" y="4343483"/>
                <a:ext cx="1187355" cy="668738"/>
              </a:xfrm>
              <a:prstGeom prst="round2DiagRect">
                <a:avLst>
                  <a:gd name="adj1" fmla="val 38235"/>
                  <a:gd name="adj2" fmla="val 0"/>
                </a:avLst>
              </a:prstGeom>
              <a:solidFill>
                <a:schemeClr val="bg1"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rgbClr val="DD53AF"/>
                    </a:solidFill>
                    <a:latin typeface="#9Slide03 BoosterNextFYBlack" pitchFamily="2" charset="0"/>
                  </a:rPr>
                  <a:t>4,5m</a:t>
                </a:r>
                <a:endParaRPr lang="en-US" sz="2800" dirty="0">
                  <a:solidFill>
                    <a:srgbClr val="DD53AF"/>
                  </a:solidFill>
                  <a:latin typeface="#9Slide03 BoosterNextFYBlack" pitchFamily="2" charset="0"/>
                </a:endParaRPr>
              </a:p>
            </p:txBody>
          </p:sp>
        </p:grpSp>
        <p:sp>
          <p:nvSpPr>
            <p:cNvPr id="11" name="Left Brace 10"/>
            <p:cNvSpPr/>
            <p:nvPr/>
          </p:nvSpPr>
          <p:spPr>
            <a:xfrm rot="16200000">
              <a:off x="6083347" y="2986863"/>
              <a:ext cx="270336" cy="2096573"/>
            </a:xfrm>
            <a:prstGeom prst="leftBrace">
              <a:avLst>
                <a:gd name="adj1" fmla="val 43380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Left Brace 56"/>
            <p:cNvSpPr/>
            <p:nvPr/>
          </p:nvSpPr>
          <p:spPr>
            <a:xfrm flipH="1">
              <a:off x="10523032" y="1568017"/>
              <a:ext cx="369194" cy="1191109"/>
            </a:xfrm>
            <a:prstGeom prst="leftBrace">
              <a:avLst>
                <a:gd name="adj1" fmla="val 43380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Left Brace 57"/>
            <p:cNvSpPr/>
            <p:nvPr/>
          </p:nvSpPr>
          <p:spPr>
            <a:xfrm rot="16200000">
              <a:off x="4449660" y="2255671"/>
              <a:ext cx="270336" cy="1170801"/>
            </a:xfrm>
            <a:prstGeom prst="leftBrace">
              <a:avLst>
                <a:gd name="adj1" fmla="val 43380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8032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6" grpId="0" animBg="1"/>
      <p:bldP spid="6" grpId="1" animBg="1"/>
      <p:bldP spid="2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63235" y="283214"/>
            <a:ext cx="2265530" cy="781580"/>
            <a:chOff x="5363570" y="3026147"/>
            <a:chExt cx="2265530" cy="78158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1BB94C5-2B2B-4163-A3EF-1F1E7A82810F}"/>
                </a:ext>
              </a:extLst>
            </p:cNvPr>
            <p:cNvGrpSpPr/>
            <p:nvPr/>
          </p:nvGrpSpPr>
          <p:grpSpPr>
            <a:xfrm>
              <a:off x="5403005" y="3026147"/>
              <a:ext cx="2226095" cy="781580"/>
              <a:chOff x="1510302" y="866455"/>
              <a:chExt cx="8783360" cy="3960030"/>
            </a:xfrm>
          </p:grpSpPr>
          <p:sp>
            <p:nvSpPr>
              <p:cNvPr id="29" name="Rectangle: Rounded Corners 11">
                <a:extLst>
                  <a:ext uri="{FF2B5EF4-FFF2-40B4-BE49-F238E27FC236}">
                    <a16:creationId xmlns:a16="http://schemas.microsoft.com/office/drawing/2014/main" id="{E4DF5058-4896-42BA-9C3F-6587409293AA}"/>
                  </a:ext>
                </a:extLst>
              </p:cNvPr>
              <p:cNvSpPr/>
              <p:nvPr/>
            </p:nvSpPr>
            <p:spPr>
              <a:xfrm>
                <a:off x="1510302" y="1080259"/>
                <a:ext cx="8783360" cy="3686950"/>
              </a:xfrm>
              <a:custGeom>
                <a:avLst/>
                <a:gdLst>
                  <a:gd name="connsiteX0" fmla="*/ 0 w 8649796"/>
                  <a:gd name="connsiteY0" fmla="*/ 599092 h 3594483"/>
                  <a:gd name="connsiteX1" fmla="*/ 599092 w 8649796"/>
                  <a:gd name="connsiteY1" fmla="*/ 0 h 3594483"/>
                  <a:gd name="connsiteX2" fmla="*/ 8050704 w 8649796"/>
                  <a:gd name="connsiteY2" fmla="*/ 0 h 3594483"/>
                  <a:gd name="connsiteX3" fmla="*/ 8649796 w 8649796"/>
                  <a:gd name="connsiteY3" fmla="*/ 599092 h 3594483"/>
                  <a:gd name="connsiteX4" fmla="*/ 8649796 w 8649796"/>
                  <a:gd name="connsiteY4" fmla="*/ 2995391 h 3594483"/>
                  <a:gd name="connsiteX5" fmla="*/ 8050704 w 8649796"/>
                  <a:gd name="connsiteY5" fmla="*/ 3594483 h 3594483"/>
                  <a:gd name="connsiteX6" fmla="*/ 599092 w 8649796"/>
                  <a:gd name="connsiteY6" fmla="*/ 3594483 h 3594483"/>
                  <a:gd name="connsiteX7" fmla="*/ 0 w 8649796"/>
                  <a:gd name="connsiteY7" fmla="*/ 2995391 h 3594483"/>
                  <a:gd name="connsiteX8" fmla="*/ 0 w 8649796"/>
                  <a:gd name="connsiteY8" fmla="*/ 599092 h 3594483"/>
                  <a:gd name="connsiteX0" fmla="*/ 0 w 8649796"/>
                  <a:gd name="connsiteY0" fmla="*/ 599092 h 3594483"/>
                  <a:gd name="connsiteX1" fmla="*/ 629914 w 8649796"/>
                  <a:gd name="connsiteY1" fmla="*/ 51371 h 3594483"/>
                  <a:gd name="connsiteX2" fmla="*/ 8050704 w 8649796"/>
                  <a:gd name="connsiteY2" fmla="*/ 0 h 3594483"/>
                  <a:gd name="connsiteX3" fmla="*/ 8649796 w 8649796"/>
                  <a:gd name="connsiteY3" fmla="*/ 599092 h 3594483"/>
                  <a:gd name="connsiteX4" fmla="*/ 8649796 w 8649796"/>
                  <a:gd name="connsiteY4" fmla="*/ 2995391 h 3594483"/>
                  <a:gd name="connsiteX5" fmla="*/ 8050704 w 8649796"/>
                  <a:gd name="connsiteY5" fmla="*/ 3594483 h 3594483"/>
                  <a:gd name="connsiteX6" fmla="*/ 599092 w 8649796"/>
                  <a:gd name="connsiteY6" fmla="*/ 3594483 h 3594483"/>
                  <a:gd name="connsiteX7" fmla="*/ 0 w 8649796"/>
                  <a:gd name="connsiteY7" fmla="*/ 2995391 h 3594483"/>
                  <a:gd name="connsiteX8" fmla="*/ 0 w 8649796"/>
                  <a:gd name="connsiteY8" fmla="*/ 599092 h 3594483"/>
                  <a:gd name="connsiteX0" fmla="*/ 0 w 8783360"/>
                  <a:gd name="connsiteY0" fmla="*/ 444980 h 3594483"/>
                  <a:gd name="connsiteX1" fmla="*/ 763478 w 8783360"/>
                  <a:gd name="connsiteY1" fmla="*/ 51371 h 3594483"/>
                  <a:gd name="connsiteX2" fmla="*/ 8184268 w 8783360"/>
                  <a:gd name="connsiteY2" fmla="*/ 0 h 3594483"/>
                  <a:gd name="connsiteX3" fmla="*/ 8783360 w 8783360"/>
                  <a:gd name="connsiteY3" fmla="*/ 599092 h 3594483"/>
                  <a:gd name="connsiteX4" fmla="*/ 8783360 w 8783360"/>
                  <a:gd name="connsiteY4" fmla="*/ 2995391 h 3594483"/>
                  <a:gd name="connsiteX5" fmla="*/ 8184268 w 8783360"/>
                  <a:gd name="connsiteY5" fmla="*/ 3594483 h 3594483"/>
                  <a:gd name="connsiteX6" fmla="*/ 732656 w 8783360"/>
                  <a:gd name="connsiteY6" fmla="*/ 3594483 h 3594483"/>
                  <a:gd name="connsiteX7" fmla="*/ 133564 w 8783360"/>
                  <a:gd name="connsiteY7" fmla="*/ 2995391 h 3594483"/>
                  <a:gd name="connsiteX8" fmla="*/ 0 w 8783360"/>
                  <a:gd name="connsiteY8" fmla="*/ 444980 h 3594483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783360 w 8783360"/>
                  <a:gd name="connsiteY3" fmla="*/ 69155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629247 w 8783360"/>
                  <a:gd name="connsiteY3" fmla="*/ 74292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629247 w 8783360"/>
                  <a:gd name="connsiteY3" fmla="*/ 74292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83360" h="3686950">
                    <a:moveTo>
                      <a:pt x="0" y="537447"/>
                    </a:moveTo>
                    <a:cubicBezTo>
                      <a:pt x="0" y="206578"/>
                      <a:pt x="432609" y="143838"/>
                      <a:pt x="763478" y="143838"/>
                    </a:cubicBezTo>
                    <a:lnTo>
                      <a:pt x="8122623" y="0"/>
                    </a:lnTo>
                    <a:cubicBezTo>
                      <a:pt x="8453492" y="0"/>
                      <a:pt x="8629247" y="412060"/>
                      <a:pt x="8629247" y="742929"/>
                    </a:cubicBezTo>
                    <a:cubicBezTo>
                      <a:pt x="8773085" y="1462927"/>
                      <a:pt x="8731989" y="2306215"/>
                      <a:pt x="8783360" y="3087858"/>
                    </a:cubicBezTo>
                    <a:cubicBezTo>
                      <a:pt x="8783360" y="3418727"/>
                      <a:pt x="8515137" y="3686950"/>
                      <a:pt x="8184268" y="3686950"/>
                    </a:cubicBezTo>
                    <a:lnTo>
                      <a:pt x="732656" y="3686950"/>
                    </a:lnTo>
                    <a:cubicBezTo>
                      <a:pt x="401787" y="3686950"/>
                      <a:pt x="133564" y="3418727"/>
                      <a:pt x="133564" y="3087858"/>
                    </a:cubicBezTo>
                    <a:lnTo>
                      <a:pt x="0" y="537447"/>
                    </a:lnTo>
                    <a:close/>
                  </a:path>
                </a:pathLst>
              </a:custGeom>
              <a:solidFill>
                <a:schemeClr val="accent4"/>
              </a:solidFill>
              <a:ln w="571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: Rounded Corners 12">
                <a:extLst>
                  <a:ext uri="{FF2B5EF4-FFF2-40B4-BE49-F238E27FC236}">
                    <a16:creationId xmlns:a16="http://schemas.microsoft.com/office/drawing/2014/main" id="{CFE64F55-FF21-4683-8C88-7151BAB8C1DE}"/>
                  </a:ext>
                </a:extLst>
              </p:cNvPr>
              <p:cNvSpPr/>
              <p:nvPr/>
            </p:nvSpPr>
            <p:spPr>
              <a:xfrm>
                <a:off x="1641054" y="866455"/>
                <a:ext cx="8521855" cy="3960030"/>
              </a:xfrm>
              <a:custGeom>
                <a:avLst/>
                <a:gdLst>
                  <a:gd name="connsiteX0" fmla="*/ 0 w 8398565"/>
                  <a:gd name="connsiteY0" fmla="*/ 604144 h 3624793"/>
                  <a:gd name="connsiteX1" fmla="*/ 604144 w 8398565"/>
                  <a:gd name="connsiteY1" fmla="*/ 0 h 3624793"/>
                  <a:gd name="connsiteX2" fmla="*/ 7794421 w 8398565"/>
                  <a:gd name="connsiteY2" fmla="*/ 0 h 3624793"/>
                  <a:gd name="connsiteX3" fmla="*/ 8398565 w 8398565"/>
                  <a:gd name="connsiteY3" fmla="*/ 604144 h 3624793"/>
                  <a:gd name="connsiteX4" fmla="*/ 8398565 w 8398565"/>
                  <a:gd name="connsiteY4" fmla="*/ 3020649 h 3624793"/>
                  <a:gd name="connsiteX5" fmla="*/ 7794421 w 8398565"/>
                  <a:gd name="connsiteY5" fmla="*/ 3624793 h 3624793"/>
                  <a:gd name="connsiteX6" fmla="*/ 604144 w 8398565"/>
                  <a:gd name="connsiteY6" fmla="*/ 3624793 h 3624793"/>
                  <a:gd name="connsiteX7" fmla="*/ 0 w 8398565"/>
                  <a:gd name="connsiteY7" fmla="*/ 3020649 h 3624793"/>
                  <a:gd name="connsiteX8" fmla="*/ 0 w 8398565"/>
                  <a:gd name="connsiteY8" fmla="*/ 604144 h 3624793"/>
                  <a:gd name="connsiteX0" fmla="*/ 0 w 8398565"/>
                  <a:gd name="connsiteY0" fmla="*/ 604144 h 3624793"/>
                  <a:gd name="connsiteX1" fmla="*/ 676063 w 8398565"/>
                  <a:gd name="connsiteY1" fmla="*/ 82193 h 3624793"/>
                  <a:gd name="connsiteX2" fmla="*/ 7794421 w 8398565"/>
                  <a:gd name="connsiteY2" fmla="*/ 0 h 3624793"/>
                  <a:gd name="connsiteX3" fmla="*/ 8398565 w 8398565"/>
                  <a:gd name="connsiteY3" fmla="*/ 604144 h 3624793"/>
                  <a:gd name="connsiteX4" fmla="*/ 8398565 w 8398565"/>
                  <a:gd name="connsiteY4" fmla="*/ 3020649 h 3624793"/>
                  <a:gd name="connsiteX5" fmla="*/ 7794421 w 8398565"/>
                  <a:gd name="connsiteY5" fmla="*/ 3624793 h 3624793"/>
                  <a:gd name="connsiteX6" fmla="*/ 604144 w 8398565"/>
                  <a:gd name="connsiteY6" fmla="*/ 3624793 h 3624793"/>
                  <a:gd name="connsiteX7" fmla="*/ 0 w 8398565"/>
                  <a:gd name="connsiteY7" fmla="*/ 3020649 h 3624793"/>
                  <a:gd name="connsiteX8" fmla="*/ 0 w 8398565"/>
                  <a:gd name="connsiteY8" fmla="*/ 604144 h 3624793"/>
                  <a:gd name="connsiteX0" fmla="*/ 0 w 8398565"/>
                  <a:gd name="connsiteY0" fmla="*/ 624692 h 3645341"/>
                  <a:gd name="connsiteX1" fmla="*/ 676063 w 8398565"/>
                  <a:gd name="connsiteY1" fmla="*/ 102741 h 3645341"/>
                  <a:gd name="connsiteX2" fmla="*/ 7794421 w 8398565"/>
                  <a:gd name="connsiteY2" fmla="*/ 20548 h 3645341"/>
                  <a:gd name="connsiteX3" fmla="*/ 8398565 w 8398565"/>
                  <a:gd name="connsiteY3" fmla="*/ 624692 h 3645341"/>
                  <a:gd name="connsiteX4" fmla="*/ 8398565 w 8398565"/>
                  <a:gd name="connsiteY4" fmla="*/ 3041197 h 3645341"/>
                  <a:gd name="connsiteX5" fmla="*/ 7794421 w 8398565"/>
                  <a:gd name="connsiteY5" fmla="*/ 3645341 h 3645341"/>
                  <a:gd name="connsiteX6" fmla="*/ 604144 w 8398565"/>
                  <a:gd name="connsiteY6" fmla="*/ 3645341 h 3645341"/>
                  <a:gd name="connsiteX7" fmla="*/ 0 w 8398565"/>
                  <a:gd name="connsiteY7" fmla="*/ 3041197 h 3645341"/>
                  <a:gd name="connsiteX8" fmla="*/ 0 w 8398565"/>
                  <a:gd name="connsiteY8" fmla="*/ 624692 h 3645341"/>
                  <a:gd name="connsiteX0" fmla="*/ 0 w 8398565"/>
                  <a:gd name="connsiteY0" fmla="*/ 595012 h 3615661"/>
                  <a:gd name="connsiteX1" fmla="*/ 676063 w 8398565"/>
                  <a:gd name="connsiteY1" fmla="*/ 73061 h 3615661"/>
                  <a:gd name="connsiteX2" fmla="*/ 7517019 w 8398565"/>
                  <a:gd name="connsiteY2" fmla="*/ 73061 h 3615661"/>
                  <a:gd name="connsiteX3" fmla="*/ 8398565 w 8398565"/>
                  <a:gd name="connsiteY3" fmla="*/ 595012 h 3615661"/>
                  <a:gd name="connsiteX4" fmla="*/ 8398565 w 8398565"/>
                  <a:gd name="connsiteY4" fmla="*/ 3011517 h 3615661"/>
                  <a:gd name="connsiteX5" fmla="*/ 7794421 w 8398565"/>
                  <a:gd name="connsiteY5" fmla="*/ 3615661 h 3615661"/>
                  <a:gd name="connsiteX6" fmla="*/ 604144 w 8398565"/>
                  <a:gd name="connsiteY6" fmla="*/ 3615661 h 3615661"/>
                  <a:gd name="connsiteX7" fmla="*/ 0 w 8398565"/>
                  <a:gd name="connsiteY7" fmla="*/ 3011517 h 3615661"/>
                  <a:gd name="connsiteX8" fmla="*/ 0 w 8398565"/>
                  <a:gd name="connsiteY8" fmla="*/ 595012 h 3615661"/>
                  <a:gd name="connsiteX0" fmla="*/ 0 w 8398565"/>
                  <a:gd name="connsiteY0" fmla="*/ 595012 h 3615661"/>
                  <a:gd name="connsiteX1" fmla="*/ 676063 w 8398565"/>
                  <a:gd name="connsiteY1" fmla="*/ 73061 h 3615661"/>
                  <a:gd name="connsiteX2" fmla="*/ 7517019 w 8398565"/>
                  <a:gd name="connsiteY2" fmla="*/ 73061 h 3615661"/>
                  <a:gd name="connsiteX3" fmla="*/ 8398565 w 8398565"/>
                  <a:gd name="connsiteY3" fmla="*/ 595012 h 3615661"/>
                  <a:gd name="connsiteX4" fmla="*/ 8398565 w 8398565"/>
                  <a:gd name="connsiteY4" fmla="*/ 3011517 h 3615661"/>
                  <a:gd name="connsiteX5" fmla="*/ 7794421 w 8398565"/>
                  <a:gd name="connsiteY5" fmla="*/ 3615661 h 3615661"/>
                  <a:gd name="connsiteX6" fmla="*/ 604144 w 8398565"/>
                  <a:gd name="connsiteY6" fmla="*/ 3615661 h 3615661"/>
                  <a:gd name="connsiteX7" fmla="*/ 154112 w 8398565"/>
                  <a:gd name="connsiteY7" fmla="*/ 2990969 h 3615661"/>
                  <a:gd name="connsiteX8" fmla="*/ 0 w 8398565"/>
                  <a:gd name="connsiteY8" fmla="*/ 595012 h 3615661"/>
                  <a:gd name="connsiteX0" fmla="*/ 0 w 8398565"/>
                  <a:gd name="connsiteY0" fmla="*/ 595012 h 3934160"/>
                  <a:gd name="connsiteX1" fmla="*/ 676063 w 8398565"/>
                  <a:gd name="connsiteY1" fmla="*/ 73061 h 3934160"/>
                  <a:gd name="connsiteX2" fmla="*/ 7517019 w 8398565"/>
                  <a:gd name="connsiteY2" fmla="*/ 73061 h 3934160"/>
                  <a:gd name="connsiteX3" fmla="*/ 8398565 w 8398565"/>
                  <a:gd name="connsiteY3" fmla="*/ 595012 h 3934160"/>
                  <a:gd name="connsiteX4" fmla="*/ 8398565 w 8398565"/>
                  <a:gd name="connsiteY4" fmla="*/ 3011517 h 3934160"/>
                  <a:gd name="connsiteX5" fmla="*/ 7794421 w 8398565"/>
                  <a:gd name="connsiteY5" fmla="*/ 3615661 h 3934160"/>
                  <a:gd name="connsiteX6" fmla="*/ 408935 w 8398565"/>
                  <a:gd name="connsiteY6" fmla="*/ 3934160 h 3934160"/>
                  <a:gd name="connsiteX7" fmla="*/ 154112 w 8398565"/>
                  <a:gd name="connsiteY7" fmla="*/ 2990969 h 3934160"/>
                  <a:gd name="connsiteX8" fmla="*/ 0 w 8398565"/>
                  <a:gd name="connsiteY8" fmla="*/ 595012 h 3934160"/>
                  <a:gd name="connsiteX0" fmla="*/ 0 w 8398565"/>
                  <a:gd name="connsiteY0" fmla="*/ 595012 h 3947507"/>
                  <a:gd name="connsiteX1" fmla="*/ 676063 w 8398565"/>
                  <a:gd name="connsiteY1" fmla="*/ 73061 h 3947507"/>
                  <a:gd name="connsiteX2" fmla="*/ 7517019 w 8398565"/>
                  <a:gd name="connsiteY2" fmla="*/ 73061 h 3947507"/>
                  <a:gd name="connsiteX3" fmla="*/ 8398565 w 8398565"/>
                  <a:gd name="connsiteY3" fmla="*/ 595012 h 3947507"/>
                  <a:gd name="connsiteX4" fmla="*/ 8398565 w 8398565"/>
                  <a:gd name="connsiteY4" fmla="*/ 3011517 h 3947507"/>
                  <a:gd name="connsiteX5" fmla="*/ 7794421 w 8398565"/>
                  <a:gd name="connsiteY5" fmla="*/ 3615661 h 3947507"/>
                  <a:gd name="connsiteX6" fmla="*/ 408935 w 8398565"/>
                  <a:gd name="connsiteY6" fmla="*/ 3934160 h 3947507"/>
                  <a:gd name="connsiteX7" fmla="*/ 154112 w 8398565"/>
                  <a:gd name="connsiteY7" fmla="*/ 2990969 h 3947507"/>
                  <a:gd name="connsiteX8" fmla="*/ 0 w 8398565"/>
                  <a:gd name="connsiteY8" fmla="*/ 595012 h 3947507"/>
                  <a:gd name="connsiteX0" fmla="*/ 0 w 8398565"/>
                  <a:gd name="connsiteY0" fmla="*/ 595012 h 3960030"/>
                  <a:gd name="connsiteX1" fmla="*/ 676063 w 8398565"/>
                  <a:gd name="connsiteY1" fmla="*/ 73061 h 3960030"/>
                  <a:gd name="connsiteX2" fmla="*/ 7517019 w 8398565"/>
                  <a:gd name="connsiteY2" fmla="*/ 73061 h 3960030"/>
                  <a:gd name="connsiteX3" fmla="*/ 8398565 w 8398565"/>
                  <a:gd name="connsiteY3" fmla="*/ 595012 h 3960030"/>
                  <a:gd name="connsiteX4" fmla="*/ 8398565 w 8398565"/>
                  <a:gd name="connsiteY4" fmla="*/ 3011517 h 3960030"/>
                  <a:gd name="connsiteX5" fmla="*/ 7866340 w 8398565"/>
                  <a:gd name="connsiteY5" fmla="*/ 3790321 h 3960030"/>
                  <a:gd name="connsiteX6" fmla="*/ 408935 w 8398565"/>
                  <a:gd name="connsiteY6" fmla="*/ 3934160 h 3960030"/>
                  <a:gd name="connsiteX7" fmla="*/ 154112 w 8398565"/>
                  <a:gd name="connsiteY7" fmla="*/ 2990969 h 3960030"/>
                  <a:gd name="connsiteX8" fmla="*/ 0 w 8398565"/>
                  <a:gd name="connsiteY8" fmla="*/ 595012 h 3960030"/>
                  <a:gd name="connsiteX0" fmla="*/ 0 w 8521855"/>
                  <a:gd name="connsiteY0" fmla="*/ 595012 h 3960030"/>
                  <a:gd name="connsiteX1" fmla="*/ 676063 w 8521855"/>
                  <a:gd name="connsiteY1" fmla="*/ 73061 h 3960030"/>
                  <a:gd name="connsiteX2" fmla="*/ 7517019 w 8521855"/>
                  <a:gd name="connsiteY2" fmla="*/ 73061 h 3960030"/>
                  <a:gd name="connsiteX3" fmla="*/ 8398565 w 8521855"/>
                  <a:gd name="connsiteY3" fmla="*/ 595012 h 3960030"/>
                  <a:gd name="connsiteX4" fmla="*/ 8521855 w 8521855"/>
                  <a:gd name="connsiteY4" fmla="*/ 3001243 h 3960030"/>
                  <a:gd name="connsiteX5" fmla="*/ 7866340 w 8521855"/>
                  <a:gd name="connsiteY5" fmla="*/ 3790321 h 3960030"/>
                  <a:gd name="connsiteX6" fmla="*/ 408935 w 8521855"/>
                  <a:gd name="connsiteY6" fmla="*/ 3934160 h 3960030"/>
                  <a:gd name="connsiteX7" fmla="*/ 154112 w 8521855"/>
                  <a:gd name="connsiteY7" fmla="*/ 2990969 h 3960030"/>
                  <a:gd name="connsiteX8" fmla="*/ 0 w 8521855"/>
                  <a:gd name="connsiteY8" fmla="*/ 595012 h 396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21855" h="3960030">
                    <a:moveTo>
                      <a:pt x="0" y="595012"/>
                    </a:moveTo>
                    <a:cubicBezTo>
                      <a:pt x="0" y="261352"/>
                      <a:pt x="342403" y="73061"/>
                      <a:pt x="676063" y="73061"/>
                    </a:cubicBezTo>
                    <a:cubicBezTo>
                      <a:pt x="3072822" y="-91326"/>
                      <a:pt x="5120260" y="73061"/>
                      <a:pt x="7517019" y="73061"/>
                    </a:cubicBezTo>
                    <a:cubicBezTo>
                      <a:pt x="7850679" y="73061"/>
                      <a:pt x="8398565" y="261352"/>
                      <a:pt x="8398565" y="595012"/>
                    </a:cubicBezTo>
                    <a:lnTo>
                      <a:pt x="8521855" y="3001243"/>
                    </a:lnTo>
                    <a:cubicBezTo>
                      <a:pt x="8521855" y="3334903"/>
                      <a:pt x="8200000" y="3790321"/>
                      <a:pt x="7866340" y="3790321"/>
                    </a:cubicBezTo>
                    <a:cubicBezTo>
                      <a:pt x="5404511" y="3896487"/>
                      <a:pt x="3035150" y="4012929"/>
                      <a:pt x="408935" y="3934160"/>
                    </a:cubicBezTo>
                    <a:cubicBezTo>
                      <a:pt x="75275" y="3934160"/>
                      <a:pt x="154112" y="3324629"/>
                      <a:pt x="154112" y="2990969"/>
                    </a:cubicBezTo>
                    <a:lnTo>
                      <a:pt x="0" y="595012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Google Shape;4032;p29">
              <a:extLst>
                <a:ext uri="{FF2B5EF4-FFF2-40B4-BE49-F238E27FC236}">
                  <a16:creationId xmlns:a16="http://schemas.microsoft.com/office/drawing/2014/main" id="{FD9D80A3-DDA0-47D7-A4C8-7C41DF4FB218}"/>
                </a:ext>
              </a:extLst>
            </p:cNvPr>
            <p:cNvSpPr txBox="1">
              <a:spLocks/>
            </p:cNvSpPr>
            <p:nvPr/>
          </p:nvSpPr>
          <p:spPr>
            <a:xfrm>
              <a:off x="5363570" y="3070746"/>
              <a:ext cx="2265530" cy="696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6000"/>
                <a:buFont typeface="Rye"/>
                <a:buNone/>
                <a:defRPr sz="6000" b="1" i="0" u="none" strike="noStrike" cap="none">
                  <a:solidFill>
                    <a:schemeClr val="lt1"/>
                  </a:solidFill>
                  <a:latin typeface="Rye"/>
                  <a:ea typeface="Rye"/>
                  <a:cs typeface="Rye"/>
                  <a:sym typeface="Ry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A60"/>
                </a:buClr>
                <a:buSzPts val="6000"/>
                <a:buFont typeface="Rye"/>
                <a:buNone/>
                <a:tabLst/>
                <a:defRPr/>
              </a:pPr>
              <a:r>
                <a:rPr lang="en-US" sz="4000" kern="0" dirty="0" err="1" smtClean="0">
                  <a:ln w="9525">
                    <a:solidFill>
                      <a:srgbClr val="F5D54C"/>
                    </a:solidFill>
                  </a:ln>
                  <a:solidFill>
                    <a:srgbClr val="F5D54C"/>
                  </a:solidFill>
                  <a:latin typeface="#9Slide03 AmpleSoft Bold" pitchFamily="2" charset="0"/>
                </a:rPr>
                <a:t>Bài</a:t>
              </a:r>
              <a:r>
                <a:rPr lang="en-US" sz="4000" kern="0" dirty="0" smtClean="0">
                  <a:ln w="9525">
                    <a:solidFill>
                      <a:srgbClr val="F5D54C"/>
                    </a:solidFill>
                  </a:ln>
                  <a:solidFill>
                    <a:srgbClr val="F5D54C"/>
                  </a:solidFill>
                  <a:latin typeface="#9Slide03 AmpleSoft Bold" pitchFamily="2" charset="0"/>
                </a:rPr>
                <a:t> </a:t>
              </a:r>
              <a:r>
                <a:rPr lang="en-US" sz="4000" kern="0" dirty="0" err="1" smtClean="0">
                  <a:ln w="9525">
                    <a:solidFill>
                      <a:srgbClr val="F5D54C"/>
                    </a:solidFill>
                  </a:ln>
                  <a:solidFill>
                    <a:srgbClr val="F5D54C"/>
                  </a:solidFill>
                  <a:latin typeface="#9Slide03 AmpleSoft Bold" pitchFamily="2" charset="0"/>
                </a:rPr>
                <a:t>giải</a:t>
              </a:r>
              <a:endParaRPr kumimoji="0" lang="en-US" sz="4000" b="1" i="0" u="none" strike="noStrike" kern="0" cap="none" spc="0" normalizeH="0" baseline="0" noProof="0" dirty="0">
                <a:ln w="9525">
                  <a:solidFill>
                    <a:srgbClr val="F5D54C"/>
                  </a:solidFill>
                </a:ln>
                <a:solidFill>
                  <a:srgbClr val="F5D54C"/>
                </a:solidFill>
                <a:effectLst/>
                <a:uLnTx/>
                <a:uFillTx/>
                <a:latin typeface="#9Slide03 AmpleSoft Bold" pitchFamily="2" charset="0"/>
                <a:sym typeface="Rye"/>
              </a:endParaRPr>
            </a:p>
          </p:txBody>
        </p:sp>
      </p:grpSp>
      <p:pic>
        <p:nvPicPr>
          <p:cNvPr id="32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0873" y="1355440"/>
            <a:ext cx="10100546" cy="5019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70369" y="1680125"/>
                <a:ext cx="8218917" cy="4401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Diện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tích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trần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nhà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là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:</a:t>
                </a:r>
              </a:p>
              <a:p>
                <a:r>
                  <a:rPr lang="en-US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	6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4,5 = 27 (m</a:t>
                </a:r>
                <a:r>
                  <a:rPr lang="en-US" sz="4000" baseline="30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2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)</a:t>
                </a:r>
              </a:p>
              <a:p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Diện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tích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xung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quanh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phòng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học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là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:</a:t>
                </a:r>
              </a:p>
              <a:p>
                <a:r>
                  <a:rPr lang="en-US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	(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6 + 4,5)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2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4 = 84 (m</a:t>
                </a:r>
                <a:r>
                  <a:rPr lang="en-US" sz="4000" baseline="30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2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)</a:t>
                </a:r>
              </a:p>
              <a:p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Diện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tích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cần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quét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vôi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là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: </a:t>
                </a:r>
                <a:endParaRPr lang="en-US" sz="4000" dirty="0" smtClean="0">
                  <a:solidFill>
                    <a:schemeClr val="accent6"/>
                  </a:solidFill>
                  <a:latin typeface="#9Slide03 Arima Madurai ExtraBo" pitchFamily="2" charset="0"/>
                  <a:cs typeface="#9Slide03 Arima Madurai ExtraBo" pitchFamily="2" charset="0"/>
                </a:endParaRPr>
              </a:p>
              <a:p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	</a:t>
                </a:r>
                <a:r>
                  <a:rPr lang="en-US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27 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+ 84 </a:t>
                </a:r>
                <a:r>
                  <a:rPr lang="en-US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- 8,5 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= 102,5 (m</a:t>
                </a:r>
                <a:r>
                  <a:rPr lang="en-US" sz="4000" baseline="30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2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)</a:t>
                </a:r>
              </a:p>
              <a:p>
                <a:r>
                  <a:rPr lang="en-US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		</a:t>
                </a:r>
                <a:r>
                  <a:rPr lang="en-US" sz="4000" dirty="0" err="1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Đáp</a:t>
                </a:r>
                <a:r>
                  <a:rPr lang="en-US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en-US" sz="4000" dirty="0" err="1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số</a:t>
                </a:r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: </a:t>
                </a:r>
                <a:r>
                  <a:rPr lang="en-US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102,5m</a:t>
                </a:r>
                <a:r>
                  <a:rPr lang="en-US" sz="4000" baseline="30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2</a:t>
                </a:r>
                <a:endParaRPr lang="en-US" sz="4000" dirty="0">
                  <a:solidFill>
                    <a:schemeClr val="accent6"/>
                  </a:solidFill>
                  <a:latin typeface="#9Slide03 Arima Madurai ExtraBo" pitchFamily="2" charset="0"/>
                  <a:cs typeface="#9Slide03 Arima Madurai ExtraBo" pitchFamily="2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369" y="1680125"/>
                <a:ext cx="8218917" cy="4401205"/>
              </a:xfrm>
              <a:prstGeom prst="rect">
                <a:avLst/>
              </a:prstGeom>
              <a:blipFill rotWithShape="1">
                <a:blip r:embed="rId6"/>
                <a:stretch>
                  <a:fillRect l="-2596" t="-2493" r="-1780" b="-4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Cartoon Monkey Cute Monkey Cartoon Face, Goggles, Accessories, Accessory,  Glasses Transparent Png – Pngset.com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24035" r="13203" b="23371"/>
          <a:stretch/>
        </p:blipFill>
        <p:spPr bwMode="auto">
          <a:xfrm>
            <a:off x="10158377" y="5375867"/>
            <a:ext cx="1605295" cy="11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94597" y="153585"/>
            <a:ext cx="12133795" cy="2784790"/>
            <a:chOff x="1694797" y="481447"/>
            <a:chExt cx="12133795" cy="3485333"/>
          </a:xfrm>
        </p:grpSpPr>
        <p:sp>
          <p:nvSpPr>
            <p:cNvPr id="50" name="Speech Bubble: Rectangle with Corners Rounded 6">
              <a:extLst>
                <a:ext uri="{FF2B5EF4-FFF2-40B4-BE49-F238E27FC236}">
                  <a16:creationId xmlns:a16="http://schemas.microsoft.com/office/drawing/2014/main" id="{10CCC72B-593B-4ECC-9A8C-CF0835BE6B5C}"/>
                </a:ext>
              </a:extLst>
            </p:cNvPr>
            <p:cNvSpPr/>
            <p:nvPr/>
          </p:nvSpPr>
          <p:spPr>
            <a:xfrm>
              <a:off x="1694797" y="481447"/>
              <a:ext cx="12013323" cy="3485333"/>
            </a:xfrm>
            <a:custGeom>
              <a:avLst/>
              <a:gdLst>
                <a:gd name="connsiteX0" fmla="*/ 0 w 9202194"/>
                <a:gd name="connsiteY0" fmla="*/ 214159 h 1284929"/>
                <a:gd name="connsiteX1" fmla="*/ 214159 w 9202194"/>
                <a:gd name="connsiteY1" fmla="*/ 0 h 1284929"/>
                <a:gd name="connsiteX2" fmla="*/ 838340 w 9202194"/>
                <a:gd name="connsiteY2" fmla="*/ 0 h 1284929"/>
                <a:gd name="connsiteX3" fmla="*/ 1307907 w 9202194"/>
                <a:gd name="connsiteY3" fmla="*/ 0 h 1284929"/>
                <a:gd name="connsiteX4" fmla="*/ 1880550 w 9202194"/>
                <a:gd name="connsiteY4" fmla="*/ 0 h 1284929"/>
                <a:gd name="connsiteX5" fmla="*/ 2453194 w 9202194"/>
                <a:gd name="connsiteY5" fmla="*/ 0 h 1284929"/>
                <a:gd name="connsiteX6" fmla="*/ 2871223 w 9202194"/>
                <a:gd name="connsiteY6" fmla="*/ 0 h 1284929"/>
                <a:gd name="connsiteX7" fmla="*/ 3495404 w 9202194"/>
                <a:gd name="connsiteY7" fmla="*/ 0 h 1284929"/>
                <a:gd name="connsiteX8" fmla="*/ 4119585 w 9202194"/>
                <a:gd name="connsiteY8" fmla="*/ 0 h 1284929"/>
                <a:gd name="connsiteX9" fmla="*/ 4795304 w 9202194"/>
                <a:gd name="connsiteY9" fmla="*/ 0 h 1284929"/>
                <a:gd name="connsiteX10" fmla="*/ 5367947 w 9202194"/>
                <a:gd name="connsiteY10" fmla="*/ 0 h 1284929"/>
                <a:gd name="connsiteX11" fmla="*/ 5932939 w 9202194"/>
                <a:gd name="connsiteY11" fmla="*/ 0 h 1284929"/>
                <a:gd name="connsiteX12" fmla="*/ 6481941 w 9202194"/>
                <a:gd name="connsiteY12" fmla="*/ 0 h 1284929"/>
                <a:gd name="connsiteX13" fmla="*/ 6966981 w 9202194"/>
                <a:gd name="connsiteY13" fmla="*/ 0 h 1284929"/>
                <a:gd name="connsiteX14" fmla="*/ 7310723 w 9202194"/>
                <a:gd name="connsiteY14" fmla="*/ 0 h 1284929"/>
                <a:gd name="connsiteX15" fmla="*/ 7668495 w 9202194"/>
                <a:gd name="connsiteY15" fmla="*/ 0 h 1284929"/>
                <a:gd name="connsiteX16" fmla="*/ 8108342 w 9202194"/>
                <a:gd name="connsiteY16" fmla="*/ 0 h 1284929"/>
                <a:gd name="connsiteX17" fmla="*/ 8534993 w 9202194"/>
                <a:gd name="connsiteY17" fmla="*/ 0 h 1284929"/>
                <a:gd name="connsiteX18" fmla="*/ 8988035 w 9202194"/>
                <a:gd name="connsiteY18" fmla="*/ 0 h 1284929"/>
                <a:gd name="connsiteX19" fmla="*/ 9202194 w 9202194"/>
                <a:gd name="connsiteY19" fmla="*/ 214159 h 1284929"/>
                <a:gd name="connsiteX20" fmla="*/ 9202194 w 9202194"/>
                <a:gd name="connsiteY20" fmla="*/ 214155 h 1284929"/>
                <a:gd name="connsiteX21" fmla="*/ 9202194 w 9202194"/>
                <a:gd name="connsiteY21" fmla="*/ 214155 h 1284929"/>
                <a:gd name="connsiteX22" fmla="*/ 9202194 w 9202194"/>
                <a:gd name="connsiteY22" fmla="*/ 535387 h 1284929"/>
                <a:gd name="connsiteX23" fmla="*/ 9202194 w 9202194"/>
                <a:gd name="connsiteY23" fmla="*/ 1070770 h 1284929"/>
                <a:gd name="connsiteX24" fmla="*/ 8988035 w 9202194"/>
                <a:gd name="connsiteY24" fmla="*/ 1284929 h 1284929"/>
                <a:gd name="connsiteX25" fmla="*/ 8548188 w 9202194"/>
                <a:gd name="connsiteY25" fmla="*/ 1284929 h 1284929"/>
                <a:gd name="connsiteX26" fmla="*/ 8121537 w 9202194"/>
                <a:gd name="connsiteY26" fmla="*/ 1284929 h 1284929"/>
                <a:gd name="connsiteX27" fmla="*/ 7668495 w 9202194"/>
                <a:gd name="connsiteY27" fmla="*/ 1284929 h 1284929"/>
                <a:gd name="connsiteX28" fmla="*/ 7162374 w 9202194"/>
                <a:gd name="connsiteY28" fmla="*/ 1284929 h 1284929"/>
                <a:gd name="connsiteX29" fmla="*/ 6656254 w 9202194"/>
                <a:gd name="connsiteY29" fmla="*/ 1284929 h 1284929"/>
                <a:gd name="connsiteX30" fmla="*/ 6058111 w 9202194"/>
                <a:gd name="connsiteY30" fmla="*/ 1284929 h 1284929"/>
                <a:gd name="connsiteX31" fmla="*/ 5367947 w 9202194"/>
                <a:gd name="connsiteY31" fmla="*/ 1284929 h 1284929"/>
                <a:gd name="connsiteX32" fmla="*/ 5367947 w 9202194"/>
                <a:gd name="connsiteY32" fmla="*/ 1284929 h 1284929"/>
                <a:gd name="connsiteX33" fmla="*/ 4795304 w 9202194"/>
                <a:gd name="connsiteY33" fmla="*/ 1284929 h 1284929"/>
                <a:gd name="connsiteX34" fmla="*/ 4171123 w 9202194"/>
                <a:gd name="connsiteY34" fmla="*/ 1284929 h 1284929"/>
                <a:gd name="connsiteX35" fmla="*/ 3546942 w 9202194"/>
                <a:gd name="connsiteY35" fmla="*/ 1284929 h 1284929"/>
                <a:gd name="connsiteX36" fmla="*/ 2974299 w 9202194"/>
                <a:gd name="connsiteY36" fmla="*/ 1284929 h 1284929"/>
                <a:gd name="connsiteX37" fmla="*/ 2401656 w 9202194"/>
                <a:gd name="connsiteY37" fmla="*/ 1284929 h 1284929"/>
                <a:gd name="connsiteX38" fmla="*/ 1777475 w 9202194"/>
                <a:gd name="connsiteY38" fmla="*/ 1284929 h 1284929"/>
                <a:gd name="connsiteX39" fmla="*/ 1101756 w 9202194"/>
                <a:gd name="connsiteY39" fmla="*/ 1284929 h 1284929"/>
                <a:gd name="connsiteX40" fmla="*/ 214159 w 9202194"/>
                <a:gd name="connsiteY40" fmla="*/ 1284929 h 1284929"/>
                <a:gd name="connsiteX41" fmla="*/ 0 w 9202194"/>
                <a:gd name="connsiteY41" fmla="*/ 1070770 h 1284929"/>
                <a:gd name="connsiteX42" fmla="*/ 0 w 9202194"/>
                <a:gd name="connsiteY42" fmla="*/ 535387 h 1284929"/>
                <a:gd name="connsiteX43" fmla="*/ 0 w 9202194"/>
                <a:gd name="connsiteY43" fmla="*/ 214155 h 1284929"/>
                <a:gd name="connsiteX44" fmla="*/ 0 w 9202194"/>
                <a:gd name="connsiteY44" fmla="*/ 214155 h 1284929"/>
                <a:gd name="connsiteX45" fmla="*/ 0 w 9202194"/>
                <a:gd name="connsiteY45" fmla="*/ 214159 h 128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202194" h="1284929" fill="none" extrusionOk="0">
                  <a:moveTo>
                    <a:pt x="0" y="214159"/>
                  </a:moveTo>
                  <a:cubicBezTo>
                    <a:pt x="1102" y="93566"/>
                    <a:pt x="66194" y="5616"/>
                    <a:pt x="214159" y="0"/>
                  </a:cubicBezTo>
                  <a:cubicBezTo>
                    <a:pt x="352367" y="-64029"/>
                    <a:pt x="559528" y="62004"/>
                    <a:pt x="838340" y="0"/>
                  </a:cubicBezTo>
                  <a:cubicBezTo>
                    <a:pt x="1117152" y="-62004"/>
                    <a:pt x="1191871" y="34596"/>
                    <a:pt x="1307907" y="0"/>
                  </a:cubicBezTo>
                  <a:cubicBezTo>
                    <a:pt x="1423943" y="-34596"/>
                    <a:pt x="1711637" y="6953"/>
                    <a:pt x="1880550" y="0"/>
                  </a:cubicBezTo>
                  <a:cubicBezTo>
                    <a:pt x="2049463" y="-6953"/>
                    <a:pt x="2175177" y="51693"/>
                    <a:pt x="2453194" y="0"/>
                  </a:cubicBezTo>
                  <a:cubicBezTo>
                    <a:pt x="2731211" y="-51693"/>
                    <a:pt x="2739502" y="13789"/>
                    <a:pt x="2871223" y="0"/>
                  </a:cubicBezTo>
                  <a:cubicBezTo>
                    <a:pt x="3002944" y="-13789"/>
                    <a:pt x="3348408" y="45162"/>
                    <a:pt x="3495404" y="0"/>
                  </a:cubicBezTo>
                  <a:cubicBezTo>
                    <a:pt x="3642400" y="-45162"/>
                    <a:pt x="3828312" y="72590"/>
                    <a:pt x="4119585" y="0"/>
                  </a:cubicBezTo>
                  <a:cubicBezTo>
                    <a:pt x="4410858" y="-72590"/>
                    <a:pt x="4527772" y="72955"/>
                    <a:pt x="4795304" y="0"/>
                  </a:cubicBezTo>
                  <a:cubicBezTo>
                    <a:pt x="5062836" y="-72955"/>
                    <a:pt x="5084995" y="22087"/>
                    <a:pt x="5367947" y="0"/>
                  </a:cubicBezTo>
                  <a:cubicBezTo>
                    <a:pt x="5499947" y="-9183"/>
                    <a:pt x="5665199" y="43090"/>
                    <a:pt x="5932939" y="0"/>
                  </a:cubicBezTo>
                  <a:cubicBezTo>
                    <a:pt x="6200679" y="-43090"/>
                    <a:pt x="6253349" y="25138"/>
                    <a:pt x="6481941" y="0"/>
                  </a:cubicBezTo>
                  <a:cubicBezTo>
                    <a:pt x="6710533" y="-25138"/>
                    <a:pt x="6735913" y="49672"/>
                    <a:pt x="6966981" y="0"/>
                  </a:cubicBezTo>
                  <a:cubicBezTo>
                    <a:pt x="7073480" y="-16481"/>
                    <a:pt x="7181898" y="39948"/>
                    <a:pt x="7310723" y="0"/>
                  </a:cubicBezTo>
                  <a:cubicBezTo>
                    <a:pt x="7439548" y="-39948"/>
                    <a:pt x="7580250" y="21801"/>
                    <a:pt x="7668495" y="0"/>
                  </a:cubicBezTo>
                  <a:cubicBezTo>
                    <a:pt x="7789096" y="-14920"/>
                    <a:pt x="8001308" y="12673"/>
                    <a:pt x="8108342" y="0"/>
                  </a:cubicBezTo>
                  <a:cubicBezTo>
                    <a:pt x="8215376" y="-12673"/>
                    <a:pt x="8421151" y="6528"/>
                    <a:pt x="8534993" y="0"/>
                  </a:cubicBezTo>
                  <a:cubicBezTo>
                    <a:pt x="8648835" y="-6528"/>
                    <a:pt x="8877224" y="29525"/>
                    <a:pt x="8988035" y="0"/>
                  </a:cubicBezTo>
                  <a:cubicBezTo>
                    <a:pt x="9097347" y="-2724"/>
                    <a:pt x="9180853" y="111320"/>
                    <a:pt x="9202194" y="214159"/>
                  </a:cubicBezTo>
                  <a:lnTo>
                    <a:pt x="9202194" y="214155"/>
                  </a:lnTo>
                  <a:lnTo>
                    <a:pt x="9202194" y="214155"/>
                  </a:lnTo>
                  <a:cubicBezTo>
                    <a:pt x="9205606" y="319408"/>
                    <a:pt x="9170366" y="380093"/>
                    <a:pt x="9202194" y="535387"/>
                  </a:cubicBezTo>
                  <a:cubicBezTo>
                    <a:pt x="9209206" y="679258"/>
                    <a:pt x="9157880" y="920976"/>
                    <a:pt x="9202194" y="1070770"/>
                  </a:cubicBezTo>
                  <a:cubicBezTo>
                    <a:pt x="9197109" y="1186680"/>
                    <a:pt x="9112849" y="1276618"/>
                    <a:pt x="8988035" y="1284929"/>
                  </a:cubicBezTo>
                  <a:cubicBezTo>
                    <a:pt x="8844288" y="1317551"/>
                    <a:pt x="8724487" y="1241342"/>
                    <a:pt x="8548188" y="1284929"/>
                  </a:cubicBezTo>
                  <a:cubicBezTo>
                    <a:pt x="8371889" y="1328516"/>
                    <a:pt x="8230443" y="1266544"/>
                    <a:pt x="8121537" y="1284929"/>
                  </a:cubicBezTo>
                  <a:cubicBezTo>
                    <a:pt x="8012631" y="1303314"/>
                    <a:pt x="7784656" y="1242947"/>
                    <a:pt x="7668495" y="1284929"/>
                  </a:cubicBezTo>
                  <a:cubicBezTo>
                    <a:pt x="7437649" y="1307388"/>
                    <a:pt x="7392827" y="1266377"/>
                    <a:pt x="7162374" y="1284929"/>
                  </a:cubicBezTo>
                  <a:cubicBezTo>
                    <a:pt x="6931921" y="1303481"/>
                    <a:pt x="6785443" y="1280849"/>
                    <a:pt x="6656254" y="1284929"/>
                  </a:cubicBezTo>
                  <a:cubicBezTo>
                    <a:pt x="6527065" y="1289009"/>
                    <a:pt x="6247497" y="1258560"/>
                    <a:pt x="6058111" y="1284929"/>
                  </a:cubicBezTo>
                  <a:cubicBezTo>
                    <a:pt x="5868725" y="1311298"/>
                    <a:pt x="5704055" y="1228105"/>
                    <a:pt x="5367947" y="1284929"/>
                  </a:cubicBezTo>
                  <a:lnTo>
                    <a:pt x="5367947" y="1284929"/>
                  </a:lnTo>
                  <a:cubicBezTo>
                    <a:pt x="5243403" y="1319602"/>
                    <a:pt x="5046258" y="1248930"/>
                    <a:pt x="4795304" y="1284929"/>
                  </a:cubicBezTo>
                  <a:cubicBezTo>
                    <a:pt x="4544350" y="1320928"/>
                    <a:pt x="4355982" y="1212486"/>
                    <a:pt x="4171123" y="1284929"/>
                  </a:cubicBezTo>
                  <a:cubicBezTo>
                    <a:pt x="3986264" y="1357372"/>
                    <a:pt x="3711716" y="1244306"/>
                    <a:pt x="3546942" y="1284929"/>
                  </a:cubicBezTo>
                  <a:cubicBezTo>
                    <a:pt x="3382168" y="1325552"/>
                    <a:pt x="3258726" y="1256948"/>
                    <a:pt x="2974299" y="1284929"/>
                  </a:cubicBezTo>
                  <a:cubicBezTo>
                    <a:pt x="2689872" y="1312910"/>
                    <a:pt x="2602391" y="1263928"/>
                    <a:pt x="2401656" y="1284929"/>
                  </a:cubicBezTo>
                  <a:cubicBezTo>
                    <a:pt x="2200921" y="1305930"/>
                    <a:pt x="2006587" y="1279455"/>
                    <a:pt x="1777475" y="1284929"/>
                  </a:cubicBezTo>
                  <a:cubicBezTo>
                    <a:pt x="1548363" y="1290403"/>
                    <a:pt x="1302732" y="1237523"/>
                    <a:pt x="1101756" y="1284929"/>
                  </a:cubicBezTo>
                  <a:cubicBezTo>
                    <a:pt x="900780" y="1332335"/>
                    <a:pt x="435399" y="1204129"/>
                    <a:pt x="214159" y="1284929"/>
                  </a:cubicBezTo>
                  <a:cubicBezTo>
                    <a:pt x="108859" y="1282457"/>
                    <a:pt x="27507" y="1185746"/>
                    <a:pt x="0" y="1070770"/>
                  </a:cubicBezTo>
                  <a:cubicBezTo>
                    <a:pt x="-25690" y="962980"/>
                    <a:pt x="53607" y="678797"/>
                    <a:pt x="0" y="535387"/>
                  </a:cubicBezTo>
                  <a:cubicBezTo>
                    <a:pt x="-31111" y="375884"/>
                    <a:pt x="26550" y="373811"/>
                    <a:pt x="0" y="214155"/>
                  </a:cubicBezTo>
                  <a:lnTo>
                    <a:pt x="0" y="214155"/>
                  </a:lnTo>
                  <a:lnTo>
                    <a:pt x="0" y="214159"/>
                  </a:lnTo>
                  <a:close/>
                </a:path>
                <a:path w="9202194" h="1284929" stroke="0" extrusionOk="0">
                  <a:moveTo>
                    <a:pt x="0" y="214159"/>
                  </a:moveTo>
                  <a:cubicBezTo>
                    <a:pt x="-4642" y="124797"/>
                    <a:pt x="101805" y="5680"/>
                    <a:pt x="214159" y="0"/>
                  </a:cubicBezTo>
                  <a:cubicBezTo>
                    <a:pt x="446555" y="-53738"/>
                    <a:pt x="676198" y="27003"/>
                    <a:pt x="889878" y="0"/>
                  </a:cubicBezTo>
                  <a:cubicBezTo>
                    <a:pt x="1103558" y="-27003"/>
                    <a:pt x="1264848" y="33652"/>
                    <a:pt x="1359445" y="0"/>
                  </a:cubicBezTo>
                  <a:cubicBezTo>
                    <a:pt x="1454042" y="-33652"/>
                    <a:pt x="1667651" y="42716"/>
                    <a:pt x="1829013" y="0"/>
                  </a:cubicBezTo>
                  <a:cubicBezTo>
                    <a:pt x="1990375" y="-42716"/>
                    <a:pt x="2207724" y="1406"/>
                    <a:pt x="2504731" y="0"/>
                  </a:cubicBezTo>
                  <a:cubicBezTo>
                    <a:pt x="2801738" y="-1406"/>
                    <a:pt x="2962364" y="37874"/>
                    <a:pt x="3180450" y="0"/>
                  </a:cubicBezTo>
                  <a:cubicBezTo>
                    <a:pt x="3398536" y="-37874"/>
                    <a:pt x="3509938" y="28387"/>
                    <a:pt x="3753093" y="0"/>
                  </a:cubicBezTo>
                  <a:cubicBezTo>
                    <a:pt x="3996248" y="-28387"/>
                    <a:pt x="4293497" y="16219"/>
                    <a:pt x="4428812" y="0"/>
                  </a:cubicBezTo>
                  <a:cubicBezTo>
                    <a:pt x="4564127" y="-16219"/>
                    <a:pt x="4963740" y="89987"/>
                    <a:pt x="5367947" y="0"/>
                  </a:cubicBezTo>
                  <a:cubicBezTo>
                    <a:pt x="5593195" y="-18245"/>
                    <a:pt x="5665621" y="7185"/>
                    <a:pt x="5900958" y="0"/>
                  </a:cubicBezTo>
                  <a:cubicBezTo>
                    <a:pt x="6136295" y="-7185"/>
                    <a:pt x="6293825" y="1724"/>
                    <a:pt x="6433970" y="0"/>
                  </a:cubicBezTo>
                  <a:cubicBezTo>
                    <a:pt x="6574115" y="-1724"/>
                    <a:pt x="6807595" y="25909"/>
                    <a:pt x="6966981" y="0"/>
                  </a:cubicBezTo>
                  <a:cubicBezTo>
                    <a:pt x="7146817" y="-22885"/>
                    <a:pt x="7219732" y="7335"/>
                    <a:pt x="7331768" y="0"/>
                  </a:cubicBezTo>
                  <a:cubicBezTo>
                    <a:pt x="7443804" y="-7335"/>
                    <a:pt x="7532036" y="3124"/>
                    <a:pt x="7668495" y="0"/>
                  </a:cubicBezTo>
                  <a:cubicBezTo>
                    <a:pt x="7829793" y="-2012"/>
                    <a:pt x="7994023" y="15933"/>
                    <a:pt x="8134732" y="0"/>
                  </a:cubicBezTo>
                  <a:cubicBezTo>
                    <a:pt x="8275441" y="-15933"/>
                    <a:pt x="8484306" y="603"/>
                    <a:pt x="8600970" y="0"/>
                  </a:cubicBezTo>
                  <a:cubicBezTo>
                    <a:pt x="8717634" y="-603"/>
                    <a:pt x="8795014" y="1051"/>
                    <a:pt x="8988035" y="0"/>
                  </a:cubicBezTo>
                  <a:cubicBezTo>
                    <a:pt x="9119923" y="32438"/>
                    <a:pt x="9205877" y="89147"/>
                    <a:pt x="9202194" y="214159"/>
                  </a:cubicBezTo>
                  <a:lnTo>
                    <a:pt x="9202194" y="214155"/>
                  </a:lnTo>
                  <a:lnTo>
                    <a:pt x="9202194" y="214155"/>
                  </a:lnTo>
                  <a:cubicBezTo>
                    <a:pt x="9232505" y="327626"/>
                    <a:pt x="9190559" y="381010"/>
                    <a:pt x="9202194" y="535387"/>
                  </a:cubicBezTo>
                  <a:cubicBezTo>
                    <a:pt x="9236126" y="645716"/>
                    <a:pt x="9190794" y="859548"/>
                    <a:pt x="9202194" y="1070770"/>
                  </a:cubicBezTo>
                  <a:cubicBezTo>
                    <a:pt x="9218102" y="1167507"/>
                    <a:pt x="9113719" y="1278357"/>
                    <a:pt x="8988035" y="1284929"/>
                  </a:cubicBezTo>
                  <a:cubicBezTo>
                    <a:pt x="8854394" y="1323371"/>
                    <a:pt x="8739134" y="1263013"/>
                    <a:pt x="8574579" y="1284929"/>
                  </a:cubicBezTo>
                  <a:cubicBezTo>
                    <a:pt x="8410024" y="1306845"/>
                    <a:pt x="8237998" y="1241133"/>
                    <a:pt x="8108342" y="1284929"/>
                  </a:cubicBezTo>
                  <a:cubicBezTo>
                    <a:pt x="7978686" y="1328725"/>
                    <a:pt x="7824446" y="1241117"/>
                    <a:pt x="7668495" y="1284929"/>
                  </a:cubicBezTo>
                  <a:cubicBezTo>
                    <a:pt x="7541702" y="1311773"/>
                    <a:pt x="7298605" y="1281903"/>
                    <a:pt x="7070353" y="1284929"/>
                  </a:cubicBezTo>
                  <a:cubicBezTo>
                    <a:pt x="6842101" y="1287955"/>
                    <a:pt x="6611970" y="1233114"/>
                    <a:pt x="6449205" y="1284929"/>
                  </a:cubicBezTo>
                  <a:cubicBezTo>
                    <a:pt x="6286440" y="1336744"/>
                    <a:pt x="6183493" y="1237181"/>
                    <a:pt x="5943084" y="1284929"/>
                  </a:cubicBezTo>
                  <a:cubicBezTo>
                    <a:pt x="5702675" y="1332677"/>
                    <a:pt x="5549140" y="1259531"/>
                    <a:pt x="5367947" y="1284929"/>
                  </a:cubicBezTo>
                  <a:lnTo>
                    <a:pt x="5367947" y="1284929"/>
                  </a:lnTo>
                  <a:cubicBezTo>
                    <a:pt x="5141050" y="1322033"/>
                    <a:pt x="4877538" y="1212941"/>
                    <a:pt x="4692228" y="1284929"/>
                  </a:cubicBezTo>
                  <a:cubicBezTo>
                    <a:pt x="4506918" y="1356917"/>
                    <a:pt x="4248654" y="1273209"/>
                    <a:pt x="4068047" y="1284929"/>
                  </a:cubicBezTo>
                  <a:cubicBezTo>
                    <a:pt x="3887440" y="1296649"/>
                    <a:pt x="3716732" y="1278454"/>
                    <a:pt x="3495404" y="1284929"/>
                  </a:cubicBezTo>
                  <a:cubicBezTo>
                    <a:pt x="3274076" y="1291404"/>
                    <a:pt x="2995149" y="1282381"/>
                    <a:pt x="2819685" y="1284929"/>
                  </a:cubicBezTo>
                  <a:cubicBezTo>
                    <a:pt x="2644221" y="1287477"/>
                    <a:pt x="2354103" y="1215310"/>
                    <a:pt x="2143966" y="1284929"/>
                  </a:cubicBezTo>
                  <a:cubicBezTo>
                    <a:pt x="1933829" y="1354548"/>
                    <a:pt x="1792610" y="1259671"/>
                    <a:pt x="1674399" y="1284929"/>
                  </a:cubicBezTo>
                  <a:cubicBezTo>
                    <a:pt x="1556188" y="1310187"/>
                    <a:pt x="1219743" y="1271367"/>
                    <a:pt x="1050218" y="1284929"/>
                  </a:cubicBezTo>
                  <a:cubicBezTo>
                    <a:pt x="880693" y="1298491"/>
                    <a:pt x="534577" y="1224944"/>
                    <a:pt x="214159" y="1284929"/>
                  </a:cubicBezTo>
                  <a:cubicBezTo>
                    <a:pt x="89978" y="1284572"/>
                    <a:pt x="1198" y="1213437"/>
                    <a:pt x="0" y="1070770"/>
                  </a:cubicBezTo>
                  <a:cubicBezTo>
                    <a:pt x="-39335" y="878619"/>
                    <a:pt x="55269" y="647284"/>
                    <a:pt x="0" y="535387"/>
                  </a:cubicBezTo>
                  <a:cubicBezTo>
                    <a:pt x="-31626" y="465348"/>
                    <a:pt x="14769" y="332898"/>
                    <a:pt x="0" y="214155"/>
                  </a:cubicBezTo>
                  <a:lnTo>
                    <a:pt x="0" y="214155"/>
                  </a:lnTo>
                  <a:lnTo>
                    <a:pt x="0" y="21415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6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868180934">
                    <a:prstGeom prst="wedgeRoundRectCallout">
                      <a:avLst>
                        <a:gd name="adj1" fmla="val 25710"/>
                        <a:gd name="adj2" fmla="val -48243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endParaRPr lang="vi-VN" sz="4400" b="1" dirty="0" smtClean="0">
                <a:solidFill>
                  <a:srgbClr val="F79646">
                    <a:lumMod val="75000"/>
                  </a:srgbClr>
                </a:solidFill>
                <a:latin typeface="Lobster" charset="0"/>
                <a:cs typeface="Calibri" panose="020F0502020204030204" pitchFamily="34" charset="0"/>
              </a:endParaRPr>
            </a:p>
            <a:p>
              <a:pPr algn="ctr">
                <a:lnSpc>
                  <a:spcPct val="120000"/>
                </a:lnSpc>
              </a:pPr>
              <a:endParaRPr lang="en-US" sz="4400" b="1" dirty="0">
                <a:solidFill>
                  <a:srgbClr val="F79646">
                    <a:lumMod val="75000"/>
                  </a:srgbClr>
                </a:solidFill>
                <a:latin typeface="Lobster" charset="0"/>
                <a:cs typeface="Calibri" panose="020F050202020403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03128" y="615532"/>
              <a:ext cx="12025464" cy="3351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F5D54C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2</a:t>
              </a:r>
              <a:r>
                <a:rPr lang="en-US" sz="4000" b="1" dirty="0" smtClean="0">
                  <a:solidFill>
                    <a:srgbClr val="F5D54C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. </a:t>
              </a:r>
              <a:r>
                <a:rPr lang="vi-VN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Bạn An làm một cái hộp dạng hình lập phương bằng bìa có </a:t>
              </a:r>
              <a:r>
                <a:rPr lang="vi-VN" sz="3200" dirty="0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cạnh</a:t>
              </a:r>
              <a:r>
                <a:rPr lang="en-US" sz="3200" dirty="0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vi-VN" sz="3200" dirty="0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10cm</a:t>
              </a:r>
              <a:r>
                <a:rPr lang="vi-VN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.</a:t>
              </a:r>
            </a:p>
            <a:p>
              <a:r>
                <a:rPr lang="vi-VN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a) Tính thể tích cái hộp đó.</a:t>
              </a:r>
            </a:p>
            <a:p>
              <a:r>
                <a:rPr lang="vi-VN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b) Nếu dán giấy màu tất cả các mặt ngoài của hộp đó thì bạn An cần dùng bao nhiêu xăng-ti-mét vuông giấy màu?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41" b="79074" l="32240" r="6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25719" r="35025" b="18275"/>
          <a:stretch/>
        </p:blipFill>
        <p:spPr bwMode="auto">
          <a:xfrm>
            <a:off x="4768873" y="3299246"/>
            <a:ext cx="3429134" cy="332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Left Brace 51"/>
          <p:cNvSpPr/>
          <p:nvPr/>
        </p:nvSpPr>
        <p:spPr>
          <a:xfrm>
            <a:off x="4523216" y="3790566"/>
            <a:ext cx="409433" cy="2102127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 Diagonal Corner Rectangle 63"/>
          <p:cNvSpPr/>
          <p:nvPr/>
        </p:nvSpPr>
        <p:spPr>
          <a:xfrm>
            <a:off x="3016167" y="4507260"/>
            <a:ext cx="1337480" cy="66873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DD53AF"/>
                </a:solidFill>
                <a:latin typeface="#9Slide03 BoosterNextFYBlack" pitchFamily="2" charset="0"/>
              </a:rPr>
              <a:t>10cm</a:t>
            </a:r>
            <a:endParaRPr lang="en-US" sz="2800" dirty="0">
              <a:solidFill>
                <a:srgbClr val="DD53AF"/>
              </a:solidFill>
              <a:latin typeface="#9Slide03 BoosterNextFYBlack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15660" y="323783"/>
            <a:ext cx="3022933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52248" y="2343223"/>
            <a:ext cx="8891752" cy="441434"/>
          </a:xfrm>
          <a:prstGeom prst="roundRect">
            <a:avLst/>
          </a:prstGeom>
          <a:solidFill>
            <a:schemeClr val="accent3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36482" y="878792"/>
            <a:ext cx="2270235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523999" y="1838725"/>
            <a:ext cx="8487104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35724" y="1372717"/>
            <a:ext cx="4445876" cy="441434"/>
          </a:xfrm>
          <a:prstGeom prst="roundRect">
            <a:avLst/>
          </a:prstGeom>
          <a:solidFill>
            <a:schemeClr val="accent3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4" grpId="0" animBg="1"/>
      <p:bldP spid="11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936714" y="267301"/>
            <a:ext cx="2298668" cy="797493"/>
            <a:chOff x="5403005" y="3068345"/>
            <a:chExt cx="2298668" cy="79749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1BB94C5-2B2B-4163-A3EF-1F1E7A82810F}"/>
                </a:ext>
              </a:extLst>
            </p:cNvPr>
            <p:cNvGrpSpPr/>
            <p:nvPr/>
          </p:nvGrpSpPr>
          <p:grpSpPr>
            <a:xfrm>
              <a:off x="5403005" y="3068345"/>
              <a:ext cx="2226095" cy="797493"/>
              <a:chOff x="1510302" y="1080259"/>
              <a:chExt cx="8783360" cy="4040656"/>
            </a:xfrm>
          </p:grpSpPr>
          <p:sp>
            <p:nvSpPr>
              <p:cNvPr id="34" name="Rectangle: Rounded Corners 11">
                <a:extLst>
                  <a:ext uri="{FF2B5EF4-FFF2-40B4-BE49-F238E27FC236}">
                    <a16:creationId xmlns:a16="http://schemas.microsoft.com/office/drawing/2014/main" id="{E4DF5058-4896-42BA-9C3F-6587409293AA}"/>
                  </a:ext>
                </a:extLst>
              </p:cNvPr>
              <p:cNvSpPr/>
              <p:nvPr/>
            </p:nvSpPr>
            <p:spPr>
              <a:xfrm>
                <a:off x="1510302" y="1080259"/>
                <a:ext cx="8783360" cy="4040656"/>
              </a:xfrm>
              <a:custGeom>
                <a:avLst/>
                <a:gdLst>
                  <a:gd name="connsiteX0" fmla="*/ 0 w 8649796"/>
                  <a:gd name="connsiteY0" fmla="*/ 599092 h 3594483"/>
                  <a:gd name="connsiteX1" fmla="*/ 599092 w 8649796"/>
                  <a:gd name="connsiteY1" fmla="*/ 0 h 3594483"/>
                  <a:gd name="connsiteX2" fmla="*/ 8050704 w 8649796"/>
                  <a:gd name="connsiteY2" fmla="*/ 0 h 3594483"/>
                  <a:gd name="connsiteX3" fmla="*/ 8649796 w 8649796"/>
                  <a:gd name="connsiteY3" fmla="*/ 599092 h 3594483"/>
                  <a:gd name="connsiteX4" fmla="*/ 8649796 w 8649796"/>
                  <a:gd name="connsiteY4" fmla="*/ 2995391 h 3594483"/>
                  <a:gd name="connsiteX5" fmla="*/ 8050704 w 8649796"/>
                  <a:gd name="connsiteY5" fmla="*/ 3594483 h 3594483"/>
                  <a:gd name="connsiteX6" fmla="*/ 599092 w 8649796"/>
                  <a:gd name="connsiteY6" fmla="*/ 3594483 h 3594483"/>
                  <a:gd name="connsiteX7" fmla="*/ 0 w 8649796"/>
                  <a:gd name="connsiteY7" fmla="*/ 2995391 h 3594483"/>
                  <a:gd name="connsiteX8" fmla="*/ 0 w 8649796"/>
                  <a:gd name="connsiteY8" fmla="*/ 599092 h 3594483"/>
                  <a:gd name="connsiteX0" fmla="*/ 0 w 8649796"/>
                  <a:gd name="connsiteY0" fmla="*/ 599092 h 3594483"/>
                  <a:gd name="connsiteX1" fmla="*/ 629914 w 8649796"/>
                  <a:gd name="connsiteY1" fmla="*/ 51371 h 3594483"/>
                  <a:gd name="connsiteX2" fmla="*/ 8050704 w 8649796"/>
                  <a:gd name="connsiteY2" fmla="*/ 0 h 3594483"/>
                  <a:gd name="connsiteX3" fmla="*/ 8649796 w 8649796"/>
                  <a:gd name="connsiteY3" fmla="*/ 599092 h 3594483"/>
                  <a:gd name="connsiteX4" fmla="*/ 8649796 w 8649796"/>
                  <a:gd name="connsiteY4" fmla="*/ 2995391 h 3594483"/>
                  <a:gd name="connsiteX5" fmla="*/ 8050704 w 8649796"/>
                  <a:gd name="connsiteY5" fmla="*/ 3594483 h 3594483"/>
                  <a:gd name="connsiteX6" fmla="*/ 599092 w 8649796"/>
                  <a:gd name="connsiteY6" fmla="*/ 3594483 h 3594483"/>
                  <a:gd name="connsiteX7" fmla="*/ 0 w 8649796"/>
                  <a:gd name="connsiteY7" fmla="*/ 2995391 h 3594483"/>
                  <a:gd name="connsiteX8" fmla="*/ 0 w 8649796"/>
                  <a:gd name="connsiteY8" fmla="*/ 599092 h 3594483"/>
                  <a:gd name="connsiteX0" fmla="*/ 0 w 8783360"/>
                  <a:gd name="connsiteY0" fmla="*/ 444980 h 3594483"/>
                  <a:gd name="connsiteX1" fmla="*/ 763478 w 8783360"/>
                  <a:gd name="connsiteY1" fmla="*/ 51371 h 3594483"/>
                  <a:gd name="connsiteX2" fmla="*/ 8184268 w 8783360"/>
                  <a:gd name="connsiteY2" fmla="*/ 0 h 3594483"/>
                  <a:gd name="connsiteX3" fmla="*/ 8783360 w 8783360"/>
                  <a:gd name="connsiteY3" fmla="*/ 599092 h 3594483"/>
                  <a:gd name="connsiteX4" fmla="*/ 8783360 w 8783360"/>
                  <a:gd name="connsiteY4" fmla="*/ 2995391 h 3594483"/>
                  <a:gd name="connsiteX5" fmla="*/ 8184268 w 8783360"/>
                  <a:gd name="connsiteY5" fmla="*/ 3594483 h 3594483"/>
                  <a:gd name="connsiteX6" fmla="*/ 732656 w 8783360"/>
                  <a:gd name="connsiteY6" fmla="*/ 3594483 h 3594483"/>
                  <a:gd name="connsiteX7" fmla="*/ 133564 w 8783360"/>
                  <a:gd name="connsiteY7" fmla="*/ 2995391 h 3594483"/>
                  <a:gd name="connsiteX8" fmla="*/ 0 w 8783360"/>
                  <a:gd name="connsiteY8" fmla="*/ 444980 h 3594483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783360 w 8783360"/>
                  <a:gd name="connsiteY3" fmla="*/ 69155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629247 w 8783360"/>
                  <a:gd name="connsiteY3" fmla="*/ 74292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629247 w 8783360"/>
                  <a:gd name="connsiteY3" fmla="*/ 74292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83360" h="3686950">
                    <a:moveTo>
                      <a:pt x="0" y="537447"/>
                    </a:moveTo>
                    <a:cubicBezTo>
                      <a:pt x="0" y="206578"/>
                      <a:pt x="432609" y="143838"/>
                      <a:pt x="763478" y="143838"/>
                    </a:cubicBezTo>
                    <a:lnTo>
                      <a:pt x="8122623" y="0"/>
                    </a:lnTo>
                    <a:cubicBezTo>
                      <a:pt x="8453492" y="0"/>
                      <a:pt x="8629247" y="412060"/>
                      <a:pt x="8629247" y="742929"/>
                    </a:cubicBezTo>
                    <a:cubicBezTo>
                      <a:pt x="8773085" y="1462927"/>
                      <a:pt x="8731989" y="2306215"/>
                      <a:pt x="8783360" y="3087858"/>
                    </a:cubicBezTo>
                    <a:cubicBezTo>
                      <a:pt x="8783360" y="3418727"/>
                      <a:pt x="8515137" y="3686950"/>
                      <a:pt x="8184268" y="3686950"/>
                    </a:cubicBezTo>
                    <a:lnTo>
                      <a:pt x="732656" y="3686950"/>
                    </a:lnTo>
                    <a:cubicBezTo>
                      <a:pt x="401787" y="3686950"/>
                      <a:pt x="133564" y="3418727"/>
                      <a:pt x="133564" y="3087858"/>
                    </a:cubicBezTo>
                    <a:lnTo>
                      <a:pt x="0" y="537447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rgbClr val="DD53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rgbClr val="DD53AF"/>
                    </a:solidFill>
                  </a:ln>
                </a:endParaRPr>
              </a:p>
            </p:txBody>
          </p:sp>
          <p:sp>
            <p:nvSpPr>
              <p:cNvPr id="35" name="Rectangle: Rounded Corners 12">
                <a:extLst>
                  <a:ext uri="{FF2B5EF4-FFF2-40B4-BE49-F238E27FC236}">
                    <a16:creationId xmlns:a16="http://schemas.microsoft.com/office/drawing/2014/main" id="{CFE64F55-FF21-4683-8C88-7151BAB8C1DE}"/>
                  </a:ext>
                </a:extLst>
              </p:cNvPr>
              <p:cNvSpPr/>
              <p:nvPr/>
            </p:nvSpPr>
            <p:spPr>
              <a:xfrm>
                <a:off x="1641052" y="1264494"/>
                <a:ext cx="8521855" cy="3743317"/>
              </a:xfrm>
              <a:custGeom>
                <a:avLst/>
                <a:gdLst>
                  <a:gd name="connsiteX0" fmla="*/ 0 w 8398565"/>
                  <a:gd name="connsiteY0" fmla="*/ 604144 h 3624793"/>
                  <a:gd name="connsiteX1" fmla="*/ 604144 w 8398565"/>
                  <a:gd name="connsiteY1" fmla="*/ 0 h 3624793"/>
                  <a:gd name="connsiteX2" fmla="*/ 7794421 w 8398565"/>
                  <a:gd name="connsiteY2" fmla="*/ 0 h 3624793"/>
                  <a:gd name="connsiteX3" fmla="*/ 8398565 w 8398565"/>
                  <a:gd name="connsiteY3" fmla="*/ 604144 h 3624793"/>
                  <a:gd name="connsiteX4" fmla="*/ 8398565 w 8398565"/>
                  <a:gd name="connsiteY4" fmla="*/ 3020649 h 3624793"/>
                  <a:gd name="connsiteX5" fmla="*/ 7794421 w 8398565"/>
                  <a:gd name="connsiteY5" fmla="*/ 3624793 h 3624793"/>
                  <a:gd name="connsiteX6" fmla="*/ 604144 w 8398565"/>
                  <a:gd name="connsiteY6" fmla="*/ 3624793 h 3624793"/>
                  <a:gd name="connsiteX7" fmla="*/ 0 w 8398565"/>
                  <a:gd name="connsiteY7" fmla="*/ 3020649 h 3624793"/>
                  <a:gd name="connsiteX8" fmla="*/ 0 w 8398565"/>
                  <a:gd name="connsiteY8" fmla="*/ 604144 h 3624793"/>
                  <a:gd name="connsiteX0" fmla="*/ 0 w 8398565"/>
                  <a:gd name="connsiteY0" fmla="*/ 604144 h 3624793"/>
                  <a:gd name="connsiteX1" fmla="*/ 676063 w 8398565"/>
                  <a:gd name="connsiteY1" fmla="*/ 82193 h 3624793"/>
                  <a:gd name="connsiteX2" fmla="*/ 7794421 w 8398565"/>
                  <a:gd name="connsiteY2" fmla="*/ 0 h 3624793"/>
                  <a:gd name="connsiteX3" fmla="*/ 8398565 w 8398565"/>
                  <a:gd name="connsiteY3" fmla="*/ 604144 h 3624793"/>
                  <a:gd name="connsiteX4" fmla="*/ 8398565 w 8398565"/>
                  <a:gd name="connsiteY4" fmla="*/ 3020649 h 3624793"/>
                  <a:gd name="connsiteX5" fmla="*/ 7794421 w 8398565"/>
                  <a:gd name="connsiteY5" fmla="*/ 3624793 h 3624793"/>
                  <a:gd name="connsiteX6" fmla="*/ 604144 w 8398565"/>
                  <a:gd name="connsiteY6" fmla="*/ 3624793 h 3624793"/>
                  <a:gd name="connsiteX7" fmla="*/ 0 w 8398565"/>
                  <a:gd name="connsiteY7" fmla="*/ 3020649 h 3624793"/>
                  <a:gd name="connsiteX8" fmla="*/ 0 w 8398565"/>
                  <a:gd name="connsiteY8" fmla="*/ 604144 h 3624793"/>
                  <a:gd name="connsiteX0" fmla="*/ 0 w 8398565"/>
                  <a:gd name="connsiteY0" fmla="*/ 624692 h 3645341"/>
                  <a:gd name="connsiteX1" fmla="*/ 676063 w 8398565"/>
                  <a:gd name="connsiteY1" fmla="*/ 102741 h 3645341"/>
                  <a:gd name="connsiteX2" fmla="*/ 7794421 w 8398565"/>
                  <a:gd name="connsiteY2" fmla="*/ 20548 h 3645341"/>
                  <a:gd name="connsiteX3" fmla="*/ 8398565 w 8398565"/>
                  <a:gd name="connsiteY3" fmla="*/ 624692 h 3645341"/>
                  <a:gd name="connsiteX4" fmla="*/ 8398565 w 8398565"/>
                  <a:gd name="connsiteY4" fmla="*/ 3041197 h 3645341"/>
                  <a:gd name="connsiteX5" fmla="*/ 7794421 w 8398565"/>
                  <a:gd name="connsiteY5" fmla="*/ 3645341 h 3645341"/>
                  <a:gd name="connsiteX6" fmla="*/ 604144 w 8398565"/>
                  <a:gd name="connsiteY6" fmla="*/ 3645341 h 3645341"/>
                  <a:gd name="connsiteX7" fmla="*/ 0 w 8398565"/>
                  <a:gd name="connsiteY7" fmla="*/ 3041197 h 3645341"/>
                  <a:gd name="connsiteX8" fmla="*/ 0 w 8398565"/>
                  <a:gd name="connsiteY8" fmla="*/ 624692 h 3645341"/>
                  <a:gd name="connsiteX0" fmla="*/ 0 w 8398565"/>
                  <a:gd name="connsiteY0" fmla="*/ 595012 h 3615661"/>
                  <a:gd name="connsiteX1" fmla="*/ 676063 w 8398565"/>
                  <a:gd name="connsiteY1" fmla="*/ 73061 h 3615661"/>
                  <a:gd name="connsiteX2" fmla="*/ 7517019 w 8398565"/>
                  <a:gd name="connsiteY2" fmla="*/ 73061 h 3615661"/>
                  <a:gd name="connsiteX3" fmla="*/ 8398565 w 8398565"/>
                  <a:gd name="connsiteY3" fmla="*/ 595012 h 3615661"/>
                  <a:gd name="connsiteX4" fmla="*/ 8398565 w 8398565"/>
                  <a:gd name="connsiteY4" fmla="*/ 3011517 h 3615661"/>
                  <a:gd name="connsiteX5" fmla="*/ 7794421 w 8398565"/>
                  <a:gd name="connsiteY5" fmla="*/ 3615661 h 3615661"/>
                  <a:gd name="connsiteX6" fmla="*/ 604144 w 8398565"/>
                  <a:gd name="connsiteY6" fmla="*/ 3615661 h 3615661"/>
                  <a:gd name="connsiteX7" fmla="*/ 0 w 8398565"/>
                  <a:gd name="connsiteY7" fmla="*/ 3011517 h 3615661"/>
                  <a:gd name="connsiteX8" fmla="*/ 0 w 8398565"/>
                  <a:gd name="connsiteY8" fmla="*/ 595012 h 3615661"/>
                  <a:gd name="connsiteX0" fmla="*/ 0 w 8398565"/>
                  <a:gd name="connsiteY0" fmla="*/ 595012 h 3615661"/>
                  <a:gd name="connsiteX1" fmla="*/ 676063 w 8398565"/>
                  <a:gd name="connsiteY1" fmla="*/ 73061 h 3615661"/>
                  <a:gd name="connsiteX2" fmla="*/ 7517019 w 8398565"/>
                  <a:gd name="connsiteY2" fmla="*/ 73061 h 3615661"/>
                  <a:gd name="connsiteX3" fmla="*/ 8398565 w 8398565"/>
                  <a:gd name="connsiteY3" fmla="*/ 595012 h 3615661"/>
                  <a:gd name="connsiteX4" fmla="*/ 8398565 w 8398565"/>
                  <a:gd name="connsiteY4" fmla="*/ 3011517 h 3615661"/>
                  <a:gd name="connsiteX5" fmla="*/ 7794421 w 8398565"/>
                  <a:gd name="connsiteY5" fmla="*/ 3615661 h 3615661"/>
                  <a:gd name="connsiteX6" fmla="*/ 604144 w 8398565"/>
                  <a:gd name="connsiteY6" fmla="*/ 3615661 h 3615661"/>
                  <a:gd name="connsiteX7" fmla="*/ 154112 w 8398565"/>
                  <a:gd name="connsiteY7" fmla="*/ 2990969 h 3615661"/>
                  <a:gd name="connsiteX8" fmla="*/ 0 w 8398565"/>
                  <a:gd name="connsiteY8" fmla="*/ 595012 h 3615661"/>
                  <a:gd name="connsiteX0" fmla="*/ 0 w 8398565"/>
                  <a:gd name="connsiteY0" fmla="*/ 595012 h 3934160"/>
                  <a:gd name="connsiteX1" fmla="*/ 676063 w 8398565"/>
                  <a:gd name="connsiteY1" fmla="*/ 73061 h 3934160"/>
                  <a:gd name="connsiteX2" fmla="*/ 7517019 w 8398565"/>
                  <a:gd name="connsiteY2" fmla="*/ 73061 h 3934160"/>
                  <a:gd name="connsiteX3" fmla="*/ 8398565 w 8398565"/>
                  <a:gd name="connsiteY3" fmla="*/ 595012 h 3934160"/>
                  <a:gd name="connsiteX4" fmla="*/ 8398565 w 8398565"/>
                  <a:gd name="connsiteY4" fmla="*/ 3011517 h 3934160"/>
                  <a:gd name="connsiteX5" fmla="*/ 7794421 w 8398565"/>
                  <a:gd name="connsiteY5" fmla="*/ 3615661 h 3934160"/>
                  <a:gd name="connsiteX6" fmla="*/ 408935 w 8398565"/>
                  <a:gd name="connsiteY6" fmla="*/ 3934160 h 3934160"/>
                  <a:gd name="connsiteX7" fmla="*/ 154112 w 8398565"/>
                  <a:gd name="connsiteY7" fmla="*/ 2990969 h 3934160"/>
                  <a:gd name="connsiteX8" fmla="*/ 0 w 8398565"/>
                  <a:gd name="connsiteY8" fmla="*/ 595012 h 3934160"/>
                  <a:gd name="connsiteX0" fmla="*/ 0 w 8398565"/>
                  <a:gd name="connsiteY0" fmla="*/ 595012 h 3947507"/>
                  <a:gd name="connsiteX1" fmla="*/ 676063 w 8398565"/>
                  <a:gd name="connsiteY1" fmla="*/ 73061 h 3947507"/>
                  <a:gd name="connsiteX2" fmla="*/ 7517019 w 8398565"/>
                  <a:gd name="connsiteY2" fmla="*/ 73061 h 3947507"/>
                  <a:gd name="connsiteX3" fmla="*/ 8398565 w 8398565"/>
                  <a:gd name="connsiteY3" fmla="*/ 595012 h 3947507"/>
                  <a:gd name="connsiteX4" fmla="*/ 8398565 w 8398565"/>
                  <a:gd name="connsiteY4" fmla="*/ 3011517 h 3947507"/>
                  <a:gd name="connsiteX5" fmla="*/ 7794421 w 8398565"/>
                  <a:gd name="connsiteY5" fmla="*/ 3615661 h 3947507"/>
                  <a:gd name="connsiteX6" fmla="*/ 408935 w 8398565"/>
                  <a:gd name="connsiteY6" fmla="*/ 3934160 h 3947507"/>
                  <a:gd name="connsiteX7" fmla="*/ 154112 w 8398565"/>
                  <a:gd name="connsiteY7" fmla="*/ 2990969 h 3947507"/>
                  <a:gd name="connsiteX8" fmla="*/ 0 w 8398565"/>
                  <a:gd name="connsiteY8" fmla="*/ 595012 h 3947507"/>
                  <a:gd name="connsiteX0" fmla="*/ 0 w 8398565"/>
                  <a:gd name="connsiteY0" fmla="*/ 595012 h 3960030"/>
                  <a:gd name="connsiteX1" fmla="*/ 676063 w 8398565"/>
                  <a:gd name="connsiteY1" fmla="*/ 73061 h 3960030"/>
                  <a:gd name="connsiteX2" fmla="*/ 7517019 w 8398565"/>
                  <a:gd name="connsiteY2" fmla="*/ 73061 h 3960030"/>
                  <a:gd name="connsiteX3" fmla="*/ 8398565 w 8398565"/>
                  <a:gd name="connsiteY3" fmla="*/ 595012 h 3960030"/>
                  <a:gd name="connsiteX4" fmla="*/ 8398565 w 8398565"/>
                  <a:gd name="connsiteY4" fmla="*/ 3011517 h 3960030"/>
                  <a:gd name="connsiteX5" fmla="*/ 7866340 w 8398565"/>
                  <a:gd name="connsiteY5" fmla="*/ 3790321 h 3960030"/>
                  <a:gd name="connsiteX6" fmla="*/ 408935 w 8398565"/>
                  <a:gd name="connsiteY6" fmla="*/ 3934160 h 3960030"/>
                  <a:gd name="connsiteX7" fmla="*/ 154112 w 8398565"/>
                  <a:gd name="connsiteY7" fmla="*/ 2990969 h 3960030"/>
                  <a:gd name="connsiteX8" fmla="*/ 0 w 8398565"/>
                  <a:gd name="connsiteY8" fmla="*/ 595012 h 3960030"/>
                  <a:gd name="connsiteX0" fmla="*/ 0 w 8521855"/>
                  <a:gd name="connsiteY0" fmla="*/ 595012 h 3960030"/>
                  <a:gd name="connsiteX1" fmla="*/ 676063 w 8521855"/>
                  <a:gd name="connsiteY1" fmla="*/ 73061 h 3960030"/>
                  <a:gd name="connsiteX2" fmla="*/ 7517019 w 8521855"/>
                  <a:gd name="connsiteY2" fmla="*/ 73061 h 3960030"/>
                  <a:gd name="connsiteX3" fmla="*/ 8398565 w 8521855"/>
                  <a:gd name="connsiteY3" fmla="*/ 595012 h 3960030"/>
                  <a:gd name="connsiteX4" fmla="*/ 8521855 w 8521855"/>
                  <a:gd name="connsiteY4" fmla="*/ 3001243 h 3960030"/>
                  <a:gd name="connsiteX5" fmla="*/ 7866340 w 8521855"/>
                  <a:gd name="connsiteY5" fmla="*/ 3790321 h 3960030"/>
                  <a:gd name="connsiteX6" fmla="*/ 408935 w 8521855"/>
                  <a:gd name="connsiteY6" fmla="*/ 3934160 h 3960030"/>
                  <a:gd name="connsiteX7" fmla="*/ 154112 w 8521855"/>
                  <a:gd name="connsiteY7" fmla="*/ 2990969 h 3960030"/>
                  <a:gd name="connsiteX8" fmla="*/ 0 w 8521855"/>
                  <a:gd name="connsiteY8" fmla="*/ 595012 h 396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21855" h="3960030">
                    <a:moveTo>
                      <a:pt x="0" y="595012"/>
                    </a:moveTo>
                    <a:cubicBezTo>
                      <a:pt x="0" y="261352"/>
                      <a:pt x="342403" y="73061"/>
                      <a:pt x="676063" y="73061"/>
                    </a:cubicBezTo>
                    <a:cubicBezTo>
                      <a:pt x="3072822" y="-91326"/>
                      <a:pt x="5120260" y="73061"/>
                      <a:pt x="7517019" y="73061"/>
                    </a:cubicBezTo>
                    <a:cubicBezTo>
                      <a:pt x="7850679" y="73061"/>
                      <a:pt x="8398565" y="261352"/>
                      <a:pt x="8398565" y="595012"/>
                    </a:cubicBezTo>
                    <a:lnTo>
                      <a:pt x="8521855" y="3001243"/>
                    </a:lnTo>
                    <a:cubicBezTo>
                      <a:pt x="8521855" y="3334903"/>
                      <a:pt x="8200000" y="3790321"/>
                      <a:pt x="7866340" y="3790321"/>
                    </a:cubicBezTo>
                    <a:cubicBezTo>
                      <a:pt x="5404511" y="3896487"/>
                      <a:pt x="3035150" y="4012929"/>
                      <a:pt x="408935" y="3934160"/>
                    </a:cubicBezTo>
                    <a:cubicBezTo>
                      <a:pt x="75275" y="3934160"/>
                      <a:pt x="154112" y="3324629"/>
                      <a:pt x="154112" y="2990969"/>
                    </a:cubicBezTo>
                    <a:lnTo>
                      <a:pt x="0" y="595012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DD53AF"/>
                    </a:solidFill>
                  </a:ln>
                </a:endParaRPr>
              </a:p>
            </p:txBody>
          </p:sp>
        </p:grpSp>
        <p:sp>
          <p:nvSpPr>
            <p:cNvPr id="33" name="Google Shape;4032;p29">
              <a:extLst>
                <a:ext uri="{FF2B5EF4-FFF2-40B4-BE49-F238E27FC236}">
                  <a16:creationId xmlns:a16="http://schemas.microsoft.com/office/drawing/2014/main" id="{FD9D80A3-DDA0-47D7-A4C8-7C41DF4FB218}"/>
                </a:ext>
              </a:extLst>
            </p:cNvPr>
            <p:cNvSpPr txBox="1">
              <a:spLocks/>
            </p:cNvSpPr>
            <p:nvPr/>
          </p:nvSpPr>
          <p:spPr>
            <a:xfrm>
              <a:off x="5436143" y="3126093"/>
              <a:ext cx="2265530" cy="696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6000"/>
                <a:buFont typeface="Rye"/>
                <a:buNone/>
                <a:defRPr sz="6000" b="1" i="0" u="none" strike="noStrike" cap="none">
                  <a:solidFill>
                    <a:schemeClr val="lt1"/>
                  </a:solidFill>
                  <a:latin typeface="Rye"/>
                  <a:ea typeface="Rye"/>
                  <a:cs typeface="Rye"/>
                  <a:sym typeface="Ry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A60"/>
                </a:buClr>
                <a:buSzPts val="6000"/>
                <a:buFont typeface="Rye"/>
                <a:buNone/>
                <a:tabLst/>
                <a:defRPr/>
              </a:pPr>
              <a:r>
                <a:rPr lang="en-US" sz="4000" kern="0" dirty="0" err="1" smtClean="0">
                  <a:ln w="9525">
                    <a:solidFill>
                      <a:srgbClr val="DD53AF"/>
                    </a:solidFill>
                  </a:ln>
                  <a:solidFill>
                    <a:srgbClr val="DD53AF"/>
                  </a:solidFill>
                  <a:latin typeface="#9Slide03 AmpleSoft Bold" pitchFamily="2" charset="0"/>
                </a:rPr>
                <a:t>Bài</a:t>
              </a:r>
              <a:r>
                <a:rPr lang="en-US" sz="4000" kern="0" dirty="0" smtClean="0">
                  <a:ln w="9525">
                    <a:solidFill>
                      <a:srgbClr val="DD53AF"/>
                    </a:solidFill>
                  </a:ln>
                  <a:solidFill>
                    <a:srgbClr val="DD53AF"/>
                  </a:solidFill>
                  <a:latin typeface="#9Slide03 AmpleSoft Bold" pitchFamily="2" charset="0"/>
                </a:rPr>
                <a:t> </a:t>
              </a:r>
              <a:r>
                <a:rPr lang="en-US" sz="4000" kern="0" dirty="0" err="1" smtClean="0">
                  <a:ln w="9525">
                    <a:solidFill>
                      <a:srgbClr val="DD53AF"/>
                    </a:solidFill>
                  </a:ln>
                  <a:solidFill>
                    <a:srgbClr val="DD53AF"/>
                  </a:solidFill>
                  <a:latin typeface="#9Slide03 AmpleSoft Bold" pitchFamily="2" charset="0"/>
                </a:rPr>
                <a:t>giải</a:t>
              </a:r>
              <a:endParaRPr kumimoji="0" lang="en-US" sz="4000" b="1" i="0" u="none" strike="noStrike" kern="0" cap="none" spc="0" normalizeH="0" baseline="0" noProof="0" dirty="0">
                <a:ln w="9525">
                  <a:solidFill>
                    <a:srgbClr val="DD53AF"/>
                  </a:solidFill>
                </a:ln>
                <a:solidFill>
                  <a:srgbClr val="DD53AF"/>
                </a:solidFill>
                <a:effectLst/>
                <a:uLnTx/>
                <a:uFillTx/>
                <a:latin typeface="#9Slide03 AmpleSoft Bold" pitchFamily="2" charset="0"/>
                <a:sym typeface="Rye"/>
              </a:endParaRPr>
            </a:p>
          </p:txBody>
        </p:sp>
      </p:grpSp>
      <p:pic>
        <p:nvPicPr>
          <p:cNvPr id="3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9678" y="1355440"/>
            <a:ext cx="10100546" cy="5019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411063" y="2161121"/>
                <a:ext cx="9300944" cy="3170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a) Thể tích cái hộp hình lập phương là:</a:t>
                </a:r>
              </a:p>
              <a:p>
                <a:r>
                  <a:rPr lang="en-US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	</a:t>
                </a:r>
                <a:r>
                  <a:rPr lang="vi-VN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10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10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10 = 1000 (cm</a:t>
                </a:r>
                <a:r>
                  <a:rPr lang="vi-VN" sz="4000" baseline="30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3</a:t>
                </a:r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)</a:t>
                </a:r>
              </a:p>
              <a:p>
                <a:r>
                  <a:rPr lang="vi-VN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b)Diện tích giấy màu cần dùng là:</a:t>
                </a:r>
              </a:p>
              <a:p>
                <a:r>
                  <a:rPr lang="en-US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	</a:t>
                </a:r>
                <a:r>
                  <a:rPr lang="vi-VN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10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vi-VN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10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en-US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vi-VN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6 = 600 (cm</a:t>
                </a:r>
                <a:r>
                  <a:rPr lang="vi-VN" sz="4000" baseline="30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2</a:t>
                </a:r>
                <a:r>
                  <a:rPr lang="vi-VN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)</a:t>
                </a:r>
              </a:p>
              <a:p>
                <a:r>
                  <a:rPr lang="en-US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		</a:t>
                </a:r>
                <a:r>
                  <a:rPr lang="vi-VN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Đáp </a:t>
                </a:r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số: a) 1000cm</a:t>
                </a:r>
                <a:r>
                  <a:rPr lang="vi-VN" sz="4000" baseline="30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3</a:t>
                </a:r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; b) </a:t>
                </a:r>
                <a:r>
                  <a:rPr lang="vi-VN" sz="4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600cm</a:t>
                </a:r>
                <a:r>
                  <a:rPr lang="vi-VN" sz="4000" baseline="30000" dirty="0" smtClean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2</a:t>
                </a:r>
                <a:endParaRPr lang="vi-VN" sz="4000" dirty="0">
                  <a:solidFill>
                    <a:schemeClr val="accent6"/>
                  </a:solidFill>
                  <a:latin typeface="#9Slide03 Arima Madurai ExtraBo" pitchFamily="2" charset="0"/>
                  <a:cs typeface="#9Slide03 Arima Madurai ExtraBo" pitchFamily="2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063" y="2161121"/>
                <a:ext cx="9300944" cy="3170099"/>
              </a:xfrm>
              <a:prstGeom prst="rect">
                <a:avLst/>
              </a:prstGeom>
              <a:blipFill rotWithShape="1">
                <a:blip r:embed="rId6"/>
                <a:stretch>
                  <a:fillRect l="-2294" t="-3462" r="-262" b="-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Cartoon Monkey Cute Monkey Cartoon Face, Goggles, Accessories, Accessory,  Glasses Transparent Png – Pngset.com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24035" r="13203" b="23371"/>
          <a:stretch/>
        </p:blipFill>
        <p:spPr bwMode="auto">
          <a:xfrm>
            <a:off x="10158377" y="5375867"/>
            <a:ext cx="1605295" cy="11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6559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62837" y="153585"/>
            <a:ext cx="11915433" cy="2353131"/>
            <a:chOff x="1763597" y="481447"/>
            <a:chExt cx="12013323" cy="2945085"/>
          </a:xfrm>
        </p:grpSpPr>
        <p:sp>
          <p:nvSpPr>
            <p:cNvPr id="28" name="Speech Bubble: Rectangle with Corners Rounded 6">
              <a:extLst>
                <a:ext uri="{FF2B5EF4-FFF2-40B4-BE49-F238E27FC236}">
                  <a16:creationId xmlns:a16="http://schemas.microsoft.com/office/drawing/2014/main" id="{10CCC72B-593B-4ECC-9A8C-CF0835BE6B5C}"/>
                </a:ext>
              </a:extLst>
            </p:cNvPr>
            <p:cNvSpPr/>
            <p:nvPr/>
          </p:nvSpPr>
          <p:spPr>
            <a:xfrm>
              <a:off x="1763597" y="481447"/>
              <a:ext cx="12013323" cy="2945085"/>
            </a:xfrm>
            <a:custGeom>
              <a:avLst/>
              <a:gdLst>
                <a:gd name="connsiteX0" fmla="*/ 0 w 9202194"/>
                <a:gd name="connsiteY0" fmla="*/ 214159 h 1284929"/>
                <a:gd name="connsiteX1" fmla="*/ 214159 w 9202194"/>
                <a:gd name="connsiteY1" fmla="*/ 0 h 1284929"/>
                <a:gd name="connsiteX2" fmla="*/ 838340 w 9202194"/>
                <a:gd name="connsiteY2" fmla="*/ 0 h 1284929"/>
                <a:gd name="connsiteX3" fmla="*/ 1307907 w 9202194"/>
                <a:gd name="connsiteY3" fmla="*/ 0 h 1284929"/>
                <a:gd name="connsiteX4" fmla="*/ 1880550 w 9202194"/>
                <a:gd name="connsiteY4" fmla="*/ 0 h 1284929"/>
                <a:gd name="connsiteX5" fmla="*/ 2453194 w 9202194"/>
                <a:gd name="connsiteY5" fmla="*/ 0 h 1284929"/>
                <a:gd name="connsiteX6" fmla="*/ 2871223 w 9202194"/>
                <a:gd name="connsiteY6" fmla="*/ 0 h 1284929"/>
                <a:gd name="connsiteX7" fmla="*/ 3495404 w 9202194"/>
                <a:gd name="connsiteY7" fmla="*/ 0 h 1284929"/>
                <a:gd name="connsiteX8" fmla="*/ 4119585 w 9202194"/>
                <a:gd name="connsiteY8" fmla="*/ 0 h 1284929"/>
                <a:gd name="connsiteX9" fmla="*/ 4795304 w 9202194"/>
                <a:gd name="connsiteY9" fmla="*/ 0 h 1284929"/>
                <a:gd name="connsiteX10" fmla="*/ 5367947 w 9202194"/>
                <a:gd name="connsiteY10" fmla="*/ 0 h 1284929"/>
                <a:gd name="connsiteX11" fmla="*/ 5932939 w 9202194"/>
                <a:gd name="connsiteY11" fmla="*/ 0 h 1284929"/>
                <a:gd name="connsiteX12" fmla="*/ 6481941 w 9202194"/>
                <a:gd name="connsiteY12" fmla="*/ 0 h 1284929"/>
                <a:gd name="connsiteX13" fmla="*/ 6966981 w 9202194"/>
                <a:gd name="connsiteY13" fmla="*/ 0 h 1284929"/>
                <a:gd name="connsiteX14" fmla="*/ 7310723 w 9202194"/>
                <a:gd name="connsiteY14" fmla="*/ 0 h 1284929"/>
                <a:gd name="connsiteX15" fmla="*/ 7668495 w 9202194"/>
                <a:gd name="connsiteY15" fmla="*/ 0 h 1284929"/>
                <a:gd name="connsiteX16" fmla="*/ 8108342 w 9202194"/>
                <a:gd name="connsiteY16" fmla="*/ 0 h 1284929"/>
                <a:gd name="connsiteX17" fmla="*/ 8534993 w 9202194"/>
                <a:gd name="connsiteY17" fmla="*/ 0 h 1284929"/>
                <a:gd name="connsiteX18" fmla="*/ 8988035 w 9202194"/>
                <a:gd name="connsiteY18" fmla="*/ 0 h 1284929"/>
                <a:gd name="connsiteX19" fmla="*/ 9202194 w 9202194"/>
                <a:gd name="connsiteY19" fmla="*/ 214159 h 1284929"/>
                <a:gd name="connsiteX20" fmla="*/ 9202194 w 9202194"/>
                <a:gd name="connsiteY20" fmla="*/ 214155 h 1284929"/>
                <a:gd name="connsiteX21" fmla="*/ 9202194 w 9202194"/>
                <a:gd name="connsiteY21" fmla="*/ 214155 h 1284929"/>
                <a:gd name="connsiteX22" fmla="*/ 9202194 w 9202194"/>
                <a:gd name="connsiteY22" fmla="*/ 535387 h 1284929"/>
                <a:gd name="connsiteX23" fmla="*/ 9202194 w 9202194"/>
                <a:gd name="connsiteY23" fmla="*/ 1070770 h 1284929"/>
                <a:gd name="connsiteX24" fmla="*/ 8988035 w 9202194"/>
                <a:gd name="connsiteY24" fmla="*/ 1284929 h 1284929"/>
                <a:gd name="connsiteX25" fmla="*/ 8548188 w 9202194"/>
                <a:gd name="connsiteY25" fmla="*/ 1284929 h 1284929"/>
                <a:gd name="connsiteX26" fmla="*/ 8121537 w 9202194"/>
                <a:gd name="connsiteY26" fmla="*/ 1284929 h 1284929"/>
                <a:gd name="connsiteX27" fmla="*/ 7668495 w 9202194"/>
                <a:gd name="connsiteY27" fmla="*/ 1284929 h 1284929"/>
                <a:gd name="connsiteX28" fmla="*/ 7162374 w 9202194"/>
                <a:gd name="connsiteY28" fmla="*/ 1284929 h 1284929"/>
                <a:gd name="connsiteX29" fmla="*/ 6656254 w 9202194"/>
                <a:gd name="connsiteY29" fmla="*/ 1284929 h 1284929"/>
                <a:gd name="connsiteX30" fmla="*/ 6058111 w 9202194"/>
                <a:gd name="connsiteY30" fmla="*/ 1284929 h 1284929"/>
                <a:gd name="connsiteX31" fmla="*/ 5367947 w 9202194"/>
                <a:gd name="connsiteY31" fmla="*/ 1284929 h 1284929"/>
                <a:gd name="connsiteX32" fmla="*/ 5367947 w 9202194"/>
                <a:gd name="connsiteY32" fmla="*/ 1284929 h 1284929"/>
                <a:gd name="connsiteX33" fmla="*/ 4795304 w 9202194"/>
                <a:gd name="connsiteY33" fmla="*/ 1284929 h 1284929"/>
                <a:gd name="connsiteX34" fmla="*/ 4171123 w 9202194"/>
                <a:gd name="connsiteY34" fmla="*/ 1284929 h 1284929"/>
                <a:gd name="connsiteX35" fmla="*/ 3546942 w 9202194"/>
                <a:gd name="connsiteY35" fmla="*/ 1284929 h 1284929"/>
                <a:gd name="connsiteX36" fmla="*/ 2974299 w 9202194"/>
                <a:gd name="connsiteY36" fmla="*/ 1284929 h 1284929"/>
                <a:gd name="connsiteX37" fmla="*/ 2401656 w 9202194"/>
                <a:gd name="connsiteY37" fmla="*/ 1284929 h 1284929"/>
                <a:gd name="connsiteX38" fmla="*/ 1777475 w 9202194"/>
                <a:gd name="connsiteY38" fmla="*/ 1284929 h 1284929"/>
                <a:gd name="connsiteX39" fmla="*/ 1101756 w 9202194"/>
                <a:gd name="connsiteY39" fmla="*/ 1284929 h 1284929"/>
                <a:gd name="connsiteX40" fmla="*/ 214159 w 9202194"/>
                <a:gd name="connsiteY40" fmla="*/ 1284929 h 1284929"/>
                <a:gd name="connsiteX41" fmla="*/ 0 w 9202194"/>
                <a:gd name="connsiteY41" fmla="*/ 1070770 h 1284929"/>
                <a:gd name="connsiteX42" fmla="*/ 0 w 9202194"/>
                <a:gd name="connsiteY42" fmla="*/ 535387 h 1284929"/>
                <a:gd name="connsiteX43" fmla="*/ 0 w 9202194"/>
                <a:gd name="connsiteY43" fmla="*/ 214155 h 1284929"/>
                <a:gd name="connsiteX44" fmla="*/ 0 w 9202194"/>
                <a:gd name="connsiteY44" fmla="*/ 214155 h 1284929"/>
                <a:gd name="connsiteX45" fmla="*/ 0 w 9202194"/>
                <a:gd name="connsiteY45" fmla="*/ 214159 h 128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202194" h="1284929" fill="none" extrusionOk="0">
                  <a:moveTo>
                    <a:pt x="0" y="214159"/>
                  </a:moveTo>
                  <a:cubicBezTo>
                    <a:pt x="1102" y="93566"/>
                    <a:pt x="66194" y="5616"/>
                    <a:pt x="214159" y="0"/>
                  </a:cubicBezTo>
                  <a:cubicBezTo>
                    <a:pt x="352367" y="-64029"/>
                    <a:pt x="559528" y="62004"/>
                    <a:pt x="838340" y="0"/>
                  </a:cubicBezTo>
                  <a:cubicBezTo>
                    <a:pt x="1117152" y="-62004"/>
                    <a:pt x="1191871" y="34596"/>
                    <a:pt x="1307907" y="0"/>
                  </a:cubicBezTo>
                  <a:cubicBezTo>
                    <a:pt x="1423943" y="-34596"/>
                    <a:pt x="1711637" y="6953"/>
                    <a:pt x="1880550" y="0"/>
                  </a:cubicBezTo>
                  <a:cubicBezTo>
                    <a:pt x="2049463" y="-6953"/>
                    <a:pt x="2175177" y="51693"/>
                    <a:pt x="2453194" y="0"/>
                  </a:cubicBezTo>
                  <a:cubicBezTo>
                    <a:pt x="2731211" y="-51693"/>
                    <a:pt x="2739502" y="13789"/>
                    <a:pt x="2871223" y="0"/>
                  </a:cubicBezTo>
                  <a:cubicBezTo>
                    <a:pt x="3002944" y="-13789"/>
                    <a:pt x="3348408" y="45162"/>
                    <a:pt x="3495404" y="0"/>
                  </a:cubicBezTo>
                  <a:cubicBezTo>
                    <a:pt x="3642400" y="-45162"/>
                    <a:pt x="3828312" y="72590"/>
                    <a:pt x="4119585" y="0"/>
                  </a:cubicBezTo>
                  <a:cubicBezTo>
                    <a:pt x="4410858" y="-72590"/>
                    <a:pt x="4527772" y="72955"/>
                    <a:pt x="4795304" y="0"/>
                  </a:cubicBezTo>
                  <a:cubicBezTo>
                    <a:pt x="5062836" y="-72955"/>
                    <a:pt x="5084995" y="22087"/>
                    <a:pt x="5367947" y="0"/>
                  </a:cubicBezTo>
                  <a:cubicBezTo>
                    <a:pt x="5499947" y="-9183"/>
                    <a:pt x="5665199" y="43090"/>
                    <a:pt x="5932939" y="0"/>
                  </a:cubicBezTo>
                  <a:cubicBezTo>
                    <a:pt x="6200679" y="-43090"/>
                    <a:pt x="6253349" y="25138"/>
                    <a:pt x="6481941" y="0"/>
                  </a:cubicBezTo>
                  <a:cubicBezTo>
                    <a:pt x="6710533" y="-25138"/>
                    <a:pt x="6735913" y="49672"/>
                    <a:pt x="6966981" y="0"/>
                  </a:cubicBezTo>
                  <a:cubicBezTo>
                    <a:pt x="7073480" y="-16481"/>
                    <a:pt x="7181898" y="39948"/>
                    <a:pt x="7310723" y="0"/>
                  </a:cubicBezTo>
                  <a:cubicBezTo>
                    <a:pt x="7439548" y="-39948"/>
                    <a:pt x="7580250" y="21801"/>
                    <a:pt x="7668495" y="0"/>
                  </a:cubicBezTo>
                  <a:cubicBezTo>
                    <a:pt x="7789096" y="-14920"/>
                    <a:pt x="8001308" y="12673"/>
                    <a:pt x="8108342" y="0"/>
                  </a:cubicBezTo>
                  <a:cubicBezTo>
                    <a:pt x="8215376" y="-12673"/>
                    <a:pt x="8421151" y="6528"/>
                    <a:pt x="8534993" y="0"/>
                  </a:cubicBezTo>
                  <a:cubicBezTo>
                    <a:pt x="8648835" y="-6528"/>
                    <a:pt x="8877224" y="29525"/>
                    <a:pt x="8988035" y="0"/>
                  </a:cubicBezTo>
                  <a:cubicBezTo>
                    <a:pt x="9097347" y="-2724"/>
                    <a:pt x="9180853" y="111320"/>
                    <a:pt x="9202194" y="214159"/>
                  </a:cubicBezTo>
                  <a:lnTo>
                    <a:pt x="9202194" y="214155"/>
                  </a:lnTo>
                  <a:lnTo>
                    <a:pt x="9202194" y="214155"/>
                  </a:lnTo>
                  <a:cubicBezTo>
                    <a:pt x="9205606" y="319408"/>
                    <a:pt x="9170366" y="380093"/>
                    <a:pt x="9202194" y="535387"/>
                  </a:cubicBezTo>
                  <a:cubicBezTo>
                    <a:pt x="9209206" y="679258"/>
                    <a:pt x="9157880" y="920976"/>
                    <a:pt x="9202194" y="1070770"/>
                  </a:cubicBezTo>
                  <a:cubicBezTo>
                    <a:pt x="9197109" y="1186680"/>
                    <a:pt x="9112849" y="1276618"/>
                    <a:pt x="8988035" y="1284929"/>
                  </a:cubicBezTo>
                  <a:cubicBezTo>
                    <a:pt x="8844288" y="1317551"/>
                    <a:pt x="8724487" y="1241342"/>
                    <a:pt x="8548188" y="1284929"/>
                  </a:cubicBezTo>
                  <a:cubicBezTo>
                    <a:pt x="8371889" y="1328516"/>
                    <a:pt x="8230443" y="1266544"/>
                    <a:pt x="8121537" y="1284929"/>
                  </a:cubicBezTo>
                  <a:cubicBezTo>
                    <a:pt x="8012631" y="1303314"/>
                    <a:pt x="7784656" y="1242947"/>
                    <a:pt x="7668495" y="1284929"/>
                  </a:cubicBezTo>
                  <a:cubicBezTo>
                    <a:pt x="7437649" y="1307388"/>
                    <a:pt x="7392827" y="1266377"/>
                    <a:pt x="7162374" y="1284929"/>
                  </a:cubicBezTo>
                  <a:cubicBezTo>
                    <a:pt x="6931921" y="1303481"/>
                    <a:pt x="6785443" y="1280849"/>
                    <a:pt x="6656254" y="1284929"/>
                  </a:cubicBezTo>
                  <a:cubicBezTo>
                    <a:pt x="6527065" y="1289009"/>
                    <a:pt x="6247497" y="1258560"/>
                    <a:pt x="6058111" y="1284929"/>
                  </a:cubicBezTo>
                  <a:cubicBezTo>
                    <a:pt x="5868725" y="1311298"/>
                    <a:pt x="5704055" y="1228105"/>
                    <a:pt x="5367947" y="1284929"/>
                  </a:cubicBezTo>
                  <a:lnTo>
                    <a:pt x="5367947" y="1284929"/>
                  </a:lnTo>
                  <a:cubicBezTo>
                    <a:pt x="5243403" y="1319602"/>
                    <a:pt x="5046258" y="1248930"/>
                    <a:pt x="4795304" y="1284929"/>
                  </a:cubicBezTo>
                  <a:cubicBezTo>
                    <a:pt x="4544350" y="1320928"/>
                    <a:pt x="4355982" y="1212486"/>
                    <a:pt x="4171123" y="1284929"/>
                  </a:cubicBezTo>
                  <a:cubicBezTo>
                    <a:pt x="3986264" y="1357372"/>
                    <a:pt x="3711716" y="1244306"/>
                    <a:pt x="3546942" y="1284929"/>
                  </a:cubicBezTo>
                  <a:cubicBezTo>
                    <a:pt x="3382168" y="1325552"/>
                    <a:pt x="3258726" y="1256948"/>
                    <a:pt x="2974299" y="1284929"/>
                  </a:cubicBezTo>
                  <a:cubicBezTo>
                    <a:pt x="2689872" y="1312910"/>
                    <a:pt x="2602391" y="1263928"/>
                    <a:pt x="2401656" y="1284929"/>
                  </a:cubicBezTo>
                  <a:cubicBezTo>
                    <a:pt x="2200921" y="1305930"/>
                    <a:pt x="2006587" y="1279455"/>
                    <a:pt x="1777475" y="1284929"/>
                  </a:cubicBezTo>
                  <a:cubicBezTo>
                    <a:pt x="1548363" y="1290403"/>
                    <a:pt x="1302732" y="1237523"/>
                    <a:pt x="1101756" y="1284929"/>
                  </a:cubicBezTo>
                  <a:cubicBezTo>
                    <a:pt x="900780" y="1332335"/>
                    <a:pt x="435399" y="1204129"/>
                    <a:pt x="214159" y="1284929"/>
                  </a:cubicBezTo>
                  <a:cubicBezTo>
                    <a:pt x="108859" y="1282457"/>
                    <a:pt x="27507" y="1185746"/>
                    <a:pt x="0" y="1070770"/>
                  </a:cubicBezTo>
                  <a:cubicBezTo>
                    <a:pt x="-25690" y="962980"/>
                    <a:pt x="53607" y="678797"/>
                    <a:pt x="0" y="535387"/>
                  </a:cubicBezTo>
                  <a:cubicBezTo>
                    <a:pt x="-31111" y="375884"/>
                    <a:pt x="26550" y="373811"/>
                    <a:pt x="0" y="214155"/>
                  </a:cubicBezTo>
                  <a:lnTo>
                    <a:pt x="0" y="214155"/>
                  </a:lnTo>
                  <a:lnTo>
                    <a:pt x="0" y="214159"/>
                  </a:lnTo>
                  <a:close/>
                </a:path>
                <a:path w="9202194" h="1284929" stroke="0" extrusionOk="0">
                  <a:moveTo>
                    <a:pt x="0" y="214159"/>
                  </a:moveTo>
                  <a:cubicBezTo>
                    <a:pt x="-4642" y="124797"/>
                    <a:pt x="101805" y="5680"/>
                    <a:pt x="214159" y="0"/>
                  </a:cubicBezTo>
                  <a:cubicBezTo>
                    <a:pt x="446555" y="-53738"/>
                    <a:pt x="676198" y="27003"/>
                    <a:pt x="889878" y="0"/>
                  </a:cubicBezTo>
                  <a:cubicBezTo>
                    <a:pt x="1103558" y="-27003"/>
                    <a:pt x="1264848" y="33652"/>
                    <a:pt x="1359445" y="0"/>
                  </a:cubicBezTo>
                  <a:cubicBezTo>
                    <a:pt x="1454042" y="-33652"/>
                    <a:pt x="1667651" y="42716"/>
                    <a:pt x="1829013" y="0"/>
                  </a:cubicBezTo>
                  <a:cubicBezTo>
                    <a:pt x="1990375" y="-42716"/>
                    <a:pt x="2207724" y="1406"/>
                    <a:pt x="2504731" y="0"/>
                  </a:cubicBezTo>
                  <a:cubicBezTo>
                    <a:pt x="2801738" y="-1406"/>
                    <a:pt x="2962364" y="37874"/>
                    <a:pt x="3180450" y="0"/>
                  </a:cubicBezTo>
                  <a:cubicBezTo>
                    <a:pt x="3398536" y="-37874"/>
                    <a:pt x="3509938" y="28387"/>
                    <a:pt x="3753093" y="0"/>
                  </a:cubicBezTo>
                  <a:cubicBezTo>
                    <a:pt x="3996248" y="-28387"/>
                    <a:pt x="4293497" y="16219"/>
                    <a:pt x="4428812" y="0"/>
                  </a:cubicBezTo>
                  <a:cubicBezTo>
                    <a:pt x="4564127" y="-16219"/>
                    <a:pt x="4963740" y="89987"/>
                    <a:pt x="5367947" y="0"/>
                  </a:cubicBezTo>
                  <a:cubicBezTo>
                    <a:pt x="5593195" y="-18245"/>
                    <a:pt x="5665621" y="7185"/>
                    <a:pt x="5900958" y="0"/>
                  </a:cubicBezTo>
                  <a:cubicBezTo>
                    <a:pt x="6136295" y="-7185"/>
                    <a:pt x="6293825" y="1724"/>
                    <a:pt x="6433970" y="0"/>
                  </a:cubicBezTo>
                  <a:cubicBezTo>
                    <a:pt x="6574115" y="-1724"/>
                    <a:pt x="6807595" y="25909"/>
                    <a:pt x="6966981" y="0"/>
                  </a:cubicBezTo>
                  <a:cubicBezTo>
                    <a:pt x="7146817" y="-22885"/>
                    <a:pt x="7219732" y="7335"/>
                    <a:pt x="7331768" y="0"/>
                  </a:cubicBezTo>
                  <a:cubicBezTo>
                    <a:pt x="7443804" y="-7335"/>
                    <a:pt x="7532036" y="3124"/>
                    <a:pt x="7668495" y="0"/>
                  </a:cubicBezTo>
                  <a:cubicBezTo>
                    <a:pt x="7829793" y="-2012"/>
                    <a:pt x="7994023" y="15933"/>
                    <a:pt x="8134732" y="0"/>
                  </a:cubicBezTo>
                  <a:cubicBezTo>
                    <a:pt x="8275441" y="-15933"/>
                    <a:pt x="8484306" y="603"/>
                    <a:pt x="8600970" y="0"/>
                  </a:cubicBezTo>
                  <a:cubicBezTo>
                    <a:pt x="8717634" y="-603"/>
                    <a:pt x="8795014" y="1051"/>
                    <a:pt x="8988035" y="0"/>
                  </a:cubicBezTo>
                  <a:cubicBezTo>
                    <a:pt x="9119923" y="32438"/>
                    <a:pt x="9205877" y="89147"/>
                    <a:pt x="9202194" y="214159"/>
                  </a:cubicBezTo>
                  <a:lnTo>
                    <a:pt x="9202194" y="214155"/>
                  </a:lnTo>
                  <a:lnTo>
                    <a:pt x="9202194" y="214155"/>
                  </a:lnTo>
                  <a:cubicBezTo>
                    <a:pt x="9232505" y="327626"/>
                    <a:pt x="9190559" y="381010"/>
                    <a:pt x="9202194" y="535387"/>
                  </a:cubicBezTo>
                  <a:cubicBezTo>
                    <a:pt x="9236126" y="645716"/>
                    <a:pt x="9190794" y="859548"/>
                    <a:pt x="9202194" y="1070770"/>
                  </a:cubicBezTo>
                  <a:cubicBezTo>
                    <a:pt x="9218102" y="1167507"/>
                    <a:pt x="9113719" y="1278357"/>
                    <a:pt x="8988035" y="1284929"/>
                  </a:cubicBezTo>
                  <a:cubicBezTo>
                    <a:pt x="8854394" y="1323371"/>
                    <a:pt x="8739134" y="1263013"/>
                    <a:pt x="8574579" y="1284929"/>
                  </a:cubicBezTo>
                  <a:cubicBezTo>
                    <a:pt x="8410024" y="1306845"/>
                    <a:pt x="8237998" y="1241133"/>
                    <a:pt x="8108342" y="1284929"/>
                  </a:cubicBezTo>
                  <a:cubicBezTo>
                    <a:pt x="7978686" y="1328725"/>
                    <a:pt x="7824446" y="1241117"/>
                    <a:pt x="7668495" y="1284929"/>
                  </a:cubicBezTo>
                  <a:cubicBezTo>
                    <a:pt x="7541702" y="1311773"/>
                    <a:pt x="7298605" y="1281903"/>
                    <a:pt x="7070353" y="1284929"/>
                  </a:cubicBezTo>
                  <a:cubicBezTo>
                    <a:pt x="6842101" y="1287955"/>
                    <a:pt x="6611970" y="1233114"/>
                    <a:pt x="6449205" y="1284929"/>
                  </a:cubicBezTo>
                  <a:cubicBezTo>
                    <a:pt x="6286440" y="1336744"/>
                    <a:pt x="6183493" y="1237181"/>
                    <a:pt x="5943084" y="1284929"/>
                  </a:cubicBezTo>
                  <a:cubicBezTo>
                    <a:pt x="5702675" y="1332677"/>
                    <a:pt x="5549140" y="1259531"/>
                    <a:pt x="5367947" y="1284929"/>
                  </a:cubicBezTo>
                  <a:lnTo>
                    <a:pt x="5367947" y="1284929"/>
                  </a:lnTo>
                  <a:cubicBezTo>
                    <a:pt x="5141050" y="1322033"/>
                    <a:pt x="4877538" y="1212941"/>
                    <a:pt x="4692228" y="1284929"/>
                  </a:cubicBezTo>
                  <a:cubicBezTo>
                    <a:pt x="4506918" y="1356917"/>
                    <a:pt x="4248654" y="1273209"/>
                    <a:pt x="4068047" y="1284929"/>
                  </a:cubicBezTo>
                  <a:cubicBezTo>
                    <a:pt x="3887440" y="1296649"/>
                    <a:pt x="3716732" y="1278454"/>
                    <a:pt x="3495404" y="1284929"/>
                  </a:cubicBezTo>
                  <a:cubicBezTo>
                    <a:pt x="3274076" y="1291404"/>
                    <a:pt x="2995149" y="1282381"/>
                    <a:pt x="2819685" y="1284929"/>
                  </a:cubicBezTo>
                  <a:cubicBezTo>
                    <a:pt x="2644221" y="1287477"/>
                    <a:pt x="2354103" y="1215310"/>
                    <a:pt x="2143966" y="1284929"/>
                  </a:cubicBezTo>
                  <a:cubicBezTo>
                    <a:pt x="1933829" y="1354548"/>
                    <a:pt x="1792610" y="1259671"/>
                    <a:pt x="1674399" y="1284929"/>
                  </a:cubicBezTo>
                  <a:cubicBezTo>
                    <a:pt x="1556188" y="1310187"/>
                    <a:pt x="1219743" y="1271367"/>
                    <a:pt x="1050218" y="1284929"/>
                  </a:cubicBezTo>
                  <a:cubicBezTo>
                    <a:pt x="880693" y="1298491"/>
                    <a:pt x="534577" y="1224944"/>
                    <a:pt x="214159" y="1284929"/>
                  </a:cubicBezTo>
                  <a:cubicBezTo>
                    <a:pt x="89978" y="1284572"/>
                    <a:pt x="1198" y="1213437"/>
                    <a:pt x="0" y="1070770"/>
                  </a:cubicBezTo>
                  <a:cubicBezTo>
                    <a:pt x="-39335" y="878619"/>
                    <a:pt x="55269" y="647284"/>
                    <a:pt x="0" y="535387"/>
                  </a:cubicBezTo>
                  <a:cubicBezTo>
                    <a:pt x="-31626" y="465348"/>
                    <a:pt x="14769" y="332898"/>
                    <a:pt x="0" y="214155"/>
                  </a:cubicBezTo>
                  <a:lnTo>
                    <a:pt x="0" y="214155"/>
                  </a:lnTo>
                  <a:lnTo>
                    <a:pt x="0" y="21415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6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868180934">
                    <a:prstGeom prst="wedgeRoundRectCallout">
                      <a:avLst>
                        <a:gd name="adj1" fmla="val 25710"/>
                        <a:gd name="adj2" fmla="val -48243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endParaRPr lang="vi-VN" sz="4400" b="1" dirty="0" smtClean="0">
                <a:solidFill>
                  <a:srgbClr val="F79646">
                    <a:lumMod val="75000"/>
                  </a:srgbClr>
                </a:solidFill>
                <a:latin typeface="Lobster" charset="0"/>
                <a:cs typeface="Calibri" panose="020F0502020204030204" pitchFamily="34" charset="0"/>
              </a:endParaRPr>
            </a:p>
            <a:p>
              <a:pPr algn="ctr">
                <a:lnSpc>
                  <a:spcPct val="120000"/>
                </a:lnSpc>
              </a:pPr>
              <a:endParaRPr lang="en-US" sz="4400" b="1" dirty="0">
                <a:solidFill>
                  <a:srgbClr val="F79646">
                    <a:lumMod val="75000"/>
                  </a:srgbClr>
                </a:solidFill>
                <a:latin typeface="Lobster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03128" y="714192"/>
              <a:ext cx="11711568" cy="2600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4000" b="1" dirty="0" smtClean="0">
                  <a:solidFill>
                    <a:srgbClr val="F5D54C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3.</a:t>
              </a:r>
              <a:r>
                <a:rPr lang="vi-VN" sz="2800" dirty="0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Một </a:t>
              </a:r>
              <a:r>
                <a:rPr lang="vi-VN" sz="28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bể nước dạng hình hộp chữ nhật có kích thước ở trong lòng bể là: chiều dài 2m, chiều rộng 1,5m và chiều cao 1m. Khi bể không có nước người ta mở vòi cho nước chảy vào bể, mỗi giờ được 0,5m</a:t>
              </a:r>
              <a:r>
                <a:rPr lang="vi-VN" sz="2800" baseline="300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3</a:t>
              </a:r>
              <a:r>
                <a:rPr lang="vi-VN" sz="28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. </a:t>
              </a:r>
              <a:endParaRPr lang="en-US" sz="2800" dirty="0" smtClean="0">
                <a:solidFill>
                  <a:srgbClr val="DD53AF"/>
                </a:solidFill>
                <a:latin typeface="#9Slide03 Arima Madurai ExtraBo" pitchFamily="2" charset="0"/>
                <a:cs typeface="#9Slide03 Arima Madurai ExtraBo" pitchFamily="2" charset="0"/>
              </a:endParaRPr>
            </a:p>
            <a:p>
              <a:pPr algn="just">
                <a:spcAft>
                  <a:spcPts val="600"/>
                </a:spcAft>
              </a:pPr>
              <a:r>
                <a:rPr lang="vi-VN" sz="2800" dirty="0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Hỏi </a:t>
              </a:r>
              <a:r>
                <a:rPr lang="vi-VN" sz="28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sau </a:t>
              </a:r>
              <a:r>
                <a:rPr lang="vi-VN" sz="2800" dirty="0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mấy </a:t>
              </a:r>
              <a:r>
                <a:rPr lang="vi-VN" sz="28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giờ bể sẽ đầy </a:t>
              </a:r>
              <a:r>
                <a:rPr lang="vi-VN" sz="2800" dirty="0" smtClean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nước?</a:t>
              </a:r>
              <a:endParaRPr lang="en-US" sz="2800" dirty="0">
                <a:solidFill>
                  <a:srgbClr val="DD53AF"/>
                </a:solidFill>
                <a:latin typeface="#9Slide03 Arima Madurai ExtraBo" pitchFamily="2" charset="0"/>
                <a:cs typeface="#9Slide03 Arima Madurai ExtraBo" pitchFamily="2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08942" y="2840488"/>
            <a:ext cx="4694079" cy="2945457"/>
            <a:chOff x="3708942" y="2840488"/>
            <a:chExt cx="4694079" cy="2945457"/>
          </a:xfrm>
        </p:grpSpPr>
        <p:sp>
          <p:nvSpPr>
            <p:cNvPr id="9" name="Cube 8"/>
            <p:cNvSpPr/>
            <p:nvPr/>
          </p:nvSpPr>
          <p:spPr>
            <a:xfrm>
              <a:off x="3708942" y="2840488"/>
              <a:ext cx="4694079" cy="2945457"/>
            </a:xfrm>
            <a:prstGeom prst="cube">
              <a:avLst>
                <a:gd name="adj" fmla="val 33501"/>
              </a:avLst>
            </a:prstGeom>
            <a:pattFill prst="horzBrick">
              <a:fgClr>
                <a:schemeClr val="accent2">
                  <a:lumMod val="75000"/>
                </a:schemeClr>
              </a:fgClr>
              <a:bgClr>
                <a:schemeClr val="bg1"/>
              </a:bgClr>
            </a:pattFill>
            <a:ln w="28575">
              <a:solidFill>
                <a:srgbClr val="FF99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Parallelogram 32"/>
            <p:cNvSpPr/>
            <p:nvPr/>
          </p:nvSpPr>
          <p:spPr>
            <a:xfrm>
              <a:off x="4132053" y="2958924"/>
              <a:ext cx="3795621" cy="707304"/>
            </a:xfrm>
            <a:prstGeom prst="parallelogram">
              <a:avLst>
                <a:gd name="adj" fmla="val 97799"/>
              </a:avLst>
            </a:prstGeom>
            <a:solidFill>
              <a:schemeClr val="accent1">
                <a:lumMod val="20000"/>
                <a:lumOff val="80000"/>
                <a:alpha val="96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615605" y="411635"/>
            <a:ext cx="3022933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77426" y="906088"/>
            <a:ext cx="2124581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534013" y="906088"/>
            <a:ext cx="2761318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800299" y="912317"/>
            <a:ext cx="2238231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9316952" y="906088"/>
            <a:ext cx="2501231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630822" y="1386268"/>
            <a:ext cx="7936259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849455" y="1868646"/>
            <a:ext cx="4445876" cy="441434"/>
          </a:xfrm>
          <a:prstGeom prst="roundRect">
            <a:avLst/>
          </a:prstGeom>
          <a:solidFill>
            <a:schemeClr val="accent3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>
            <a:off x="3275474" y="3858804"/>
            <a:ext cx="409433" cy="1927141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Diagonal Corner Rectangle 23"/>
          <p:cNvSpPr/>
          <p:nvPr/>
        </p:nvSpPr>
        <p:spPr>
          <a:xfrm>
            <a:off x="1768425" y="4575498"/>
            <a:ext cx="1337480" cy="44687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DD53AF"/>
                </a:solidFill>
                <a:latin typeface="#9Slide03 BoosterNextFYBlack" pitchFamily="2" charset="0"/>
              </a:rPr>
              <a:t>1m</a:t>
            </a:r>
            <a:endParaRPr lang="en-US" sz="2800" dirty="0">
              <a:solidFill>
                <a:srgbClr val="DD53AF"/>
              </a:solidFill>
              <a:latin typeface="#9Slide03 BoosterNextFYBlack" pitchFamily="2" charset="0"/>
            </a:endParaRPr>
          </a:p>
        </p:txBody>
      </p:sp>
      <p:sp>
        <p:nvSpPr>
          <p:cNvPr id="30" name="Left Brace 29"/>
          <p:cNvSpPr/>
          <p:nvPr/>
        </p:nvSpPr>
        <p:spPr>
          <a:xfrm rot="16200000">
            <a:off x="5361945" y="4132941"/>
            <a:ext cx="409433" cy="3715440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 Diagonal Corner Rectangle 30"/>
          <p:cNvSpPr/>
          <p:nvPr/>
        </p:nvSpPr>
        <p:spPr>
          <a:xfrm>
            <a:off x="4897921" y="6336572"/>
            <a:ext cx="1337480" cy="44687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DD53AF"/>
                </a:solidFill>
                <a:latin typeface="#9Slide03 BoosterNextFYBlack" pitchFamily="2" charset="0"/>
              </a:rPr>
              <a:t>2m</a:t>
            </a:r>
            <a:endParaRPr lang="en-US" sz="2800" dirty="0">
              <a:solidFill>
                <a:srgbClr val="DD53AF"/>
              </a:solidFill>
              <a:latin typeface="#9Slide03 BoosterNextFYBlack" pitchFamily="2" charset="0"/>
            </a:endParaRPr>
          </a:p>
        </p:txBody>
      </p:sp>
      <p:sp>
        <p:nvSpPr>
          <p:cNvPr id="32" name="Left Brace 31"/>
          <p:cNvSpPr/>
          <p:nvPr/>
        </p:nvSpPr>
        <p:spPr>
          <a:xfrm rot="13583682">
            <a:off x="7866673" y="4728489"/>
            <a:ext cx="409433" cy="1397072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Diagonal Corner Rectangle 33"/>
          <p:cNvSpPr/>
          <p:nvPr/>
        </p:nvSpPr>
        <p:spPr>
          <a:xfrm rot="18748056">
            <a:off x="7862456" y="5616509"/>
            <a:ext cx="1335024" cy="448056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DD53AF"/>
                </a:solidFill>
                <a:latin typeface="#9Slide03 BoosterNextFYBlack" pitchFamily="2" charset="0"/>
              </a:rPr>
              <a:t>1,5m</a:t>
            </a:r>
            <a:endParaRPr lang="en-US" sz="2800" dirty="0">
              <a:solidFill>
                <a:srgbClr val="DD53AF"/>
              </a:solidFill>
              <a:latin typeface="#9Slide03 BoosterNextFYBlack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9063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0873" y="1355440"/>
            <a:ext cx="10100546" cy="5019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681864" y="2131375"/>
                <a:ext cx="8815234" cy="3170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dirty="0" smtClean="0">
                    <a:latin typeface="#9Slide03 Arima Madurai ExtraBo" pitchFamily="2" charset="0"/>
                    <a:cs typeface="#9Slide03 Arima Madurai ExtraBo" pitchFamily="2" charset="0"/>
                  </a:rPr>
                  <a:t>Thể </a:t>
                </a:r>
                <a:r>
                  <a:rPr lang="vi-VN" sz="4000" dirty="0">
                    <a:latin typeface="#9Slide03 Arima Madurai ExtraBo" pitchFamily="2" charset="0"/>
                    <a:cs typeface="#9Slide03 Arima Madurai ExtraBo" pitchFamily="2" charset="0"/>
                  </a:rPr>
                  <a:t>tích bể nước là:</a:t>
                </a:r>
              </a:p>
              <a:p>
                <a:r>
                  <a:rPr lang="en-US" sz="4000" dirty="0" smtClean="0">
                    <a:latin typeface="#9Slide03 Arima Madurai ExtraBo" pitchFamily="2" charset="0"/>
                    <a:cs typeface="#9Slide03 Arima Madurai ExtraBo" pitchFamily="2" charset="0"/>
                  </a:rPr>
                  <a:t>	</a:t>
                </a:r>
                <a:r>
                  <a:rPr lang="vi-VN" sz="4000" dirty="0" smtClean="0">
                    <a:latin typeface="#9Slide03 Arima Madurai ExtraBo" pitchFamily="2" charset="0"/>
                    <a:cs typeface="#9Slide03 Arima Madurai ExtraBo" pitchFamily="2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vi-VN" sz="4000" dirty="0">
                    <a:latin typeface="#9Slide03 Arima Madurai ExtraBo" pitchFamily="2" charset="0"/>
                    <a:cs typeface="#9Slide03 Arima Madurai ExtraBo" pitchFamily="2" charset="0"/>
                  </a:rPr>
                  <a:t> 1,5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vi-VN" sz="4000" dirty="0">
                    <a:latin typeface="#9Slide03 Arima Madurai ExtraBo" pitchFamily="2" charset="0"/>
                    <a:cs typeface="#9Slide03 Arima Madurai ExtraBo" pitchFamily="2" charset="0"/>
                  </a:rPr>
                  <a:t> 1 = 3 (m</a:t>
                </a:r>
                <a:r>
                  <a:rPr lang="vi-VN" sz="4000" baseline="30000" dirty="0">
                    <a:latin typeface="#9Slide03 Arima Madurai ExtraBo" pitchFamily="2" charset="0"/>
                    <a:cs typeface="#9Slide03 Arima Madurai ExtraBo" pitchFamily="2" charset="0"/>
                  </a:rPr>
                  <a:t>3</a:t>
                </a:r>
                <a:r>
                  <a:rPr lang="vi-VN" sz="4000" dirty="0">
                    <a:latin typeface="#9Slide03 Arima Madurai ExtraBo" pitchFamily="2" charset="0"/>
                    <a:cs typeface="#9Slide03 Arima Madurai ExtraBo" pitchFamily="2" charset="0"/>
                  </a:rPr>
                  <a:t>)</a:t>
                </a:r>
              </a:p>
              <a:p>
                <a:r>
                  <a:rPr lang="vi-VN" sz="4000" dirty="0">
                    <a:latin typeface="#9Slide03 Arima Madurai ExtraBo" pitchFamily="2" charset="0"/>
                    <a:cs typeface="#9Slide03 Arima Madurai ExtraBo" pitchFamily="2" charset="0"/>
                  </a:rPr>
                  <a:t>Thời gian để vòi nước chảy đầy bể là:</a:t>
                </a:r>
              </a:p>
              <a:p>
                <a:r>
                  <a:rPr lang="en-US" sz="4000" dirty="0" smtClean="0">
                    <a:latin typeface="#9Slide03 Arima Madurai ExtraBo" pitchFamily="2" charset="0"/>
                    <a:cs typeface="#9Slide03 Arima Madurai ExtraBo" pitchFamily="2" charset="0"/>
                  </a:rPr>
                  <a:t>	</a:t>
                </a:r>
                <a:r>
                  <a:rPr lang="vi-VN" sz="4000" dirty="0" smtClean="0">
                    <a:latin typeface="#9Slide03 Arima Madurai ExtraBo" pitchFamily="2" charset="0"/>
                    <a:cs typeface="#9Slide03 Arima Madurai ExtraBo" pitchFamily="2" charset="0"/>
                  </a:rPr>
                  <a:t>3 </a:t>
                </a:r>
                <a:r>
                  <a:rPr lang="vi-VN" sz="4000" dirty="0">
                    <a:latin typeface="#9Slide03 Arima Madurai ExtraBo" pitchFamily="2" charset="0"/>
                    <a:cs typeface="#9Slide03 Arima Madurai ExtraBo" pitchFamily="2" charset="0"/>
                  </a:rPr>
                  <a:t>: 0,5 = 6 (giờ)</a:t>
                </a:r>
              </a:p>
              <a:p>
                <a:r>
                  <a:rPr lang="en-US" sz="4000" dirty="0" smtClean="0">
                    <a:latin typeface="#9Slide03 Arima Madurai ExtraBo" pitchFamily="2" charset="0"/>
                    <a:cs typeface="#9Slide03 Arima Madurai ExtraBo" pitchFamily="2" charset="0"/>
                  </a:rPr>
                  <a:t>		</a:t>
                </a:r>
                <a:r>
                  <a:rPr lang="vi-VN" sz="4000" dirty="0" smtClean="0">
                    <a:latin typeface="#9Slide03 Arima Madurai ExtraBo" pitchFamily="2" charset="0"/>
                    <a:cs typeface="#9Slide03 Arima Madurai ExtraBo" pitchFamily="2" charset="0"/>
                  </a:rPr>
                  <a:t>Đáp </a:t>
                </a:r>
                <a:r>
                  <a:rPr lang="vi-VN" sz="4000" dirty="0">
                    <a:latin typeface="#9Slide03 Arima Madurai ExtraBo" pitchFamily="2" charset="0"/>
                    <a:cs typeface="#9Slide03 Arima Madurai ExtraBo" pitchFamily="2" charset="0"/>
                  </a:rPr>
                  <a:t>số: 6 giờ.</a:t>
                </a: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864" y="2131375"/>
                <a:ext cx="8815234" cy="3170099"/>
              </a:xfrm>
              <a:prstGeom prst="rect">
                <a:avLst/>
              </a:prstGeom>
              <a:blipFill rotWithShape="1">
                <a:blip r:embed="rId5"/>
                <a:stretch>
                  <a:fillRect l="-2490" t="-3462" b="-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939485" y="257842"/>
            <a:ext cx="2289280" cy="795253"/>
            <a:chOff x="5339820" y="3000775"/>
            <a:chExt cx="2289280" cy="79525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1BB94C5-2B2B-4163-A3EF-1F1E7A82810F}"/>
                </a:ext>
              </a:extLst>
            </p:cNvPr>
            <p:cNvGrpSpPr/>
            <p:nvPr/>
          </p:nvGrpSpPr>
          <p:grpSpPr>
            <a:xfrm>
              <a:off x="5403005" y="3000775"/>
              <a:ext cx="2226095" cy="795253"/>
              <a:chOff x="1510302" y="737902"/>
              <a:chExt cx="8783360" cy="4029307"/>
            </a:xfrm>
          </p:grpSpPr>
          <p:sp>
            <p:nvSpPr>
              <p:cNvPr id="34" name="Rectangle: Rounded Corners 11">
                <a:extLst>
                  <a:ext uri="{FF2B5EF4-FFF2-40B4-BE49-F238E27FC236}">
                    <a16:creationId xmlns:a16="http://schemas.microsoft.com/office/drawing/2014/main" id="{E4DF5058-4896-42BA-9C3F-6587409293AA}"/>
                  </a:ext>
                </a:extLst>
              </p:cNvPr>
              <p:cNvSpPr/>
              <p:nvPr/>
            </p:nvSpPr>
            <p:spPr>
              <a:xfrm>
                <a:off x="1510302" y="1080259"/>
                <a:ext cx="8783360" cy="3686950"/>
              </a:xfrm>
              <a:custGeom>
                <a:avLst/>
                <a:gdLst>
                  <a:gd name="connsiteX0" fmla="*/ 0 w 8649796"/>
                  <a:gd name="connsiteY0" fmla="*/ 599092 h 3594483"/>
                  <a:gd name="connsiteX1" fmla="*/ 599092 w 8649796"/>
                  <a:gd name="connsiteY1" fmla="*/ 0 h 3594483"/>
                  <a:gd name="connsiteX2" fmla="*/ 8050704 w 8649796"/>
                  <a:gd name="connsiteY2" fmla="*/ 0 h 3594483"/>
                  <a:gd name="connsiteX3" fmla="*/ 8649796 w 8649796"/>
                  <a:gd name="connsiteY3" fmla="*/ 599092 h 3594483"/>
                  <a:gd name="connsiteX4" fmla="*/ 8649796 w 8649796"/>
                  <a:gd name="connsiteY4" fmla="*/ 2995391 h 3594483"/>
                  <a:gd name="connsiteX5" fmla="*/ 8050704 w 8649796"/>
                  <a:gd name="connsiteY5" fmla="*/ 3594483 h 3594483"/>
                  <a:gd name="connsiteX6" fmla="*/ 599092 w 8649796"/>
                  <a:gd name="connsiteY6" fmla="*/ 3594483 h 3594483"/>
                  <a:gd name="connsiteX7" fmla="*/ 0 w 8649796"/>
                  <a:gd name="connsiteY7" fmla="*/ 2995391 h 3594483"/>
                  <a:gd name="connsiteX8" fmla="*/ 0 w 8649796"/>
                  <a:gd name="connsiteY8" fmla="*/ 599092 h 3594483"/>
                  <a:gd name="connsiteX0" fmla="*/ 0 w 8649796"/>
                  <a:gd name="connsiteY0" fmla="*/ 599092 h 3594483"/>
                  <a:gd name="connsiteX1" fmla="*/ 629914 w 8649796"/>
                  <a:gd name="connsiteY1" fmla="*/ 51371 h 3594483"/>
                  <a:gd name="connsiteX2" fmla="*/ 8050704 w 8649796"/>
                  <a:gd name="connsiteY2" fmla="*/ 0 h 3594483"/>
                  <a:gd name="connsiteX3" fmla="*/ 8649796 w 8649796"/>
                  <a:gd name="connsiteY3" fmla="*/ 599092 h 3594483"/>
                  <a:gd name="connsiteX4" fmla="*/ 8649796 w 8649796"/>
                  <a:gd name="connsiteY4" fmla="*/ 2995391 h 3594483"/>
                  <a:gd name="connsiteX5" fmla="*/ 8050704 w 8649796"/>
                  <a:gd name="connsiteY5" fmla="*/ 3594483 h 3594483"/>
                  <a:gd name="connsiteX6" fmla="*/ 599092 w 8649796"/>
                  <a:gd name="connsiteY6" fmla="*/ 3594483 h 3594483"/>
                  <a:gd name="connsiteX7" fmla="*/ 0 w 8649796"/>
                  <a:gd name="connsiteY7" fmla="*/ 2995391 h 3594483"/>
                  <a:gd name="connsiteX8" fmla="*/ 0 w 8649796"/>
                  <a:gd name="connsiteY8" fmla="*/ 599092 h 3594483"/>
                  <a:gd name="connsiteX0" fmla="*/ 0 w 8783360"/>
                  <a:gd name="connsiteY0" fmla="*/ 444980 h 3594483"/>
                  <a:gd name="connsiteX1" fmla="*/ 763478 w 8783360"/>
                  <a:gd name="connsiteY1" fmla="*/ 51371 h 3594483"/>
                  <a:gd name="connsiteX2" fmla="*/ 8184268 w 8783360"/>
                  <a:gd name="connsiteY2" fmla="*/ 0 h 3594483"/>
                  <a:gd name="connsiteX3" fmla="*/ 8783360 w 8783360"/>
                  <a:gd name="connsiteY3" fmla="*/ 599092 h 3594483"/>
                  <a:gd name="connsiteX4" fmla="*/ 8783360 w 8783360"/>
                  <a:gd name="connsiteY4" fmla="*/ 2995391 h 3594483"/>
                  <a:gd name="connsiteX5" fmla="*/ 8184268 w 8783360"/>
                  <a:gd name="connsiteY5" fmla="*/ 3594483 h 3594483"/>
                  <a:gd name="connsiteX6" fmla="*/ 732656 w 8783360"/>
                  <a:gd name="connsiteY6" fmla="*/ 3594483 h 3594483"/>
                  <a:gd name="connsiteX7" fmla="*/ 133564 w 8783360"/>
                  <a:gd name="connsiteY7" fmla="*/ 2995391 h 3594483"/>
                  <a:gd name="connsiteX8" fmla="*/ 0 w 8783360"/>
                  <a:gd name="connsiteY8" fmla="*/ 444980 h 3594483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783360 w 8783360"/>
                  <a:gd name="connsiteY3" fmla="*/ 69155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629247 w 8783360"/>
                  <a:gd name="connsiteY3" fmla="*/ 74292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629247 w 8783360"/>
                  <a:gd name="connsiteY3" fmla="*/ 74292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83360" h="3686950">
                    <a:moveTo>
                      <a:pt x="0" y="537447"/>
                    </a:moveTo>
                    <a:cubicBezTo>
                      <a:pt x="0" y="206578"/>
                      <a:pt x="432609" y="143838"/>
                      <a:pt x="763478" y="143838"/>
                    </a:cubicBezTo>
                    <a:lnTo>
                      <a:pt x="8122623" y="0"/>
                    </a:lnTo>
                    <a:cubicBezTo>
                      <a:pt x="8453492" y="0"/>
                      <a:pt x="8629247" y="412060"/>
                      <a:pt x="8629247" y="742929"/>
                    </a:cubicBezTo>
                    <a:cubicBezTo>
                      <a:pt x="8773085" y="1462927"/>
                      <a:pt x="8731989" y="2306215"/>
                      <a:pt x="8783360" y="3087858"/>
                    </a:cubicBezTo>
                    <a:cubicBezTo>
                      <a:pt x="8783360" y="3418727"/>
                      <a:pt x="8515137" y="3686950"/>
                      <a:pt x="8184268" y="3686950"/>
                    </a:cubicBezTo>
                    <a:lnTo>
                      <a:pt x="732656" y="3686950"/>
                    </a:lnTo>
                    <a:cubicBezTo>
                      <a:pt x="401787" y="3686950"/>
                      <a:pt x="133564" y="3418727"/>
                      <a:pt x="133564" y="3087858"/>
                    </a:cubicBezTo>
                    <a:lnTo>
                      <a:pt x="0" y="537447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: Rounded Corners 12">
                <a:extLst>
                  <a:ext uri="{FF2B5EF4-FFF2-40B4-BE49-F238E27FC236}">
                    <a16:creationId xmlns:a16="http://schemas.microsoft.com/office/drawing/2014/main" id="{CFE64F55-FF21-4683-8C88-7151BAB8C1DE}"/>
                  </a:ext>
                </a:extLst>
              </p:cNvPr>
              <p:cNvSpPr/>
              <p:nvPr/>
            </p:nvSpPr>
            <p:spPr>
              <a:xfrm>
                <a:off x="1678098" y="737902"/>
                <a:ext cx="8521855" cy="3960030"/>
              </a:xfrm>
              <a:custGeom>
                <a:avLst/>
                <a:gdLst>
                  <a:gd name="connsiteX0" fmla="*/ 0 w 8398565"/>
                  <a:gd name="connsiteY0" fmla="*/ 604144 h 3624793"/>
                  <a:gd name="connsiteX1" fmla="*/ 604144 w 8398565"/>
                  <a:gd name="connsiteY1" fmla="*/ 0 h 3624793"/>
                  <a:gd name="connsiteX2" fmla="*/ 7794421 w 8398565"/>
                  <a:gd name="connsiteY2" fmla="*/ 0 h 3624793"/>
                  <a:gd name="connsiteX3" fmla="*/ 8398565 w 8398565"/>
                  <a:gd name="connsiteY3" fmla="*/ 604144 h 3624793"/>
                  <a:gd name="connsiteX4" fmla="*/ 8398565 w 8398565"/>
                  <a:gd name="connsiteY4" fmla="*/ 3020649 h 3624793"/>
                  <a:gd name="connsiteX5" fmla="*/ 7794421 w 8398565"/>
                  <a:gd name="connsiteY5" fmla="*/ 3624793 h 3624793"/>
                  <a:gd name="connsiteX6" fmla="*/ 604144 w 8398565"/>
                  <a:gd name="connsiteY6" fmla="*/ 3624793 h 3624793"/>
                  <a:gd name="connsiteX7" fmla="*/ 0 w 8398565"/>
                  <a:gd name="connsiteY7" fmla="*/ 3020649 h 3624793"/>
                  <a:gd name="connsiteX8" fmla="*/ 0 w 8398565"/>
                  <a:gd name="connsiteY8" fmla="*/ 604144 h 3624793"/>
                  <a:gd name="connsiteX0" fmla="*/ 0 w 8398565"/>
                  <a:gd name="connsiteY0" fmla="*/ 604144 h 3624793"/>
                  <a:gd name="connsiteX1" fmla="*/ 676063 w 8398565"/>
                  <a:gd name="connsiteY1" fmla="*/ 82193 h 3624793"/>
                  <a:gd name="connsiteX2" fmla="*/ 7794421 w 8398565"/>
                  <a:gd name="connsiteY2" fmla="*/ 0 h 3624793"/>
                  <a:gd name="connsiteX3" fmla="*/ 8398565 w 8398565"/>
                  <a:gd name="connsiteY3" fmla="*/ 604144 h 3624793"/>
                  <a:gd name="connsiteX4" fmla="*/ 8398565 w 8398565"/>
                  <a:gd name="connsiteY4" fmla="*/ 3020649 h 3624793"/>
                  <a:gd name="connsiteX5" fmla="*/ 7794421 w 8398565"/>
                  <a:gd name="connsiteY5" fmla="*/ 3624793 h 3624793"/>
                  <a:gd name="connsiteX6" fmla="*/ 604144 w 8398565"/>
                  <a:gd name="connsiteY6" fmla="*/ 3624793 h 3624793"/>
                  <a:gd name="connsiteX7" fmla="*/ 0 w 8398565"/>
                  <a:gd name="connsiteY7" fmla="*/ 3020649 h 3624793"/>
                  <a:gd name="connsiteX8" fmla="*/ 0 w 8398565"/>
                  <a:gd name="connsiteY8" fmla="*/ 604144 h 3624793"/>
                  <a:gd name="connsiteX0" fmla="*/ 0 w 8398565"/>
                  <a:gd name="connsiteY0" fmla="*/ 624692 h 3645341"/>
                  <a:gd name="connsiteX1" fmla="*/ 676063 w 8398565"/>
                  <a:gd name="connsiteY1" fmla="*/ 102741 h 3645341"/>
                  <a:gd name="connsiteX2" fmla="*/ 7794421 w 8398565"/>
                  <a:gd name="connsiteY2" fmla="*/ 20548 h 3645341"/>
                  <a:gd name="connsiteX3" fmla="*/ 8398565 w 8398565"/>
                  <a:gd name="connsiteY3" fmla="*/ 624692 h 3645341"/>
                  <a:gd name="connsiteX4" fmla="*/ 8398565 w 8398565"/>
                  <a:gd name="connsiteY4" fmla="*/ 3041197 h 3645341"/>
                  <a:gd name="connsiteX5" fmla="*/ 7794421 w 8398565"/>
                  <a:gd name="connsiteY5" fmla="*/ 3645341 h 3645341"/>
                  <a:gd name="connsiteX6" fmla="*/ 604144 w 8398565"/>
                  <a:gd name="connsiteY6" fmla="*/ 3645341 h 3645341"/>
                  <a:gd name="connsiteX7" fmla="*/ 0 w 8398565"/>
                  <a:gd name="connsiteY7" fmla="*/ 3041197 h 3645341"/>
                  <a:gd name="connsiteX8" fmla="*/ 0 w 8398565"/>
                  <a:gd name="connsiteY8" fmla="*/ 624692 h 3645341"/>
                  <a:gd name="connsiteX0" fmla="*/ 0 w 8398565"/>
                  <a:gd name="connsiteY0" fmla="*/ 595012 h 3615661"/>
                  <a:gd name="connsiteX1" fmla="*/ 676063 w 8398565"/>
                  <a:gd name="connsiteY1" fmla="*/ 73061 h 3615661"/>
                  <a:gd name="connsiteX2" fmla="*/ 7517019 w 8398565"/>
                  <a:gd name="connsiteY2" fmla="*/ 73061 h 3615661"/>
                  <a:gd name="connsiteX3" fmla="*/ 8398565 w 8398565"/>
                  <a:gd name="connsiteY3" fmla="*/ 595012 h 3615661"/>
                  <a:gd name="connsiteX4" fmla="*/ 8398565 w 8398565"/>
                  <a:gd name="connsiteY4" fmla="*/ 3011517 h 3615661"/>
                  <a:gd name="connsiteX5" fmla="*/ 7794421 w 8398565"/>
                  <a:gd name="connsiteY5" fmla="*/ 3615661 h 3615661"/>
                  <a:gd name="connsiteX6" fmla="*/ 604144 w 8398565"/>
                  <a:gd name="connsiteY6" fmla="*/ 3615661 h 3615661"/>
                  <a:gd name="connsiteX7" fmla="*/ 0 w 8398565"/>
                  <a:gd name="connsiteY7" fmla="*/ 3011517 h 3615661"/>
                  <a:gd name="connsiteX8" fmla="*/ 0 w 8398565"/>
                  <a:gd name="connsiteY8" fmla="*/ 595012 h 3615661"/>
                  <a:gd name="connsiteX0" fmla="*/ 0 w 8398565"/>
                  <a:gd name="connsiteY0" fmla="*/ 595012 h 3615661"/>
                  <a:gd name="connsiteX1" fmla="*/ 676063 w 8398565"/>
                  <a:gd name="connsiteY1" fmla="*/ 73061 h 3615661"/>
                  <a:gd name="connsiteX2" fmla="*/ 7517019 w 8398565"/>
                  <a:gd name="connsiteY2" fmla="*/ 73061 h 3615661"/>
                  <a:gd name="connsiteX3" fmla="*/ 8398565 w 8398565"/>
                  <a:gd name="connsiteY3" fmla="*/ 595012 h 3615661"/>
                  <a:gd name="connsiteX4" fmla="*/ 8398565 w 8398565"/>
                  <a:gd name="connsiteY4" fmla="*/ 3011517 h 3615661"/>
                  <a:gd name="connsiteX5" fmla="*/ 7794421 w 8398565"/>
                  <a:gd name="connsiteY5" fmla="*/ 3615661 h 3615661"/>
                  <a:gd name="connsiteX6" fmla="*/ 604144 w 8398565"/>
                  <a:gd name="connsiteY6" fmla="*/ 3615661 h 3615661"/>
                  <a:gd name="connsiteX7" fmla="*/ 154112 w 8398565"/>
                  <a:gd name="connsiteY7" fmla="*/ 2990969 h 3615661"/>
                  <a:gd name="connsiteX8" fmla="*/ 0 w 8398565"/>
                  <a:gd name="connsiteY8" fmla="*/ 595012 h 3615661"/>
                  <a:gd name="connsiteX0" fmla="*/ 0 w 8398565"/>
                  <a:gd name="connsiteY0" fmla="*/ 595012 h 3934160"/>
                  <a:gd name="connsiteX1" fmla="*/ 676063 w 8398565"/>
                  <a:gd name="connsiteY1" fmla="*/ 73061 h 3934160"/>
                  <a:gd name="connsiteX2" fmla="*/ 7517019 w 8398565"/>
                  <a:gd name="connsiteY2" fmla="*/ 73061 h 3934160"/>
                  <a:gd name="connsiteX3" fmla="*/ 8398565 w 8398565"/>
                  <a:gd name="connsiteY3" fmla="*/ 595012 h 3934160"/>
                  <a:gd name="connsiteX4" fmla="*/ 8398565 w 8398565"/>
                  <a:gd name="connsiteY4" fmla="*/ 3011517 h 3934160"/>
                  <a:gd name="connsiteX5" fmla="*/ 7794421 w 8398565"/>
                  <a:gd name="connsiteY5" fmla="*/ 3615661 h 3934160"/>
                  <a:gd name="connsiteX6" fmla="*/ 408935 w 8398565"/>
                  <a:gd name="connsiteY6" fmla="*/ 3934160 h 3934160"/>
                  <a:gd name="connsiteX7" fmla="*/ 154112 w 8398565"/>
                  <a:gd name="connsiteY7" fmla="*/ 2990969 h 3934160"/>
                  <a:gd name="connsiteX8" fmla="*/ 0 w 8398565"/>
                  <a:gd name="connsiteY8" fmla="*/ 595012 h 3934160"/>
                  <a:gd name="connsiteX0" fmla="*/ 0 w 8398565"/>
                  <a:gd name="connsiteY0" fmla="*/ 595012 h 3947507"/>
                  <a:gd name="connsiteX1" fmla="*/ 676063 w 8398565"/>
                  <a:gd name="connsiteY1" fmla="*/ 73061 h 3947507"/>
                  <a:gd name="connsiteX2" fmla="*/ 7517019 w 8398565"/>
                  <a:gd name="connsiteY2" fmla="*/ 73061 h 3947507"/>
                  <a:gd name="connsiteX3" fmla="*/ 8398565 w 8398565"/>
                  <a:gd name="connsiteY3" fmla="*/ 595012 h 3947507"/>
                  <a:gd name="connsiteX4" fmla="*/ 8398565 w 8398565"/>
                  <a:gd name="connsiteY4" fmla="*/ 3011517 h 3947507"/>
                  <a:gd name="connsiteX5" fmla="*/ 7794421 w 8398565"/>
                  <a:gd name="connsiteY5" fmla="*/ 3615661 h 3947507"/>
                  <a:gd name="connsiteX6" fmla="*/ 408935 w 8398565"/>
                  <a:gd name="connsiteY6" fmla="*/ 3934160 h 3947507"/>
                  <a:gd name="connsiteX7" fmla="*/ 154112 w 8398565"/>
                  <a:gd name="connsiteY7" fmla="*/ 2990969 h 3947507"/>
                  <a:gd name="connsiteX8" fmla="*/ 0 w 8398565"/>
                  <a:gd name="connsiteY8" fmla="*/ 595012 h 3947507"/>
                  <a:gd name="connsiteX0" fmla="*/ 0 w 8398565"/>
                  <a:gd name="connsiteY0" fmla="*/ 595012 h 3960030"/>
                  <a:gd name="connsiteX1" fmla="*/ 676063 w 8398565"/>
                  <a:gd name="connsiteY1" fmla="*/ 73061 h 3960030"/>
                  <a:gd name="connsiteX2" fmla="*/ 7517019 w 8398565"/>
                  <a:gd name="connsiteY2" fmla="*/ 73061 h 3960030"/>
                  <a:gd name="connsiteX3" fmla="*/ 8398565 w 8398565"/>
                  <a:gd name="connsiteY3" fmla="*/ 595012 h 3960030"/>
                  <a:gd name="connsiteX4" fmla="*/ 8398565 w 8398565"/>
                  <a:gd name="connsiteY4" fmla="*/ 3011517 h 3960030"/>
                  <a:gd name="connsiteX5" fmla="*/ 7866340 w 8398565"/>
                  <a:gd name="connsiteY5" fmla="*/ 3790321 h 3960030"/>
                  <a:gd name="connsiteX6" fmla="*/ 408935 w 8398565"/>
                  <a:gd name="connsiteY6" fmla="*/ 3934160 h 3960030"/>
                  <a:gd name="connsiteX7" fmla="*/ 154112 w 8398565"/>
                  <a:gd name="connsiteY7" fmla="*/ 2990969 h 3960030"/>
                  <a:gd name="connsiteX8" fmla="*/ 0 w 8398565"/>
                  <a:gd name="connsiteY8" fmla="*/ 595012 h 3960030"/>
                  <a:gd name="connsiteX0" fmla="*/ 0 w 8521855"/>
                  <a:gd name="connsiteY0" fmla="*/ 595012 h 3960030"/>
                  <a:gd name="connsiteX1" fmla="*/ 676063 w 8521855"/>
                  <a:gd name="connsiteY1" fmla="*/ 73061 h 3960030"/>
                  <a:gd name="connsiteX2" fmla="*/ 7517019 w 8521855"/>
                  <a:gd name="connsiteY2" fmla="*/ 73061 h 3960030"/>
                  <a:gd name="connsiteX3" fmla="*/ 8398565 w 8521855"/>
                  <a:gd name="connsiteY3" fmla="*/ 595012 h 3960030"/>
                  <a:gd name="connsiteX4" fmla="*/ 8521855 w 8521855"/>
                  <a:gd name="connsiteY4" fmla="*/ 3001243 h 3960030"/>
                  <a:gd name="connsiteX5" fmla="*/ 7866340 w 8521855"/>
                  <a:gd name="connsiteY5" fmla="*/ 3790321 h 3960030"/>
                  <a:gd name="connsiteX6" fmla="*/ 408935 w 8521855"/>
                  <a:gd name="connsiteY6" fmla="*/ 3934160 h 3960030"/>
                  <a:gd name="connsiteX7" fmla="*/ 154112 w 8521855"/>
                  <a:gd name="connsiteY7" fmla="*/ 2990969 h 3960030"/>
                  <a:gd name="connsiteX8" fmla="*/ 0 w 8521855"/>
                  <a:gd name="connsiteY8" fmla="*/ 595012 h 396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21855" h="3960030">
                    <a:moveTo>
                      <a:pt x="0" y="595012"/>
                    </a:moveTo>
                    <a:cubicBezTo>
                      <a:pt x="0" y="261352"/>
                      <a:pt x="342403" y="73061"/>
                      <a:pt x="676063" y="73061"/>
                    </a:cubicBezTo>
                    <a:cubicBezTo>
                      <a:pt x="3072822" y="-91326"/>
                      <a:pt x="5120260" y="73061"/>
                      <a:pt x="7517019" y="73061"/>
                    </a:cubicBezTo>
                    <a:cubicBezTo>
                      <a:pt x="7850679" y="73061"/>
                      <a:pt x="8398565" y="261352"/>
                      <a:pt x="8398565" y="595012"/>
                    </a:cubicBezTo>
                    <a:lnTo>
                      <a:pt x="8521855" y="3001243"/>
                    </a:lnTo>
                    <a:cubicBezTo>
                      <a:pt x="8521855" y="3334903"/>
                      <a:pt x="8200000" y="3790321"/>
                      <a:pt x="7866340" y="3790321"/>
                    </a:cubicBezTo>
                    <a:cubicBezTo>
                      <a:pt x="5404511" y="3896487"/>
                      <a:pt x="3035150" y="4012929"/>
                      <a:pt x="408935" y="3934160"/>
                    </a:cubicBezTo>
                    <a:cubicBezTo>
                      <a:pt x="75275" y="3934160"/>
                      <a:pt x="154112" y="3324629"/>
                      <a:pt x="154112" y="2990969"/>
                    </a:cubicBezTo>
                    <a:lnTo>
                      <a:pt x="0" y="595012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Google Shape;4032;p29">
              <a:extLst>
                <a:ext uri="{FF2B5EF4-FFF2-40B4-BE49-F238E27FC236}">
                  <a16:creationId xmlns:a16="http://schemas.microsoft.com/office/drawing/2014/main" id="{FD9D80A3-DDA0-47D7-A4C8-7C41DF4FB218}"/>
                </a:ext>
              </a:extLst>
            </p:cNvPr>
            <p:cNvSpPr txBox="1">
              <a:spLocks/>
            </p:cNvSpPr>
            <p:nvPr/>
          </p:nvSpPr>
          <p:spPr>
            <a:xfrm>
              <a:off x="5339820" y="3084168"/>
              <a:ext cx="2265530" cy="696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6000"/>
                <a:buFont typeface="Rye"/>
                <a:buNone/>
                <a:defRPr sz="6000" b="1" i="0" u="none" strike="noStrike" cap="none">
                  <a:solidFill>
                    <a:schemeClr val="lt1"/>
                  </a:solidFill>
                  <a:latin typeface="Rye"/>
                  <a:ea typeface="Rye"/>
                  <a:cs typeface="Rye"/>
                  <a:sym typeface="Ry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A60"/>
                </a:buClr>
                <a:buSzPts val="6000"/>
                <a:buFont typeface="Rye"/>
                <a:buNone/>
                <a:tabLst/>
                <a:defRPr/>
              </a:pPr>
              <a:r>
                <a:rPr lang="en-US" sz="4000" kern="0" dirty="0" err="1" smtClean="0">
                  <a:ln w="9525">
                    <a:noFill/>
                  </a:ln>
                  <a:solidFill>
                    <a:schemeClr val="tx1"/>
                  </a:solidFill>
                  <a:latin typeface="#9Slide03 AmpleSoft Bold" pitchFamily="2" charset="0"/>
                </a:rPr>
                <a:t>Bài</a:t>
              </a:r>
              <a:r>
                <a:rPr lang="en-US" sz="4000" kern="0" dirty="0" smtClean="0">
                  <a:ln w="9525">
                    <a:noFill/>
                  </a:ln>
                  <a:solidFill>
                    <a:schemeClr val="tx1"/>
                  </a:solidFill>
                  <a:latin typeface="#9Slide03 AmpleSoft Bold" pitchFamily="2" charset="0"/>
                </a:rPr>
                <a:t> </a:t>
              </a:r>
              <a:r>
                <a:rPr lang="en-US" sz="4000" kern="0" dirty="0" err="1" smtClean="0">
                  <a:ln w="9525">
                    <a:noFill/>
                  </a:ln>
                  <a:solidFill>
                    <a:schemeClr val="tx1"/>
                  </a:solidFill>
                  <a:latin typeface="#9Slide03 AmpleSoft Bold" pitchFamily="2" charset="0"/>
                </a:rPr>
                <a:t>giải</a:t>
              </a:r>
              <a:endParaRPr kumimoji="0" lang="en-US" sz="4000" b="1" i="0" u="none" strike="noStrike" kern="0" cap="none" spc="0" normalizeH="0" baseline="0" noProof="0" dirty="0">
                <a:ln w="9525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itchFamily="2" charset="0"/>
                <a:sym typeface="Rye"/>
              </a:endParaRPr>
            </a:p>
          </p:txBody>
        </p:sp>
      </p:grpSp>
      <p:pic>
        <p:nvPicPr>
          <p:cNvPr id="11" name="Picture 2" descr="Cartoon Monkey Cute Monkey Cartoon Face, Goggles, Accessories, Accessory,  Glasses Transparent Png – Pngset.com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24035" r="13203" b="23371"/>
          <a:stretch/>
        </p:blipFill>
        <p:spPr bwMode="auto">
          <a:xfrm>
            <a:off x="10158377" y="5375867"/>
            <a:ext cx="1605295" cy="11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5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5|0.4|0.4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4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3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2490</TotalTime>
  <Words>252</Words>
  <Application>Microsoft Office PowerPoint</Application>
  <PresentationFormat>Widescreen</PresentationFormat>
  <Paragraphs>50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#9Slide03 Kaleko 105 Round Bold</vt:lpstr>
      <vt:lpstr>#9Slide03 BoosterNextFYBlack</vt:lpstr>
      <vt:lpstr>#9Slide07 Itim</vt:lpstr>
      <vt:lpstr>Lobster</vt:lpstr>
      <vt:lpstr>#9Slide03 AmpleSoft Bold</vt:lpstr>
      <vt:lpstr>#9Slide07 IcielKoni</vt:lpstr>
      <vt:lpstr>Calibri</vt:lpstr>
      <vt:lpstr>Cambria Math</vt:lpstr>
      <vt:lpstr>微软雅黑</vt:lpstr>
      <vt:lpstr>#9Slide03 Arima Madurai ExtraBo</vt:lpstr>
      <vt:lpstr>Rye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Think</dc:creator>
  <cp:lastModifiedBy>Hp</cp:lastModifiedBy>
  <cp:revision>134</cp:revision>
  <dcterms:created xsi:type="dcterms:W3CDTF">2021-03-16T09:39:46Z</dcterms:created>
  <dcterms:modified xsi:type="dcterms:W3CDTF">2023-05-14T14:08:21Z</dcterms:modified>
</cp:coreProperties>
</file>