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1" r:id="rId3"/>
    <p:sldId id="304" r:id="rId4"/>
    <p:sldId id="305" r:id="rId5"/>
    <p:sldId id="309" r:id="rId6"/>
    <p:sldId id="310" r:id="rId7"/>
    <p:sldId id="274" r:id="rId8"/>
    <p:sldId id="329" r:id="rId9"/>
    <p:sldId id="314" r:id="rId10"/>
    <p:sldId id="313" r:id="rId11"/>
    <p:sldId id="315" r:id="rId12"/>
    <p:sldId id="318" r:id="rId13"/>
    <p:sldId id="317" r:id="rId14"/>
    <p:sldId id="319" r:id="rId15"/>
    <p:sldId id="325" r:id="rId16"/>
    <p:sldId id="316" r:id="rId17"/>
    <p:sldId id="307" r:id="rId18"/>
    <p:sldId id="320" r:id="rId19"/>
    <p:sldId id="321" r:id="rId20"/>
    <p:sldId id="322" r:id="rId21"/>
    <p:sldId id="330" r:id="rId22"/>
    <p:sldId id="308" r:id="rId23"/>
    <p:sldId id="276" r:id="rId24"/>
    <p:sldId id="331" r:id="rId25"/>
    <p:sldId id="326" r:id="rId26"/>
    <p:sldId id="333" r:id="rId27"/>
    <p:sldId id="334" r:id="rId28"/>
    <p:sldId id="3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D"/>
    <a:srgbClr val="409496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4.xml"/><Relationship Id="rId7" Type="http://schemas.openxmlformats.org/officeDocument/2006/relationships/image" Target="../media/image1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4183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Địa lí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xmlns="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xmlns="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xmlns="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xmlns="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xmlns="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xmlns="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xmlns="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xmlns="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xmlns="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xmlns="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xmlns="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xmlns="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xmlns="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xmlns="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xmlns="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xmlns="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xmlns="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xmlns="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xmlns="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xmlns="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xmlns="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xmlns="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xmlns="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xmlns="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xmlns="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xmlns="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xmlns="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xmlns="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xmlns="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xmlns="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xmlns="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xmlns="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xmlns="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xmlns="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xmlns="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xmlns="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xmlns="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xmlns="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xmlns="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xmlns="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xmlns="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xmlns="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xmlns="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xmlns="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xmlns="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xmlns="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xmlns="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xmlns="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xmlns="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xmlns="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chemeClr val="bg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xmlns="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Xem lại nội dung đã học</a:t>
            </a: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xmlns="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xmlns="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xmlns="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xmlns="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xmlns="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xmlns="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xmlns="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xmlns="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xmlns="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xmlns="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xmlns="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3114</TotalTime>
  <Words>1104</Words>
  <Application>Microsoft Office PowerPoint</Application>
  <PresentationFormat>Custom</PresentationFormat>
  <Paragraphs>156</Paragraphs>
  <Slides>27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</cp:lastModifiedBy>
  <cp:revision>46</cp:revision>
  <dcterms:created xsi:type="dcterms:W3CDTF">2021-11-30T15:16:18Z</dcterms:created>
  <dcterms:modified xsi:type="dcterms:W3CDTF">2023-02-16T04:47:51Z</dcterms:modified>
  <cp:category>9Slide.vn</cp:category>
</cp:coreProperties>
</file>