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266" r:id="rId3"/>
    <p:sldId id="264" r:id="rId4"/>
    <p:sldId id="308" r:id="rId5"/>
    <p:sldId id="272" r:id="rId6"/>
    <p:sldId id="275" r:id="rId7"/>
    <p:sldId id="294" r:id="rId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87634" autoAdjust="0"/>
  </p:normalViewPr>
  <p:slideViewPr>
    <p:cSldViewPr>
      <p:cViewPr>
        <p:scale>
          <a:sx n="71" d="100"/>
          <a:sy n="71" d="100"/>
        </p:scale>
        <p:origin x="-125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33B7-AF4D-474F-9EC0-B25E3F817308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DB5A-D4A0-4B5D-BF38-2547B53931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8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949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12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99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765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8729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411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3633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129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481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5627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14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0455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7904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938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664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001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6252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4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531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802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14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05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48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56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741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84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99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90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33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C648F1D-35A5-4DE7-B2B9-502D748A8073}" type="datetimeFigureOut">
              <a:rPr lang="vi-VN" smtClean="0"/>
              <a:pPr/>
              <a:t>15/09/2023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77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9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0.png"/><Relationship Id="rId1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1.png"/><Relationship Id="rId18" Type="http://schemas.microsoft.com/office/2007/relationships/hdphoto" Target="../media/hdphoto20.wdp"/><Relationship Id="rId26" Type="http://schemas.microsoft.com/office/2007/relationships/hdphoto" Target="../media/hdphoto24.wdp"/><Relationship Id="rId3" Type="http://schemas.openxmlformats.org/officeDocument/2006/relationships/image" Target="../media/image26.png"/><Relationship Id="rId21" Type="http://schemas.openxmlformats.org/officeDocument/2006/relationships/image" Target="../media/image35.png"/><Relationship Id="rId7" Type="http://schemas.openxmlformats.org/officeDocument/2006/relationships/image" Target="../media/image28.png"/><Relationship Id="rId12" Type="http://schemas.microsoft.com/office/2007/relationships/hdphoto" Target="../media/hdphoto17.wdp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image" Target="../media/image23.jpeg"/><Relationship Id="rId16" Type="http://schemas.microsoft.com/office/2007/relationships/hdphoto" Target="../media/hdphoto19.wdp"/><Relationship Id="rId20" Type="http://schemas.microsoft.com/office/2007/relationships/hdphoto" Target="../media/hdphoto21.wdp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30.png"/><Relationship Id="rId24" Type="http://schemas.microsoft.com/office/2007/relationships/hdphoto" Target="../media/hdphoto23.wdp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microsoft.com/office/2007/relationships/hdphoto" Target="../media/hdphoto25.wdp"/><Relationship Id="rId10" Type="http://schemas.microsoft.com/office/2007/relationships/hdphoto" Target="../media/hdphoto16.wdp"/><Relationship Id="rId19" Type="http://schemas.openxmlformats.org/officeDocument/2006/relationships/image" Target="../media/image34.png"/><Relationship Id="rId4" Type="http://schemas.microsoft.com/office/2007/relationships/hdphoto" Target="../media/hdphoto13.wdp"/><Relationship Id="rId9" Type="http://schemas.openxmlformats.org/officeDocument/2006/relationships/image" Target="../media/image29.png"/><Relationship Id="rId14" Type="http://schemas.microsoft.com/office/2007/relationships/hdphoto" Target="../media/hdphoto18.wdp"/><Relationship Id="rId22" Type="http://schemas.microsoft.com/office/2007/relationships/hdphoto" Target="../media/hdphoto22.wdp"/><Relationship Id="rId27" Type="http://schemas.openxmlformats.org/officeDocument/2006/relationships/image" Target="../media/image38.png"/><Relationship Id="rId30" Type="http://schemas.microsoft.com/office/2007/relationships/hdphoto" Target="../media/hdphoto2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t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8E65CB-9BD8-4F74-AA76-4AFC71DA5350}"/>
              </a:ext>
            </a:extLst>
          </p:cNvPr>
          <p:cNvSpPr txBox="1"/>
          <p:nvPr/>
        </p:nvSpPr>
        <p:spPr>
          <a:xfrm>
            <a:off x="467544" y="332656"/>
            <a:ext cx="518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4E88FD2-D8DD-4C60-B811-5765DC9BD69C}"/>
              </a:ext>
            </a:extLst>
          </p:cNvPr>
          <p:cNvSpPr/>
          <p:nvPr/>
        </p:nvSpPr>
        <p:spPr>
          <a:xfrm>
            <a:off x="525326" y="1398259"/>
            <a:ext cx="2047257" cy="20472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Nhân Vật Vẽ Tay Cho Trẻ Em Thủy Hồ Cá Hoạt Hình Màu Trắng, Cá, Màu ...">
            <a:extLst>
              <a:ext uri="{FF2B5EF4-FFF2-40B4-BE49-F238E27FC236}">
                <a16:creationId xmlns="" xmlns:a16="http://schemas.microsoft.com/office/drawing/2014/main" id="{7CE656F3-46F2-4627-AF52-27EA9D7E6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3" b="64563"/>
          <a:stretch/>
        </p:blipFill>
        <p:spPr bwMode="auto">
          <a:xfrm>
            <a:off x="880673" y="1795755"/>
            <a:ext cx="1375915" cy="10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6517961-8A4A-4E62-ADEC-88C85FB269A5}"/>
              </a:ext>
            </a:extLst>
          </p:cNvPr>
          <p:cNvSpPr/>
          <p:nvPr/>
        </p:nvSpPr>
        <p:spPr>
          <a:xfrm>
            <a:off x="3502652" y="1398259"/>
            <a:ext cx="2047257" cy="20472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D99E0D9A-256A-487F-AE22-9B23F1CA78C8}"/>
              </a:ext>
            </a:extLst>
          </p:cNvPr>
          <p:cNvSpPr/>
          <p:nvPr/>
        </p:nvSpPr>
        <p:spPr>
          <a:xfrm>
            <a:off x="6479001" y="1398259"/>
            <a:ext cx="2024608" cy="20246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utoShape 8" descr="Cute Parrot Png Photos - Cute Flying Birds Clipart Png ...">
            <a:extLst>
              <a:ext uri="{FF2B5EF4-FFF2-40B4-BE49-F238E27FC236}">
                <a16:creationId xmlns="" xmlns:a16="http://schemas.microsoft.com/office/drawing/2014/main" id="{9E440F22-5E67-43E8-873F-A799B424BA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4420ABB-2040-409A-A5E1-3D1CE3378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8" b="92713" l="10000" r="90000">
                        <a14:foregroundMark x1="22391" y1="90013" x2="29348" y2="85290"/>
                        <a14:foregroundMark x1="29348" y1="85290" x2="37391" y2="72335"/>
                        <a14:foregroundMark x1="37391" y1="72335" x2="35109" y2="69366"/>
                        <a14:foregroundMark x1="25326" y1="74224" x2="29022" y2="78273"/>
                        <a14:foregroundMark x1="37283" y1="72470" x2="36957" y2="78273"/>
                        <a14:foregroundMark x1="68804" y1="50202" x2="71087" y2="55331"/>
                        <a14:foregroundMark x1="67935" y1="48718" x2="72500" y2="48448"/>
                        <a14:foregroundMark x1="70978" y1="51957" x2="71848" y2="57085"/>
                      </a14:backgroundRemoval>
                    </a14:imgEffect>
                  </a14:imgLayer>
                </a14:imgProps>
              </a:ext>
            </a:extLst>
          </a:blip>
          <a:srcRect t="43700" b="1700"/>
          <a:stretch/>
        </p:blipFill>
        <p:spPr>
          <a:xfrm>
            <a:off x="3083337" y="1628800"/>
            <a:ext cx="2977326" cy="1309313"/>
          </a:xfrm>
          <a:prstGeom prst="rect">
            <a:avLst/>
          </a:prstGeom>
        </p:spPr>
      </p:pic>
      <p:pic>
        <p:nvPicPr>
          <p:cNvPr id="1034" name="Picture 10" descr="hoạt hình bò yếu tố rùa nhỏ Hình ảnh | Định dạng hình ảnh PSD ...">
            <a:extLst>
              <a:ext uri="{FF2B5EF4-FFF2-40B4-BE49-F238E27FC236}">
                <a16:creationId xmlns="" xmlns:a16="http://schemas.microsoft.com/office/drawing/2014/main" id="{36B8F7CD-8894-4AEA-BEF1-72A649276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1744" y1="38256" x2="32209" y2="34884"/>
                        <a14:foregroundMark x1="31163" y1="37093" x2="33372" y2="36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087" y="1312296"/>
            <a:ext cx="1495495" cy="149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hoạt hình bò yếu tố rùa nhỏ Hình ảnh | Định dạng hình ảnh PSD ...">
            <a:extLst>
              <a:ext uri="{FF2B5EF4-FFF2-40B4-BE49-F238E27FC236}">
                <a16:creationId xmlns="" xmlns:a16="http://schemas.microsoft.com/office/drawing/2014/main" id="{04B823F0-FD7F-4C20-B47B-8B69F838F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1744" y1="38256" x2="32209" y2="34884"/>
                        <a14:foregroundMark x1="31163" y1="37093" x2="33372" y2="36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79" y="1168549"/>
            <a:ext cx="1495495" cy="149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oạt hình bò yếu tố rùa nhỏ Hình ảnh | Định dạng hình ảnh PSD ...">
            <a:extLst>
              <a:ext uri="{FF2B5EF4-FFF2-40B4-BE49-F238E27FC236}">
                <a16:creationId xmlns="" xmlns:a16="http://schemas.microsoft.com/office/drawing/2014/main" id="{0BDDD8BB-EBB8-4694-A0CF-09EFA7CCB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1744" y1="38256" x2="32209" y2="34884"/>
                        <a14:foregroundMark x1="31163" y1="37093" x2="33372" y2="36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931" y="2108963"/>
            <a:ext cx="1495495" cy="149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F05937B-AB06-476E-9183-3F5EF1858A4C}"/>
              </a:ext>
            </a:extLst>
          </p:cNvPr>
          <p:cNvSpPr/>
          <p:nvPr/>
        </p:nvSpPr>
        <p:spPr>
          <a:xfrm>
            <a:off x="1006635" y="3734430"/>
            <a:ext cx="792088" cy="792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AC35313B-0AE3-48A3-9222-E3EB090B12FA}"/>
              </a:ext>
            </a:extLst>
          </p:cNvPr>
          <p:cNvSpPr/>
          <p:nvPr/>
        </p:nvSpPr>
        <p:spPr>
          <a:xfrm>
            <a:off x="4130236" y="3734430"/>
            <a:ext cx="792088" cy="792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2882A36E-449C-4D81-B164-23B0D60A7252}"/>
              </a:ext>
            </a:extLst>
          </p:cNvPr>
          <p:cNvSpPr/>
          <p:nvPr/>
        </p:nvSpPr>
        <p:spPr>
          <a:xfrm>
            <a:off x="7253837" y="3734430"/>
            <a:ext cx="792088" cy="792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BCD6409-7F3C-4B23-9D0C-C57F671C09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804" b="18029"/>
          <a:stretch/>
        </p:blipFill>
        <p:spPr>
          <a:xfrm>
            <a:off x="587834" y="4698281"/>
            <a:ext cx="1560314" cy="13498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F89F5C5-2FDB-4430-8964-0195EC808C1B}"/>
              </a:ext>
            </a:extLst>
          </p:cNvPr>
          <p:cNvSpPr txBox="1"/>
          <p:nvPr/>
        </p:nvSpPr>
        <p:spPr>
          <a:xfrm>
            <a:off x="806120" y="5937846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</a:rPr>
              <a:t>một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418F1CD-621D-4684-8C75-A552712632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091" b="21077"/>
          <a:stretch/>
        </p:blipFill>
        <p:spPr>
          <a:xfrm>
            <a:off x="3579548" y="4526518"/>
            <a:ext cx="1800225" cy="15216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B9DFA3F-30DC-4284-8642-225B7B1F6D3D}"/>
              </a:ext>
            </a:extLst>
          </p:cNvPr>
          <p:cNvSpPr txBox="1"/>
          <p:nvPr/>
        </p:nvSpPr>
        <p:spPr>
          <a:xfrm>
            <a:off x="4013025" y="5905239"/>
            <a:ext cx="933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</a:rPr>
              <a:t>hai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942846B-217E-4373-98DC-59E0DAD0418C}"/>
              </a:ext>
            </a:extLst>
          </p:cNvPr>
          <p:cNvSpPr txBox="1"/>
          <p:nvPr/>
        </p:nvSpPr>
        <p:spPr>
          <a:xfrm>
            <a:off x="7244650" y="5937846"/>
            <a:ext cx="830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</a:rPr>
              <a:t>ba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D23C0316-D722-4602-A522-1E12744FEB1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0747" b="19924"/>
          <a:stretch/>
        </p:blipFill>
        <p:spPr>
          <a:xfrm>
            <a:off x="6721422" y="4625469"/>
            <a:ext cx="1782187" cy="14954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405006A-07F7-4B73-A03F-1F4E2AC6B86B}"/>
              </a:ext>
            </a:extLst>
          </p:cNvPr>
          <p:cNvSpPr txBox="1"/>
          <p:nvPr/>
        </p:nvSpPr>
        <p:spPr>
          <a:xfrm>
            <a:off x="1116960" y="3776531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C45CAAD-9675-4AE9-8A5A-8C3F765C12D8}"/>
              </a:ext>
            </a:extLst>
          </p:cNvPr>
          <p:cNvSpPr txBox="1"/>
          <p:nvPr/>
        </p:nvSpPr>
        <p:spPr>
          <a:xfrm>
            <a:off x="4275249" y="3716398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681CC03-02F2-4D30-8C4B-0302118A3672}"/>
              </a:ext>
            </a:extLst>
          </p:cNvPr>
          <p:cNvSpPr txBox="1"/>
          <p:nvPr/>
        </p:nvSpPr>
        <p:spPr>
          <a:xfrm>
            <a:off x="7361484" y="3735992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975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t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84DABD2-3536-4416-88C5-CB2144171681}"/>
              </a:ext>
            </a:extLst>
          </p:cNvPr>
          <p:cNvSpPr/>
          <p:nvPr/>
        </p:nvSpPr>
        <p:spPr>
          <a:xfrm>
            <a:off x="457200" y="436563"/>
            <a:ext cx="2604304" cy="26043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04F5AE-32F9-48A6-915B-F181D62CF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188" y1="30577" x2="59531" y2="27145"/>
                        <a14:foregroundMark x1="59531" y1="27145" x2="61563" y2="25273"/>
                        <a14:foregroundMark x1="73281" y1="40250" x2="76250" y2="47738"/>
                        <a14:foregroundMark x1="76250" y1="47738" x2="76250" y2="47738"/>
                        <a14:foregroundMark x1="78281" y1="60530" x2="78438" y2="55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102" y="245093"/>
            <a:ext cx="1277530" cy="127952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5742F2E9-AF36-489C-A818-845D888AF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188" y1="30577" x2="59531" y2="27145"/>
                        <a14:foregroundMark x1="59531" y1="27145" x2="61563" y2="25273"/>
                        <a14:foregroundMark x1="73281" y1="40250" x2="76250" y2="47738"/>
                        <a14:foregroundMark x1="76250" y1="47738" x2="76250" y2="47738"/>
                        <a14:foregroundMark x1="78281" y1="60530" x2="78438" y2="55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212" y="245093"/>
            <a:ext cx="1277530" cy="127952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90A5BD50-25A7-45EB-ABE2-74F272260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188" y1="30577" x2="59531" y2="27145"/>
                        <a14:foregroundMark x1="59531" y1="27145" x2="61563" y2="25273"/>
                        <a14:foregroundMark x1="73281" y1="40250" x2="76250" y2="47738"/>
                        <a14:foregroundMark x1="76250" y1="47738" x2="76250" y2="47738"/>
                        <a14:foregroundMark x1="78281" y1="60530" x2="78438" y2="55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102" y="1580013"/>
            <a:ext cx="1277530" cy="127952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779BCD7B-0625-40C2-B4EE-D6283D788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188" y1="30577" x2="59531" y2="27145"/>
                        <a14:foregroundMark x1="59531" y1="27145" x2="61563" y2="25273"/>
                        <a14:foregroundMark x1="73281" y1="40250" x2="76250" y2="47738"/>
                        <a14:foregroundMark x1="76250" y1="47738" x2="76250" y2="47738"/>
                        <a14:foregroundMark x1="78281" y1="60530" x2="78438" y2="55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212" y="1580013"/>
            <a:ext cx="1277530" cy="1279526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03031121-8A98-442D-BACF-33C966574BC7}"/>
              </a:ext>
            </a:extLst>
          </p:cNvPr>
          <p:cNvSpPr/>
          <p:nvPr/>
        </p:nvSpPr>
        <p:spPr>
          <a:xfrm>
            <a:off x="6241648" y="436563"/>
            <a:ext cx="2604304" cy="26043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81C4ED-9635-45FF-B93C-902879D3D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2417" y1="30250" x2="55083" y2="28000"/>
                        <a14:foregroundMark x1="55083" y1="28000" x2="59750" y2="26917"/>
                        <a14:foregroundMark x1="38917" y1="68417" x2="35083" y2="64417"/>
                        <a14:foregroundMark x1="65583" y1="69083" x2="64667" y2="64917"/>
                        <a14:foregroundMark x1="55083" y1="25750" x2="48417" y2="2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9565" y="233765"/>
            <a:ext cx="1504950" cy="15049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BCD6B495-B512-41CC-9477-93E3420BE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2417" y1="30250" x2="55083" y2="28000"/>
                        <a14:foregroundMark x1="55083" y1="28000" x2="59750" y2="26917"/>
                        <a14:foregroundMark x1="38917" y1="68417" x2="35083" y2="64417"/>
                        <a14:foregroundMark x1="65583" y1="69083" x2="64667" y2="64917"/>
                        <a14:foregroundMark x1="55083" y1="25750" x2="48417" y2="2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9007" y="219880"/>
            <a:ext cx="1504950" cy="150495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ECE5C7E1-78C6-4D8E-8DE9-4F4CEFDAF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2417" y1="30250" x2="55083" y2="28000"/>
                        <a14:foregroundMark x1="55083" y1="28000" x2="59750" y2="26917"/>
                        <a14:foregroundMark x1="38917" y1="68417" x2="35083" y2="64417"/>
                        <a14:foregroundMark x1="65583" y1="69083" x2="64667" y2="64917"/>
                        <a14:foregroundMark x1="55083" y1="25750" x2="48417" y2="2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3006" y="1477544"/>
            <a:ext cx="1504950" cy="15049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76E555F5-86C0-4703-AD7A-4E4AB15FD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2417" y1="30250" x2="55083" y2="28000"/>
                        <a14:foregroundMark x1="55083" y1="28000" x2="59750" y2="26917"/>
                        <a14:foregroundMark x1="38917" y1="68417" x2="35083" y2="64417"/>
                        <a14:foregroundMark x1="65583" y1="69083" x2="64667" y2="64917"/>
                        <a14:foregroundMark x1="55083" y1="25750" x2="48417" y2="2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2448" y="1463659"/>
            <a:ext cx="1504950" cy="15049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ECBEB3FE-E67E-4E4F-8975-B0278025FFF1}"/>
              </a:ext>
            </a:extLst>
          </p:cNvPr>
          <p:cNvSpPr/>
          <p:nvPr/>
        </p:nvSpPr>
        <p:spPr>
          <a:xfrm>
            <a:off x="3997437" y="1546915"/>
            <a:ext cx="1504950" cy="150495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DEC4961-90AC-41C7-ACAC-AC04220657A2}"/>
              </a:ext>
            </a:extLst>
          </p:cNvPr>
          <p:cNvSpPr txBox="1"/>
          <p:nvPr/>
        </p:nvSpPr>
        <p:spPr>
          <a:xfrm>
            <a:off x="4445107" y="1883891"/>
            <a:ext cx="564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0DD6427-0790-4FD5-A446-117F47583C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343" b="23039"/>
          <a:stretch/>
        </p:blipFill>
        <p:spPr>
          <a:xfrm>
            <a:off x="3710555" y="3215648"/>
            <a:ext cx="2033681" cy="15997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0E28C9F-C1A1-4565-A455-B739D73AB9D3}"/>
              </a:ext>
            </a:extLst>
          </p:cNvPr>
          <p:cNvSpPr txBox="1"/>
          <p:nvPr/>
        </p:nvSpPr>
        <p:spPr>
          <a:xfrm>
            <a:off x="3997437" y="4977493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</a:rPr>
              <a:t>bốn</a:t>
            </a:r>
            <a:endParaRPr lang="en-US" sz="5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35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t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val 36">
            <a:extLst>
              <a:ext uri="{FF2B5EF4-FFF2-40B4-BE49-F238E27FC236}">
                <a16:creationId xmlns="" xmlns:a16="http://schemas.microsoft.com/office/drawing/2014/main" id="{B2C4B006-8101-496E-A011-D27111ACE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6511" y="1828800"/>
            <a:ext cx="1676400" cy="1600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="" xmlns:a16="http://schemas.microsoft.com/office/drawing/2014/main" id="{7AE46E64-5AF8-4B7D-833D-1F5840322BC3}"/>
              </a:ext>
            </a:extLst>
          </p:cNvPr>
          <p:cNvSpPr/>
          <p:nvPr/>
        </p:nvSpPr>
        <p:spPr>
          <a:xfrm>
            <a:off x="323528" y="351135"/>
            <a:ext cx="2885256" cy="2016224"/>
          </a:xfrm>
          <a:prstGeom prst="snip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him hoạt hình hình cây nấm Hình ảnh | Định dạng hình ảnh PSD ...">
            <a:extLst>
              <a:ext uri="{FF2B5EF4-FFF2-40B4-BE49-F238E27FC236}">
                <a16:creationId xmlns="" xmlns:a16="http://schemas.microsoft.com/office/drawing/2014/main" id="{825E64D0-1AFF-4F78-BE2A-5B4EFBE89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9" y="186199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2A0367D-8B74-499B-BBD7-F36D7F766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3378" y="207119"/>
            <a:ext cx="1152128" cy="1152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07927E-1CB5-4656-B8F5-6B938CBBC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37" b="91163" l="9200" r="95600">
                        <a14:foregroundMark x1="11600" y1="47907" x2="9200" y2="38140"/>
                        <a14:foregroundMark x1="23600" y1="83721" x2="72400" y2="91163"/>
                        <a14:foregroundMark x1="89200" y1="55814" x2="95600" y2="679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692" y="1359247"/>
            <a:ext cx="1152128" cy="990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F9DE68-5256-4162-BC50-A99815FAFB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97" b="89344" l="9524" r="89881">
                        <a14:foregroundMark x1="55357" y1="27049" x2="30952" y2="50820"/>
                        <a14:foregroundMark x1="30952" y1="50820" x2="55952" y2="27049"/>
                        <a14:foregroundMark x1="55952" y1="27049" x2="50595" y2="8197"/>
                        <a14:foregroundMark x1="45833" y1="34426" x2="55357" y2="45082"/>
                        <a14:foregroundMark x1="63690" y1="40984" x2="69643" y2="40984"/>
                        <a14:foregroundMark x1="55357" y1="22951" x2="58929" y2="18852"/>
                        <a14:foregroundMark x1="29762" y1="23770" x2="39881" y2="29508"/>
                        <a14:foregroundMark x1="45833" y1="29508" x2="52381" y2="29508"/>
                        <a14:foregroundMark x1="55952" y1="23770" x2="60714" y2="254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9180" y="1384308"/>
            <a:ext cx="1295400" cy="940707"/>
          </a:xfrm>
          <a:prstGeom prst="rect">
            <a:avLst/>
          </a:prstGeom>
        </p:spPr>
      </p:pic>
      <p:sp>
        <p:nvSpPr>
          <p:cNvPr id="37" name="Rectangle: Top Corners One Rounded and One Snipped 36">
            <a:extLst>
              <a:ext uri="{FF2B5EF4-FFF2-40B4-BE49-F238E27FC236}">
                <a16:creationId xmlns="" xmlns:a16="http://schemas.microsoft.com/office/drawing/2014/main" id="{BF44617D-DD9B-405F-8940-836193BAD73E}"/>
              </a:ext>
            </a:extLst>
          </p:cNvPr>
          <p:cNvSpPr/>
          <p:nvPr/>
        </p:nvSpPr>
        <p:spPr>
          <a:xfrm>
            <a:off x="5791200" y="317959"/>
            <a:ext cx="2885256" cy="2016224"/>
          </a:xfrm>
          <a:prstGeom prst="snip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3C6E095-EFE3-4B6F-95A9-9439043805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7" b="96000" l="10000" r="90000">
                        <a14:foregroundMark x1="25400" y1="16267" x2="32000" y2="31200"/>
                        <a14:foregroundMark x1="31381" y1="79532" x2="31400" y2="81067"/>
                        <a14:foregroundMark x1="30800" y1="33333" x2="31282" y2="71717"/>
                        <a14:foregroundMark x1="21200" y1="63200" x2="29000" y2="89867"/>
                        <a14:foregroundMark x1="29000" y1="89867" x2="35800" y2="79467"/>
                        <a14:foregroundMark x1="35800" y1="79467" x2="39800" y2="62933"/>
                        <a14:foregroundMark x1="46200" y1="23200" x2="55400" y2="29067"/>
                        <a14:foregroundMark x1="55400" y1="29067" x2="55400" y2="29067"/>
                        <a14:foregroundMark x1="53200" y1="37600" x2="52800" y2="42667"/>
                        <a14:foregroundMark x1="68800" y1="19200" x2="75800" y2="29600"/>
                        <a14:foregroundMark x1="75800" y1="29600" x2="76000" y2="29867"/>
                        <a14:foregroundMark x1="53600" y1="93600" x2="51600" y2="96000"/>
                        <a14:foregroundMark x1="70800" y1="19200" x2="73200" y2="32800"/>
                        <a14:foregroundMark x1="73200" y1="32800" x2="73400" y2="33067"/>
                        <a14:foregroundMark x1="78800" y1="22400" x2="63800" y2="30933"/>
                        <a14:backgroundMark x1="31200" y1="80267" x2="32000" y2="68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7922" y="783183"/>
            <a:ext cx="2133601" cy="16002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42BF7AB1-4A02-4CF1-91C0-07F2AEFE880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7" b="96000" l="10000" r="90000">
                        <a14:foregroundMark x1="25400" y1="16267" x2="32000" y2="31200"/>
                        <a14:foregroundMark x1="31381" y1="79532" x2="31400" y2="81067"/>
                        <a14:foregroundMark x1="30800" y1="33333" x2="31282" y2="71717"/>
                        <a14:foregroundMark x1="21200" y1="63200" x2="29000" y2="89867"/>
                        <a14:foregroundMark x1="29000" y1="89867" x2="35800" y2="79467"/>
                        <a14:foregroundMark x1="35800" y1="79467" x2="39800" y2="62933"/>
                        <a14:foregroundMark x1="46200" y1="23200" x2="55400" y2="29067"/>
                        <a14:foregroundMark x1="55400" y1="29067" x2="55400" y2="29067"/>
                        <a14:foregroundMark x1="53200" y1="37600" x2="52800" y2="42667"/>
                        <a14:foregroundMark x1="68800" y1="19200" x2="75800" y2="29600"/>
                        <a14:foregroundMark x1="75800" y1="29600" x2="76000" y2="29867"/>
                        <a14:foregroundMark x1="53600" y1="93600" x2="51600" y2="96000"/>
                        <a14:foregroundMark x1="70800" y1="19200" x2="73200" y2="32800"/>
                        <a14:foregroundMark x1="73200" y1="32800" x2="73400" y2="33067"/>
                        <a14:foregroundMark x1="78800" y1="22400" x2="63800" y2="30933"/>
                        <a14:backgroundMark x1="31200" y1="80267" x2="32000" y2="68800"/>
                      </a14:backgroundRemoval>
                    </a14:imgEffect>
                  </a14:imgLayer>
                </a14:imgProps>
              </a:ext>
            </a:extLst>
          </a:blip>
          <a:srcRect r="37565"/>
          <a:stretch/>
        </p:blipFill>
        <p:spPr>
          <a:xfrm>
            <a:off x="6984299" y="785646"/>
            <a:ext cx="1332117" cy="1600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86165C-9E7B-44F4-B71A-468902BDE552}"/>
              </a:ext>
            </a:extLst>
          </p:cNvPr>
          <p:cNvSpPr txBox="1"/>
          <p:nvPr/>
        </p:nvSpPr>
        <p:spPr>
          <a:xfrm>
            <a:off x="3999887" y="5160625"/>
            <a:ext cx="14430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năm</a:t>
            </a:r>
            <a:endParaRPr lang="en-US" sz="4400" dirty="0">
              <a:latin typeface="UTM Avo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32E8E80-8593-46E1-AEB5-BC8C1B2EEAE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443" b="50860" l="32540" r="78398">
                        <a14:foregroundMark x1="31895" y1="42493" x2="32366" y2="46991"/>
                        <a14:foregroundMark x1="32366" y1="46991" x2="35491" y2="49504"/>
                        <a14:foregroundMark x1="35491" y1="49504" x2="35838" y2="44676"/>
                        <a14:foregroundMark x1="35838" y1="44676" x2="32292" y2="44709"/>
                        <a14:foregroundMark x1="32292" y1="44709" x2="33953" y2="48545"/>
                        <a14:foregroundMark x1="33953" y1="48545" x2="36756" y2="45040"/>
                        <a14:foregroundMark x1="36756" y1="45040" x2="32540" y2="42758"/>
                        <a14:foregroundMark x1="32540" y1="42758" x2="32589" y2="47586"/>
                        <a14:foregroundMark x1="32589" y1="47586" x2="36756" y2="48611"/>
                        <a14:foregroundMark x1="36756" y1="48611" x2="36954" y2="44147"/>
                        <a14:foregroundMark x1="36954" y1="44147" x2="33755" y2="47189"/>
                        <a14:foregroundMark x1="33755" y1="47189" x2="35813" y2="47586"/>
                        <a14:foregroundMark x1="48934" y1="42626" x2="52158" y2="47454"/>
                        <a14:foregroundMark x1="52158" y1="47454" x2="52158" y2="47454"/>
                        <a14:foregroundMark x1="40154" y1="42626" x2="44742" y2="46462"/>
                        <a14:foregroundMark x1="44742" y1="46462" x2="41369" y2="45899"/>
                        <a14:foregroundMark x1="41369" y1="45899" x2="44320" y2="47851"/>
                        <a14:foregroundMark x1="44320" y1="47851" x2="44246" y2="43155"/>
                        <a14:foregroundMark x1="44246" y1="43155" x2="41146" y2="44676"/>
                        <a14:foregroundMark x1="41146" y1="44676" x2="42634" y2="48942"/>
                        <a14:foregroundMark x1="42634" y1="48942" x2="43477" y2="49107"/>
                        <a14:foregroundMark x1="60119" y1="44544" x2="56944" y2="46032"/>
                        <a14:foregroundMark x1="56944" y1="46032" x2="57391" y2="50529"/>
                        <a14:foregroundMark x1="57391" y1="50529" x2="60615" y2="48313"/>
                        <a14:foregroundMark x1="60615" y1="48313" x2="60144" y2="43981"/>
                        <a14:foregroundMark x1="60144" y1="43981" x2="62078" y2="47817"/>
                        <a14:foregroundMark x1="62078" y1="47817" x2="58631" y2="47983"/>
                        <a14:foregroundMark x1="58631" y1="47983" x2="61037" y2="49239"/>
                        <a14:foregroundMark x1="68998" y1="43452" x2="65799" y2="44147"/>
                        <a14:foregroundMark x1="65799" y1="44147" x2="67237" y2="48115"/>
                        <a14:foregroundMark x1="67237" y1="48115" x2="68502" y2="43915"/>
                        <a14:foregroundMark x1="68502" y1="43915" x2="66022" y2="47321"/>
                        <a14:foregroundMark x1="66022" y1="47321" x2="69097" y2="48843"/>
                        <a14:foregroundMark x1="69097" y1="48843" x2="69196" y2="44246"/>
                        <a14:foregroundMark x1="69196" y1="44246" x2="65179" y2="40476"/>
                        <a14:foregroundMark x1="65179" y1="40476" x2="65179" y2="40840"/>
                        <a14:foregroundMark x1="76538" y1="44147" x2="74578" y2="47917"/>
                        <a14:foregroundMark x1="74578" y1="47917" x2="77803" y2="47487"/>
                        <a14:foregroundMark x1="77803" y1="47487" x2="77257" y2="43188"/>
                        <a14:foregroundMark x1="77257" y1="43188" x2="73810" y2="42890"/>
                        <a14:foregroundMark x1="73810" y1="42890" x2="72991" y2="47321"/>
                        <a14:foregroundMark x1="72991" y1="47321" x2="76042" y2="48975"/>
                        <a14:foregroundMark x1="76042" y1="48975" x2="76438" y2="45668"/>
                        <a14:foregroundMark x1="66195" y1="50066" x2="68477" y2="49802"/>
                        <a14:foregroundMark x1="78398" y1="49636" x2="73041" y2="42890"/>
                        <a14:foregroundMark x1="73041" y1="42890" x2="73041" y2="42890"/>
                        <a14:backgroundMark x1="64757" y1="41534" x2="67138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11" t="40200" r="16400" b="47948"/>
          <a:stretch/>
        </p:blipFill>
        <p:spPr>
          <a:xfrm>
            <a:off x="3740286" y="3181575"/>
            <a:ext cx="3035031" cy="225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3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 l="-6000" t="-2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611882" y="189277"/>
            <a:ext cx="3659605" cy="1446540"/>
            <a:chOff x="621110" y="366588"/>
            <a:chExt cx="3659605" cy="1446540"/>
          </a:xfrm>
        </p:grpSpPr>
        <p:grpSp>
          <p:nvGrpSpPr>
            <p:cNvPr id="47" name="Group 46"/>
            <p:cNvGrpSpPr/>
            <p:nvPr/>
          </p:nvGrpSpPr>
          <p:grpSpPr>
            <a:xfrm>
              <a:off x="621110" y="366588"/>
              <a:ext cx="1539079" cy="1446540"/>
              <a:chOff x="2123728" y="398135"/>
              <a:chExt cx="1539079" cy="1446540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2123728" y="837915"/>
                <a:ext cx="1008000" cy="100676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   </a:t>
                </a:r>
                <a:endParaRPr lang="vi-VN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098" name="Picture 2" descr="Kết quả hình ảnh cho lông vũ cartoo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10000" r="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001" y="398135"/>
                <a:ext cx="1243806" cy="12438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1816579" y="980385"/>
              <a:ext cx="24641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Tập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1F262C-7B99-4102-B588-B93A44E22E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443" b="50860" l="32540" r="78398">
                        <a14:foregroundMark x1="31895" y1="42493" x2="32366" y2="46991"/>
                        <a14:foregroundMark x1="32366" y1="46991" x2="35491" y2="49504"/>
                        <a14:foregroundMark x1="35491" y1="49504" x2="35838" y2="44676"/>
                        <a14:foregroundMark x1="35838" y1="44676" x2="32292" y2="44709"/>
                        <a14:foregroundMark x1="32292" y1="44709" x2="33953" y2="48545"/>
                        <a14:foregroundMark x1="33953" y1="48545" x2="36756" y2="45040"/>
                        <a14:foregroundMark x1="36756" y1="45040" x2="32540" y2="42758"/>
                        <a14:foregroundMark x1="32540" y1="42758" x2="32589" y2="47586"/>
                        <a14:foregroundMark x1="32589" y1="47586" x2="36756" y2="48611"/>
                        <a14:foregroundMark x1="36756" y1="48611" x2="36954" y2="44147"/>
                        <a14:foregroundMark x1="36954" y1="44147" x2="33755" y2="47189"/>
                        <a14:foregroundMark x1="33755" y1="47189" x2="35813" y2="47586"/>
                        <a14:foregroundMark x1="48934" y1="42626" x2="52158" y2="47454"/>
                        <a14:foregroundMark x1="52158" y1="47454" x2="52158" y2="47454"/>
                        <a14:foregroundMark x1="40154" y1="42626" x2="44742" y2="46462"/>
                        <a14:foregroundMark x1="44742" y1="46462" x2="41369" y2="45899"/>
                        <a14:foregroundMark x1="41369" y1="45899" x2="44320" y2="47851"/>
                        <a14:foregroundMark x1="44320" y1="47851" x2="44246" y2="43155"/>
                        <a14:foregroundMark x1="44246" y1="43155" x2="41146" y2="44676"/>
                        <a14:foregroundMark x1="41146" y1="44676" x2="42634" y2="48942"/>
                        <a14:foregroundMark x1="42634" y1="48942" x2="43477" y2="49107"/>
                        <a14:foregroundMark x1="60119" y1="44544" x2="56944" y2="46032"/>
                        <a14:foregroundMark x1="56944" y1="46032" x2="57391" y2="50529"/>
                        <a14:foregroundMark x1="57391" y1="50529" x2="60615" y2="48313"/>
                        <a14:foregroundMark x1="60615" y1="48313" x2="60144" y2="43981"/>
                        <a14:foregroundMark x1="60144" y1="43981" x2="62078" y2="47817"/>
                        <a14:foregroundMark x1="62078" y1="47817" x2="58631" y2="47983"/>
                        <a14:foregroundMark x1="58631" y1="47983" x2="61037" y2="49239"/>
                        <a14:foregroundMark x1="68998" y1="43452" x2="65799" y2="44147"/>
                        <a14:foregroundMark x1="65799" y1="44147" x2="67237" y2="48115"/>
                        <a14:foregroundMark x1="67237" y1="48115" x2="68502" y2="43915"/>
                        <a14:foregroundMark x1="68502" y1="43915" x2="66022" y2="47321"/>
                        <a14:foregroundMark x1="66022" y1="47321" x2="69097" y2="48843"/>
                        <a14:foregroundMark x1="69097" y1="48843" x2="69196" y2="44246"/>
                        <a14:foregroundMark x1="69196" y1="44246" x2="65179" y2="40476"/>
                        <a14:foregroundMark x1="65179" y1="40476" x2="65179" y2="40840"/>
                        <a14:foregroundMark x1="76538" y1="44147" x2="74578" y2="47917"/>
                        <a14:foregroundMark x1="74578" y1="47917" x2="77803" y2="47487"/>
                        <a14:foregroundMark x1="77803" y1="47487" x2="77257" y2="43188"/>
                        <a14:foregroundMark x1="77257" y1="43188" x2="73810" y2="42890"/>
                        <a14:foregroundMark x1="73810" y1="42890" x2="72991" y2="47321"/>
                        <a14:foregroundMark x1="72991" y1="47321" x2="76042" y2="48975"/>
                        <a14:foregroundMark x1="76042" y1="48975" x2="76438" y2="45668"/>
                        <a14:foregroundMark x1="66195" y1="50066" x2="68477" y2="49802"/>
                        <a14:foregroundMark x1="78398" y1="49636" x2="73041" y2="42890"/>
                        <a14:foregroundMark x1="73041" y1="42890" x2="73041" y2="42890"/>
                        <a14:backgroundMark x1="64757" y1="41534" x2="67138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0" t="40200" r="16400" b="47948"/>
          <a:stretch/>
        </p:blipFill>
        <p:spPr>
          <a:xfrm>
            <a:off x="392224" y="1911339"/>
            <a:ext cx="8359552" cy="131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 l="-6000" t="-2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5536" y="92147"/>
            <a:ext cx="7918879" cy="1215595"/>
            <a:chOff x="421880" y="-434041"/>
            <a:chExt cx="10954842" cy="1864378"/>
          </a:xfrm>
        </p:grpSpPr>
        <p:grpSp>
          <p:nvGrpSpPr>
            <p:cNvPr id="5" name="Group 4"/>
            <p:cNvGrpSpPr/>
            <p:nvPr/>
          </p:nvGrpSpPr>
          <p:grpSpPr>
            <a:xfrm>
              <a:off x="421880" y="-434041"/>
              <a:ext cx="1667741" cy="1864378"/>
              <a:chOff x="1924498" y="-402494"/>
              <a:chExt cx="1667741" cy="1864378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924498" y="302393"/>
                <a:ext cx="1045839" cy="1159491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" name="Picture 2" descr="Kết quả hình ảnh cho lông vũ cartoo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10000" r="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8433" y="-402494"/>
                <a:ext cx="1243806" cy="12438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490428" y="133017"/>
              <a:ext cx="9886294" cy="102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?</a:t>
              </a:r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BD5D50D-4012-4C60-9CC6-00B374BB6DF7}"/>
              </a:ext>
            </a:extLst>
          </p:cNvPr>
          <p:cNvSpPr txBox="1"/>
          <p:nvPr/>
        </p:nvSpPr>
        <p:spPr>
          <a:xfrm>
            <a:off x="169643" y="1094330"/>
            <a:ext cx="579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a.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92E7F18B-9057-48C7-AC66-78C3A043B0B0}"/>
              </a:ext>
            </a:extLst>
          </p:cNvPr>
          <p:cNvSpPr/>
          <p:nvPr/>
        </p:nvSpPr>
        <p:spPr>
          <a:xfrm>
            <a:off x="346112" y="1590563"/>
            <a:ext cx="2394847" cy="1656184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DB7B57D-211B-4FE2-B868-A1B249172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07" b="89982" l="10000" r="90000">
                        <a14:foregroundMark x1="28721" y1="10474" x2="33023" y2="9107"/>
                        <a14:foregroundMark x1="63605" y1="10474" x2="59651" y2="9290"/>
                        <a14:foregroundMark x1="36977" y1="29144" x2="45465" y2="27049"/>
                        <a14:foregroundMark x1="45465" y1="27049" x2="54419" y2="29417"/>
                        <a14:foregroundMark x1="54419" y1="29417" x2="55930" y2="30874"/>
                        <a14:foregroundMark x1="38605" y1="31330" x2="40349" y2="308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99" y="1544340"/>
            <a:ext cx="1491905" cy="190478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DB318FC-DE37-48A0-81DB-6744354B4A00}"/>
              </a:ext>
            </a:extLst>
          </p:cNvPr>
          <p:cNvSpPr/>
          <p:nvPr/>
        </p:nvSpPr>
        <p:spPr>
          <a:xfrm>
            <a:off x="3175576" y="1590563"/>
            <a:ext cx="2394847" cy="1656184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44492BC8-A30B-4904-9771-640F9AD1EB84}"/>
              </a:ext>
            </a:extLst>
          </p:cNvPr>
          <p:cNvSpPr/>
          <p:nvPr/>
        </p:nvSpPr>
        <p:spPr>
          <a:xfrm>
            <a:off x="6005041" y="1544340"/>
            <a:ext cx="2394847" cy="1656184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94F0E547-CCFE-4805-87C1-E3A675B027FB}"/>
              </a:ext>
            </a:extLst>
          </p:cNvPr>
          <p:cNvSpPr/>
          <p:nvPr/>
        </p:nvSpPr>
        <p:spPr>
          <a:xfrm>
            <a:off x="403665" y="4037297"/>
            <a:ext cx="2394847" cy="1656184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4A57FD8C-3DE2-425D-8BB6-2B16D4CAAD7F}"/>
              </a:ext>
            </a:extLst>
          </p:cNvPr>
          <p:cNvSpPr/>
          <p:nvPr/>
        </p:nvSpPr>
        <p:spPr>
          <a:xfrm>
            <a:off x="3233129" y="4037297"/>
            <a:ext cx="2394847" cy="1656184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B9262DBE-BFD3-42DC-A5DF-B37061BE8BA1}"/>
              </a:ext>
            </a:extLst>
          </p:cNvPr>
          <p:cNvSpPr/>
          <p:nvPr/>
        </p:nvSpPr>
        <p:spPr>
          <a:xfrm>
            <a:off x="6062594" y="3991074"/>
            <a:ext cx="2394847" cy="1656184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38F68F2-D99F-467E-AF7D-50550C04D8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917" r="90000">
                        <a14:foregroundMark x1="8917" y1="36000" x2="10917" y2="3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2476" y="2016224"/>
            <a:ext cx="1230523" cy="123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4667329-D118-40BC-9020-53FBAAF6A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917" r="90000">
                        <a14:foregroundMark x1="8917" y1="36000" x2="10917" y2="3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7093" y="1710888"/>
            <a:ext cx="1230523" cy="12305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CF7E7165-8A3D-4732-BB3B-2F29256D3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917" r="90000">
                        <a14:foregroundMark x1="8917" y1="36000" x2="10917" y2="3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141" y="1421156"/>
            <a:ext cx="1230523" cy="12305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CA5A5BB-59FB-4D60-A3EB-DB77194864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2980" y="1487924"/>
            <a:ext cx="1031032" cy="10310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62D00D89-C73B-4101-9120-C81037F84D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48" b="90000" l="10000" r="90000">
                        <a14:foregroundMark x1="48095" y1="10556" x2="51310" y2="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1270" y="2418746"/>
            <a:ext cx="1031032" cy="6628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45A3ACC-773B-4130-A052-4485113F0C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7846" y="1974306"/>
            <a:ext cx="857136" cy="8571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3FAC5CEE-C5DC-47C9-919B-6A34606208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88" b="90000" l="10000" r="90000">
                        <a14:foregroundMark x1="45581" y1="10698" x2="45814" y2="84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8630" y="1571995"/>
            <a:ext cx="905785" cy="9057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9EF58805-2A87-4276-80E1-A054354765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123" b="96164" l="9916" r="89451">
                        <a14:foregroundMark x1="19198" y1="94247" x2="22574" y2="92603"/>
                        <a14:foregroundMark x1="30802" y1="85205" x2="30802" y2="85205"/>
                        <a14:foregroundMark x1="50422" y1="7397" x2="50633" y2="10685"/>
                        <a14:foregroundMark x1="66245" y1="7123" x2="66456" y2="9589"/>
                        <a14:foregroundMark x1="52954" y1="95616" x2="54008" y2="961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7069" y="2484898"/>
            <a:ext cx="868906" cy="6690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A65BF71-1A2D-4BEC-9177-EE2AE34B54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467" y1="29111" x2="40400" y2="37111"/>
                        <a14:foregroundMark x1="40400" y1="37111" x2="44667" y2="41111"/>
                        <a14:foregroundMark x1="57867" y1="24000" x2="59200" y2="55778"/>
                        <a14:foregroundMark x1="30154" y1="66887" x2="40667" y2="73333"/>
                        <a14:foregroundMark x1="40667" y1="73333" x2="50933" y2="75333"/>
                        <a14:foregroundMark x1="50933" y1="75333" x2="58533" y2="74000"/>
                        <a14:foregroundMark x1="58533" y1="74000" x2="63600" y2="66444"/>
                        <a14:foregroundMark x1="63600" y1="66444" x2="67733" y2="51333"/>
                        <a14:foregroundMark x1="67733" y1="51333" x2="67867" y2="48889"/>
                        <a14:foregroundMark x1="30800" y1="60222" x2="36000" y2="71556"/>
                        <a14:foregroundMark x1="36000" y1="71556" x2="56400" y2="84444"/>
                        <a14:foregroundMark x1="56400" y1="84444" x2="64400" y2="79556"/>
                        <a14:foregroundMark x1="64400" y1="79556" x2="68667" y2="70000"/>
                        <a14:foregroundMark x1="68667" y1="70000" x2="71333" y2="44667"/>
                        <a14:foregroundMark x1="71333" y1="44667" x2="54533" y2="16667"/>
                        <a14:foregroundMark x1="40800" y1="54000" x2="40800" y2="70222"/>
                        <a14:backgroundMark x1="29733" y1="70000" x2="27867" y2="63111"/>
                        <a14:backgroundMark x1="32133" y1="72667" x2="26267" y2="64667"/>
                        <a14:backgroundMark x1="26267" y1="64667" x2="25867" y2="64667"/>
                        <a14:backgroundMark x1="28267" y1="64222" x2="28400" y2="6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09" y="4081502"/>
            <a:ext cx="1272579" cy="763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879F7150-967A-47E2-A536-AD6F867FA8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3256" l="9070" r="90233">
                        <a14:foregroundMark x1="9767" y1="62442" x2="9302" y2="45814"/>
                        <a14:foregroundMark x1="9302" y1="45814" x2="16279" y2="41512"/>
                        <a14:foregroundMark x1="16279" y1="41512" x2="47791" y2="41512"/>
                        <a14:foregroundMark x1="59767" y1="27093" x2="35581" y2="15349"/>
                        <a14:foregroundMark x1="30465" y1="12907" x2="39535" y2="11744"/>
                        <a14:foregroundMark x1="39535" y1="11744" x2="41744" y2="11744"/>
                        <a14:foregroundMark x1="24651" y1="38721" x2="29535" y2="40000"/>
                        <a14:foregroundMark x1="38721" y1="90465" x2="53256" y2="93372"/>
                        <a14:foregroundMark x1="53256" y1="93372" x2="56279" y2="93140"/>
                        <a14:foregroundMark x1="90233" y1="65116" x2="90233" y2="38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797" y="4815308"/>
            <a:ext cx="820291" cy="8202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1C8D0447-2C70-44B4-A259-D5B8F9692D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638" b="91938" l="7714" r="93143">
                        <a14:foregroundMark x1="38571" y1="10891" x2="55857" y2="7779"/>
                        <a14:foregroundMark x1="55857" y1="7779" x2="67857" y2="12023"/>
                        <a14:foregroundMark x1="90000" y1="38897" x2="93143" y2="60679"/>
                        <a14:foregroundMark x1="93143" y1="60679" x2="93000" y2="61810"/>
                        <a14:foregroundMark x1="35143" y1="87977" x2="42857" y2="91372"/>
                        <a14:foregroundMark x1="42857" y1="91372" x2="51429" y2="91938"/>
                        <a14:foregroundMark x1="8857" y1="41867" x2="7714" y2="55728"/>
                        <a14:foregroundMark x1="77857" y1="83734" x2="86571" y2="76662"/>
                        <a14:foregroundMark x1="86143" y1="77369" x2="93000" y2="59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600" y="4239671"/>
            <a:ext cx="714584" cy="7217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BE7F60C-A537-48EF-90C5-A0FDCFE36B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389" b="90000" l="10000" r="90000">
                        <a14:foregroundMark x1="67813" y1="9444" x2="49844" y2="6389"/>
                        <a14:foregroundMark x1="49844" y1="6389" x2="49844" y2="6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5932" y="4996306"/>
            <a:ext cx="1272579" cy="7158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CB219E9A-B3FD-4D8F-9B20-BD8401B0CD85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backgroundMark x1="58953" y1="21095" x2="76395" y2="67140"/>
                        <a14:backgroundMark x1="74767" y1="18864" x2="68023" y2="73631"/>
                        <a14:backgroundMark x1="55233" y1="34686" x2="66744" y2="60446"/>
                        <a14:backgroundMark x1="78256" y1="25761" x2="74419" y2="51318"/>
                        <a14:backgroundMark x1="63256" y1="65923" x2="68256" y2="77688"/>
                        <a14:backgroundMark x1="77558" y1="58418" x2="77907" y2="64300"/>
                        <a14:backgroundMark x1="82791" y1="59432" x2="81047" y2="65923"/>
                        <a14:backgroundMark x1="74535" y1="66937" x2="75465" y2="73022"/>
                        <a14:backgroundMark x1="76977" y1="68154" x2="77674" y2="72819"/>
                        <a14:backgroundMark x1="56163" y1="43611" x2="57209" y2="52333"/>
                        <a14:backgroundMark x1="80116" y1="58824" x2="80465" y2="65314"/>
                        <a14:backgroundMark x1="71163" y1="73631" x2="73488" y2="78296"/>
                      </a14:backgroundRemoval>
                    </a14:imgEffect>
                  </a14:imgLayer>
                </a14:imgProps>
              </a:ext>
            </a:extLst>
          </a:blip>
          <a:srcRect r="39995"/>
          <a:stretch/>
        </p:blipFill>
        <p:spPr>
          <a:xfrm>
            <a:off x="2886466" y="3428980"/>
            <a:ext cx="2605157" cy="24888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255EC460-811B-40B7-8ACF-136B6A09813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50" b="90000" l="10000" r="90000">
                        <a14:foregroundMark x1="48417" y1="6000" x2="41167" y2="7750"/>
                        <a14:foregroundMark x1="41167" y1="7750" x2="50667" y2="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8947" y="3955958"/>
            <a:ext cx="1858821" cy="185882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D6E4754E-DFCC-4359-8F76-3A4BF0041456}"/>
              </a:ext>
            </a:extLst>
          </p:cNvPr>
          <p:cNvSpPr/>
          <p:nvPr/>
        </p:nvSpPr>
        <p:spPr>
          <a:xfrm>
            <a:off x="1122988" y="3323618"/>
            <a:ext cx="562977" cy="59732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E0FF89DB-073C-47CB-89D5-3DBC8208C489}"/>
              </a:ext>
            </a:extLst>
          </p:cNvPr>
          <p:cNvSpPr/>
          <p:nvPr/>
        </p:nvSpPr>
        <p:spPr>
          <a:xfrm>
            <a:off x="4091510" y="3323618"/>
            <a:ext cx="562977" cy="59732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C558DC74-372A-41BC-8F6F-FD5536BE0D4C}"/>
              </a:ext>
            </a:extLst>
          </p:cNvPr>
          <p:cNvSpPr/>
          <p:nvPr/>
        </p:nvSpPr>
        <p:spPr>
          <a:xfrm>
            <a:off x="6846868" y="3263710"/>
            <a:ext cx="562977" cy="59732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5E9C3038-4640-4CD4-87E0-8B5FDD6328FC}"/>
              </a:ext>
            </a:extLst>
          </p:cNvPr>
          <p:cNvSpPr/>
          <p:nvPr/>
        </p:nvSpPr>
        <p:spPr>
          <a:xfrm>
            <a:off x="1167953" y="5761656"/>
            <a:ext cx="562977" cy="59732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9CE1C6CC-D86B-48EC-ACF8-A1E7AA32D636}"/>
              </a:ext>
            </a:extLst>
          </p:cNvPr>
          <p:cNvSpPr/>
          <p:nvPr/>
        </p:nvSpPr>
        <p:spPr>
          <a:xfrm>
            <a:off x="4136475" y="5761656"/>
            <a:ext cx="562977" cy="59732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6459A78D-4CC6-42CA-A308-723C339E07C6}"/>
              </a:ext>
            </a:extLst>
          </p:cNvPr>
          <p:cNvSpPr/>
          <p:nvPr/>
        </p:nvSpPr>
        <p:spPr>
          <a:xfrm>
            <a:off x="6891833" y="5701748"/>
            <a:ext cx="562977" cy="59732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951DD0-8C4C-484F-9398-2EA108573623}"/>
              </a:ext>
            </a:extLst>
          </p:cNvPr>
          <p:cNvSpPr txBox="1"/>
          <p:nvPr/>
        </p:nvSpPr>
        <p:spPr>
          <a:xfrm>
            <a:off x="6950176" y="5626684"/>
            <a:ext cx="532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5218D3C-2179-4B64-AD19-9C3B3F92B1CB}"/>
              </a:ext>
            </a:extLst>
          </p:cNvPr>
          <p:cNvSpPr txBox="1"/>
          <p:nvPr/>
        </p:nvSpPr>
        <p:spPr>
          <a:xfrm>
            <a:off x="4208666" y="5649418"/>
            <a:ext cx="532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C84151A6-81F9-4124-8E8B-D546E50CFA61}"/>
              </a:ext>
            </a:extLst>
          </p:cNvPr>
          <p:cNvSpPr txBox="1"/>
          <p:nvPr/>
        </p:nvSpPr>
        <p:spPr>
          <a:xfrm>
            <a:off x="1232491" y="5675598"/>
            <a:ext cx="532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1D45E1B8-4FF7-413B-8167-F0CE33F1FEE8}"/>
              </a:ext>
            </a:extLst>
          </p:cNvPr>
          <p:cNvSpPr txBox="1"/>
          <p:nvPr/>
        </p:nvSpPr>
        <p:spPr>
          <a:xfrm>
            <a:off x="6842174" y="3167143"/>
            <a:ext cx="532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9A4A4169-06A2-45C7-BA34-BA2302489DBA}"/>
              </a:ext>
            </a:extLst>
          </p:cNvPr>
          <p:cNvSpPr txBox="1"/>
          <p:nvPr/>
        </p:nvSpPr>
        <p:spPr>
          <a:xfrm>
            <a:off x="4091510" y="3221633"/>
            <a:ext cx="532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A023FB4-A6C3-417F-A20F-6AD7C088DA17}"/>
              </a:ext>
            </a:extLst>
          </p:cNvPr>
          <p:cNvSpPr txBox="1"/>
          <p:nvPr/>
        </p:nvSpPr>
        <p:spPr>
          <a:xfrm>
            <a:off x="1126072" y="3235199"/>
            <a:ext cx="532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877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47" grpId="0"/>
      <p:bldP spid="48" grpId="0"/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55576" y="620688"/>
            <a:ext cx="7848872" cy="1042740"/>
            <a:chOff x="755576" y="620688"/>
            <a:chExt cx="7848872" cy="1042740"/>
          </a:xfrm>
        </p:grpSpPr>
        <p:sp>
          <p:nvSpPr>
            <p:cNvPr id="2" name="Rectangle 1"/>
            <p:cNvSpPr/>
            <p:nvPr/>
          </p:nvSpPr>
          <p:spPr>
            <a:xfrm>
              <a:off x="1818025" y="685263"/>
              <a:ext cx="67864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chemeClr val="accent4">
                      <a:lumMod val="5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Số</a:t>
              </a:r>
              <a:endPara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755576" y="620688"/>
              <a:ext cx="1205553" cy="1042740"/>
              <a:chOff x="1924498" y="340805"/>
              <a:chExt cx="1667741" cy="1599268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924498" y="780583"/>
                <a:ext cx="1045839" cy="115949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2" descr="Kết quả hình ảnh cho lông vũ cartoon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10000" r="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8433" y="340805"/>
                <a:ext cx="1243806" cy="12438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170" name="Picture 2" descr="Noël Bruant Bannières - Image gratuite sur Pixabay">
            <a:extLst>
              <a:ext uri="{FF2B5EF4-FFF2-40B4-BE49-F238E27FC236}">
                <a16:creationId xmlns="" xmlns:a16="http://schemas.microsoft.com/office/drawing/2014/main" id="{A1E76671-A6B6-4994-A4BE-50D3CA3CE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0" b="26901"/>
          <a:stretch/>
        </p:blipFill>
        <p:spPr bwMode="auto">
          <a:xfrm>
            <a:off x="593812" y="2333277"/>
            <a:ext cx="7956376" cy="184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3D5432C-9A70-4A45-90AE-9C0CD5AC649E}"/>
              </a:ext>
            </a:extLst>
          </p:cNvPr>
          <p:cNvSpPr txBox="1"/>
          <p:nvPr/>
        </p:nvSpPr>
        <p:spPr>
          <a:xfrm>
            <a:off x="1449874" y="2796773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B9E0D84-9956-4D15-A0E3-7BB36B2C44D4}"/>
              </a:ext>
            </a:extLst>
          </p:cNvPr>
          <p:cNvSpPr txBox="1"/>
          <p:nvPr/>
        </p:nvSpPr>
        <p:spPr>
          <a:xfrm>
            <a:off x="2589832" y="3068960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044D03D-DBC3-4521-BF10-0CCC190588BA}"/>
              </a:ext>
            </a:extLst>
          </p:cNvPr>
          <p:cNvSpPr txBox="1"/>
          <p:nvPr/>
        </p:nvSpPr>
        <p:spPr>
          <a:xfrm>
            <a:off x="3729790" y="3083064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7309621-BE64-4283-A3A3-32D518D22F20}"/>
              </a:ext>
            </a:extLst>
          </p:cNvPr>
          <p:cNvSpPr txBox="1"/>
          <p:nvPr/>
        </p:nvSpPr>
        <p:spPr>
          <a:xfrm>
            <a:off x="4939381" y="3052584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A603AE6-25AA-4064-B93F-E7839A8F53D1}"/>
              </a:ext>
            </a:extLst>
          </p:cNvPr>
          <p:cNvSpPr txBox="1"/>
          <p:nvPr/>
        </p:nvSpPr>
        <p:spPr>
          <a:xfrm>
            <a:off x="6089748" y="2930764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EA63081-F331-4726-A724-517AD5447AE2}"/>
              </a:ext>
            </a:extLst>
          </p:cNvPr>
          <p:cNvSpPr txBox="1"/>
          <p:nvPr/>
        </p:nvSpPr>
        <p:spPr>
          <a:xfrm>
            <a:off x="7224126" y="2772113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DFC75C0-3950-49F2-8DAD-FD70AD5F355A}"/>
              </a:ext>
            </a:extLst>
          </p:cNvPr>
          <p:cNvSpPr/>
          <p:nvPr/>
        </p:nvSpPr>
        <p:spPr>
          <a:xfrm>
            <a:off x="1088079" y="4174584"/>
            <a:ext cx="729946" cy="72994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DC1BFC62-3603-4455-98FD-3E5ABF97BF41}"/>
              </a:ext>
            </a:extLst>
          </p:cNvPr>
          <p:cNvSpPr/>
          <p:nvPr/>
        </p:nvSpPr>
        <p:spPr>
          <a:xfrm>
            <a:off x="2360406" y="4174584"/>
            <a:ext cx="729946" cy="72994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1DAF8764-29DC-4E36-AEB7-16BFF6AECFA1}"/>
              </a:ext>
            </a:extLst>
          </p:cNvPr>
          <p:cNvSpPr/>
          <p:nvPr/>
        </p:nvSpPr>
        <p:spPr>
          <a:xfrm>
            <a:off x="3596991" y="4174584"/>
            <a:ext cx="729946" cy="72994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B2682CC3-B28B-4905-86A4-DEB83E0A141D}"/>
              </a:ext>
            </a:extLst>
          </p:cNvPr>
          <p:cNvSpPr/>
          <p:nvPr/>
        </p:nvSpPr>
        <p:spPr>
          <a:xfrm>
            <a:off x="4869318" y="4174584"/>
            <a:ext cx="729946" cy="72994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B051D400-9A89-46A5-8D61-E22CCC160E95}"/>
              </a:ext>
            </a:extLst>
          </p:cNvPr>
          <p:cNvSpPr/>
          <p:nvPr/>
        </p:nvSpPr>
        <p:spPr>
          <a:xfrm>
            <a:off x="6109453" y="4146918"/>
            <a:ext cx="729946" cy="72994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3F818B7-98F5-4730-A743-C432DFF14AD4}"/>
              </a:ext>
            </a:extLst>
          </p:cNvPr>
          <p:cNvSpPr/>
          <p:nvPr/>
        </p:nvSpPr>
        <p:spPr>
          <a:xfrm>
            <a:off x="7381780" y="4146918"/>
            <a:ext cx="729946" cy="72994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5A9D5DBC-ED9B-4DB4-81A5-B5E2B3C2F5C4}"/>
              </a:ext>
            </a:extLst>
          </p:cNvPr>
          <p:cNvSpPr/>
          <p:nvPr/>
        </p:nvSpPr>
        <p:spPr>
          <a:xfrm>
            <a:off x="2609179" y="4437112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6B50A0CE-A0DE-4BEF-B88E-67E4C30E5DAF}"/>
              </a:ext>
            </a:extLst>
          </p:cNvPr>
          <p:cNvSpPr/>
          <p:nvPr/>
        </p:nvSpPr>
        <p:spPr>
          <a:xfrm>
            <a:off x="3682798" y="4609329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1DD6C240-0D1A-4165-A60A-B53A96F4BA20}"/>
              </a:ext>
            </a:extLst>
          </p:cNvPr>
          <p:cNvSpPr/>
          <p:nvPr/>
        </p:nvSpPr>
        <p:spPr>
          <a:xfrm>
            <a:off x="4003025" y="4315126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4682A9FF-FDFC-4AB8-9777-877AED160B27}"/>
              </a:ext>
            </a:extLst>
          </p:cNvPr>
          <p:cNvSpPr/>
          <p:nvPr/>
        </p:nvSpPr>
        <p:spPr>
          <a:xfrm>
            <a:off x="4932702" y="4680099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EB3D4393-7A04-45E5-B46C-2B81CA3FD770}"/>
              </a:ext>
            </a:extLst>
          </p:cNvPr>
          <p:cNvSpPr/>
          <p:nvPr/>
        </p:nvSpPr>
        <p:spPr>
          <a:xfrm>
            <a:off x="5112853" y="4483334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F52C690A-F627-43DD-80E4-4EEEEFFE1BA2}"/>
              </a:ext>
            </a:extLst>
          </p:cNvPr>
          <p:cNvSpPr/>
          <p:nvPr/>
        </p:nvSpPr>
        <p:spPr>
          <a:xfrm>
            <a:off x="5317639" y="4240347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FAC88D13-982A-4ED7-AB39-E807F14204C4}"/>
              </a:ext>
            </a:extLst>
          </p:cNvPr>
          <p:cNvSpPr/>
          <p:nvPr/>
        </p:nvSpPr>
        <p:spPr>
          <a:xfrm>
            <a:off x="6134426" y="4220950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B82A33A0-30FC-4691-95E8-D402E80ACE0B}"/>
              </a:ext>
            </a:extLst>
          </p:cNvPr>
          <p:cNvSpPr/>
          <p:nvPr/>
        </p:nvSpPr>
        <p:spPr>
          <a:xfrm>
            <a:off x="6559748" y="4207465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E555A6E6-14F2-4B2D-81D5-C4C8BFD6505F}"/>
              </a:ext>
            </a:extLst>
          </p:cNvPr>
          <p:cNvSpPr/>
          <p:nvPr/>
        </p:nvSpPr>
        <p:spPr>
          <a:xfrm>
            <a:off x="6134426" y="4609329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467B46DB-0C79-4933-8F07-683FA8249212}"/>
              </a:ext>
            </a:extLst>
          </p:cNvPr>
          <p:cNvSpPr/>
          <p:nvPr/>
        </p:nvSpPr>
        <p:spPr>
          <a:xfrm>
            <a:off x="6559748" y="4595844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F0F4EBFA-30B8-42F6-8158-BC557DFE3023}"/>
              </a:ext>
            </a:extLst>
          </p:cNvPr>
          <p:cNvSpPr/>
          <p:nvPr/>
        </p:nvSpPr>
        <p:spPr>
          <a:xfrm>
            <a:off x="7419678" y="4234499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748FC748-8F6D-4489-8F43-71D208927A85}"/>
              </a:ext>
            </a:extLst>
          </p:cNvPr>
          <p:cNvSpPr/>
          <p:nvPr/>
        </p:nvSpPr>
        <p:spPr>
          <a:xfrm>
            <a:off x="7845000" y="4221014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EFF9202D-86FE-4232-A28B-45D1CDB3312D}"/>
              </a:ext>
            </a:extLst>
          </p:cNvPr>
          <p:cNvSpPr/>
          <p:nvPr/>
        </p:nvSpPr>
        <p:spPr>
          <a:xfrm>
            <a:off x="7419678" y="4622878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38E36D55-16AD-443E-BC30-D0BA0BD4FA53}"/>
              </a:ext>
            </a:extLst>
          </p:cNvPr>
          <p:cNvSpPr/>
          <p:nvPr/>
        </p:nvSpPr>
        <p:spPr>
          <a:xfrm>
            <a:off x="7845000" y="4609393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C9F94FEC-E3DB-4E80-860A-2F501F6B501A}"/>
              </a:ext>
            </a:extLst>
          </p:cNvPr>
          <p:cNvSpPr/>
          <p:nvPr/>
        </p:nvSpPr>
        <p:spPr>
          <a:xfrm>
            <a:off x="7638908" y="4390409"/>
            <a:ext cx="196765" cy="1967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2173A14-AF45-487D-B646-C7DD4E2AA50B}"/>
              </a:ext>
            </a:extLst>
          </p:cNvPr>
          <p:cNvSpPr txBox="1"/>
          <p:nvPr/>
        </p:nvSpPr>
        <p:spPr>
          <a:xfrm>
            <a:off x="3724210" y="3095278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D57B51E-16DC-4D63-A804-1102814FA59E}"/>
              </a:ext>
            </a:extLst>
          </p:cNvPr>
          <p:cNvSpPr txBox="1"/>
          <p:nvPr/>
        </p:nvSpPr>
        <p:spPr>
          <a:xfrm>
            <a:off x="4931883" y="3027108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8572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5" grpId="0"/>
      <p:bldP spid="36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37</Words>
  <Application>Microsoft Office PowerPoint</Application>
  <PresentationFormat>On-screen Show (4:3)</PresentationFormat>
  <Paragraphs>33</Paragraphs>
  <Slides>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A</cp:lastModifiedBy>
  <cp:revision>100</cp:revision>
  <dcterms:created xsi:type="dcterms:W3CDTF">2020-02-15T03:55:30Z</dcterms:created>
  <dcterms:modified xsi:type="dcterms:W3CDTF">2023-09-15T06:31:18Z</dcterms:modified>
</cp:coreProperties>
</file>