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9" r:id="rId2"/>
    <p:sldId id="268" r:id="rId3"/>
    <p:sldId id="271" r:id="rId4"/>
    <p:sldId id="272" r:id="rId5"/>
    <p:sldId id="274" r:id="rId6"/>
    <p:sldId id="273" r:id="rId7"/>
    <p:sldId id="275" r:id="rId8"/>
    <p:sldId id="276" r:id="rId9"/>
    <p:sldId id="277" r:id="rId10"/>
    <p:sldId id="278" r:id="rId11"/>
    <p:sldId id="270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37" autoAdjust="0"/>
    <p:restoredTop sz="94660"/>
  </p:normalViewPr>
  <p:slideViewPr>
    <p:cSldViewPr>
      <p:cViewPr>
        <p:scale>
          <a:sx n="76" d="100"/>
          <a:sy n="76" d="100"/>
        </p:scale>
        <p:origin x="-36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F895E-6ADE-46BD-A904-78CD47090906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411B1C-1BB0-414C-97A2-23D6FB0BF9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776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11B1C-1BB0-414C-97A2-23D6FB0BF98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0C53-322E-4084-927B-C545DB321773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F0C53-322E-4084-927B-C545DB321773}" type="datetimeFigureOut">
              <a:rPr lang="en-US" smtClean="0"/>
              <a:pPr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0B08D-A9CB-4E38-8C2E-B79C6B9327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E:\PP%20HV%20TUAN%201\e.mp4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Nh&#7853;t%20linh%2020%20-%2021\GIAO%20AN%20PP\H&#7884;C%20V&#7846;N\TUAN%201\e2.mp4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90600" y="3124200"/>
            <a:ext cx="28956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a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6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endParaRPr lang="en-US" sz="60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384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a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05400" y="3124200"/>
            <a:ext cx="28956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¸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054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endParaRPr lang="en-US" sz="60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a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86200" y="152400"/>
            <a:ext cx="259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endParaRPr lang="en-US" sz="9600" dirty="0">
              <a:solidFill>
                <a:srgbClr val="FF000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8153400" y="6096000"/>
            <a:ext cx="6858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20180" y="533400"/>
            <a:ext cx="8266620" cy="4419600"/>
            <a:chOff x="381000" y="457200"/>
            <a:chExt cx="8266620" cy="4419600"/>
          </a:xfrm>
        </p:grpSpPr>
        <p:pic>
          <p:nvPicPr>
            <p:cNvPr id="1029" name="Picture 5" descr="C:\Users\HP\Pictures\TRANH HOC VAN\18.PN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1000" y="457200"/>
              <a:ext cx="8266620" cy="441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</p:pic>
        <p:pic>
          <p:nvPicPr>
            <p:cNvPr id="8" name="Picture 5" descr="C:\Users\HP\Pictures\TRANH HOC VAN\18.PNG"/>
            <p:cNvPicPr>
              <a:picLocks noChangeAspect="1" noChangeArrowheads="1"/>
            </p:cNvPicPr>
            <p:nvPr/>
          </p:nvPicPr>
          <p:blipFill>
            <a:blip r:embed="rId2"/>
            <a:srcRect l="922" r="80642" b="86207"/>
            <a:stretch>
              <a:fillRect/>
            </a:stretch>
          </p:blipFill>
          <p:spPr bwMode="auto">
            <a:xfrm>
              <a:off x="685800" y="990600"/>
              <a:ext cx="1524000" cy="609600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0" name="TextBox 9"/>
          <p:cNvSpPr txBox="1"/>
          <p:nvPr/>
        </p:nvSpPr>
        <p:spPr>
          <a:xfrm>
            <a:off x="3062068" y="5083314"/>
            <a:ext cx="39483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Bµ </a:t>
            </a:r>
            <a:r>
              <a:rPr lang="en-US" sz="4000" dirty="0" err="1" smtClean="0">
                <a:solidFill>
                  <a:srgbClr val="0000FF"/>
                </a:solidFill>
                <a:latin typeface=".VnAvant" pitchFamily="34" charset="0"/>
              </a:rPr>
              <a:t>bÕ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.VnAvant" pitchFamily="34" charset="0"/>
              </a:rPr>
              <a:t>bÐ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. 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138268" y="304800"/>
            <a:ext cx="39483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0000FF"/>
                </a:solidFill>
                <a:latin typeface=".VnAvant" pitchFamily="34" charset="0"/>
              </a:rPr>
              <a:t>Trªn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.VnAvant" pitchFamily="34" charset="0"/>
              </a:rPr>
              <a:t>s©n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.VnAvant" pitchFamily="34" charset="0"/>
              </a:rPr>
              <a:t>tr­êng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  <p:pic>
        <p:nvPicPr>
          <p:cNvPr id="5" name="Picture 2" descr="C:\Users\HP\Pictures\TRANH HOC VAN\19.PNG"/>
          <p:cNvPicPr>
            <a:picLocks noChangeAspect="1" noChangeArrowheads="1"/>
          </p:cNvPicPr>
          <p:nvPr/>
        </p:nvPicPr>
        <p:blipFill>
          <a:blip r:embed="rId2"/>
          <a:srcRect t="1408" r="1194"/>
          <a:stretch>
            <a:fillRect/>
          </a:stretch>
        </p:blipFill>
        <p:spPr bwMode="auto">
          <a:xfrm>
            <a:off x="457200" y="1143000"/>
            <a:ext cx="8153400" cy="5334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4495800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ca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29000" y="4495800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cµ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67400" y="4495800"/>
            <a:ext cx="2819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c¸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0600" y="3124200"/>
            <a:ext cx="28956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a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6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endParaRPr lang="en-US" sz="60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384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a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05400" y="3124200"/>
            <a:ext cx="28956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¸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054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endParaRPr lang="en-US" sz="60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a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86200" y="152400"/>
            <a:ext cx="259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.VnAvant" pitchFamily="34" charset="0"/>
              </a:rPr>
              <a:t>c</a:t>
            </a:r>
            <a:endParaRPr lang="en-US" sz="9600" dirty="0">
              <a:solidFill>
                <a:srgbClr val="FF000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28600" y="838200"/>
            <a:ext cx="8714396" cy="3505200"/>
            <a:chOff x="-1" y="838200"/>
            <a:chExt cx="8942997" cy="3505200"/>
          </a:xfrm>
        </p:grpSpPr>
        <p:pic>
          <p:nvPicPr>
            <p:cNvPr id="4" name="Picture 3" descr="C:\Users\HP\Pictures\TRANH HOC VAN\16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-1" y="838200"/>
              <a:ext cx="8942997" cy="35052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</p:pic>
        <p:pic>
          <p:nvPicPr>
            <p:cNvPr id="5" name="Picture 4" descr="C:\Users\HP\Pictures\TRANH HOC VAN\16.PNG"/>
            <p:cNvPicPr>
              <a:picLocks noChangeAspect="1" noChangeArrowheads="1"/>
            </p:cNvPicPr>
            <p:nvPr/>
          </p:nvPicPr>
          <p:blipFill>
            <a:blip r:embed="rId3"/>
            <a:srcRect l="7125" t="3261" r="70721" b="88354"/>
            <a:stretch>
              <a:fillRect/>
            </a:stretch>
          </p:blipFill>
          <p:spPr bwMode="auto">
            <a:xfrm>
              <a:off x="457200" y="1295400"/>
              <a:ext cx="2311400" cy="609600"/>
            </a:xfrm>
            <a:prstGeom prst="rect">
              <a:avLst/>
            </a:prstGeom>
            <a:noFill/>
            <a:ln w="19050">
              <a:noFill/>
            </a:ln>
          </p:spPr>
        </p:pic>
      </p:grpSp>
      <p:sp>
        <p:nvSpPr>
          <p:cNvPr id="7" name="TextBox 6"/>
          <p:cNvSpPr txBox="1"/>
          <p:nvPr/>
        </p:nvSpPr>
        <p:spPr>
          <a:xfrm>
            <a:off x="381000" y="4495800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.VnAvant" pitchFamily="34" charset="0"/>
              </a:rPr>
              <a:t>BÐ </a:t>
            </a:r>
            <a:r>
              <a:rPr lang="en-US" sz="4800" dirty="0" err="1" smtClean="0">
                <a:latin typeface=".VnAvant" pitchFamily="34" charset="0"/>
              </a:rPr>
              <a:t>kÓ</a:t>
            </a:r>
            <a:r>
              <a:rPr lang="en-US" sz="4800" dirty="0" smtClean="0">
                <a:latin typeface=".VnAvant" pitchFamily="34" charset="0"/>
              </a:rPr>
              <a:t> </a:t>
            </a:r>
            <a:r>
              <a:rPr lang="en-US" sz="4800" dirty="0" err="1" smtClean="0">
                <a:latin typeface=".VnAvant" pitchFamily="34" charset="0"/>
              </a:rPr>
              <a:t>mÑ</a:t>
            </a:r>
            <a:r>
              <a:rPr lang="en-US" sz="4800" dirty="0" smtClean="0">
                <a:latin typeface=".VnAvant" pitchFamily="34" charset="0"/>
              </a:rPr>
              <a:t> </a:t>
            </a:r>
            <a:r>
              <a:rPr lang="en-US" sz="4800" dirty="0" err="1" smtClean="0">
                <a:latin typeface=".VnAvant" pitchFamily="34" charset="0"/>
              </a:rPr>
              <a:t>nghe</a:t>
            </a:r>
            <a:r>
              <a:rPr lang="en-US" sz="4800" dirty="0" smtClean="0">
                <a:latin typeface=".VnAvant" pitchFamily="34" charset="0"/>
              </a:rPr>
              <a:t> </a:t>
            </a:r>
            <a:r>
              <a:rPr lang="en-US" sz="4800" dirty="0" err="1" smtClean="0">
                <a:latin typeface=".VnAvant" pitchFamily="34" charset="0"/>
              </a:rPr>
              <a:t>vÒ</a:t>
            </a:r>
            <a:r>
              <a:rPr lang="en-US" sz="4800" dirty="0" smtClean="0">
                <a:latin typeface=".VnAvant" pitchFamily="34" charset="0"/>
              </a:rPr>
              <a:t> b¹n </a:t>
            </a:r>
            <a:r>
              <a:rPr lang="en-US" sz="4800" dirty="0" err="1" smtClean="0">
                <a:latin typeface=".VnAvant" pitchFamily="34" charset="0"/>
              </a:rPr>
              <a:t>bÌ</a:t>
            </a:r>
            <a:r>
              <a:rPr lang="en-US" sz="4800" dirty="0" smtClean="0">
                <a:latin typeface=".VnAvant" pitchFamily="34" charset="0"/>
              </a:rPr>
              <a:t>. </a:t>
            </a:r>
            <a:endParaRPr lang="en-US" sz="4800" dirty="0">
              <a:latin typeface=".VnAvant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1464" y="449580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800" dirty="0" smtClean="0">
                <a:solidFill>
                  <a:srgbClr val="FF0000"/>
                </a:solidFill>
                <a:latin typeface=".VnAvant" pitchFamily="34" charset="0"/>
              </a:rPr>
              <a:t>e</a:t>
            </a:r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   </a:t>
            </a:r>
            <a:endParaRPr lang="en-US" sz="48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47800" y="450166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ª  </a:t>
            </a:r>
            <a:endParaRPr lang="en-US" sz="48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41452" y="449580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800" dirty="0" smtClean="0">
                <a:solidFill>
                  <a:srgbClr val="FF0000"/>
                </a:solidFill>
                <a:latin typeface=".VnAvant" pitchFamily="34" charset="0"/>
              </a:rPr>
              <a:t>e</a:t>
            </a:r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   </a:t>
            </a:r>
            <a:endParaRPr lang="en-US" sz="48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93320" y="449580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ª  </a:t>
            </a:r>
            <a:endParaRPr lang="en-US" sz="48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70872" y="449580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800" dirty="0" smtClean="0">
                <a:solidFill>
                  <a:srgbClr val="FF0000"/>
                </a:solidFill>
                <a:latin typeface=".VnAvant" pitchFamily="34" charset="0"/>
              </a:rPr>
              <a:t>e</a:t>
            </a:r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   </a:t>
            </a:r>
            <a:endParaRPr lang="en-US" sz="48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87128" y="449580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800" dirty="0" smtClean="0">
                <a:solidFill>
                  <a:srgbClr val="FF0000"/>
                </a:solidFill>
                <a:latin typeface=".VnAvant" pitchFamily="34" charset="0"/>
              </a:rPr>
              <a:t>e</a:t>
            </a:r>
            <a:r>
              <a:rPr lang="en-US" sz="4800" dirty="0" smtClean="0">
                <a:solidFill>
                  <a:srgbClr val="0000FF"/>
                </a:solidFill>
                <a:latin typeface=".VnAvant" pitchFamily="34" charset="0"/>
              </a:rPr>
              <a:t>    </a:t>
            </a:r>
            <a:endParaRPr lang="en-US" sz="4800" dirty="0">
              <a:solidFill>
                <a:srgbClr val="0000FF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90600" y="3124200"/>
            <a:ext cx="28956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b</a:t>
            </a:r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e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6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b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384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e</a:t>
            </a:r>
            <a:endParaRPr lang="en-US" sz="60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05400" y="3124200"/>
            <a:ext cx="28956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b</a:t>
            </a:r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ª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054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0000FF"/>
                </a:solidFill>
                <a:latin typeface=".VnAvant" pitchFamily="34" charset="0"/>
              </a:rPr>
              <a:t>b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.VnAvant" pitchFamily="34" charset="0"/>
              </a:rPr>
              <a:t>ª</a:t>
            </a:r>
            <a:endParaRPr lang="en-US" sz="60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05000" y="228600"/>
            <a:ext cx="259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.VnAvant" pitchFamily="34" charset="0"/>
              </a:rPr>
              <a:t>e</a:t>
            </a:r>
            <a:endParaRPr lang="en-US" sz="96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43600" y="228600"/>
            <a:ext cx="259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.VnAvant" pitchFamily="34" charset="0"/>
              </a:rPr>
              <a:t>ª</a:t>
            </a:r>
            <a:endParaRPr lang="en-US" sz="9600" dirty="0">
              <a:solidFill>
                <a:srgbClr val="FF000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HP\Pictures\TRANH HOC VAN\17.PNG"/>
          <p:cNvPicPr>
            <a:picLocks noChangeAspect="1" noChangeArrowheads="1"/>
          </p:cNvPicPr>
          <p:nvPr/>
        </p:nvPicPr>
        <p:blipFill>
          <a:blip r:embed="rId2"/>
          <a:srcRect r="57183"/>
          <a:stretch>
            <a:fillRect/>
          </a:stretch>
        </p:blipFill>
        <p:spPr bwMode="auto">
          <a:xfrm>
            <a:off x="76200" y="381000"/>
            <a:ext cx="3931640" cy="28194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</p:pic>
      <p:pic>
        <p:nvPicPr>
          <p:cNvPr id="5" name="Picture 4" descr="C:\Users\HP\Pictures\TRANH HOC VAN\17.PNG"/>
          <p:cNvPicPr>
            <a:picLocks noChangeAspect="1" noChangeArrowheads="1"/>
          </p:cNvPicPr>
          <p:nvPr/>
        </p:nvPicPr>
        <p:blipFill>
          <a:blip r:embed="rId2"/>
          <a:srcRect l="45070" r="27888"/>
          <a:stretch>
            <a:fillRect/>
          </a:stretch>
        </p:blipFill>
        <p:spPr bwMode="auto">
          <a:xfrm>
            <a:off x="3917659" y="381000"/>
            <a:ext cx="2483141" cy="28194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</p:pic>
      <p:pic>
        <p:nvPicPr>
          <p:cNvPr id="6" name="Picture 5" descr="C:\Users\HP\Pictures\TRANH HOC VAN\17.PNG"/>
          <p:cNvPicPr>
            <a:picLocks noChangeAspect="1" noChangeArrowheads="1"/>
          </p:cNvPicPr>
          <p:nvPr/>
        </p:nvPicPr>
        <p:blipFill>
          <a:blip r:embed="rId2"/>
          <a:srcRect l="72113"/>
          <a:stretch>
            <a:fillRect/>
          </a:stretch>
        </p:blipFill>
        <p:spPr bwMode="auto">
          <a:xfrm>
            <a:off x="6430860" y="381000"/>
            <a:ext cx="2560740" cy="28194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914400" y="4267200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0000FF"/>
                </a:solidFill>
                <a:latin typeface=".VnAvant" pitchFamily="34" charset="0"/>
              </a:rPr>
              <a:t>bÌ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0" y="4267200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0000FF"/>
                </a:solidFill>
                <a:latin typeface=".VnAvant" pitchFamily="34" charset="0"/>
              </a:rPr>
              <a:t>bÕ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62400" y="4343400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0000FF"/>
                </a:solidFill>
                <a:latin typeface=".VnAvant" pitchFamily="34" charset="0"/>
              </a:rPr>
              <a:t>bÐ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90600" y="3124200"/>
            <a:ext cx="28956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smtClean="0">
                <a:solidFill>
                  <a:srgbClr val="FF0000"/>
                </a:solidFill>
                <a:latin typeface=".VnAvant" pitchFamily="34" charset="0"/>
              </a:rPr>
              <a:t>b</a:t>
            </a:r>
            <a:r>
              <a:rPr lang="en-US" sz="6000" smtClean="0">
                <a:solidFill>
                  <a:srgbClr val="0000FF"/>
                </a:solidFill>
                <a:latin typeface=".VnAvant" pitchFamily="34" charset="0"/>
              </a:rPr>
              <a:t>e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6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smtClean="0">
                <a:solidFill>
                  <a:srgbClr val="FF0000"/>
                </a:solidFill>
                <a:latin typeface=".VnAvant" pitchFamily="34" charset="0"/>
              </a:rPr>
              <a:t>b</a:t>
            </a:r>
            <a:endParaRPr lang="en-US" sz="60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384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smtClean="0">
                <a:solidFill>
                  <a:srgbClr val="0000FF"/>
                </a:solidFill>
                <a:latin typeface=".VnAvant" pitchFamily="34" charset="0"/>
              </a:rPr>
              <a:t>e</a:t>
            </a:r>
            <a:endParaRPr lang="en-US" sz="6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05400" y="3124200"/>
            <a:ext cx="28956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smtClean="0">
                <a:solidFill>
                  <a:srgbClr val="0000FF"/>
                </a:solidFill>
                <a:latin typeface=".VnAvant" pitchFamily="34" charset="0"/>
              </a:rPr>
              <a:t>b</a:t>
            </a:r>
            <a:r>
              <a:rPr lang="en-US" sz="6000" smtClean="0">
                <a:solidFill>
                  <a:srgbClr val="FF0000"/>
                </a:solidFill>
                <a:latin typeface=".VnAvant" pitchFamily="34" charset="0"/>
              </a:rPr>
              <a:t>ª</a:t>
            </a:r>
            <a:endParaRPr lang="en-US" sz="600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054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smtClean="0">
                <a:solidFill>
                  <a:srgbClr val="FF0000"/>
                </a:solidFill>
                <a:latin typeface=".VnAvant" pitchFamily="34" charset="0"/>
              </a:rPr>
              <a:t>b</a:t>
            </a:r>
            <a:endParaRPr lang="en-US" sz="60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53200" y="2286000"/>
            <a:ext cx="1447800" cy="838200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>
                <a:solidFill>
                  <a:srgbClr val="FF0000"/>
                </a:solidFill>
                <a:latin typeface=".VnAvant" pitchFamily="34" charset="0"/>
              </a:rPr>
              <a:t>ª</a:t>
            </a:r>
            <a:endParaRPr lang="en-US" sz="60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05000" y="228600"/>
            <a:ext cx="259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.VnAvant" pitchFamily="34" charset="0"/>
              </a:rPr>
              <a:t>e</a:t>
            </a:r>
            <a:endParaRPr lang="en-US" sz="96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43600" y="228600"/>
            <a:ext cx="259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.VnAvant" pitchFamily="34" charset="0"/>
              </a:rPr>
              <a:t>ª</a:t>
            </a:r>
            <a:endParaRPr lang="en-US" sz="96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47800" y="4470737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0000FF"/>
                </a:solidFill>
                <a:latin typeface=".VnAvant" pitchFamily="34" charset="0"/>
              </a:rPr>
              <a:t>bÌ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172200" y="4495800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0000FF"/>
                </a:solidFill>
                <a:latin typeface=".VnAvant" pitchFamily="34" charset="0"/>
              </a:rPr>
              <a:t>bÕ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33800" y="4495800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0000FF"/>
                </a:solidFill>
                <a:latin typeface=".VnAvant" pitchFamily="34" charset="0"/>
              </a:rPr>
              <a:t>bÐ</a:t>
            </a:r>
            <a:r>
              <a:rPr lang="en-US" sz="40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sz="4000" dirty="0">
              <a:solidFill>
                <a:srgbClr val="0000FF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8153400" y="6096000"/>
            <a:ext cx="6858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e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33400" y="304800"/>
            <a:ext cx="7934960" cy="541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8153400" y="6096000"/>
            <a:ext cx="6858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e2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14400" y="381000"/>
            <a:ext cx="7680960" cy="5029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63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8153400" y="6096000"/>
            <a:ext cx="6858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70</Words>
  <Application>Microsoft Office PowerPoint</Application>
  <PresentationFormat>On-screen Show (4:3)</PresentationFormat>
  <Paragraphs>49</Paragraphs>
  <Slides>12</Slides>
  <Notes>1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A</cp:lastModifiedBy>
  <cp:revision>45</cp:revision>
  <dcterms:created xsi:type="dcterms:W3CDTF">2020-08-10T13:41:50Z</dcterms:created>
  <dcterms:modified xsi:type="dcterms:W3CDTF">2022-09-15T05:33:11Z</dcterms:modified>
</cp:coreProperties>
</file>