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sldIdLst>
    <p:sldId id="257" r:id="rId3"/>
    <p:sldId id="260" r:id="rId4"/>
    <p:sldId id="285" r:id="rId5"/>
    <p:sldId id="261" r:id="rId6"/>
    <p:sldId id="286" r:id="rId7"/>
    <p:sldId id="264" r:id="rId8"/>
    <p:sldId id="265" r:id="rId9"/>
    <p:sldId id="266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embeddedFontLst>
    <p:embeddedFont>
      <p:font typeface="#9Slide03 Arima Madurai Black" panose="020B0604020202020204" charset="0"/>
      <p:bold r:id="rId24"/>
    </p:embeddedFont>
    <p:embeddedFont>
      <p:font typeface="#9Slide03 Kaleko 105 Round" panose="020B0604020202020204" charset="0"/>
      <p:regular r:id="rId25"/>
    </p:embeddedFont>
    <p:embeddedFont>
      <p:font typeface="#9Slide05 SVNKitten" panose="020B0604020202020204" charset="0"/>
      <p:regular r:id="rId26"/>
    </p:embeddedFont>
    <p:embeddedFont>
      <p:font typeface="#9Slide07 HoneyCream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3C23B5-1CA2-4026-A9A0-892C8A3D0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275" y="1480011"/>
            <a:ext cx="754869" cy="10005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1411196"/>
            <a:ext cx="3188484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đã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5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5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6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66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995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429974" y="486757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5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60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60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60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32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432"/>
                                </p:stCondLst>
                                <p:childTnLst>
                                  <p:par>
                                    <p:cTn id="8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Ba mươi</a:t>
                      </a:r>
                      <a:r>
                        <a:rPr lang="vi-VN" sz="3000" baseline="0" dirty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Sáu</a:t>
                      </a:r>
                      <a:r>
                        <a:rPr lang="vi-VN" sz="3000" baseline="0" dirty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3" y="332535"/>
            <a:ext cx="4843965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2581214" y="157740"/>
            <a:ext cx="4587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7168794" y="2570936"/>
            <a:ext cx="42569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Bảy nghìn</a:t>
                      </a:r>
                      <a:r>
                        <a:rPr lang="vi-VN" sz="3000" baseline="0" dirty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Hai mươi</a:t>
                      </a:r>
                      <a:r>
                        <a:rPr lang="vi-VN" sz="3000" baseline="0" dirty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917</Words>
  <Application>Microsoft Office PowerPoint</Application>
  <PresentationFormat>Widescreen</PresentationFormat>
  <Paragraphs>174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#9Slide02 Noi dung dai</vt:lpstr>
      <vt:lpstr>Calibri Light</vt:lpstr>
      <vt:lpstr>Calibri</vt:lpstr>
      <vt:lpstr>#9Slide03 Arima Madurai Black</vt:lpstr>
      <vt:lpstr>Arial</vt:lpstr>
      <vt:lpstr>Oi</vt:lpstr>
      <vt:lpstr>UTM Showcard</vt:lpstr>
      <vt:lpstr>#9Slide05 SVNKitten</vt:lpstr>
      <vt:lpstr>UTM Seagull</vt:lpstr>
      <vt:lpstr>#9Slide02 Tieu de dai</vt:lpstr>
      <vt:lpstr>UTM Alberta Heavy</vt:lpstr>
      <vt:lpstr>#9Slide07 HoneyCream</vt:lpstr>
      <vt:lpstr>Times New Roman</vt:lpstr>
      <vt:lpstr>iCiel Cadena</vt:lpstr>
      <vt:lpstr>#9Slide03 Kaleko 105 Round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MANG NON</dc:creator>
  <cp:keywords>MANG NON</cp:keywords>
  <dc:description>MT50</dc:description>
  <cp:lastModifiedBy>Windows 10</cp:lastModifiedBy>
  <cp:revision>2</cp:revision>
  <dcterms:created xsi:type="dcterms:W3CDTF">2023-06-14T12:43:52Z</dcterms:created>
  <dcterms:modified xsi:type="dcterms:W3CDTF">2023-09-14T07:53:43Z</dcterms:modified>
  <cp:category>MT50</cp:category>
  <cp:version>MT50</cp:version>
</cp:coreProperties>
</file>