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9" r:id="rId3"/>
    <p:sldId id="260" r:id="rId4"/>
    <p:sldId id="276" r:id="rId5"/>
    <p:sldId id="277" r:id="rId6"/>
    <p:sldId id="264" r:id="rId7"/>
    <p:sldId id="261" r:id="rId8"/>
    <p:sldId id="265" r:id="rId9"/>
    <p:sldId id="263" r:id="rId10"/>
    <p:sldId id="266" r:id="rId11"/>
    <p:sldId id="262" r:id="rId12"/>
    <p:sldId id="267" r:id="rId13"/>
    <p:sldId id="268" r:id="rId14"/>
    <p:sldId id="278" r:id="rId15"/>
    <p:sldId id="279" r:id="rId16"/>
    <p:sldId id="282" r:id="rId17"/>
    <p:sldId id="280" r:id="rId18"/>
    <p:sldId id="281" r:id="rId19"/>
    <p:sldId id="269" r:id="rId20"/>
    <p:sldId id="270" r:id="rId21"/>
    <p:sldId id="271" r:id="rId22"/>
    <p:sldId id="287" r:id="rId23"/>
    <p:sldId id="272" r:id="rId24"/>
    <p:sldId id="273" r:id="rId25"/>
    <p:sldId id="274" r:id="rId26"/>
    <p:sldId id="288" r:id="rId27"/>
    <p:sldId id="289" r:id="rId28"/>
    <p:sldId id="275" r:id="rId29"/>
    <p:sldId id="283" r:id="rId30"/>
    <p:sldId id="284" r:id="rId31"/>
    <p:sldId id="285" r:id="rId32"/>
    <p:sldId id="286" r:id="rId33"/>
  </p:sldIdLst>
  <p:sldSz cx="12192000" cy="6858000"/>
  <p:notesSz cx="6858000" cy="9144000"/>
  <p:embeddedFontLst>
    <p:embeddedFont>
      <p:font typeface="#9Slide05 FS Blonde Script" panose="020B0604020202020204" charset="0"/>
      <p:italic r:id="rId34"/>
    </p:embeddedFont>
    <p:embeddedFont>
      <p:font typeface="#9Slide05 SVNHollycakes" panose="020B0604020202020204" charset="0"/>
      <p:regular r:id="rId35"/>
    </p:embeddedFont>
    <p:embeddedFont>
      <p:font typeface="#9Slide05 VL Fadilla" panose="020B0604020202020204" charset="0"/>
      <p:regular r:id="rId36"/>
    </p:embeddedFont>
    <p:embeddedFont>
      <p:font typeface="#9Slide07 HoneyCream" panose="020B0604020202020204" charset="0"/>
      <p:regular r:id="rId37"/>
    </p:embeddedFont>
    <p:embeddedFont>
      <p:font typeface="#9Slide07 IcielCadena" panose="020B0604020202020204" charset="0"/>
      <p:bold r:id="rId38"/>
    </p:embeddedFont>
    <p:embeddedFont>
      <p:font typeface="#9Slide07 IcielPony" panose="020B0604020202020204" charset="0"/>
      <p:regular r:id="rId39"/>
    </p:embeddedFont>
    <p:embeddedFont>
      <p:font typeface="#9Slide07 SVNCinnamoncake" panose="02000000000000000000" charset="0"/>
      <p:regular r:id="rId40"/>
    </p:embeddedFont>
    <p:embeddedFont>
      <p:font typeface="Calibri" panose="020F0502020204030204" pitchFamily="34" charset="0"/>
      <p:regular r:id="rId41"/>
      <p:bold r:id="rId42"/>
      <p:italic r:id="rId43"/>
      <p:boldItalic r:id="rId44"/>
    </p:embeddedFont>
    <p:embeddedFont>
      <p:font typeface="SVN-Poky's"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447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13" name="Picture 1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9" name="TextBox 1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6.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grpSp>
        <p:nvGrpSpPr>
          <p:cNvPr id="21" name="Group 20"/>
          <p:cNvGrpSpPr/>
          <p:nvPr/>
        </p:nvGrpSpPr>
        <p:grpSpPr>
          <a:xfrm>
            <a:off x="4901310" y="435457"/>
            <a:ext cx="2429299" cy="1219056"/>
            <a:chOff x="4951288" y="1434192"/>
            <a:chExt cx="2429299" cy="1219056"/>
          </a:xfrm>
        </p:grpSpPr>
        <p:sp>
          <p:nvSpPr>
            <p:cNvPr id="22" name="TextBox 21"/>
            <p:cNvSpPr txBox="1"/>
            <p:nvPr/>
          </p:nvSpPr>
          <p:spPr>
            <a:xfrm>
              <a:off x="4951288" y="1452919"/>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Bài 1</a:t>
              </a:r>
            </a:p>
          </p:txBody>
        </p:sp>
        <p:sp>
          <p:nvSpPr>
            <p:cNvPr id="23" name="TextBox 22"/>
            <p:cNvSpPr txBox="1"/>
            <p:nvPr/>
          </p:nvSpPr>
          <p:spPr>
            <a:xfrm>
              <a:off x="4951288" y="1434192"/>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Bài 1</a:t>
              </a:r>
            </a:p>
          </p:txBody>
        </p:sp>
      </p:grpSp>
      <p:grpSp>
        <p:nvGrpSpPr>
          <p:cNvPr id="28" name="组合 26">
            <a:extLst>
              <a:ext uri="{FF2B5EF4-FFF2-40B4-BE49-F238E27FC236}">
                <a16:creationId xmlns:a16="http://schemas.microsoft.com/office/drawing/2014/main" id="{11AF88B5-2E81-3AC5-3BD0-8A7E243B924E}"/>
              </a:ext>
            </a:extLst>
          </p:cNvPr>
          <p:cNvGrpSpPr/>
          <p:nvPr/>
        </p:nvGrpSpPr>
        <p:grpSpPr>
          <a:xfrm>
            <a:off x="2880761" y="2497709"/>
            <a:ext cx="6470396" cy="1578950"/>
            <a:chOff x="6915498" y="2715564"/>
            <a:chExt cx="3441673" cy="1156314"/>
          </a:xfrm>
        </p:grpSpPr>
        <p:sp>
          <p:nvSpPr>
            <p:cNvPr id="29" name="矩形 27">
              <a:extLst>
                <a:ext uri="{FF2B5EF4-FFF2-40B4-BE49-F238E27FC236}">
                  <a16:creationId xmlns:a16="http://schemas.microsoft.com/office/drawing/2014/main" id="{0DB7C923-47AD-299F-6652-245B08887F1A}"/>
                </a:ext>
              </a:extLst>
            </p:cNvPr>
            <p:cNvSpPr/>
            <p:nvPr/>
          </p:nvSpPr>
          <p:spPr>
            <a:xfrm>
              <a:off x="6931888" y="2722367"/>
              <a:ext cx="3425283" cy="1149511"/>
            </a:xfrm>
            <a:prstGeom prst="rect">
              <a:avLst/>
            </a:prstGeom>
          </p:spPr>
          <p:txBody>
            <a:bodyPr vert="horz"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
          <p:nvSpPr>
            <p:cNvPr id="30" name="矩形 28">
              <a:extLst>
                <a:ext uri="{FF2B5EF4-FFF2-40B4-BE49-F238E27FC236}">
                  <a16:creationId xmlns:a16="http://schemas.microsoft.com/office/drawing/2014/main" id="{0486687C-426A-E595-5E09-00AC10217305}"/>
                </a:ext>
              </a:extLst>
            </p:cNvPr>
            <p:cNvSpPr/>
            <p:nvPr/>
          </p:nvSpPr>
          <p:spPr>
            <a:xfrm>
              <a:off x="6915498" y="2715564"/>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grpSp>
      <p:sp>
        <p:nvSpPr>
          <p:cNvPr id="3" name="TextBox 2"/>
          <p:cNvSpPr txBox="1"/>
          <p:nvPr/>
        </p:nvSpPr>
        <p:spPr>
          <a:xfrm>
            <a:off x="4894872" y="3179311"/>
            <a:ext cx="23095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CC00"/>
                </a:solidFill>
                <a:effectLst/>
                <a:uLnTx/>
                <a:uFillTx/>
                <a:latin typeface="#9Slide05 SVNHollycakes" panose="02000000000000000000" pitchFamily="2" charset="0"/>
                <a:ea typeface="+mn-ea"/>
                <a:cs typeface="+mn-cs"/>
              </a:rPr>
              <a:t>Tiết (1 )</a:t>
            </a:r>
          </a:p>
        </p:txBody>
      </p:sp>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3"/>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991914"/>
            <a:ext cx="6184234"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thấy lạ không</a:t>
            </a:r>
          </a:p>
          <a:p>
            <a:r>
              <a:rPr lang="en-US" sz="2800" b="1">
                <a:solidFill>
                  <a:schemeClr val="accent5">
                    <a:lumMod val="50000"/>
                  </a:schemeClr>
                </a:solidFill>
                <a:latin typeface="UTM Avo" panose="02040603050506020204" pitchFamily="18" charset="0"/>
              </a:rPr>
              <a:t>Mỗi đứa mình một khác</a:t>
            </a:r>
          </a:p>
          <a:p>
            <a:r>
              <a:rPr lang="en-US" sz="2800" b="1">
                <a:solidFill>
                  <a:schemeClr val="accent5">
                    <a:lumMod val="50000"/>
                  </a:schemeClr>
                </a:solidFill>
                <a:latin typeface="UTM Avo" panose="02040603050506020204" pitchFamily="18" charset="0"/>
              </a:rPr>
              <a:t>Cùng ngân nga câu hát</a:t>
            </a:r>
          </a:p>
          <a:p>
            <a:r>
              <a:rPr lang="en-US" sz="2800" b="1">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892904"/>
            <a:ext cx="4652211"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Có bạn thích đứng đầu</a:t>
            </a:r>
          </a:p>
          <a:p>
            <a:r>
              <a:rPr lang="en-US" sz="2800" b="1">
                <a:solidFill>
                  <a:schemeClr val="accent5">
                    <a:lumMod val="50000"/>
                  </a:schemeClr>
                </a:solidFill>
                <a:latin typeface="UTM Avo" panose="02040603050506020204" pitchFamily="18" charset="0"/>
              </a:rPr>
              <a:t>Có bạn hay giận dỗi</a:t>
            </a:r>
          </a:p>
          <a:p>
            <a:r>
              <a:rPr lang="en-US" sz="2800" b="1">
                <a:solidFill>
                  <a:schemeClr val="accent5">
                    <a:lumMod val="50000"/>
                  </a:schemeClr>
                </a:solidFill>
                <a:latin typeface="UTM Avo" panose="02040603050506020204" pitchFamily="18" charset="0"/>
              </a:rPr>
              <a:t>Có bạn thích thay đổi </a:t>
            </a:r>
          </a:p>
          <a:p>
            <a:r>
              <a:rPr lang="en-US" sz="2800" b="1">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nghĩ vu vơ</a:t>
            </a:r>
          </a:p>
          <a:p>
            <a:r>
              <a:rPr lang="en-US" sz="2800" b="1">
                <a:solidFill>
                  <a:schemeClr val="accent5">
                    <a:lumMod val="50000"/>
                  </a:schemeClr>
                </a:solidFill>
                <a:latin typeface="UTM Avo" panose="02040603050506020204" pitchFamily="18" charset="0"/>
              </a:rPr>
              <a:t>Mình khác nhau nhiều thế</a:t>
            </a:r>
          </a:p>
          <a:p>
            <a:r>
              <a:rPr lang="en-US" sz="2800" b="1">
                <a:solidFill>
                  <a:schemeClr val="accent5">
                    <a:lumMod val="50000"/>
                  </a:schemeClr>
                </a:solidFill>
                <a:latin typeface="UTM Avo" panose="02040603050506020204" pitchFamily="18" charset="0"/>
              </a:rPr>
              <a:t>Nếu mỗi người một vẻ</a:t>
            </a:r>
          </a:p>
          <a:p>
            <a:r>
              <a:rPr lang="en-US" sz="2800" b="1">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991914"/>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2877697"/>
            <a:ext cx="5404553"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Cũng giống như chúng mình</a:t>
            </a:r>
          </a:p>
          <a:p>
            <a:r>
              <a:rPr lang="en-US" sz="2800" b="1">
                <a:solidFill>
                  <a:schemeClr val="accent5">
                    <a:lumMod val="50000"/>
                  </a:schemeClr>
                </a:solidFill>
                <a:latin typeface="UTM Avo" panose="02040603050506020204" pitchFamily="18" charset="0"/>
              </a:rPr>
              <a:t>Ai cũng đều đáng mến</a:t>
            </a:r>
          </a:p>
          <a:p>
            <a:r>
              <a:rPr lang="en-US" sz="2800" b="1">
                <a:solidFill>
                  <a:schemeClr val="accent5">
                    <a:lumMod val="50000"/>
                  </a:schemeClr>
                </a:solidFill>
                <a:latin typeface="UTM Avo" panose="02040603050506020204" pitchFamily="18" charset="0"/>
              </a:rPr>
              <a:t>Và khi giọng hòa quyện</a:t>
            </a:r>
          </a:p>
          <a:p>
            <a:r>
              <a:rPr lang="en-US" sz="2800" b="1">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9047070" y="4879313"/>
            <a:ext cx="4396505" cy="584775"/>
          </a:xfrm>
          <a:prstGeom prst="rect">
            <a:avLst/>
          </a:prstGeom>
          <a:noFill/>
        </p:spPr>
        <p:txBody>
          <a:bodyPr wrap="square" rtlCol="0">
            <a:spAutoFit/>
          </a:bodyPr>
          <a:lstStyle/>
          <a:p>
            <a:r>
              <a:rPr lang="en-US" sz="3200" dirty="0">
                <a:solidFill>
                  <a:srgbClr val="002060"/>
                </a:solidFill>
                <a:latin typeface="UVN Bach Dang" panose="02070603080706020303" pitchFamily="18" charset="0"/>
              </a:rPr>
              <a:t>(</a:t>
            </a:r>
            <a:r>
              <a:rPr lang="en-US" sz="3200" dirty="0" err="1">
                <a:solidFill>
                  <a:srgbClr val="002060"/>
                </a:solidFill>
                <a:latin typeface="UVN Bach Dang" panose="02070603080706020303" pitchFamily="18" charset="0"/>
              </a:rPr>
              <a:t>Huỳnh</a:t>
            </a:r>
            <a:r>
              <a:rPr lang="en-US" sz="3200" dirty="0">
                <a:solidFill>
                  <a:srgbClr val="002060"/>
                </a:solidFill>
                <a:latin typeface="UVN Bach Dang" panose="02070603080706020303" pitchFamily="18" charset="0"/>
              </a:rPr>
              <a:t> Mai Liên)</a:t>
            </a:r>
          </a:p>
        </p:txBody>
      </p:sp>
      <p:grpSp>
        <p:nvGrpSpPr>
          <p:cNvPr id="10" name="Group 9"/>
          <p:cNvGrpSpPr/>
          <p:nvPr/>
        </p:nvGrpSpPr>
        <p:grpSpPr>
          <a:xfrm>
            <a:off x="5922754" y="4518780"/>
            <a:ext cx="4471785" cy="2537112"/>
            <a:chOff x="4375500" y="3234231"/>
            <a:chExt cx="4739361" cy="3070024"/>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4375500" y="3234231"/>
              <a:ext cx="4739361" cy="30700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60957" y="4102887"/>
              <a:ext cx="2977490" cy="1750393"/>
            </a:xfrm>
            <a:prstGeom prst="rect">
              <a:avLst/>
            </a:prstGeom>
            <a:noFill/>
          </p:spPr>
          <p:txBody>
            <a:bodyPr wrap="square" rtlCol="0">
              <a:spAutoFit/>
            </a:bodyPr>
            <a:lstStyle/>
            <a:p>
              <a:pPr algn="ctr"/>
              <a:r>
                <a:rPr lang="en-US" sz="4400" b="1" dirty="0" err="1">
                  <a:solidFill>
                    <a:srgbClr val="FF0000"/>
                  </a:solidFill>
                  <a:latin typeface="UTM Avo" panose="02040603050506020204" pitchFamily="18" charset="0"/>
                </a:rPr>
                <a:t>Bài</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thơ</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có</a:t>
              </a:r>
              <a:r>
                <a:rPr lang="en-US" sz="4400" b="1" dirty="0">
                  <a:solidFill>
                    <a:srgbClr val="FF0000"/>
                  </a:solidFill>
                  <a:latin typeface="UTM Avo" panose="02040603050506020204" pitchFamily="18" charset="0"/>
                </a:rPr>
                <a:t> </a:t>
              </a:r>
              <a:r>
                <a:rPr lang="en-US" sz="4400" b="1" dirty="0">
                  <a:solidFill>
                    <a:schemeClr val="accent1">
                      <a:lumMod val="50000"/>
                    </a:schemeClr>
                  </a:solidFill>
                  <a:latin typeface="UTM Avo" panose="02040603050506020204" pitchFamily="18" charset="0"/>
                </a:rPr>
                <a:t>5</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khổ</a:t>
              </a:r>
              <a:r>
                <a:rPr lang="en-US" sz="4400" b="1" dirty="0">
                  <a:solidFill>
                    <a:srgbClr val="FF0000"/>
                  </a:solidFill>
                  <a:latin typeface="UTM Avo" panose="02040603050506020204" pitchFamily="18" charset="0"/>
                </a:rPr>
                <a:t>.</a:t>
              </a:r>
            </a:p>
          </p:txBody>
        </p:sp>
      </p:grpSp>
      <p:sp>
        <p:nvSpPr>
          <p:cNvPr id="13" name="Rectangle: Rounded Corners 10">
            <a:extLst>
              <a:ext uri="{FF2B5EF4-FFF2-40B4-BE49-F238E27FC236}">
                <a16:creationId xmlns:a16="http://schemas.microsoft.com/office/drawing/2014/main" id="{62744F70-AF6E-747B-94A5-66711287907F}"/>
              </a:ext>
            </a:extLst>
          </p:cNvPr>
          <p:cNvSpPr/>
          <p:nvPr/>
        </p:nvSpPr>
        <p:spPr>
          <a:xfrm>
            <a:off x="241447" y="983381"/>
            <a:ext cx="5854829" cy="183682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id="{62744F70-AF6E-747B-94A5-66711287907F}"/>
              </a:ext>
            </a:extLst>
          </p:cNvPr>
          <p:cNvSpPr/>
          <p:nvPr/>
        </p:nvSpPr>
        <p:spPr>
          <a:xfrm>
            <a:off x="241446" y="2886239"/>
            <a:ext cx="5854830" cy="183682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id="{62744F70-AF6E-747B-94A5-66711287907F}"/>
              </a:ext>
            </a:extLst>
          </p:cNvPr>
          <p:cNvSpPr/>
          <p:nvPr/>
        </p:nvSpPr>
        <p:spPr>
          <a:xfrm>
            <a:off x="225402" y="4858927"/>
            <a:ext cx="5870874"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62744F70-AF6E-747B-94A5-66711287907F}"/>
              </a:ext>
            </a:extLst>
          </p:cNvPr>
          <p:cNvSpPr/>
          <p:nvPr/>
        </p:nvSpPr>
        <p:spPr>
          <a:xfrm>
            <a:off x="6304011" y="973151"/>
            <a:ext cx="5486119" cy="1836821"/>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62744F70-AF6E-747B-94A5-66711287907F}"/>
              </a:ext>
            </a:extLst>
          </p:cNvPr>
          <p:cNvSpPr/>
          <p:nvPr/>
        </p:nvSpPr>
        <p:spPr>
          <a:xfrm>
            <a:off x="6344793" y="2926232"/>
            <a:ext cx="5486119" cy="1836821"/>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9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err="1">
                <a:ln w="19050">
                  <a:solidFill>
                    <a:schemeClr val="bg1">
                      <a:lumMod val="10000"/>
                    </a:schemeClr>
                  </a:solidFill>
                </a:ln>
                <a:solidFill>
                  <a:srgbClr val="00CC00"/>
                </a:solidFill>
                <a:latin typeface="#9Slide05 FS Blonde Script" panose="03000503000000000000" pitchFamily="65" charset="0"/>
              </a:rPr>
              <a:t>Luyện</a:t>
            </a:r>
            <a:r>
              <a:rPr lang="en-US" sz="10000" b="1">
                <a:ln w="19050">
                  <a:solidFill>
                    <a:schemeClr val="bg1">
                      <a:lumMod val="10000"/>
                    </a:schemeClr>
                  </a:solidFill>
                </a:ln>
                <a:solidFill>
                  <a:srgbClr val="00CC00"/>
                </a:solidFill>
                <a:latin typeface="#9Slide05 FS Blonde Script" panose="03000503000000000000" pitchFamily="65" charset="0"/>
              </a:rPr>
              <a:t> đọc theo khổ</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Mỗi</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rgbClr val="33CC33"/>
                </a:solidFill>
                <a:latin typeface="UTM Avo" panose="02040603050506020204" pitchFamily="18" charset="0"/>
              </a:rPr>
              <a:t>Bạn có nghĩ vu vơ</a:t>
            </a:r>
          </a:p>
          <a:p>
            <a:r>
              <a:rPr lang="en-US" sz="2800" b="1">
                <a:solidFill>
                  <a:srgbClr val="33CC33"/>
                </a:solidFill>
                <a:latin typeface="UTM Avo" panose="02040603050506020204" pitchFamily="18" charset="0"/>
              </a:rPr>
              <a:t>Mình khác nhau nhiều thế</a:t>
            </a:r>
          </a:p>
          <a:p>
            <a:r>
              <a:rPr lang="en-US" sz="2800" b="1">
                <a:solidFill>
                  <a:srgbClr val="33CC33"/>
                </a:solidFill>
                <a:latin typeface="UTM Avo" panose="02040603050506020204" pitchFamily="18" charset="0"/>
              </a:rPr>
              <a:t>Nếu mỗi người một vẻ</a:t>
            </a:r>
          </a:p>
          <a:p>
            <a:r>
              <a:rPr lang="en-US" sz="2800" b="1">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rgbClr val="FF6600"/>
                </a:solidFill>
                <a:latin typeface="UTM Avo" panose="02040603050506020204" pitchFamily="18" charset="0"/>
              </a:rPr>
              <a:t>Cũng giống như chúng mình</a:t>
            </a:r>
          </a:p>
          <a:p>
            <a:r>
              <a:rPr lang="en-US" sz="2800" b="1">
                <a:solidFill>
                  <a:srgbClr val="FF6600"/>
                </a:solidFill>
                <a:latin typeface="UTM Avo" panose="02040603050506020204" pitchFamily="18" charset="0"/>
              </a:rPr>
              <a:t>Ai cũng đều đáng mến</a:t>
            </a:r>
          </a:p>
          <a:p>
            <a:r>
              <a:rPr lang="en-US" sz="2800" b="1">
                <a:solidFill>
                  <a:srgbClr val="FF6600"/>
                </a:solidFill>
                <a:latin typeface="UTM Avo" panose="02040603050506020204" pitchFamily="18" charset="0"/>
              </a:rPr>
              <a:t>Và khi giọng hòa quyện</a:t>
            </a:r>
          </a:p>
          <a:p>
            <a:r>
              <a:rPr lang="en-US" sz="2800" b="1">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1799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0" name="Google Shape;1483;p40"/>
          <p:cNvSpPr txBox="1">
            <a:spLocks/>
          </p:cNvSpPr>
          <p:nvPr/>
        </p:nvSpPr>
        <p:spPr>
          <a:xfrm>
            <a:off x="4468630" y="415510"/>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00" b="1" kern="0">
                <a:latin typeface="#9Slide07 SVNCinnamoncake" panose="02000000000000000000" pitchFamily="2" charset="0"/>
              </a:rPr>
              <a:t>LUYỆN ĐỌC TỪ KHÓ</a:t>
            </a:r>
            <a:endParaRPr lang="en-US" sz="5400" b="1" kern="0" dirty="0">
              <a:latin typeface="#9Slide07 SVNCinnamoncake" panose="02000000000000000000" pitchFamily="2"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C000"/>
                </a:solidFill>
                <a:latin typeface="UTM Avo" panose="02040603050506020204" pitchFamily="18" charset="0"/>
              </a:rPr>
              <a:t>ngân nga</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hòa quyện</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giận dỗi</a:t>
            </a:r>
            <a:endParaRPr sz="3600" b="1" dirty="0">
              <a:solidFill>
                <a:srgbClr val="FF0066"/>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vang lừng</a:t>
            </a:r>
            <a:endParaRPr sz="3600" b="1" dirty="0">
              <a:solidFill>
                <a:srgbClr val="00CC00"/>
              </a:solidFill>
              <a:latin typeface="UTM Avo" panose="0204060305050602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45065" y="246915"/>
            <a:ext cx="4504570" cy="1015663"/>
          </a:xfrm>
          <a:prstGeom prst="rect">
            <a:avLst/>
          </a:prstGeom>
          <a:noFill/>
        </p:spPr>
        <p:txBody>
          <a:bodyPr wrap="square" rtlCol="0">
            <a:spAutoFit/>
          </a:bodyPr>
          <a:lstStyle/>
          <a:p>
            <a:r>
              <a:rPr lang="en-US" sz="6000" b="1" dirty="0">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2214066" y="1676474"/>
            <a:ext cx="7738035" cy="2800767"/>
          </a:xfrm>
          <a:prstGeom prst="rect">
            <a:avLst/>
          </a:prstGeom>
          <a:noFill/>
        </p:spPr>
        <p:txBody>
          <a:bodyPr wrap="square" rtlCol="0">
            <a:spAutoFit/>
          </a:bodyPr>
          <a:lstStyle/>
          <a:p>
            <a:r>
              <a:rPr lang="en-US" sz="4400" b="1" dirty="0" err="1">
                <a:solidFill>
                  <a:srgbClr val="C00000"/>
                </a:solidFill>
                <a:latin typeface="UTM Avo" panose="02040603050506020204" pitchFamily="18" charset="0"/>
              </a:rPr>
              <a:t>Bạn</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có</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thấy</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lạ</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không</a:t>
            </a:r>
            <a:r>
              <a:rPr lang="en-US" sz="4400" b="1" dirty="0">
                <a:solidFill>
                  <a:srgbClr val="C00000"/>
                </a:solidFill>
                <a:latin typeface="UTM Avo" panose="02040603050506020204" pitchFamily="18" charset="0"/>
              </a:rPr>
              <a:t>/</a:t>
            </a:r>
          </a:p>
          <a:p>
            <a:r>
              <a:rPr lang="en-US" sz="4400" b="1" dirty="0" err="1">
                <a:solidFill>
                  <a:srgbClr val="C00000"/>
                </a:solidFill>
                <a:latin typeface="UTM Avo" panose="02040603050506020204" pitchFamily="18" charset="0"/>
              </a:rPr>
              <a:t>Mỗi</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đứa</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mình</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một</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khác</a:t>
            </a:r>
            <a:r>
              <a:rPr lang="en-US" sz="4400" b="1" dirty="0">
                <a:solidFill>
                  <a:srgbClr val="C00000"/>
                </a:solidFill>
                <a:latin typeface="UTM Avo" panose="02040603050506020204" pitchFamily="18" charset="0"/>
              </a:rPr>
              <a:t>/</a:t>
            </a:r>
          </a:p>
          <a:p>
            <a:r>
              <a:rPr lang="en-US" sz="4400" b="1" dirty="0" err="1">
                <a:solidFill>
                  <a:srgbClr val="C00000"/>
                </a:solidFill>
                <a:latin typeface="UTM Avo" panose="02040603050506020204" pitchFamily="18" charset="0"/>
              </a:rPr>
              <a:t>Cùng</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ngân</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nga</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câu</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hát</a:t>
            </a:r>
            <a:r>
              <a:rPr lang="en-US" sz="4400" b="1" dirty="0">
                <a:solidFill>
                  <a:srgbClr val="C00000"/>
                </a:solidFill>
                <a:latin typeface="UTM Avo" panose="02040603050506020204" pitchFamily="18" charset="0"/>
              </a:rPr>
              <a:t>/</a:t>
            </a:r>
          </a:p>
          <a:p>
            <a:r>
              <a:rPr lang="en-US" sz="4400" b="1" dirty="0" err="1">
                <a:solidFill>
                  <a:srgbClr val="C00000"/>
                </a:solidFill>
                <a:latin typeface="UTM Avo" panose="02040603050506020204" pitchFamily="18" charset="0"/>
              </a:rPr>
              <a:t>Chẳng</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giọng</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nào</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giống</a:t>
            </a:r>
            <a:r>
              <a:rPr lang="en-US" sz="4400" b="1" dirty="0">
                <a:solidFill>
                  <a:srgbClr val="C00000"/>
                </a:solidFill>
                <a:latin typeface="UTM Avo" panose="02040603050506020204" pitchFamily="18" charset="0"/>
              </a:rPr>
              <a:t> </a:t>
            </a:r>
            <a:r>
              <a:rPr lang="en-US" sz="4400" b="1" dirty="0" err="1">
                <a:solidFill>
                  <a:srgbClr val="C00000"/>
                </a:solidFill>
                <a:latin typeface="UTM Avo" panose="02040603050506020204" pitchFamily="18" charset="0"/>
              </a:rPr>
              <a:t>nhau</a:t>
            </a:r>
            <a:r>
              <a:rPr lang="en-US" sz="4400" b="1" dirty="0">
                <a:solidFill>
                  <a:srgbClr val="C00000"/>
                </a:solidFill>
                <a:latin typeface="UTM Avo" panose="02040603050506020204" pitchFamily="18" charset="0"/>
              </a:rPr>
              <a:t>.//</a:t>
            </a:r>
            <a:endParaRPr lang="en-US" sz="2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26395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Mỗi</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rgbClr val="33CC33"/>
                </a:solidFill>
                <a:latin typeface="UTM Avo" panose="02040603050506020204" pitchFamily="18" charset="0"/>
              </a:rPr>
              <a:t>Bạn có nghĩ vu vơ</a:t>
            </a:r>
          </a:p>
          <a:p>
            <a:r>
              <a:rPr lang="en-US" sz="2800" b="1">
                <a:solidFill>
                  <a:srgbClr val="33CC33"/>
                </a:solidFill>
                <a:latin typeface="UTM Avo" panose="02040603050506020204" pitchFamily="18" charset="0"/>
              </a:rPr>
              <a:t>Mình khác nhau nhiều thế</a:t>
            </a:r>
          </a:p>
          <a:p>
            <a:r>
              <a:rPr lang="en-US" sz="2800" b="1">
                <a:solidFill>
                  <a:srgbClr val="33CC33"/>
                </a:solidFill>
                <a:latin typeface="UTM Avo" panose="02040603050506020204" pitchFamily="18" charset="0"/>
              </a:rPr>
              <a:t>Nếu mỗi người một vẻ</a:t>
            </a:r>
          </a:p>
          <a:p>
            <a:r>
              <a:rPr lang="en-US" sz="2800" b="1">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rgbClr val="FF6600"/>
                </a:solidFill>
                <a:latin typeface="UTM Avo" panose="02040603050506020204" pitchFamily="18" charset="0"/>
              </a:rPr>
              <a:t>Cũng giống như chúng mình</a:t>
            </a:r>
          </a:p>
          <a:p>
            <a:r>
              <a:rPr lang="en-US" sz="2800" b="1">
                <a:solidFill>
                  <a:srgbClr val="FF6600"/>
                </a:solidFill>
                <a:latin typeface="UTM Avo" panose="02040603050506020204" pitchFamily="18" charset="0"/>
              </a:rPr>
              <a:t>Ai cũng đều đáng mến</a:t>
            </a:r>
          </a:p>
          <a:p>
            <a:r>
              <a:rPr lang="en-US" sz="2800" b="1">
                <a:solidFill>
                  <a:srgbClr val="FF6600"/>
                </a:solidFill>
                <a:latin typeface="UTM Avo" panose="02040603050506020204" pitchFamily="18" charset="0"/>
              </a:rPr>
              <a:t>Và khi giọng hòa quyện</a:t>
            </a:r>
          </a:p>
          <a:p>
            <a:r>
              <a:rPr lang="en-US" sz="2800" b="1">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354631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65C274-746A-EE6E-3CF8-7D02B81DE909}"/>
              </a:ext>
            </a:extLst>
          </p:cNvPr>
          <p:cNvSpPr txBox="1"/>
          <p:nvPr/>
        </p:nvSpPr>
        <p:spPr>
          <a:xfrm>
            <a:off x="337781" y="1302374"/>
            <a:ext cx="11062648" cy="707886"/>
          </a:xfrm>
          <a:prstGeom prst="rect">
            <a:avLst/>
          </a:prstGeom>
          <a:noFill/>
        </p:spPr>
        <p:txBody>
          <a:bodyPr wrap="square">
            <a:spAutoFit/>
          </a:bodyPr>
          <a:lstStyle/>
          <a:p>
            <a:r>
              <a:rPr lang="en-US" sz="4000" b="1" dirty="0" err="1">
                <a:solidFill>
                  <a:srgbClr val="C00000"/>
                </a:solidFill>
                <a:latin typeface="UTM Avo" panose="02040603050506020204" pitchFamily="18" charset="0"/>
              </a:rPr>
              <a:t>Ngân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nga</a:t>
            </a:r>
            <a:r>
              <a:rPr lang="en-US" sz="4000" b="1" dirty="0">
                <a:solidFill>
                  <a:srgbClr val="C00000"/>
                </a:solidFill>
                <a:latin typeface="UTM Avo" panose="02040603050506020204" pitchFamily="18" charset="0"/>
              </a:rPr>
              <a:t> : </a:t>
            </a:r>
            <a:r>
              <a:rPr lang="en-US" sz="4000" b="1" dirty="0" err="1">
                <a:solidFill>
                  <a:srgbClr val="C00000"/>
                </a:solidFill>
                <a:latin typeface="UTM Avo" panose="02040603050506020204" pitchFamily="18" charset="0"/>
              </a:rPr>
              <a:t>Ngân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như</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kéo</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dài</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mãi</a:t>
            </a:r>
            <a:endParaRPr lang="en-US" sz="4000" dirty="0"/>
          </a:p>
        </p:txBody>
      </p:sp>
      <p:sp>
        <p:nvSpPr>
          <p:cNvPr id="4" name="TextBox 3">
            <a:extLst>
              <a:ext uri="{FF2B5EF4-FFF2-40B4-BE49-F238E27FC236}">
                <a16:creationId xmlns:a16="http://schemas.microsoft.com/office/drawing/2014/main" id="{F2758F81-7EDA-43F7-8817-8BB64E3F604D}"/>
              </a:ext>
            </a:extLst>
          </p:cNvPr>
          <p:cNvSpPr txBox="1"/>
          <p:nvPr/>
        </p:nvSpPr>
        <p:spPr>
          <a:xfrm>
            <a:off x="40944" y="2175400"/>
            <a:ext cx="12192000" cy="707886"/>
          </a:xfrm>
          <a:prstGeom prst="rect">
            <a:avLst/>
          </a:prstGeom>
          <a:noFill/>
        </p:spPr>
        <p:txBody>
          <a:bodyPr wrap="square">
            <a:spAutoFit/>
          </a:bodyPr>
          <a:lstStyle/>
          <a:p>
            <a:r>
              <a:rPr lang="en-US" sz="4000" b="1" dirty="0" err="1">
                <a:solidFill>
                  <a:srgbClr val="C00000"/>
                </a:solidFill>
                <a:latin typeface="UTM Avo" panose="02040603050506020204" pitchFamily="18" charset="0"/>
              </a:rPr>
              <a:t>Hoà</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quyện</a:t>
            </a:r>
            <a:r>
              <a:rPr lang="en-US" sz="4000" b="1" dirty="0">
                <a:solidFill>
                  <a:srgbClr val="C00000"/>
                </a:solidFill>
                <a:latin typeface="UTM Avo" panose="02040603050506020204" pitchFamily="18" charset="0"/>
              </a:rPr>
              <a:t> : </a:t>
            </a:r>
            <a:r>
              <a:rPr lang="en-US" sz="4000" b="1" dirty="0" err="1">
                <a:solidFill>
                  <a:srgbClr val="C00000"/>
                </a:solidFill>
                <a:latin typeface="UTM Avo" panose="02040603050506020204" pitchFamily="18" charset="0"/>
              </a:rPr>
              <a:t>Hoà</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lẫn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vào</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nhau</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như</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quyện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lại</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làm</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một</a:t>
            </a:r>
            <a:endParaRPr lang="en-US" sz="4000" dirty="0"/>
          </a:p>
        </p:txBody>
      </p:sp>
      <p:sp>
        <p:nvSpPr>
          <p:cNvPr id="5" name="TextBox 4">
            <a:extLst>
              <a:ext uri="{FF2B5EF4-FFF2-40B4-BE49-F238E27FC236}">
                <a16:creationId xmlns:a16="http://schemas.microsoft.com/office/drawing/2014/main" id="{433D1DED-77BD-937A-7111-C9CAF8D29726}"/>
              </a:ext>
            </a:extLst>
          </p:cNvPr>
          <p:cNvSpPr txBox="1"/>
          <p:nvPr/>
        </p:nvSpPr>
        <p:spPr>
          <a:xfrm>
            <a:off x="27296" y="3048426"/>
            <a:ext cx="12192000" cy="1323439"/>
          </a:xfrm>
          <a:prstGeom prst="rect">
            <a:avLst/>
          </a:prstGeom>
          <a:noFill/>
        </p:spPr>
        <p:txBody>
          <a:bodyPr wrap="square">
            <a:spAutoFit/>
          </a:bodyPr>
          <a:lstStyle/>
          <a:p>
            <a:pPr algn="ctr"/>
            <a:r>
              <a:rPr lang="en-US" sz="4000" b="1" dirty="0">
                <a:solidFill>
                  <a:srgbClr val="C00000"/>
                </a:solidFill>
                <a:latin typeface="UTM Avo" panose="02040603050506020204" pitchFamily="18" charset="0"/>
              </a:rPr>
              <a:t>Vang </a:t>
            </a:r>
            <a:r>
              <a:rPr lang="en-US" sz="4000" b="1" dirty="0" err="1">
                <a:solidFill>
                  <a:srgbClr val="C00000"/>
                </a:solidFill>
                <a:latin typeface="UTM Avo" panose="02040603050506020204" pitchFamily="18" charset="0"/>
              </a:rPr>
              <a:t>lừng</a:t>
            </a:r>
            <a:r>
              <a:rPr lang="en-US" sz="4000" b="1" dirty="0">
                <a:solidFill>
                  <a:srgbClr val="C00000"/>
                </a:solidFill>
                <a:latin typeface="UTM Avo" panose="02040603050506020204" pitchFamily="18" charset="0"/>
              </a:rPr>
              <a:t> : Vang </a:t>
            </a:r>
            <a:r>
              <a:rPr lang="en-US" sz="4000" b="1" dirty="0" err="1">
                <a:solidFill>
                  <a:srgbClr val="C00000"/>
                </a:solidFill>
                <a:latin typeface="UTM Avo" panose="02040603050506020204" pitchFamily="18" charset="0"/>
              </a:rPr>
              <a:t>lên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và</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truyền</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đi</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rất</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xa</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như</a:t>
            </a:r>
            <a:r>
              <a:rPr lang="en-US" sz="4000" b="1" dirty="0">
                <a:solidFill>
                  <a:srgbClr val="C00000"/>
                </a:solidFill>
                <a:latin typeface="UTM Avo" panose="02040603050506020204" pitchFamily="18" charset="0"/>
              </a:rPr>
              <a:t> ở </a:t>
            </a:r>
            <a:r>
              <a:rPr lang="en-US" sz="4000" b="1" dirty="0" err="1">
                <a:solidFill>
                  <a:srgbClr val="C00000"/>
                </a:solidFill>
                <a:latin typeface="UTM Avo" panose="02040603050506020204" pitchFamily="18" charset="0"/>
              </a:rPr>
              <a:t>đâu</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cũng</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nghe</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thấy</a:t>
            </a:r>
            <a:r>
              <a:rPr lang="en-US" sz="4000" b="1" dirty="0">
                <a:solidFill>
                  <a:srgbClr val="C00000"/>
                </a:solidFill>
                <a:latin typeface="UTM Avo" panose="02040603050506020204" pitchFamily="18" charset="0"/>
              </a:rPr>
              <a:t> </a:t>
            </a:r>
            <a:endParaRPr lang="en-US" sz="4000" dirty="0"/>
          </a:p>
        </p:txBody>
      </p:sp>
    </p:spTree>
    <p:extLst>
      <p:ext uri="{BB962C8B-B14F-4D97-AF65-F5344CB8AC3E}">
        <p14:creationId xmlns:p14="http://schemas.microsoft.com/office/powerpoint/2010/main" val="14780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dirty="0" err="1">
                <a:ln w="19050">
                  <a:solidFill>
                    <a:schemeClr val="bg1">
                      <a:lumMod val="10000"/>
                    </a:schemeClr>
                  </a:solidFill>
                </a:ln>
                <a:solidFill>
                  <a:srgbClr val="00CC00"/>
                </a:solidFill>
                <a:latin typeface="#9Slide05 FS Blonde Script" panose="03000503000000000000" pitchFamily="65" charset="0"/>
              </a:rPr>
              <a:t>Luyện</a:t>
            </a:r>
            <a:r>
              <a:rPr lang="en-US" sz="10000" b="1" dirty="0">
                <a:ln w="19050">
                  <a:solidFill>
                    <a:schemeClr val="bg1">
                      <a:lumMod val="10000"/>
                    </a:schemeClr>
                  </a:solidFill>
                </a:ln>
                <a:solidFill>
                  <a:srgbClr val="00CC00"/>
                </a:solidFill>
                <a:latin typeface="#9Slide05 FS Blonde Script" panose="03000503000000000000" pitchFamily="65" charset="0"/>
              </a:rPr>
              <a:t> </a:t>
            </a:r>
            <a:r>
              <a:rPr lang="en-US" sz="10000" b="1" dirty="0" err="1">
                <a:ln w="19050">
                  <a:solidFill>
                    <a:schemeClr val="bg1">
                      <a:lumMod val="10000"/>
                    </a:schemeClr>
                  </a:solidFill>
                </a:ln>
                <a:solidFill>
                  <a:srgbClr val="00CC00"/>
                </a:solidFill>
                <a:latin typeface="#9Slide05 FS Blonde Script" panose="03000503000000000000" pitchFamily="65" charset="0"/>
              </a:rPr>
              <a:t>đọc</a:t>
            </a:r>
            <a:r>
              <a:rPr lang="en-US" sz="10000" b="1" dirty="0">
                <a:ln w="19050">
                  <a:solidFill>
                    <a:schemeClr val="bg1">
                      <a:lumMod val="10000"/>
                    </a:schemeClr>
                  </a:solidFill>
                </a:ln>
                <a:solidFill>
                  <a:srgbClr val="00CC00"/>
                </a:solidFill>
                <a:latin typeface="#9Slide05 FS Blonde Script" panose="03000503000000000000" pitchFamily="65" charset="0"/>
              </a:rPr>
              <a:t> </a:t>
            </a:r>
            <a:r>
              <a:rPr lang="en-US" sz="10000" b="1" dirty="0" err="1">
                <a:ln w="19050">
                  <a:solidFill>
                    <a:schemeClr val="bg1">
                      <a:lumMod val="10000"/>
                    </a:schemeClr>
                  </a:solidFill>
                </a:ln>
                <a:solidFill>
                  <a:srgbClr val="00CC00"/>
                </a:solidFill>
                <a:latin typeface="#9Slide05 FS Blonde Script" panose="03000503000000000000" pitchFamily="65" charset="0"/>
              </a:rPr>
              <a:t>theo</a:t>
            </a:r>
            <a:r>
              <a:rPr lang="en-US" sz="10000" b="1" dirty="0">
                <a:ln w="19050">
                  <a:solidFill>
                    <a:schemeClr val="bg1">
                      <a:lumMod val="10000"/>
                    </a:schemeClr>
                  </a:solidFill>
                </a:ln>
                <a:solidFill>
                  <a:srgbClr val="00CC00"/>
                </a:solidFill>
                <a:latin typeface="#9Slide05 FS Blonde Script" panose="03000503000000000000" pitchFamily="65" charset="0"/>
              </a:rPr>
              <a:t> </a:t>
            </a:r>
            <a:r>
              <a:rPr lang="en-US" sz="10000" b="1" dirty="0" err="1">
                <a:ln w="19050">
                  <a:solidFill>
                    <a:schemeClr val="bg1">
                      <a:lumMod val="10000"/>
                    </a:schemeClr>
                  </a:solidFill>
                </a:ln>
                <a:solidFill>
                  <a:srgbClr val="00CC00"/>
                </a:solidFill>
                <a:latin typeface="#9Slide05 FS Blonde Script" panose="03000503000000000000" pitchFamily="65" charset="0"/>
              </a:rPr>
              <a:t>nhóm</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25702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Mỗi</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rgbClr val="33CC33"/>
                </a:solidFill>
                <a:latin typeface="UTM Avo" panose="02040603050506020204" pitchFamily="18" charset="0"/>
              </a:rPr>
              <a:t>Bạn có nghĩ vu vơ</a:t>
            </a:r>
          </a:p>
          <a:p>
            <a:r>
              <a:rPr lang="en-US" sz="2800" b="1">
                <a:solidFill>
                  <a:srgbClr val="33CC33"/>
                </a:solidFill>
                <a:latin typeface="UTM Avo" panose="02040603050506020204" pitchFamily="18" charset="0"/>
              </a:rPr>
              <a:t>Mình khác nhau nhiều thế</a:t>
            </a:r>
          </a:p>
          <a:p>
            <a:r>
              <a:rPr lang="en-US" sz="2800" b="1">
                <a:solidFill>
                  <a:srgbClr val="33CC33"/>
                </a:solidFill>
                <a:latin typeface="UTM Avo" panose="02040603050506020204" pitchFamily="18" charset="0"/>
              </a:rPr>
              <a:t>Nếu mỗi người một vẻ</a:t>
            </a:r>
          </a:p>
          <a:p>
            <a:r>
              <a:rPr lang="en-US" sz="2800" b="1">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rgbClr val="FF6600"/>
                </a:solidFill>
                <a:latin typeface="UTM Avo" panose="02040603050506020204" pitchFamily="18" charset="0"/>
              </a:rPr>
              <a:t>Cũng giống như chúng mình</a:t>
            </a:r>
          </a:p>
          <a:p>
            <a:r>
              <a:rPr lang="en-US" sz="2800" b="1">
                <a:solidFill>
                  <a:srgbClr val="FF6600"/>
                </a:solidFill>
                <a:latin typeface="UTM Avo" panose="02040603050506020204" pitchFamily="18" charset="0"/>
              </a:rPr>
              <a:t>Ai cũng đều đáng mến</a:t>
            </a:r>
          </a:p>
          <a:p>
            <a:r>
              <a:rPr lang="en-US" sz="2800" b="1">
                <a:solidFill>
                  <a:srgbClr val="FF6600"/>
                </a:solidFill>
                <a:latin typeface="UTM Avo" panose="02040603050506020204" pitchFamily="18" charset="0"/>
              </a:rPr>
              <a:t>Và khi giọng hòa quyện</a:t>
            </a:r>
          </a:p>
          <a:p>
            <a:r>
              <a:rPr lang="en-US" sz="2800" b="1">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298349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4898571" cy="6858000"/>
          </a:xfrm>
          <a:prstGeom prst="rect">
            <a:avLst/>
          </a:prstGeom>
        </p:spPr>
      </p:pic>
      <p:grpSp>
        <p:nvGrpSpPr>
          <p:cNvPr id="6" name="Group 5"/>
          <p:cNvGrpSpPr/>
          <p:nvPr/>
        </p:nvGrpSpPr>
        <p:grpSpPr>
          <a:xfrm>
            <a:off x="5217459" y="79337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89912" y="1048871"/>
              <a:ext cx="3455894" cy="769441"/>
            </a:xfrm>
            <a:prstGeom prst="rect">
              <a:avLst/>
            </a:prstGeom>
            <a:noFill/>
          </p:spPr>
          <p:txBody>
            <a:bodyPr wrap="square" rtlCol="0">
              <a:spAutoFit/>
            </a:bodyPr>
            <a:lstStyle/>
            <a:p>
              <a:pPr algn="ctr"/>
              <a:r>
                <a:rPr lang="en-US" sz="4400" b="1">
                  <a:solidFill>
                    <a:schemeClr val="bg1"/>
                  </a:solidFill>
                  <a:effectLst>
                    <a:outerShdw blurRad="38100" dist="38100" dir="2700000" algn="tl">
                      <a:srgbClr val="000000">
                        <a:alpha val="43137"/>
                      </a:srgbClr>
                    </a:outerShdw>
                  </a:effectLst>
                  <a:latin typeface="UTM Avo" panose="02040603050506020204" pitchFamily="18" charset="0"/>
                </a:rPr>
                <a:t>CHỦ ĐIỂM</a:t>
              </a:r>
            </a:p>
          </p:txBody>
        </p:sp>
      </p:grpSp>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1. Những chi tiết nào trong bài thơ cho thấy các bạn nhận ra “mỗi đứa mình một khác”?</a:t>
              </a: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3661" y="2774752"/>
            <a:ext cx="6184234"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Bạn có thấy lạ không</a:t>
            </a:r>
          </a:p>
          <a:p>
            <a:r>
              <a:rPr lang="en-US" sz="2800" b="1">
                <a:solidFill>
                  <a:schemeClr val="accent1">
                    <a:lumMod val="75000"/>
                  </a:schemeClr>
                </a:solidFill>
                <a:latin typeface="UTM Avo" panose="02040603050506020204" pitchFamily="18" charset="0"/>
              </a:rPr>
              <a:t>Mỗi đứa mình một khác</a:t>
            </a:r>
          </a:p>
          <a:p>
            <a:r>
              <a:rPr lang="en-US" sz="2800" b="1">
                <a:solidFill>
                  <a:schemeClr val="accent1">
                    <a:lumMod val="75000"/>
                  </a:schemeClr>
                </a:solidFill>
                <a:latin typeface="UTM Avo" panose="02040603050506020204" pitchFamily="18" charset="0"/>
              </a:rPr>
              <a:t>Cùng ngân nga câu hát</a:t>
            </a:r>
          </a:p>
          <a:p>
            <a:r>
              <a:rPr lang="en-US" sz="2800" b="1">
                <a:solidFill>
                  <a:schemeClr val="accent1">
                    <a:lumMod val="75000"/>
                  </a:schemeClr>
                </a:solidFill>
                <a:latin typeface="UTM Avo" panose="02040603050506020204" pitchFamily="18" charset="0"/>
              </a:rPr>
              <a:t>Chẳng giọng nào giống nhau.</a:t>
            </a:r>
          </a:p>
        </p:txBody>
      </p:sp>
      <p:sp>
        <p:nvSpPr>
          <p:cNvPr id="7" name="TextBox 6"/>
          <p:cNvSpPr txBox="1"/>
          <p:nvPr/>
        </p:nvSpPr>
        <p:spPr>
          <a:xfrm>
            <a:off x="5653660" y="4675742"/>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06399" y="2202266"/>
            <a:ext cx="3768011" cy="4776736"/>
          </a:xfrm>
          <a:prstGeom prst="rect">
            <a:avLst/>
          </a:prstGeom>
        </p:spPr>
      </p:pic>
      <p:cxnSp>
        <p:nvCxnSpPr>
          <p:cNvPr id="10" name="Straight Connector 9"/>
          <p:cNvCxnSpPr>
            <a:cxnSpLocks/>
          </p:cNvCxnSpPr>
          <p:nvPr/>
        </p:nvCxnSpPr>
        <p:spPr>
          <a:xfrm>
            <a:off x="5782236" y="4087906"/>
            <a:ext cx="3334468"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5782236" y="4507125"/>
            <a:ext cx="42062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5782236" y="5123329"/>
            <a:ext cx="3334468"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5792994" y="5547824"/>
            <a:ext cx="2886982"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792994" y="5961529"/>
            <a:ext cx="3105346"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873676" y="6415424"/>
            <a:ext cx="3133846"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EFC712F-89AB-2199-D742-9E2D2D3FFB3E}"/>
              </a:ext>
            </a:extLst>
          </p:cNvPr>
          <p:cNvGrpSpPr/>
          <p:nvPr/>
        </p:nvGrpSpPr>
        <p:grpSpPr>
          <a:xfrm>
            <a:off x="8420295" y="851356"/>
            <a:ext cx="4471785" cy="2537112"/>
            <a:chOff x="4462287" y="3383212"/>
            <a:chExt cx="4739361" cy="3070024"/>
          </a:xfrm>
        </p:grpSpPr>
        <p:pic>
          <p:nvPicPr>
            <p:cNvPr id="22" name="Picture 21">
              <a:extLst>
                <a:ext uri="{FF2B5EF4-FFF2-40B4-BE49-F238E27FC236}">
                  <a16:creationId xmlns:a16="http://schemas.microsoft.com/office/drawing/2014/main" id="{9F814520-1292-70EA-FEFD-FADF11EFD4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814" b="6814"/>
            <a:stretch/>
          </p:blipFill>
          <p:spPr bwMode="auto">
            <a:xfrm>
              <a:off x="4462287" y="3383212"/>
              <a:ext cx="4739361" cy="30700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22E1BFB-00E7-FA68-8429-13B2C59B2334}"/>
                </a:ext>
              </a:extLst>
            </p:cNvPr>
            <p:cNvSpPr txBox="1"/>
            <p:nvPr/>
          </p:nvSpPr>
          <p:spPr>
            <a:xfrm>
              <a:off x="5092329" y="4596429"/>
              <a:ext cx="2977490" cy="931060"/>
            </a:xfrm>
            <a:prstGeom prst="rect">
              <a:avLst/>
            </a:prstGeom>
            <a:noFill/>
          </p:spPr>
          <p:txBody>
            <a:bodyPr wrap="square" rtlCol="0">
              <a:spAutoFit/>
            </a:bodyPr>
            <a:lstStyle/>
            <a:p>
              <a:pPr algn="ctr"/>
              <a:r>
                <a:rPr lang="en-US" sz="4400" b="1" dirty="0" err="1">
                  <a:solidFill>
                    <a:srgbClr val="FF0000"/>
                  </a:solidFill>
                  <a:latin typeface="UTM Avo" panose="02040603050506020204" pitchFamily="18" charset="0"/>
                </a:rPr>
                <a:t>Nhóm</a:t>
              </a:r>
              <a:r>
                <a:rPr lang="en-US" sz="4400" b="1" dirty="0">
                  <a:solidFill>
                    <a:srgbClr val="FF0000"/>
                  </a:solidFill>
                  <a:latin typeface="UTM Avo" panose="02040603050506020204" pitchFamily="18" charset="0"/>
                </a:rPr>
                <a:t> 2</a:t>
              </a:r>
            </a:p>
          </p:txBody>
        </p:sp>
      </p:gr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anim calcmode="lin" valueType="num">
                                      <p:cBhvr>
                                        <p:cTn id="20" dur="250" fill="hold"/>
                                        <p:tgtEl>
                                          <p:spTgt spid="5"/>
                                        </p:tgtEl>
                                        <p:attrNameLst>
                                          <p:attrName>ppt_x</p:attrName>
                                        </p:attrNameLst>
                                      </p:cBhvr>
                                      <p:tavLst>
                                        <p:tav tm="0">
                                          <p:val>
                                            <p:strVal val="#ppt_x"/>
                                          </p:val>
                                        </p:tav>
                                        <p:tav tm="100000">
                                          <p:val>
                                            <p:strVal val="#ppt_x"/>
                                          </p:val>
                                        </p:tav>
                                      </p:tavLst>
                                    </p:anim>
                                    <p:anim calcmode="lin" valueType="num">
                                      <p:cBhvr>
                                        <p:cTn id="21" dur="250" fill="hold"/>
                                        <p:tgtEl>
                                          <p:spTgt spid="5"/>
                                        </p:tgtEl>
                                        <p:attrNameLst>
                                          <p:attrName>ppt_y</p:attrName>
                                        </p:attrNameLst>
                                      </p:cBhvr>
                                      <p:tavLst>
                                        <p:tav tm="0">
                                          <p:val>
                                            <p:strVal val="#ppt_y+.1"/>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 Bạn nhỏ lo lắng điều gì về sự khác biệt đó?</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45353" y="240631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3208" y="1702719"/>
            <a:ext cx="7817568" cy="5155281"/>
          </a:xfrm>
          <a:prstGeom prst="rect">
            <a:avLst/>
          </a:prstGeom>
        </p:spPr>
      </p:pic>
      <p:sp>
        <p:nvSpPr>
          <p:cNvPr id="9" name="TextBox 8"/>
          <p:cNvSpPr txBox="1"/>
          <p:nvPr/>
        </p:nvSpPr>
        <p:spPr>
          <a:xfrm>
            <a:off x="4448908" y="3082218"/>
            <a:ext cx="6471138" cy="2554545"/>
          </a:xfrm>
          <a:prstGeom prst="rect">
            <a:avLst/>
          </a:prstGeom>
          <a:noFill/>
        </p:spPr>
        <p:txBody>
          <a:bodyPr wrap="square" rtlCol="0">
            <a:spAutoFit/>
          </a:bodyPr>
          <a:lstStyle/>
          <a:p>
            <a:pPr algn="ctr"/>
            <a:r>
              <a:rPr lang="en-US" sz="3200" b="1">
                <a:solidFill>
                  <a:srgbClr val="0070C0"/>
                </a:solidFill>
                <a:latin typeface="UTM Aptima" panose="02040603050506020204" pitchFamily="18" charset="0"/>
              </a:rPr>
              <a:t>Bạn nhỏ lo lắng rằng nếu </a:t>
            </a:r>
          </a:p>
          <a:p>
            <a:pPr algn="ctr"/>
            <a:r>
              <a:rPr lang="en-US" sz="3200" b="1">
                <a:solidFill>
                  <a:srgbClr val="0070C0"/>
                </a:solidFill>
                <a:latin typeface="UTM Aptima" panose="02040603050506020204" pitchFamily="18" charset="0"/>
              </a:rPr>
              <a:t>khác nhau nhiều như thế, liệu các bạn ấy có cách xa nhau (không thể gắn kết, không thể làm việc </a:t>
            </a:r>
          </a:p>
          <a:p>
            <a:pPr algn="ctr"/>
            <a:r>
              <a:rPr lang="en-US" sz="3200" b="1">
                <a:solidFill>
                  <a:srgbClr val="0070C0"/>
                </a:solidFill>
                <a:latin typeface="UTM Aptima" panose="02040603050506020204" pitchFamily="18" charset="0"/>
              </a:rPr>
              <a:t>cùng nhau,…)</a:t>
            </a: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D1E98-2B2E-D128-A8B5-39D431D40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783773" cy="6660107"/>
          </a:xfrm>
          <a:prstGeom prst="rect">
            <a:avLst/>
          </a:prstGeom>
        </p:spPr>
      </p:pic>
      <p:pic>
        <p:nvPicPr>
          <p:cNvPr id="5" name="Picture 4">
            <a:extLst>
              <a:ext uri="{FF2B5EF4-FFF2-40B4-BE49-F238E27FC236}">
                <a16:creationId xmlns:a16="http://schemas.microsoft.com/office/drawing/2014/main" id="{165F022E-3125-3628-CEB8-982072C9DC36}"/>
              </a:ext>
            </a:extLst>
          </p:cNvPr>
          <p:cNvPicPr>
            <a:picLocks noChangeAspect="1"/>
          </p:cNvPicPr>
          <p:nvPr/>
        </p:nvPicPr>
        <p:blipFill rotWithShape="1">
          <a:blip r:embed="rId3">
            <a:extLst>
              <a:ext uri="{28A0092B-C50C-407E-A947-70E740481C1C}">
                <a14:useLocalDpi xmlns:a14="http://schemas.microsoft.com/office/drawing/2010/main" val="0"/>
              </a:ext>
            </a:extLst>
          </a:blip>
          <a:srcRect l="18179" t="28280" r="23971" b="881"/>
          <a:stretch/>
        </p:blipFill>
        <p:spPr>
          <a:xfrm>
            <a:off x="7783773" y="-1"/>
            <a:ext cx="4408227" cy="3616657"/>
          </a:xfrm>
          <a:prstGeom prst="rect">
            <a:avLst/>
          </a:prstGeom>
        </p:spPr>
      </p:pic>
      <p:pic>
        <p:nvPicPr>
          <p:cNvPr id="7" name="Picture 6">
            <a:extLst>
              <a:ext uri="{FF2B5EF4-FFF2-40B4-BE49-F238E27FC236}">
                <a16:creationId xmlns:a16="http://schemas.microsoft.com/office/drawing/2014/main" id="{FB36275A-1443-4C2F-7E17-39F1A1188DAB}"/>
              </a:ext>
            </a:extLst>
          </p:cNvPr>
          <p:cNvPicPr>
            <a:picLocks noChangeAspect="1"/>
          </p:cNvPicPr>
          <p:nvPr/>
        </p:nvPicPr>
        <p:blipFill rotWithShape="1">
          <a:blip r:embed="rId4">
            <a:extLst>
              <a:ext uri="{28A0092B-C50C-407E-A947-70E740481C1C}">
                <a14:useLocalDpi xmlns:a14="http://schemas.microsoft.com/office/drawing/2010/main" val="0"/>
              </a:ext>
            </a:extLst>
          </a:blip>
          <a:srcRect l="18538" t="5475" r="25224" b="8823"/>
          <a:stretch/>
        </p:blipFill>
        <p:spPr>
          <a:xfrm>
            <a:off x="7783772" y="3616656"/>
            <a:ext cx="4408228" cy="3043450"/>
          </a:xfrm>
          <a:prstGeom prst="rect">
            <a:avLst/>
          </a:prstGeom>
        </p:spPr>
      </p:pic>
    </p:spTree>
    <p:extLst>
      <p:ext uri="{BB962C8B-B14F-4D97-AF65-F5344CB8AC3E}">
        <p14:creationId xmlns:p14="http://schemas.microsoft.com/office/powerpoint/2010/main" val="3898247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3. Bạn nhỏ đã phát hiện ra điều gì khi ngắm nhìn vườn hoa của mẹ?</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08844" y="263506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5897" y="1570871"/>
            <a:ext cx="9204182" cy="6069681"/>
          </a:xfrm>
          <a:prstGeom prst="rect">
            <a:avLst/>
          </a:prstGeom>
        </p:spPr>
      </p:pic>
      <p:sp>
        <p:nvSpPr>
          <p:cNvPr id="9" name="TextBox 8"/>
          <p:cNvSpPr txBox="1"/>
          <p:nvPr/>
        </p:nvSpPr>
        <p:spPr>
          <a:xfrm>
            <a:off x="3833447" y="3316535"/>
            <a:ext cx="7865494" cy="2554545"/>
          </a:xfrm>
          <a:prstGeom prst="rect">
            <a:avLst/>
          </a:prstGeom>
          <a:noFill/>
        </p:spPr>
        <p:txBody>
          <a:bodyPr wrap="square" rtlCol="0">
            <a:spAutoFit/>
          </a:bodyPr>
          <a:lstStyle/>
          <a:p>
            <a:pPr algn="ctr"/>
            <a:r>
              <a:rPr lang="en-US" sz="3200" b="1">
                <a:solidFill>
                  <a:srgbClr val="002060"/>
                </a:solidFill>
                <a:latin typeface="UTM Aptima" panose="02040603050506020204" pitchFamily="18" charset="0"/>
              </a:rPr>
              <a:t>Bạn nhỏ nhận ra mỗi bông hoa có </a:t>
            </a:r>
          </a:p>
          <a:p>
            <a:pPr algn="ctr"/>
            <a:r>
              <a:rPr lang="en-US" sz="3200" b="1">
                <a:solidFill>
                  <a:srgbClr val="002060"/>
                </a:solidFill>
                <a:latin typeface="UTM Aptima" panose="02040603050506020204" pitchFamily="18" charset="0"/>
              </a:rPr>
              <a:t>một màu sắc riêng, nhưng bông nào cũng lung linh, cũng đẹp. Giống như các bạn ấy, mỗi bạn nhỏ đều khác nhau, nhưng bạn nào cũng đáng yêu, đáng mến.</a:t>
            </a:r>
          </a:p>
        </p:txBody>
      </p:sp>
    </p:spTree>
    <p:extLst>
      <p:ext uri="{BB962C8B-B14F-4D97-AF65-F5344CB8AC3E}">
        <p14:creationId xmlns:p14="http://schemas.microsoft.com/office/powerpoint/2010/main" val="31569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4. Hình ảnh dàn đồng ca ở cuối bài thơ thể hiện điều gì? Tìm câu trả lời đúng.</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932166"/>
            <a:ext cx="5607936"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UTM Avo" panose="02040603050506020204" pitchFamily="18" charset="0"/>
            </a:endParaRPr>
          </a:p>
          <a:p>
            <a:pPr algn="ctr"/>
            <a:endParaRPr lang="en-US" sz="3600" b="1" dirty="0">
              <a:latin typeface="UTM Avo" panose="02040603050506020204" pitchFamily="18" charset="0"/>
            </a:endParaRPr>
          </a:p>
          <a:p>
            <a:pPr algn="ctr"/>
            <a:r>
              <a:rPr lang="en-US" sz="3600" b="1" dirty="0">
                <a:solidFill>
                  <a:srgbClr val="002060"/>
                </a:solidFill>
                <a:latin typeface="UTM Avo" panose="02040603050506020204" pitchFamily="18" charset="0"/>
              </a:rPr>
              <a:t>B. </a:t>
            </a: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p>
          <a:p>
            <a:pPr algn="ctr"/>
            <a:r>
              <a:rPr lang="en-US" sz="3600" b="1" dirty="0" err="1">
                <a:solidFill>
                  <a:srgbClr val="002060"/>
                </a:solidFill>
                <a:latin typeface="UTM Avo" panose="02040603050506020204" pitchFamily="18" charset="0"/>
              </a:rPr>
              <a:t>thống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nhất</a:t>
            </a:r>
            <a:endParaRPr lang="en-US" sz="3600" b="1" dirty="0">
              <a:solidFill>
                <a:srgbClr val="002060"/>
              </a:solidFill>
              <a:latin typeface="UTM Avo" panose="02040603050506020204" pitchFamily="18" charset="0"/>
            </a:endParaRPr>
          </a:p>
          <a:p>
            <a:pPr algn="ctr"/>
            <a:endParaRPr lang="en-US" sz="6600" b="1" dirty="0">
              <a:latin typeface="UTM Avo" panose="0204060305050602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858718"/>
            <a:ext cx="487786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UTM Avo" panose="02040603050506020204" pitchFamily="18" charset="0"/>
              </a:rPr>
              <a:t>C. Một tập thể đầy sức mạnh</a:t>
            </a: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UTM Avo" panose="02040603050506020204" pitchFamily="18" charset="0"/>
              </a:rPr>
              <a:t>D. Một tập thể rất đông người</a:t>
            </a: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endParaRPr lang="en-US" sz="3600" b="1" dirty="0">
              <a:latin typeface="UTM Avo" panose="02040603050506020204" pitchFamily="18" charset="0"/>
            </a:endParaRPr>
          </a:p>
          <a:p>
            <a:pPr marL="742950" indent="-742950" algn="ctr">
              <a:lnSpc>
                <a:spcPct val="70000"/>
              </a:lnSpc>
              <a:buAutoNum type="alphaUcPeriod"/>
            </a:pP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p>
          <a:p>
            <a:pPr algn="ctr">
              <a:lnSpc>
                <a:spcPct val="70000"/>
              </a:lnSpc>
            </a:pP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hát</a:t>
            </a:r>
            <a:r>
              <a:rPr lang="en-US" sz="6600" b="1" dirty="0">
                <a:solidFill>
                  <a:srgbClr val="002060"/>
                </a:solidFill>
                <a:latin typeface="UTM Avo" panose="02040603050506020204" pitchFamily="18" charset="0"/>
              </a:rPr>
              <a:t> </a:t>
            </a: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18420" y="2528563"/>
            <a:ext cx="6073925" cy="4858906"/>
          </a:xfrm>
          <a:prstGeom prst="rect">
            <a:avLst/>
          </a:prstGeom>
        </p:spPr>
      </p:pic>
      <p:sp>
        <p:nvSpPr>
          <p:cNvPr id="6" name="Rounded Rectangle 5"/>
          <p:cNvSpPr/>
          <p:nvPr/>
        </p:nvSpPr>
        <p:spPr>
          <a:xfrm>
            <a:off x="2738573" y="2230466"/>
            <a:ext cx="9183796" cy="4469274"/>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9647" y="2230466"/>
            <a:ext cx="8819630" cy="4524315"/>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Trong cuộc sống, mỗi người có một vẻ riêng, nhưng điều đó không làm cho chúng ta xa nhau mà bổ sung, hòa quyện với nhau, tạo thành một tập thể đa dạng mà thống nhất.</a:t>
            </a:r>
          </a:p>
          <a:p>
            <a:pPr algn="just"/>
            <a:r>
              <a:rPr lang="en-US" sz="3200" b="1">
                <a:solidFill>
                  <a:srgbClr val="002060"/>
                </a:solidFill>
                <a:latin typeface="UTM Aptima" panose="02040603050506020204" pitchFamily="18" charset="0"/>
              </a:rPr>
              <a:t>- Trong lớp học, điều kì diệu thể hiện qua mỗi bạn đều có một vẻ khác nhau ( bạn cao, bạn gầy, bạn vui tính, bạn nhút nhát,…), nhưng khi hòa vào một tập thể lớp, các bạn bổ sung, hỗ trợ cho nhau.</a:t>
            </a:r>
          </a:p>
        </p:txBody>
      </p:sp>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Đọc</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diễn</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cảm</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13563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863" y="19347"/>
            <a:ext cx="1217213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Mỗi</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rgbClr val="33CC33"/>
                </a:solidFill>
                <a:latin typeface="UTM Avo" panose="02040603050506020204" pitchFamily="18" charset="0"/>
              </a:rPr>
              <a:t>Bạn có nghĩ vu vơ</a:t>
            </a:r>
          </a:p>
          <a:p>
            <a:r>
              <a:rPr lang="en-US" sz="2800" b="1">
                <a:solidFill>
                  <a:srgbClr val="33CC33"/>
                </a:solidFill>
                <a:latin typeface="UTM Avo" panose="02040603050506020204" pitchFamily="18" charset="0"/>
              </a:rPr>
              <a:t>Mình khác nhau nhiều thế</a:t>
            </a:r>
          </a:p>
          <a:p>
            <a:r>
              <a:rPr lang="en-US" sz="2800" b="1">
                <a:solidFill>
                  <a:srgbClr val="33CC33"/>
                </a:solidFill>
                <a:latin typeface="UTM Avo" panose="02040603050506020204" pitchFamily="18" charset="0"/>
              </a:rPr>
              <a:t>Nếu mỗi người một vẻ</a:t>
            </a:r>
          </a:p>
          <a:p>
            <a:r>
              <a:rPr lang="en-US" sz="2800" b="1">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rgbClr val="FF6600"/>
                </a:solidFill>
                <a:latin typeface="UTM Avo" panose="02040603050506020204" pitchFamily="18" charset="0"/>
              </a:rPr>
              <a:t>Cũng giống như chúng mình</a:t>
            </a:r>
          </a:p>
          <a:p>
            <a:r>
              <a:rPr lang="en-US" sz="2800" b="1">
                <a:solidFill>
                  <a:srgbClr val="FF6600"/>
                </a:solidFill>
                <a:latin typeface="UTM Avo" panose="02040603050506020204" pitchFamily="18" charset="0"/>
              </a:rPr>
              <a:t>Ai cũng đều đáng mến</a:t>
            </a:r>
          </a:p>
          <a:p>
            <a:r>
              <a:rPr lang="en-US" sz="2800" b="1">
                <a:solidFill>
                  <a:srgbClr val="FF6600"/>
                </a:solidFill>
                <a:latin typeface="UTM Avo" panose="02040603050506020204" pitchFamily="18" charset="0"/>
              </a:rPr>
              <a:t>Và khi giọng hòa quyện</a:t>
            </a:r>
          </a:p>
          <a:p>
            <a:r>
              <a:rPr lang="en-US" sz="2800" b="1">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
        <p:nvSpPr>
          <p:cNvPr id="10" name="Right Brace 9">
            <a:extLst>
              <a:ext uri="{FF2B5EF4-FFF2-40B4-BE49-F238E27FC236}">
                <a16:creationId xmlns:a16="http://schemas.microsoft.com/office/drawing/2014/main" id="{D9807C9E-1017-6EF6-18CD-55E0DF4FE8DB}"/>
              </a:ext>
            </a:extLst>
          </p:cNvPr>
          <p:cNvSpPr/>
          <p:nvPr/>
        </p:nvSpPr>
        <p:spPr>
          <a:xfrm>
            <a:off x="4460410" y="1236959"/>
            <a:ext cx="620364" cy="5199797"/>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922246F-4C1A-EA24-569F-9741673AA36B}"/>
              </a:ext>
            </a:extLst>
          </p:cNvPr>
          <p:cNvSpPr/>
          <p:nvPr/>
        </p:nvSpPr>
        <p:spPr>
          <a:xfrm>
            <a:off x="10399594" y="1400456"/>
            <a:ext cx="177421" cy="337556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D294361-4BBF-3F8D-B245-C8E9580C6A8D}"/>
              </a:ext>
            </a:extLst>
          </p:cNvPr>
          <p:cNvSpPr txBox="1"/>
          <p:nvPr/>
        </p:nvSpPr>
        <p:spPr>
          <a:xfrm>
            <a:off x="5114164" y="3338362"/>
            <a:ext cx="1178425" cy="1569660"/>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khoăn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thắc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mắc</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F13CE5E-CC12-F598-942B-993F243B7801}"/>
              </a:ext>
            </a:extLst>
          </p:cNvPr>
          <p:cNvSpPr txBox="1"/>
          <p:nvPr/>
        </p:nvSpPr>
        <p:spPr>
          <a:xfrm>
            <a:off x="10729776" y="2345173"/>
            <a:ext cx="1178425"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Vui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vẻ</a:t>
            </a:r>
            <a:endParaRPr lang="en-US" sz="2400" dirty="0">
              <a:solidFill>
                <a:srgbClr val="0070C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E2464C6-3EAC-025F-285F-DA1AF1351CED}"/>
              </a:ext>
            </a:extLst>
          </p:cNvPr>
          <p:cNvCxnSpPr/>
          <p:nvPr/>
        </p:nvCxnSpPr>
        <p:spPr>
          <a:xfrm>
            <a:off x="2695070" y="1967090"/>
            <a:ext cx="11780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9F4C8-AD8F-2A67-9B85-8F3B202FBFBE}"/>
              </a:ext>
            </a:extLst>
          </p:cNvPr>
          <p:cNvCxnSpPr/>
          <p:nvPr/>
        </p:nvCxnSpPr>
        <p:spPr>
          <a:xfrm>
            <a:off x="8908637" y="2806838"/>
            <a:ext cx="11780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597890-39B6-50AD-FB4D-E5CF7DBFD6D2}"/>
              </a:ext>
            </a:extLst>
          </p:cNvPr>
          <p:cNvCxnSpPr/>
          <p:nvPr/>
        </p:nvCxnSpPr>
        <p:spPr>
          <a:xfrm>
            <a:off x="6553200" y="2345173"/>
            <a:ext cx="11780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366A3B-E8F5-E7D6-CA43-000CCC0F6DFC}"/>
              </a:ext>
            </a:extLst>
          </p:cNvPr>
          <p:cNvCxnSpPr/>
          <p:nvPr/>
        </p:nvCxnSpPr>
        <p:spPr>
          <a:xfrm>
            <a:off x="7778861" y="1537185"/>
            <a:ext cx="11780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1B568C-4F87-FD7E-74A9-B31C79683FE0}"/>
              </a:ext>
            </a:extLst>
          </p:cNvPr>
          <p:cNvCxnSpPr/>
          <p:nvPr/>
        </p:nvCxnSpPr>
        <p:spPr>
          <a:xfrm>
            <a:off x="8618917" y="4752812"/>
            <a:ext cx="11780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88017D-A2C7-4B8C-5136-A9B9BA1BA1F7}"/>
              </a:ext>
            </a:extLst>
          </p:cNvPr>
          <p:cNvCxnSpPr/>
          <p:nvPr/>
        </p:nvCxnSpPr>
        <p:spPr>
          <a:xfrm>
            <a:off x="8498804" y="3933555"/>
            <a:ext cx="11780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D616AA-C58B-9594-FBE3-CC4259DD091A}"/>
              </a:ext>
            </a:extLst>
          </p:cNvPr>
          <p:cNvCxnSpPr>
            <a:cxnSpLocks/>
          </p:cNvCxnSpPr>
          <p:nvPr/>
        </p:nvCxnSpPr>
        <p:spPr>
          <a:xfrm>
            <a:off x="2239782" y="5340362"/>
            <a:ext cx="8173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3AD3E1-23B4-D766-0E19-FB4F6F7F49E6}"/>
              </a:ext>
            </a:extLst>
          </p:cNvPr>
          <p:cNvCxnSpPr>
            <a:cxnSpLocks/>
          </p:cNvCxnSpPr>
          <p:nvPr/>
        </p:nvCxnSpPr>
        <p:spPr>
          <a:xfrm>
            <a:off x="1422465" y="5749437"/>
            <a:ext cx="137532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E5F681-B616-1337-6B77-A123F66E8641}"/>
              </a:ext>
            </a:extLst>
          </p:cNvPr>
          <p:cNvCxnSpPr>
            <a:cxnSpLocks/>
          </p:cNvCxnSpPr>
          <p:nvPr/>
        </p:nvCxnSpPr>
        <p:spPr>
          <a:xfrm>
            <a:off x="2369436" y="6657378"/>
            <a:ext cx="121992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thuộc</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lòng</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bài</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4800" b="1" dirty="0" err="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thơ</a:t>
              </a:r>
              <a:r>
                <a:rPr lang="en-US" altLang="zh-CN"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047" y="19347"/>
            <a:ext cx="12139953"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p>
          <a:p>
            <a:r>
              <a:rPr lang="en-US" sz="2800" b="1" dirty="0" err="1">
                <a:solidFill>
                  <a:srgbClr val="C00000"/>
                </a:solidFill>
                <a:latin typeface="UTM Avo" panose="02040603050506020204" pitchFamily="18" charset="0"/>
              </a:rPr>
              <a:t>Mỗi</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endParaRPr lang="en-US" sz="2800" b="1" dirty="0">
              <a:solidFill>
                <a:srgbClr val="C00000"/>
              </a:solidFill>
              <a:latin typeface="UTM Avo" panose="02040603050506020204" pitchFamily="18" charset="0"/>
            </a:endParaRP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r>
              <a:rPr lang="en-US" sz="2800" b="1" dirty="0">
                <a:solidFill>
                  <a:schemeClr val="accent1">
                    <a:lumMod val="75000"/>
                  </a:schemeClr>
                </a:solidFill>
                <a:latin typeface="UTM Avo" panose="02040603050506020204" pitchFamily="18" charset="0"/>
              </a:rPr>
              <a:t> </a:t>
            </a:r>
          </a:p>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endParaRPr lang="en-US" sz="2800" b="1" dirty="0">
              <a:solidFill>
                <a:schemeClr val="accent1">
                  <a:lumMod val="75000"/>
                </a:schemeClr>
              </a:solidFill>
              <a:latin typeface="UTM Avo" panose="02040603050506020204" pitchFamily="18" charset="0"/>
            </a:endParaRPr>
          </a:p>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endParaRPr lang="en-US" sz="2800" b="1" dirty="0">
              <a:solidFill>
                <a:schemeClr val="accent1">
                  <a:lumMod val="75000"/>
                </a:schemeClr>
              </a:solidFill>
              <a:latin typeface="UTM Avo" panose="02040603050506020204" pitchFamily="18" charset="0"/>
            </a:endParaRPr>
          </a:p>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endParaRPr lang="en-US" sz="2800" b="1" dirty="0">
              <a:solidFill>
                <a:schemeClr val="accent1">
                  <a:lumMod val="75000"/>
                </a:schemeClr>
              </a:solidFill>
              <a:latin typeface="UTM Avo" panose="02040603050506020204" pitchFamily="18" charset="0"/>
            </a:endParaRPr>
          </a:p>
        </p:txBody>
      </p:sp>
      <p:sp>
        <p:nvSpPr>
          <p:cNvPr id="5" name="TextBox 4"/>
          <p:cNvSpPr txBox="1"/>
          <p:nvPr/>
        </p:nvSpPr>
        <p:spPr>
          <a:xfrm>
            <a:off x="320362" y="4841496"/>
            <a:ext cx="6184235" cy="1815882"/>
          </a:xfrm>
          <a:prstGeom prst="rect">
            <a:avLst/>
          </a:prstGeom>
          <a:noFill/>
        </p:spPr>
        <p:txBody>
          <a:bodyPr wrap="square" rtlCol="0">
            <a:spAutoFit/>
          </a:bodyPr>
          <a:lstStyle/>
          <a:p>
            <a:r>
              <a:rPr lang="en-US" sz="2800" b="1" dirty="0" err="1">
                <a:solidFill>
                  <a:srgbClr val="33CC33"/>
                </a:solidFill>
                <a:latin typeface="UTM Avo" panose="02040603050506020204" pitchFamily="18" charset="0"/>
              </a:rPr>
              <a:t>Bạn</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có</a:t>
            </a:r>
            <a:r>
              <a:rPr lang="en-US" sz="2800" b="1" dirty="0">
                <a:solidFill>
                  <a:srgbClr val="33CC33"/>
                </a:solidFill>
                <a:latin typeface="UTM Avo" panose="02040603050506020204" pitchFamily="18" charset="0"/>
              </a:rPr>
              <a:t> </a:t>
            </a:r>
          </a:p>
          <a:p>
            <a:r>
              <a:rPr lang="en-US" sz="2800" b="1" dirty="0" err="1">
                <a:solidFill>
                  <a:srgbClr val="33CC33"/>
                </a:solidFill>
                <a:latin typeface="UTM Avo" panose="02040603050506020204" pitchFamily="18" charset="0"/>
              </a:rPr>
              <a:t>Mình</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khác</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nhau</a:t>
            </a:r>
            <a:r>
              <a:rPr lang="en-US" sz="2800" b="1" dirty="0">
                <a:solidFill>
                  <a:srgbClr val="33CC33"/>
                </a:solidFill>
                <a:latin typeface="UTM Avo" panose="02040603050506020204" pitchFamily="18" charset="0"/>
              </a:rPr>
              <a:t> </a:t>
            </a:r>
          </a:p>
          <a:p>
            <a:r>
              <a:rPr lang="en-US" sz="2800" b="1" dirty="0" err="1">
                <a:solidFill>
                  <a:srgbClr val="33CC33"/>
                </a:solidFill>
                <a:latin typeface="UTM Avo" panose="02040603050506020204" pitchFamily="18" charset="0"/>
              </a:rPr>
              <a:t>Nếu</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mỗi</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người</a:t>
            </a:r>
            <a:endParaRPr lang="en-US" sz="2800" b="1" dirty="0">
              <a:solidFill>
                <a:srgbClr val="33CC33"/>
              </a:solidFill>
              <a:latin typeface="UTM Avo" panose="02040603050506020204" pitchFamily="18" charset="0"/>
            </a:endParaRPr>
          </a:p>
          <a:p>
            <a:r>
              <a:rPr lang="en-US" sz="2800" b="1" dirty="0" err="1">
                <a:solidFill>
                  <a:srgbClr val="33CC33"/>
                </a:solidFill>
                <a:latin typeface="UTM Avo" panose="02040603050506020204" pitchFamily="18" charset="0"/>
              </a:rPr>
              <a:t>Liệu</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mình</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có</a:t>
            </a:r>
            <a:r>
              <a:rPr lang="en-US" sz="2800" b="1" dirty="0">
                <a:solidFill>
                  <a:srgbClr val="33CC33"/>
                </a:solidFill>
                <a:latin typeface="UTM Avo" panose="02040603050506020204" pitchFamily="18" charset="0"/>
              </a:rPr>
              <a:t> </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p>
          <a:p>
            <a:r>
              <a:rPr lang="en-US" sz="2800" b="1" dirty="0">
                <a:solidFill>
                  <a:schemeClr val="accent5">
                    <a:lumMod val="50000"/>
                  </a:schemeClr>
                </a:solidFill>
                <a:latin typeface="UTM Avo" panose="02040603050506020204" pitchFamily="18" charset="0"/>
              </a:rPr>
              <a:t>Trong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endParaRPr lang="en-US" sz="2800" b="1" dirty="0">
              <a:solidFill>
                <a:schemeClr val="accent5">
                  <a:lumMod val="50000"/>
                </a:schemeClr>
              </a:solidFill>
              <a:latin typeface="UTM Avo" panose="02040603050506020204" pitchFamily="18" charset="0"/>
            </a:endParaRP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dirty="0" err="1">
                <a:solidFill>
                  <a:srgbClr val="FF6600"/>
                </a:solidFill>
                <a:latin typeface="UTM Avo" panose="02040603050506020204" pitchFamily="18" charset="0"/>
              </a:rPr>
              <a:t>Cũng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giống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như</a:t>
            </a:r>
            <a:r>
              <a:rPr lang="en-US" sz="2800" b="1" dirty="0">
                <a:solidFill>
                  <a:srgbClr val="FF6600"/>
                </a:solidFill>
                <a:latin typeface="UTM Avo" panose="02040603050506020204" pitchFamily="18" charset="0"/>
              </a:rPr>
              <a:t> </a:t>
            </a:r>
          </a:p>
          <a:p>
            <a:r>
              <a:rPr lang="en-US" sz="2800" b="1" dirty="0">
                <a:solidFill>
                  <a:srgbClr val="FF6600"/>
                </a:solidFill>
                <a:latin typeface="UTM Avo" panose="02040603050506020204" pitchFamily="18" charset="0"/>
              </a:rPr>
              <a:t>Ai </a:t>
            </a:r>
            <a:r>
              <a:rPr lang="en-US" sz="2800" b="1" dirty="0" err="1">
                <a:solidFill>
                  <a:srgbClr val="FF6600"/>
                </a:solidFill>
                <a:latin typeface="UTM Avo" panose="02040603050506020204" pitchFamily="18" charset="0"/>
              </a:rPr>
              <a:t>cũng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đều</a:t>
            </a:r>
            <a:endParaRPr lang="en-US" sz="2800" b="1" dirty="0">
              <a:solidFill>
                <a:srgbClr val="FF6600"/>
              </a:solidFill>
              <a:latin typeface="UTM Avo" panose="02040603050506020204" pitchFamily="18" charset="0"/>
            </a:endParaRPr>
          </a:p>
          <a:p>
            <a:r>
              <a:rPr lang="en-US" sz="2800" b="1" dirty="0" err="1">
                <a:solidFill>
                  <a:srgbClr val="FF6600"/>
                </a:solidFill>
                <a:latin typeface="UTM Avo" panose="02040603050506020204" pitchFamily="18" charset="0"/>
              </a:rPr>
              <a:t>Và</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khi</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giọng</a:t>
            </a:r>
            <a:endParaRPr lang="en-US" sz="2800" b="1" dirty="0">
              <a:solidFill>
                <a:srgbClr val="FF6600"/>
              </a:solidFill>
              <a:latin typeface="UTM Avo" panose="02040603050506020204" pitchFamily="18" charset="0"/>
            </a:endParaRPr>
          </a:p>
          <a:p>
            <a:r>
              <a:rPr lang="en-US" sz="2800" b="1" dirty="0" err="1">
                <a:solidFill>
                  <a:srgbClr val="FF6600"/>
                </a:solidFill>
                <a:latin typeface="UTM Avo" panose="02040603050506020204" pitchFamily="18" charset="0"/>
              </a:rPr>
              <a:t>Dàn</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đồng</a:t>
            </a:r>
            <a:r>
              <a:rPr lang="en-US" sz="2800" b="1" dirty="0">
                <a:solidFill>
                  <a:srgbClr val="FF6600"/>
                </a:solidFill>
                <a:latin typeface="UTM Avo" panose="02040603050506020204" pitchFamily="18" charset="0"/>
              </a:rPr>
              <a:t> ca</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
        <p:nvSpPr>
          <p:cNvPr id="11" name="TextBox 10">
            <a:extLst>
              <a:ext uri="{FF2B5EF4-FFF2-40B4-BE49-F238E27FC236}">
                <a16:creationId xmlns:a16="http://schemas.microsoft.com/office/drawing/2014/main" id="{AFA41178-75DB-A480-8F63-B0E3845D3464}"/>
              </a:ext>
            </a:extLst>
          </p:cNvPr>
          <p:cNvSpPr txBox="1"/>
          <p:nvPr/>
        </p:nvSpPr>
        <p:spPr>
          <a:xfrm>
            <a:off x="2201224" y="1054231"/>
            <a:ext cx="3452420" cy="523220"/>
          </a:xfrm>
          <a:prstGeom prst="rect">
            <a:avLst/>
          </a:prstGeom>
          <a:noFill/>
        </p:spPr>
        <p:txBody>
          <a:bodyPr wrap="square">
            <a:spAutoFit/>
          </a:bodyPr>
          <a:lstStyle/>
          <a:p>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p:txBody>
      </p:sp>
      <p:sp>
        <p:nvSpPr>
          <p:cNvPr id="13" name="TextBox 12">
            <a:extLst>
              <a:ext uri="{FF2B5EF4-FFF2-40B4-BE49-F238E27FC236}">
                <a16:creationId xmlns:a16="http://schemas.microsoft.com/office/drawing/2014/main" id="{14265597-E532-1C12-D811-99071B3D6CBE}"/>
              </a:ext>
            </a:extLst>
          </p:cNvPr>
          <p:cNvSpPr txBox="1"/>
          <p:nvPr/>
        </p:nvSpPr>
        <p:spPr>
          <a:xfrm>
            <a:off x="1935597" y="1501682"/>
            <a:ext cx="2888309" cy="523220"/>
          </a:xfrm>
          <a:prstGeom prst="rect">
            <a:avLst/>
          </a:prstGeom>
          <a:noFill/>
        </p:spPr>
        <p:txBody>
          <a:bodyPr wrap="square">
            <a:spAutoFit/>
          </a:bodyPr>
          <a:lstStyle/>
          <a:p>
            <a:pPr algn="ct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dirty="0"/>
          </a:p>
        </p:txBody>
      </p:sp>
      <p:sp>
        <p:nvSpPr>
          <p:cNvPr id="15" name="TextBox 14">
            <a:extLst>
              <a:ext uri="{FF2B5EF4-FFF2-40B4-BE49-F238E27FC236}">
                <a16:creationId xmlns:a16="http://schemas.microsoft.com/office/drawing/2014/main" id="{9F20C968-04E9-1090-6E6B-B4FBD61143DC}"/>
              </a:ext>
            </a:extLst>
          </p:cNvPr>
          <p:cNvSpPr txBox="1"/>
          <p:nvPr/>
        </p:nvSpPr>
        <p:spPr>
          <a:xfrm>
            <a:off x="2645035" y="1936160"/>
            <a:ext cx="2417084" cy="523220"/>
          </a:xfrm>
          <a:prstGeom prst="rect">
            <a:avLst/>
          </a:prstGeom>
          <a:noFill/>
        </p:spPr>
        <p:txBody>
          <a:bodyPr wrap="square">
            <a:spAutoFit/>
          </a:bodyPr>
          <a:lstStyle/>
          <a:p>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dirty="0"/>
          </a:p>
        </p:txBody>
      </p:sp>
      <p:sp>
        <p:nvSpPr>
          <p:cNvPr id="17" name="TextBox 16">
            <a:extLst>
              <a:ext uri="{FF2B5EF4-FFF2-40B4-BE49-F238E27FC236}">
                <a16:creationId xmlns:a16="http://schemas.microsoft.com/office/drawing/2014/main" id="{3840C62D-85D9-7D57-0DAA-5BAFD6ADD02F}"/>
              </a:ext>
            </a:extLst>
          </p:cNvPr>
          <p:cNvSpPr txBox="1"/>
          <p:nvPr/>
        </p:nvSpPr>
        <p:spPr>
          <a:xfrm>
            <a:off x="2944563" y="2334211"/>
            <a:ext cx="2192081" cy="523220"/>
          </a:xfrm>
          <a:prstGeom prst="rect">
            <a:avLst/>
          </a:prstGeom>
          <a:noFill/>
        </p:spPr>
        <p:txBody>
          <a:bodyPr wrap="square">
            <a:spAutoFit/>
          </a:bodyPr>
          <a:lstStyle/>
          <a:p>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endParaRPr lang="en-US" sz="2800" dirty="0"/>
          </a:p>
        </p:txBody>
      </p:sp>
      <p:sp>
        <p:nvSpPr>
          <p:cNvPr id="19" name="TextBox 18">
            <a:extLst>
              <a:ext uri="{FF2B5EF4-FFF2-40B4-BE49-F238E27FC236}">
                <a16:creationId xmlns:a16="http://schemas.microsoft.com/office/drawing/2014/main" id="{0DE60E06-C936-3049-328C-A2BFD934ABDD}"/>
              </a:ext>
            </a:extLst>
          </p:cNvPr>
          <p:cNvSpPr txBox="1"/>
          <p:nvPr/>
        </p:nvSpPr>
        <p:spPr>
          <a:xfrm>
            <a:off x="1579728" y="2938288"/>
            <a:ext cx="8127242" cy="523220"/>
          </a:xfrm>
          <a:prstGeom prst="rect">
            <a:avLst/>
          </a:prstGeom>
          <a:noFill/>
        </p:spPr>
        <p:txBody>
          <a:bodyPr wrap="square">
            <a:spAutoFit/>
          </a:bodyPr>
          <a:lstStyle/>
          <a:p>
            <a:r>
              <a:rPr lang="en-US" sz="2800" b="1" dirty="0" err="1">
                <a:solidFill>
                  <a:schemeClr val="accent1">
                    <a:lumMod val="75000"/>
                  </a:schemeClr>
                </a:solidFill>
                <a:latin typeface="UTM Avo" panose="02040603050506020204" pitchFamily="18" charset="0"/>
              </a:rPr>
              <a:t>thích</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đứng</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đầu</a:t>
            </a:r>
            <a:endParaRPr lang="en-US" sz="2800" dirty="0"/>
          </a:p>
        </p:txBody>
      </p:sp>
      <p:sp>
        <p:nvSpPr>
          <p:cNvPr id="21" name="TextBox 20">
            <a:extLst>
              <a:ext uri="{FF2B5EF4-FFF2-40B4-BE49-F238E27FC236}">
                <a16:creationId xmlns:a16="http://schemas.microsoft.com/office/drawing/2014/main" id="{C9957298-DACC-6AF9-F0DD-58BB76745396}"/>
              </a:ext>
            </a:extLst>
          </p:cNvPr>
          <p:cNvSpPr txBox="1"/>
          <p:nvPr/>
        </p:nvSpPr>
        <p:spPr>
          <a:xfrm>
            <a:off x="1538784" y="3386020"/>
            <a:ext cx="3060511" cy="523220"/>
          </a:xfrm>
          <a:prstGeom prst="rect">
            <a:avLst/>
          </a:prstGeom>
          <a:noFill/>
        </p:spPr>
        <p:txBody>
          <a:bodyPr wrap="square">
            <a:spAutoFit/>
          </a:bodyPr>
          <a:lstStyle/>
          <a:p>
            <a:r>
              <a:rPr lang="en-US" sz="2800" b="1" dirty="0">
                <a:solidFill>
                  <a:schemeClr val="accent1">
                    <a:lumMod val="75000"/>
                  </a:schemeClr>
                </a:solidFill>
                <a:latin typeface="UTM Avo" panose="02040603050506020204" pitchFamily="18" charset="0"/>
              </a:rPr>
              <a:t>hay </a:t>
            </a:r>
            <a:r>
              <a:rPr lang="en-US" sz="2800" b="1" dirty="0" err="1">
                <a:solidFill>
                  <a:schemeClr val="accent1">
                    <a:lumMod val="75000"/>
                  </a:schemeClr>
                </a:solidFill>
                <a:latin typeface="UTM Avo" panose="02040603050506020204" pitchFamily="18" charset="0"/>
              </a:rPr>
              <a:t>giận</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dỗi</a:t>
            </a:r>
            <a:endParaRPr lang="en-US" sz="2800" dirty="0"/>
          </a:p>
        </p:txBody>
      </p:sp>
      <p:sp>
        <p:nvSpPr>
          <p:cNvPr id="23" name="TextBox 22">
            <a:extLst>
              <a:ext uri="{FF2B5EF4-FFF2-40B4-BE49-F238E27FC236}">
                <a16:creationId xmlns:a16="http://schemas.microsoft.com/office/drawing/2014/main" id="{FFDDE86B-057C-BFB2-2108-2781CC9D9E09}"/>
              </a:ext>
            </a:extLst>
          </p:cNvPr>
          <p:cNvSpPr txBox="1"/>
          <p:nvPr/>
        </p:nvSpPr>
        <p:spPr>
          <a:xfrm>
            <a:off x="1525136" y="3832797"/>
            <a:ext cx="3611508" cy="523220"/>
          </a:xfrm>
          <a:prstGeom prst="rect">
            <a:avLst/>
          </a:prstGeom>
          <a:noFill/>
        </p:spPr>
        <p:txBody>
          <a:bodyPr wrap="square">
            <a:spAutoFit/>
          </a:bodyPr>
          <a:lstStyle/>
          <a:p>
            <a:r>
              <a:rPr lang="en-US" sz="2800" b="1" dirty="0" err="1">
                <a:solidFill>
                  <a:schemeClr val="accent1">
                    <a:lumMod val="75000"/>
                  </a:schemeClr>
                </a:solidFill>
                <a:latin typeface="UTM Avo" panose="02040603050506020204" pitchFamily="18" charset="0"/>
              </a:rPr>
              <a:t>thích</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thay</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đổi</a:t>
            </a:r>
            <a:r>
              <a:rPr lang="en-US" sz="2800" b="1" dirty="0">
                <a:solidFill>
                  <a:schemeClr val="accent1">
                    <a:lumMod val="75000"/>
                  </a:schemeClr>
                </a:solidFill>
                <a:latin typeface="UTM Avo" panose="02040603050506020204" pitchFamily="18" charset="0"/>
              </a:rPr>
              <a:t> </a:t>
            </a:r>
            <a:endParaRPr lang="en-US" sz="2800" dirty="0"/>
          </a:p>
        </p:txBody>
      </p:sp>
      <p:sp>
        <p:nvSpPr>
          <p:cNvPr id="25" name="TextBox 24">
            <a:extLst>
              <a:ext uri="{FF2B5EF4-FFF2-40B4-BE49-F238E27FC236}">
                <a16:creationId xmlns:a16="http://schemas.microsoft.com/office/drawing/2014/main" id="{FF55105F-C7B2-0940-3076-0F5A5BFCA5B6}"/>
              </a:ext>
            </a:extLst>
          </p:cNvPr>
          <p:cNvSpPr txBox="1"/>
          <p:nvPr/>
        </p:nvSpPr>
        <p:spPr>
          <a:xfrm>
            <a:off x="1538784" y="4242985"/>
            <a:ext cx="3840253" cy="523220"/>
          </a:xfrm>
          <a:prstGeom prst="rect">
            <a:avLst/>
          </a:prstGeom>
          <a:noFill/>
        </p:spPr>
        <p:txBody>
          <a:bodyPr wrap="square">
            <a:spAutoFit/>
          </a:bodyPr>
          <a:lstStyle/>
          <a:p>
            <a:r>
              <a:rPr lang="en-US" sz="2800" b="1" dirty="0" err="1">
                <a:solidFill>
                  <a:schemeClr val="accent1">
                    <a:lumMod val="75000"/>
                  </a:schemeClr>
                </a:solidFill>
                <a:latin typeface="UTM Avo" panose="02040603050506020204" pitchFamily="18" charset="0"/>
              </a:rPr>
              <a:t>nhiều</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ước</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mơ</a:t>
            </a:r>
            <a:r>
              <a:rPr lang="en-US" sz="2800" b="1" dirty="0">
                <a:solidFill>
                  <a:schemeClr val="accent1">
                    <a:lumMod val="75000"/>
                  </a:schemeClr>
                </a:solidFill>
                <a:latin typeface="UTM Avo" panose="02040603050506020204" pitchFamily="18" charset="0"/>
              </a:rPr>
              <a:t>.</a:t>
            </a:r>
            <a:endParaRPr lang="en-US" sz="2800" dirty="0"/>
          </a:p>
        </p:txBody>
      </p:sp>
      <p:sp>
        <p:nvSpPr>
          <p:cNvPr id="27" name="TextBox 26">
            <a:extLst>
              <a:ext uri="{FF2B5EF4-FFF2-40B4-BE49-F238E27FC236}">
                <a16:creationId xmlns:a16="http://schemas.microsoft.com/office/drawing/2014/main" id="{AC1FFB3C-7818-CA02-B326-521EF2670487}"/>
              </a:ext>
            </a:extLst>
          </p:cNvPr>
          <p:cNvSpPr txBox="1"/>
          <p:nvPr/>
        </p:nvSpPr>
        <p:spPr>
          <a:xfrm>
            <a:off x="1511488" y="4827489"/>
            <a:ext cx="8127242"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nghĩ</a:t>
            </a:r>
            <a:r>
              <a:rPr lang="en-US" sz="2800" b="1" dirty="0">
                <a:solidFill>
                  <a:srgbClr val="33CC33"/>
                </a:solidFill>
                <a:latin typeface="UTM Avo" panose="02040603050506020204" pitchFamily="18" charset="0"/>
              </a:rPr>
              <a:t> vu </a:t>
            </a:r>
            <a:r>
              <a:rPr lang="en-US" sz="2800" b="1" dirty="0" err="1">
                <a:solidFill>
                  <a:srgbClr val="33CC33"/>
                </a:solidFill>
                <a:latin typeface="UTM Avo" panose="02040603050506020204" pitchFamily="18" charset="0"/>
              </a:rPr>
              <a:t>vơ</a:t>
            </a:r>
            <a:endParaRPr lang="en-US" sz="2800" b="1" dirty="0">
              <a:solidFill>
                <a:srgbClr val="33CC33"/>
              </a:solidFill>
              <a:latin typeface="UTM Avo" panose="02040603050506020204" pitchFamily="18" charset="0"/>
            </a:endParaRPr>
          </a:p>
        </p:txBody>
      </p:sp>
      <p:sp>
        <p:nvSpPr>
          <p:cNvPr id="29" name="TextBox 28">
            <a:extLst>
              <a:ext uri="{FF2B5EF4-FFF2-40B4-BE49-F238E27FC236}">
                <a16:creationId xmlns:a16="http://schemas.microsoft.com/office/drawing/2014/main" id="{3B6951F2-1225-9B74-9B88-F4C9BFFADF8E}"/>
              </a:ext>
            </a:extLst>
          </p:cNvPr>
          <p:cNvSpPr txBox="1"/>
          <p:nvPr/>
        </p:nvSpPr>
        <p:spPr>
          <a:xfrm>
            <a:off x="2885782" y="5276327"/>
            <a:ext cx="8127242"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nhiều</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thế</a:t>
            </a:r>
            <a:endParaRPr lang="en-US" sz="2800" b="1" dirty="0">
              <a:solidFill>
                <a:srgbClr val="33CC33"/>
              </a:solidFill>
              <a:latin typeface="UTM Avo" panose="02040603050506020204" pitchFamily="18" charset="0"/>
            </a:endParaRPr>
          </a:p>
        </p:txBody>
      </p:sp>
      <p:sp>
        <p:nvSpPr>
          <p:cNvPr id="31" name="TextBox 30">
            <a:extLst>
              <a:ext uri="{FF2B5EF4-FFF2-40B4-BE49-F238E27FC236}">
                <a16:creationId xmlns:a16="http://schemas.microsoft.com/office/drawing/2014/main" id="{A58D9C5E-FD29-EB9C-B272-52E27CA0EDBD}"/>
              </a:ext>
            </a:extLst>
          </p:cNvPr>
          <p:cNvSpPr txBox="1"/>
          <p:nvPr/>
        </p:nvSpPr>
        <p:spPr>
          <a:xfrm>
            <a:off x="2736013" y="5705242"/>
            <a:ext cx="8127242"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một</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vẻ</a:t>
            </a:r>
            <a:endParaRPr lang="en-US" sz="2800" dirty="0"/>
          </a:p>
        </p:txBody>
      </p:sp>
      <p:sp>
        <p:nvSpPr>
          <p:cNvPr id="33" name="TextBox 32">
            <a:extLst>
              <a:ext uri="{FF2B5EF4-FFF2-40B4-BE49-F238E27FC236}">
                <a16:creationId xmlns:a16="http://schemas.microsoft.com/office/drawing/2014/main" id="{F2263A13-91AB-E239-E174-866546DFF460}"/>
              </a:ext>
            </a:extLst>
          </p:cNvPr>
          <p:cNvSpPr txBox="1"/>
          <p:nvPr/>
        </p:nvSpPr>
        <p:spPr>
          <a:xfrm>
            <a:off x="2317304" y="6108936"/>
            <a:ext cx="8127242"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cách</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xa</a:t>
            </a:r>
            <a:r>
              <a:rPr lang="en-US" sz="2800" b="1" dirty="0">
                <a:solidFill>
                  <a:srgbClr val="33CC33"/>
                </a:solidFill>
                <a:latin typeface="UTM Avo" panose="02040603050506020204" pitchFamily="18" charset="0"/>
              </a:rPr>
              <a:t>?</a:t>
            </a:r>
            <a:endParaRPr lang="en-US" sz="2800" dirty="0"/>
          </a:p>
        </p:txBody>
      </p:sp>
      <p:sp>
        <p:nvSpPr>
          <p:cNvPr id="35" name="TextBox 34">
            <a:extLst>
              <a:ext uri="{FF2B5EF4-FFF2-40B4-BE49-F238E27FC236}">
                <a16:creationId xmlns:a16="http://schemas.microsoft.com/office/drawing/2014/main" id="{C51D76A6-78FF-0960-E13D-E040A9515B05}"/>
              </a:ext>
            </a:extLst>
          </p:cNvPr>
          <p:cNvSpPr txBox="1"/>
          <p:nvPr/>
        </p:nvSpPr>
        <p:spPr>
          <a:xfrm>
            <a:off x="7697689" y="1027542"/>
            <a:ext cx="8127242"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p:txBody>
      </p:sp>
      <p:sp>
        <p:nvSpPr>
          <p:cNvPr id="37" name="TextBox 36">
            <a:extLst>
              <a:ext uri="{FF2B5EF4-FFF2-40B4-BE49-F238E27FC236}">
                <a16:creationId xmlns:a16="http://schemas.microsoft.com/office/drawing/2014/main" id="{9139041A-EC81-2D3A-6F62-2AAED11CC9F3}"/>
              </a:ext>
            </a:extLst>
          </p:cNvPr>
          <p:cNvSpPr txBox="1"/>
          <p:nvPr/>
        </p:nvSpPr>
        <p:spPr>
          <a:xfrm>
            <a:off x="8937560" y="1488428"/>
            <a:ext cx="2431025"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dirty="0"/>
          </a:p>
        </p:txBody>
      </p:sp>
      <p:sp>
        <p:nvSpPr>
          <p:cNvPr id="39" name="TextBox 38">
            <a:extLst>
              <a:ext uri="{FF2B5EF4-FFF2-40B4-BE49-F238E27FC236}">
                <a16:creationId xmlns:a16="http://schemas.microsoft.com/office/drawing/2014/main" id="{D3D6FC51-967F-70B9-5E7F-4293B062DEA3}"/>
              </a:ext>
            </a:extLst>
          </p:cNvPr>
          <p:cNvSpPr txBox="1"/>
          <p:nvPr/>
        </p:nvSpPr>
        <p:spPr>
          <a:xfrm>
            <a:off x="7884019" y="1910289"/>
            <a:ext cx="3175862"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dirty="0"/>
          </a:p>
        </p:txBody>
      </p:sp>
      <p:sp>
        <p:nvSpPr>
          <p:cNvPr id="41" name="TextBox 40">
            <a:extLst>
              <a:ext uri="{FF2B5EF4-FFF2-40B4-BE49-F238E27FC236}">
                <a16:creationId xmlns:a16="http://schemas.microsoft.com/office/drawing/2014/main" id="{913CFB7E-02C6-A71D-F3AC-DEF5E298596E}"/>
              </a:ext>
            </a:extLst>
          </p:cNvPr>
          <p:cNvSpPr txBox="1"/>
          <p:nvPr/>
        </p:nvSpPr>
        <p:spPr>
          <a:xfrm>
            <a:off x="8771804" y="2361425"/>
            <a:ext cx="2070509"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endParaRPr lang="en-US" sz="2800" dirty="0"/>
          </a:p>
        </p:txBody>
      </p:sp>
      <p:sp>
        <p:nvSpPr>
          <p:cNvPr id="43" name="TextBox 42">
            <a:extLst>
              <a:ext uri="{FF2B5EF4-FFF2-40B4-BE49-F238E27FC236}">
                <a16:creationId xmlns:a16="http://schemas.microsoft.com/office/drawing/2014/main" id="{BDAC045D-4583-3FB4-CB13-DD0BD4BFBE48}"/>
              </a:ext>
            </a:extLst>
          </p:cNvPr>
          <p:cNvSpPr txBox="1"/>
          <p:nvPr/>
        </p:nvSpPr>
        <p:spPr>
          <a:xfrm>
            <a:off x="8795393" y="3031092"/>
            <a:ext cx="2839096" cy="523220"/>
          </a:xfrm>
          <a:prstGeom prst="rect">
            <a:avLst/>
          </a:prstGeom>
          <a:noFill/>
        </p:spPr>
        <p:txBody>
          <a:bodyPr wrap="square">
            <a:spAutoFit/>
          </a:bodyPr>
          <a:lstStyle/>
          <a:p>
            <a:r>
              <a:rPr lang="en-US" sz="2800" b="1" dirty="0" err="1">
                <a:solidFill>
                  <a:srgbClr val="FF6600"/>
                </a:solidFill>
                <a:latin typeface="UTM Avo" panose="02040603050506020204" pitchFamily="18" charset="0"/>
              </a:rPr>
              <a:t>chúng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mình</a:t>
            </a:r>
            <a:endParaRPr lang="en-US" sz="2800" b="1" dirty="0">
              <a:solidFill>
                <a:srgbClr val="FF6600"/>
              </a:solidFill>
              <a:latin typeface="UTM Avo" panose="02040603050506020204" pitchFamily="18" charset="0"/>
            </a:endParaRPr>
          </a:p>
        </p:txBody>
      </p:sp>
      <p:sp>
        <p:nvSpPr>
          <p:cNvPr id="45" name="TextBox 44">
            <a:extLst>
              <a:ext uri="{FF2B5EF4-FFF2-40B4-BE49-F238E27FC236}">
                <a16:creationId xmlns:a16="http://schemas.microsoft.com/office/drawing/2014/main" id="{8959D766-D29F-C782-CE5E-0582A1EA1FDB}"/>
              </a:ext>
            </a:extLst>
          </p:cNvPr>
          <p:cNvSpPr txBox="1"/>
          <p:nvPr/>
        </p:nvSpPr>
        <p:spPr>
          <a:xfrm>
            <a:off x="8276379" y="3450695"/>
            <a:ext cx="3366613" cy="523220"/>
          </a:xfrm>
          <a:prstGeom prst="rect">
            <a:avLst/>
          </a:prstGeom>
          <a:noFill/>
        </p:spPr>
        <p:txBody>
          <a:bodyPr wrap="square">
            <a:spAutoFit/>
          </a:bodyPr>
          <a:lstStyle/>
          <a:p>
            <a:r>
              <a:rPr lang="en-US" sz="2800" b="1" dirty="0" err="1">
                <a:solidFill>
                  <a:srgbClr val="FF6600"/>
                </a:solidFill>
                <a:latin typeface="UTM Avo" panose="02040603050506020204" pitchFamily="18" charset="0"/>
              </a:rPr>
              <a:t>đáng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mến</a:t>
            </a:r>
            <a:endParaRPr lang="en-US" sz="2800" dirty="0"/>
          </a:p>
        </p:txBody>
      </p:sp>
      <p:sp>
        <p:nvSpPr>
          <p:cNvPr id="47" name="TextBox 46">
            <a:extLst>
              <a:ext uri="{FF2B5EF4-FFF2-40B4-BE49-F238E27FC236}">
                <a16:creationId xmlns:a16="http://schemas.microsoft.com/office/drawing/2014/main" id="{C5E53D19-A105-52FE-E9BA-67B844E73B03}"/>
              </a:ext>
            </a:extLst>
          </p:cNvPr>
          <p:cNvSpPr txBox="1"/>
          <p:nvPr/>
        </p:nvSpPr>
        <p:spPr>
          <a:xfrm>
            <a:off x="8313411" y="3889572"/>
            <a:ext cx="3156763" cy="523220"/>
          </a:xfrm>
          <a:prstGeom prst="rect">
            <a:avLst/>
          </a:prstGeom>
          <a:noFill/>
        </p:spPr>
        <p:txBody>
          <a:bodyPr wrap="square">
            <a:spAutoFit/>
          </a:bodyPr>
          <a:lstStyle/>
          <a:p>
            <a:r>
              <a:rPr lang="en-US" sz="2800" b="1" dirty="0" err="1">
                <a:solidFill>
                  <a:srgbClr val="FF6600"/>
                </a:solidFill>
                <a:latin typeface="UTM Avo" panose="02040603050506020204" pitchFamily="18" charset="0"/>
              </a:rPr>
              <a:t>hòa</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quyện</a:t>
            </a:r>
            <a:endParaRPr lang="en-US" sz="2800" dirty="0"/>
          </a:p>
        </p:txBody>
      </p:sp>
      <p:sp>
        <p:nvSpPr>
          <p:cNvPr id="49" name="TextBox 48">
            <a:extLst>
              <a:ext uri="{FF2B5EF4-FFF2-40B4-BE49-F238E27FC236}">
                <a16:creationId xmlns:a16="http://schemas.microsoft.com/office/drawing/2014/main" id="{AC795DE9-4F83-74CE-EBF9-5B2DD2F07179}"/>
              </a:ext>
            </a:extLst>
          </p:cNvPr>
          <p:cNvSpPr txBox="1"/>
          <p:nvPr/>
        </p:nvSpPr>
        <p:spPr>
          <a:xfrm>
            <a:off x="8351520" y="4297222"/>
            <a:ext cx="3282969" cy="523220"/>
          </a:xfrm>
          <a:prstGeom prst="rect">
            <a:avLst/>
          </a:prstGeom>
          <a:noFill/>
        </p:spPr>
        <p:txBody>
          <a:bodyPr wrap="square">
            <a:spAutoFit/>
          </a:bodyPr>
          <a:lstStyle/>
          <a:p>
            <a:r>
              <a:rPr lang="en-US" sz="2800" b="1" dirty="0">
                <a:solidFill>
                  <a:srgbClr val="FF6600"/>
                </a:solidFill>
                <a:latin typeface="UTM Avo" panose="02040603050506020204" pitchFamily="18" charset="0"/>
              </a:rPr>
              <a:t>vang </a:t>
            </a:r>
            <a:r>
              <a:rPr lang="en-US" sz="2800" b="1" dirty="0" err="1">
                <a:solidFill>
                  <a:srgbClr val="FF6600"/>
                </a:solidFill>
                <a:latin typeface="UTM Avo" panose="02040603050506020204" pitchFamily="18" charset="0"/>
              </a:rPr>
              <a:t>lừng</a:t>
            </a:r>
            <a:r>
              <a:rPr lang="en-US" sz="2800" b="1" dirty="0">
                <a:solidFill>
                  <a:srgbClr val="FF6600"/>
                </a:solidFill>
                <a:latin typeface="UTM Avo" panose="02040603050506020204" pitchFamily="18" charset="0"/>
              </a:rPr>
              <a:t>.</a:t>
            </a:r>
            <a:endParaRPr lang="en-US" sz="2800" dirty="0"/>
          </a:p>
        </p:txBody>
      </p:sp>
    </p:spTree>
    <p:extLst>
      <p:ext uri="{BB962C8B-B14F-4D97-AF65-F5344CB8AC3E}">
        <p14:creationId xmlns:p14="http://schemas.microsoft.com/office/powerpoint/2010/main" val="39905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P spid="11" grpId="0"/>
      <p:bldP spid="13" grpId="0"/>
      <p:bldP spid="15" grpId="0"/>
      <p:bldP spid="17" grpId="0"/>
      <p:bldP spid="19" grpId="0"/>
      <p:bldP spid="21" grpId="0"/>
      <p:bldP spid="23" grpId="0"/>
      <p:bldP spid="25" grpId="0"/>
      <p:bldP spid="27" grpId="0"/>
      <p:bldP spid="29" grpId="0"/>
      <p:bldP spid="31" grpId="0"/>
      <p:bldP spid="33" grpId="0"/>
      <p:bldP spid="35" grpId="0"/>
      <p:bldP spid="37" grpId="0"/>
      <p:bldP spid="39" grpId="0"/>
      <p:bldP spid="41" grpId="0"/>
      <p:bldP spid="43" grpId="0"/>
      <p:bldP spid="45" grpId="0"/>
      <p:bldP spid="47"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047" y="19347"/>
            <a:ext cx="12139953"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Mỗi</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endParaRPr lang="en-US" sz="2800" b="1" dirty="0">
              <a:solidFill>
                <a:srgbClr val="C00000"/>
              </a:solidFill>
              <a:latin typeface="UTM Avo" panose="02040603050506020204" pitchFamily="18" charset="0"/>
            </a:endParaRP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r>
              <a:rPr lang="en-US" sz="2800" b="1" dirty="0">
                <a:solidFill>
                  <a:schemeClr val="accent1">
                    <a:lumMod val="75000"/>
                  </a:schemeClr>
                </a:solidFill>
                <a:latin typeface="UTM Avo" panose="02040603050506020204" pitchFamily="18" charset="0"/>
              </a:rPr>
              <a:t> </a:t>
            </a:r>
          </a:p>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endParaRPr lang="en-US" sz="2800" b="1" dirty="0">
              <a:solidFill>
                <a:schemeClr val="accent1">
                  <a:lumMod val="75000"/>
                </a:schemeClr>
              </a:solidFill>
              <a:latin typeface="UTM Avo" panose="02040603050506020204" pitchFamily="18" charset="0"/>
            </a:endParaRPr>
          </a:p>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endParaRPr lang="en-US" sz="2800" b="1" dirty="0">
              <a:solidFill>
                <a:schemeClr val="accent1">
                  <a:lumMod val="75000"/>
                </a:schemeClr>
              </a:solidFill>
              <a:latin typeface="UTM Avo" panose="02040603050506020204" pitchFamily="18" charset="0"/>
            </a:endParaRPr>
          </a:p>
          <a:p>
            <a:r>
              <a:rPr lang="en-US" sz="2800" b="1" dirty="0" err="1">
                <a:solidFill>
                  <a:schemeClr val="accent1">
                    <a:lumMod val="75000"/>
                  </a:schemeClr>
                </a:solidFill>
                <a:latin typeface="UTM Avo" panose="02040603050506020204" pitchFamily="18" charset="0"/>
              </a:rPr>
              <a:t>Có</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bạn</a:t>
            </a:r>
            <a:endParaRPr lang="en-US" sz="2800" b="1" dirty="0">
              <a:solidFill>
                <a:schemeClr val="accent1">
                  <a:lumMod val="75000"/>
                </a:schemeClr>
              </a:solidFill>
              <a:latin typeface="UTM Avo" panose="02040603050506020204" pitchFamily="18" charset="0"/>
            </a:endParaRPr>
          </a:p>
        </p:txBody>
      </p:sp>
      <p:sp>
        <p:nvSpPr>
          <p:cNvPr id="5" name="TextBox 4"/>
          <p:cNvSpPr txBox="1"/>
          <p:nvPr/>
        </p:nvSpPr>
        <p:spPr>
          <a:xfrm>
            <a:off x="320362" y="4841496"/>
            <a:ext cx="6184235" cy="1815882"/>
          </a:xfrm>
          <a:prstGeom prst="rect">
            <a:avLst/>
          </a:prstGeom>
          <a:noFill/>
        </p:spPr>
        <p:txBody>
          <a:bodyPr wrap="square" rtlCol="0">
            <a:spAutoFit/>
          </a:bodyPr>
          <a:lstStyle/>
          <a:p>
            <a:r>
              <a:rPr lang="en-US" sz="2800" b="1" dirty="0" err="1">
                <a:solidFill>
                  <a:srgbClr val="33CC33"/>
                </a:solidFill>
                <a:latin typeface="UTM Avo" panose="02040603050506020204" pitchFamily="18" charset="0"/>
              </a:rPr>
              <a:t>Bạn</a:t>
            </a:r>
            <a:r>
              <a:rPr lang="en-US" sz="2800" b="1" dirty="0">
                <a:solidFill>
                  <a:srgbClr val="33CC33"/>
                </a:solidFill>
                <a:latin typeface="UTM Avo" panose="02040603050506020204" pitchFamily="18" charset="0"/>
              </a:rPr>
              <a:t> </a:t>
            </a:r>
          </a:p>
          <a:p>
            <a:r>
              <a:rPr lang="en-US" sz="2800" b="1" dirty="0" err="1">
                <a:solidFill>
                  <a:srgbClr val="33CC33"/>
                </a:solidFill>
                <a:latin typeface="UTM Avo" panose="02040603050506020204" pitchFamily="18" charset="0"/>
              </a:rPr>
              <a:t>Mình</a:t>
            </a:r>
            <a:endParaRPr lang="en-US" sz="2800" b="1" dirty="0">
              <a:solidFill>
                <a:srgbClr val="33CC33"/>
              </a:solidFill>
              <a:latin typeface="UTM Avo" panose="02040603050506020204" pitchFamily="18" charset="0"/>
            </a:endParaRPr>
          </a:p>
          <a:p>
            <a:r>
              <a:rPr lang="en-US" sz="2800" b="1" dirty="0" err="1">
                <a:solidFill>
                  <a:srgbClr val="33CC33"/>
                </a:solidFill>
                <a:latin typeface="UTM Avo" panose="02040603050506020204" pitchFamily="18" charset="0"/>
              </a:rPr>
              <a:t>Nếu</a:t>
            </a:r>
            <a:endParaRPr lang="en-US" sz="2800" b="1" dirty="0">
              <a:solidFill>
                <a:srgbClr val="33CC33"/>
              </a:solidFill>
              <a:latin typeface="UTM Avo" panose="02040603050506020204" pitchFamily="18" charset="0"/>
            </a:endParaRPr>
          </a:p>
          <a:p>
            <a:r>
              <a:rPr lang="en-US" sz="2800" b="1" dirty="0" err="1">
                <a:solidFill>
                  <a:srgbClr val="33CC33"/>
                </a:solidFill>
                <a:latin typeface="UTM Avo" panose="02040603050506020204" pitchFamily="18" charset="0"/>
              </a:rPr>
              <a:t>Liệu</a:t>
            </a:r>
            <a:endParaRPr lang="en-US" sz="2800" b="1" dirty="0">
              <a:solidFill>
                <a:srgbClr val="33CC33"/>
              </a:solidFill>
              <a:latin typeface="UTM Avo" panose="02040603050506020204" pitchFamily="18" charset="0"/>
            </a:endParaRP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Trong </a:t>
            </a: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endParaRPr lang="en-US" sz="2800" b="1" dirty="0">
              <a:solidFill>
                <a:schemeClr val="accent5">
                  <a:lumMod val="50000"/>
                </a:schemeClr>
              </a:solidFill>
              <a:latin typeface="UTM Avo" panose="02040603050506020204" pitchFamily="18" charset="0"/>
            </a:endParaRP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dirty="0" err="1">
                <a:solidFill>
                  <a:srgbClr val="FF6600"/>
                </a:solidFill>
                <a:latin typeface="UTM Avo" panose="02040603050506020204" pitchFamily="18" charset="0"/>
              </a:rPr>
              <a:t>Cũng</a:t>
            </a:r>
            <a:r>
              <a:rPr lang="en-US" sz="2800" b="1" dirty="0">
                <a:solidFill>
                  <a:srgbClr val="FF6600"/>
                </a:solidFill>
                <a:latin typeface="UTM Avo" panose="02040603050506020204" pitchFamily="18" charset="0"/>
              </a:rPr>
              <a:t>  </a:t>
            </a:r>
          </a:p>
          <a:p>
            <a:r>
              <a:rPr lang="en-US" sz="2800" b="1" dirty="0">
                <a:solidFill>
                  <a:srgbClr val="FF6600"/>
                </a:solidFill>
                <a:latin typeface="UTM Avo" panose="02040603050506020204" pitchFamily="18" charset="0"/>
              </a:rPr>
              <a:t>Ai </a:t>
            </a:r>
            <a:r>
              <a:rPr lang="en-US" sz="2800" b="1" dirty="0" err="1">
                <a:solidFill>
                  <a:srgbClr val="FF6600"/>
                </a:solidFill>
                <a:latin typeface="UTM Avo" panose="02040603050506020204" pitchFamily="18" charset="0"/>
              </a:rPr>
              <a:t>cũng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đều</a:t>
            </a:r>
            <a:endParaRPr lang="en-US" sz="2800" b="1" dirty="0">
              <a:solidFill>
                <a:srgbClr val="FF6600"/>
              </a:solidFill>
              <a:latin typeface="UTM Avo" panose="02040603050506020204" pitchFamily="18" charset="0"/>
            </a:endParaRPr>
          </a:p>
          <a:p>
            <a:r>
              <a:rPr lang="en-US" sz="2800" b="1" dirty="0" err="1">
                <a:solidFill>
                  <a:srgbClr val="FF6600"/>
                </a:solidFill>
                <a:latin typeface="UTM Avo" panose="02040603050506020204" pitchFamily="18" charset="0"/>
              </a:rPr>
              <a:t>Và</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khi</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giọng</a:t>
            </a:r>
            <a:endParaRPr lang="en-US" sz="2800" b="1" dirty="0">
              <a:solidFill>
                <a:srgbClr val="FF6600"/>
              </a:solidFill>
              <a:latin typeface="UTM Avo" panose="02040603050506020204" pitchFamily="18" charset="0"/>
            </a:endParaRPr>
          </a:p>
          <a:p>
            <a:r>
              <a:rPr lang="en-US" sz="2800" b="1" dirty="0" err="1">
                <a:solidFill>
                  <a:srgbClr val="FF6600"/>
                </a:solidFill>
                <a:latin typeface="UTM Avo" panose="02040603050506020204" pitchFamily="18" charset="0"/>
              </a:rPr>
              <a:t>Dàn</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đồng</a:t>
            </a:r>
            <a:r>
              <a:rPr lang="en-US" sz="2800" b="1" dirty="0">
                <a:solidFill>
                  <a:srgbClr val="FF6600"/>
                </a:solidFill>
                <a:latin typeface="UTM Avo" panose="02040603050506020204" pitchFamily="18" charset="0"/>
              </a:rPr>
              <a:t> ca</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
        <p:nvSpPr>
          <p:cNvPr id="11" name="TextBox 10">
            <a:extLst>
              <a:ext uri="{FF2B5EF4-FFF2-40B4-BE49-F238E27FC236}">
                <a16:creationId xmlns:a16="http://schemas.microsoft.com/office/drawing/2014/main" id="{AFA41178-75DB-A480-8F63-B0E3845D3464}"/>
              </a:ext>
            </a:extLst>
          </p:cNvPr>
          <p:cNvSpPr txBox="1"/>
          <p:nvPr/>
        </p:nvSpPr>
        <p:spPr>
          <a:xfrm>
            <a:off x="1048488" y="1041047"/>
            <a:ext cx="3452420" cy="523220"/>
          </a:xfrm>
          <a:prstGeom prst="rect">
            <a:avLst/>
          </a:prstGeom>
          <a:noFill/>
        </p:spPr>
        <p:txBody>
          <a:bodyPr wrap="square">
            <a:spAutoFit/>
          </a:bodyPr>
          <a:lstStyle/>
          <a:p>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p:txBody>
      </p:sp>
      <p:sp>
        <p:nvSpPr>
          <p:cNvPr id="13" name="TextBox 12">
            <a:extLst>
              <a:ext uri="{FF2B5EF4-FFF2-40B4-BE49-F238E27FC236}">
                <a16:creationId xmlns:a16="http://schemas.microsoft.com/office/drawing/2014/main" id="{14265597-E532-1C12-D811-99071B3D6CBE}"/>
              </a:ext>
            </a:extLst>
          </p:cNvPr>
          <p:cNvSpPr txBox="1"/>
          <p:nvPr/>
        </p:nvSpPr>
        <p:spPr>
          <a:xfrm>
            <a:off x="969315" y="1487824"/>
            <a:ext cx="3305491" cy="523220"/>
          </a:xfrm>
          <a:prstGeom prst="rect">
            <a:avLst/>
          </a:prstGeom>
          <a:noFill/>
        </p:spPr>
        <p:txBody>
          <a:bodyPr wrap="square">
            <a:spAutoFit/>
          </a:bodyPr>
          <a:lstStyle/>
          <a:p>
            <a:pPr algn="ct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dirty="0"/>
          </a:p>
        </p:txBody>
      </p:sp>
      <p:sp>
        <p:nvSpPr>
          <p:cNvPr id="15" name="TextBox 14">
            <a:extLst>
              <a:ext uri="{FF2B5EF4-FFF2-40B4-BE49-F238E27FC236}">
                <a16:creationId xmlns:a16="http://schemas.microsoft.com/office/drawing/2014/main" id="{9F20C968-04E9-1090-6E6B-B4FBD61143DC}"/>
              </a:ext>
            </a:extLst>
          </p:cNvPr>
          <p:cNvSpPr txBox="1"/>
          <p:nvPr/>
        </p:nvSpPr>
        <p:spPr>
          <a:xfrm>
            <a:off x="1221848" y="1908983"/>
            <a:ext cx="3010293" cy="523220"/>
          </a:xfrm>
          <a:prstGeom prst="rect">
            <a:avLst/>
          </a:prstGeom>
          <a:noFill/>
        </p:spPr>
        <p:txBody>
          <a:bodyPr wrap="square">
            <a:spAutoFit/>
          </a:bodyPr>
          <a:lstStyle/>
          <a:p>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dirty="0"/>
          </a:p>
        </p:txBody>
      </p:sp>
      <p:sp>
        <p:nvSpPr>
          <p:cNvPr id="17" name="TextBox 16">
            <a:extLst>
              <a:ext uri="{FF2B5EF4-FFF2-40B4-BE49-F238E27FC236}">
                <a16:creationId xmlns:a16="http://schemas.microsoft.com/office/drawing/2014/main" id="{3840C62D-85D9-7D57-0DAA-5BAFD6ADD02F}"/>
              </a:ext>
            </a:extLst>
          </p:cNvPr>
          <p:cNvSpPr txBox="1"/>
          <p:nvPr/>
        </p:nvSpPr>
        <p:spPr>
          <a:xfrm>
            <a:off x="1365115" y="2347155"/>
            <a:ext cx="4441309" cy="523220"/>
          </a:xfrm>
          <a:prstGeom prst="rect">
            <a:avLst/>
          </a:prstGeom>
          <a:noFill/>
        </p:spPr>
        <p:txBody>
          <a:bodyPr wrap="square">
            <a:spAutoFit/>
          </a:bodyPr>
          <a:lstStyle/>
          <a:p>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endParaRPr lang="en-US" sz="2800" dirty="0"/>
          </a:p>
        </p:txBody>
      </p:sp>
      <p:sp>
        <p:nvSpPr>
          <p:cNvPr id="19" name="TextBox 18">
            <a:extLst>
              <a:ext uri="{FF2B5EF4-FFF2-40B4-BE49-F238E27FC236}">
                <a16:creationId xmlns:a16="http://schemas.microsoft.com/office/drawing/2014/main" id="{0DE60E06-C936-3049-328C-A2BFD934ABDD}"/>
              </a:ext>
            </a:extLst>
          </p:cNvPr>
          <p:cNvSpPr txBox="1"/>
          <p:nvPr/>
        </p:nvSpPr>
        <p:spPr>
          <a:xfrm>
            <a:off x="1579728" y="2938288"/>
            <a:ext cx="4383968" cy="523220"/>
          </a:xfrm>
          <a:prstGeom prst="rect">
            <a:avLst/>
          </a:prstGeom>
          <a:noFill/>
        </p:spPr>
        <p:txBody>
          <a:bodyPr wrap="square">
            <a:spAutoFit/>
          </a:bodyPr>
          <a:lstStyle/>
          <a:p>
            <a:r>
              <a:rPr lang="en-US" sz="2800" b="1" dirty="0" err="1">
                <a:solidFill>
                  <a:schemeClr val="accent1">
                    <a:lumMod val="75000"/>
                  </a:schemeClr>
                </a:solidFill>
                <a:latin typeface="UTM Avo" panose="02040603050506020204" pitchFamily="18" charset="0"/>
              </a:rPr>
              <a:t>thích</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đứng</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đầu</a:t>
            </a:r>
            <a:endParaRPr lang="en-US" sz="2800" dirty="0"/>
          </a:p>
        </p:txBody>
      </p:sp>
      <p:sp>
        <p:nvSpPr>
          <p:cNvPr id="21" name="TextBox 20">
            <a:extLst>
              <a:ext uri="{FF2B5EF4-FFF2-40B4-BE49-F238E27FC236}">
                <a16:creationId xmlns:a16="http://schemas.microsoft.com/office/drawing/2014/main" id="{C9957298-DACC-6AF9-F0DD-58BB76745396}"/>
              </a:ext>
            </a:extLst>
          </p:cNvPr>
          <p:cNvSpPr txBox="1"/>
          <p:nvPr/>
        </p:nvSpPr>
        <p:spPr>
          <a:xfrm>
            <a:off x="1538784" y="3386020"/>
            <a:ext cx="3060511" cy="523220"/>
          </a:xfrm>
          <a:prstGeom prst="rect">
            <a:avLst/>
          </a:prstGeom>
          <a:noFill/>
        </p:spPr>
        <p:txBody>
          <a:bodyPr wrap="square">
            <a:spAutoFit/>
          </a:bodyPr>
          <a:lstStyle/>
          <a:p>
            <a:r>
              <a:rPr lang="en-US" sz="2800" b="1" dirty="0">
                <a:solidFill>
                  <a:schemeClr val="accent1">
                    <a:lumMod val="75000"/>
                  </a:schemeClr>
                </a:solidFill>
                <a:latin typeface="UTM Avo" panose="02040603050506020204" pitchFamily="18" charset="0"/>
              </a:rPr>
              <a:t>hay </a:t>
            </a:r>
            <a:r>
              <a:rPr lang="en-US" sz="2800" b="1" dirty="0" err="1">
                <a:solidFill>
                  <a:schemeClr val="accent1">
                    <a:lumMod val="75000"/>
                  </a:schemeClr>
                </a:solidFill>
                <a:latin typeface="UTM Avo" panose="02040603050506020204" pitchFamily="18" charset="0"/>
              </a:rPr>
              <a:t>giận</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dỗi</a:t>
            </a:r>
            <a:endParaRPr lang="en-US" sz="2800" dirty="0"/>
          </a:p>
        </p:txBody>
      </p:sp>
      <p:sp>
        <p:nvSpPr>
          <p:cNvPr id="23" name="TextBox 22">
            <a:extLst>
              <a:ext uri="{FF2B5EF4-FFF2-40B4-BE49-F238E27FC236}">
                <a16:creationId xmlns:a16="http://schemas.microsoft.com/office/drawing/2014/main" id="{FFDDE86B-057C-BFB2-2108-2781CC9D9E09}"/>
              </a:ext>
            </a:extLst>
          </p:cNvPr>
          <p:cNvSpPr txBox="1"/>
          <p:nvPr/>
        </p:nvSpPr>
        <p:spPr>
          <a:xfrm>
            <a:off x="1525136" y="3832797"/>
            <a:ext cx="3611508" cy="523220"/>
          </a:xfrm>
          <a:prstGeom prst="rect">
            <a:avLst/>
          </a:prstGeom>
          <a:noFill/>
        </p:spPr>
        <p:txBody>
          <a:bodyPr wrap="square">
            <a:spAutoFit/>
          </a:bodyPr>
          <a:lstStyle/>
          <a:p>
            <a:r>
              <a:rPr lang="en-US" sz="2800" b="1" dirty="0" err="1">
                <a:solidFill>
                  <a:schemeClr val="accent1">
                    <a:lumMod val="75000"/>
                  </a:schemeClr>
                </a:solidFill>
                <a:latin typeface="UTM Avo" panose="02040603050506020204" pitchFamily="18" charset="0"/>
              </a:rPr>
              <a:t>thích</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thay</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đổi</a:t>
            </a:r>
            <a:r>
              <a:rPr lang="en-US" sz="2800" b="1" dirty="0">
                <a:solidFill>
                  <a:schemeClr val="accent1">
                    <a:lumMod val="75000"/>
                  </a:schemeClr>
                </a:solidFill>
                <a:latin typeface="UTM Avo" panose="02040603050506020204" pitchFamily="18" charset="0"/>
              </a:rPr>
              <a:t> </a:t>
            </a:r>
            <a:endParaRPr lang="en-US" sz="2800" dirty="0"/>
          </a:p>
        </p:txBody>
      </p:sp>
      <p:sp>
        <p:nvSpPr>
          <p:cNvPr id="25" name="TextBox 24">
            <a:extLst>
              <a:ext uri="{FF2B5EF4-FFF2-40B4-BE49-F238E27FC236}">
                <a16:creationId xmlns:a16="http://schemas.microsoft.com/office/drawing/2014/main" id="{FF55105F-C7B2-0940-3076-0F5A5BFCA5B6}"/>
              </a:ext>
            </a:extLst>
          </p:cNvPr>
          <p:cNvSpPr txBox="1"/>
          <p:nvPr/>
        </p:nvSpPr>
        <p:spPr>
          <a:xfrm>
            <a:off x="1538784" y="4242985"/>
            <a:ext cx="3840253" cy="523220"/>
          </a:xfrm>
          <a:prstGeom prst="rect">
            <a:avLst/>
          </a:prstGeom>
          <a:noFill/>
        </p:spPr>
        <p:txBody>
          <a:bodyPr wrap="square">
            <a:spAutoFit/>
          </a:bodyPr>
          <a:lstStyle/>
          <a:p>
            <a:r>
              <a:rPr lang="en-US" sz="2800" b="1" dirty="0" err="1">
                <a:solidFill>
                  <a:schemeClr val="accent1">
                    <a:lumMod val="75000"/>
                  </a:schemeClr>
                </a:solidFill>
                <a:latin typeface="UTM Avo" panose="02040603050506020204" pitchFamily="18" charset="0"/>
              </a:rPr>
              <a:t>nhiều</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ước</a:t>
            </a:r>
            <a:r>
              <a:rPr lang="en-US" sz="2800" b="1" dirty="0">
                <a:solidFill>
                  <a:schemeClr val="accent1">
                    <a:lumMod val="75000"/>
                  </a:schemeClr>
                </a:solidFill>
                <a:latin typeface="UTM Avo" panose="02040603050506020204" pitchFamily="18" charset="0"/>
              </a:rPr>
              <a:t> </a:t>
            </a:r>
            <a:r>
              <a:rPr lang="en-US" sz="2800" b="1" dirty="0" err="1">
                <a:solidFill>
                  <a:schemeClr val="accent1">
                    <a:lumMod val="75000"/>
                  </a:schemeClr>
                </a:solidFill>
                <a:latin typeface="UTM Avo" panose="02040603050506020204" pitchFamily="18" charset="0"/>
              </a:rPr>
              <a:t>mơ</a:t>
            </a:r>
            <a:r>
              <a:rPr lang="en-US" sz="2800" b="1" dirty="0">
                <a:solidFill>
                  <a:schemeClr val="accent1">
                    <a:lumMod val="75000"/>
                  </a:schemeClr>
                </a:solidFill>
                <a:latin typeface="UTM Avo" panose="02040603050506020204" pitchFamily="18" charset="0"/>
              </a:rPr>
              <a:t>.</a:t>
            </a:r>
            <a:endParaRPr lang="en-US" sz="2800" dirty="0"/>
          </a:p>
        </p:txBody>
      </p:sp>
      <p:sp>
        <p:nvSpPr>
          <p:cNvPr id="27" name="TextBox 26">
            <a:extLst>
              <a:ext uri="{FF2B5EF4-FFF2-40B4-BE49-F238E27FC236}">
                <a16:creationId xmlns:a16="http://schemas.microsoft.com/office/drawing/2014/main" id="{AC1FFB3C-7818-CA02-B326-521EF2670487}"/>
              </a:ext>
            </a:extLst>
          </p:cNvPr>
          <p:cNvSpPr txBox="1"/>
          <p:nvPr/>
        </p:nvSpPr>
        <p:spPr>
          <a:xfrm>
            <a:off x="970151" y="4850192"/>
            <a:ext cx="8127242"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có</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nghĩ</a:t>
            </a:r>
            <a:r>
              <a:rPr lang="en-US" sz="2800" b="1" dirty="0">
                <a:solidFill>
                  <a:srgbClr val="33CC33"/>
                </a:solidFill>
                <a:latin typeface="UTM Avo" panose="02040603050506020204" pitchFamily="18" charset="0"/>
              </a:rPr>
              <a:t> vu </a:t>
            </a:r>
            <a:r>
              <a:rPr lang="en-US" sz="2800" b="1" dirty="0" err="1">
                <a:solidFill>
                  <a:srgbClr val="33CC33"/>
                </a:solidFill>
                <a:latin typeface="UTM Avo" panose="02040603050506020204" pitchFamily="18" charset="0"/>
              </a:rPr>
              <a:t>vơ</a:t>
            </a:r>
            <a:endParaRPr lang="en-US" sz="2800" b="1" dirty="0">
              <a:solidFill>
                <a:srgbClr val="33CC33"/>
              </a:solidFill>
              <a:latin typeface="UTM Avo" panose="02040603050506020204" pitchFamily="18" charset="0"/>
            </a:endParaRPr>
          </a:p>
        </p:txBody>
      </p:sp>
      <p:sp>
        <p:nvSpPr>
          <p:cNvPr id="29" name="TextBox 28">
            <a:extLst>
              <a:ext uri="{FF2B5EF4-FFF2-40B4-BE49-F238E27FC236}">
                <a16:creationId xmlns:a16="http://schemas.microsoft.com/office/drawing/2014/main" id="{3B6951F2-1225-9B74-9B88-F4C9BFFADF8E}"/>
              </a:ext>
            </a:extLst>
          </p:cNvPr>
          <p:cNvSpPr txBox="1"/>
          <p:nvPr/>
        </p:nvSpPr>
        <p:spPr>
          <a:xfrm>
            <a:off x="1220573" y="5276326"/>
            <a:ext cx="8127242"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khác</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nhau</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nhiều</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thế</a:t>
            </a:r>
            <a:endParaRPr lang="en-US" sz="2800" b="1" dirty="0">
              <a:solidFill>
                <a:srgbClr val="33CC33"/>
              </a:solidFill>
              <a:latin typeface="UTM Avo" panose="02040603050506020204" pitchFamily="18" charset="0"/>
            </a:endParaRPr>
          </a:p>
        </p:txBody>
      </p:sp>
      <p:sp>
        <p:nvSpPr>
          <p:cNvPr id="31" name="TextBox 30">
            <a:extLst>
              <a:ext uri="{FF2B5EF4-FFF2-40B4-BE49-F238E27FC236}">
                <a16:creationId xmlns:a16="http://schemas.microsoft.com/office/drawing/2014/main" id="{A58D9C5E-FD29-EB9C-B272-52E27CA0EDBD}"/>
              </a:ext>
            </a:extLst>
          </p:cNvPr>
          <p:cNvSpPr txBox="1"/>
          <p:nvPr/>
        </p:nvSpPr>
        <p:spPr>
          <a:xfrm>
            <a:off x="1071234" y="5705242"/>
            <a:ext cx="3970274"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mỗi</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người</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một</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vẻ</a:t>
            </a:r>
            <a:endParaRPr lang="en-US" sz="2800" dirty="0"/>
          </a:p>
        </p:txBody>
      </p:sp>
      <p:sp>
        <p:nvSpPr>
          <p:cNvPr id="33" name="TextBox 32">
            <a:extLst>
              <a:ext uri="{FF2B5EF4-FFF2-40B4-BE49-F238E27FC236}">
                <a16:creationId xmlns:a16="http://schemas.microsoft.com/office/drawing/2014/main" id="{F2263A13-91AB-E239-E174-866546DFF460}"/>
              </a:ext>
            </a:extLst>
          </p:cNvPr>
          <p:cNvSpPr txBox="1"/>
          <p:nvPr/>
        </p:nvSpPr>
        <p:spPr>
          <a:xfrm>
            <a:off x="1012147" y="6111301"/>
            <a:ext cx="8127242" cy="523220"/>
          </a:xfrm>
          <a:prstGeom prst="rect">
            <a:avLst/>
          </a:prstGeom>
          <a:noFill/>
        </p:spPr>
        <p:txBody>
          <a:bodyPr wrap="square">
            <a:spAutoFit/>
          </a:bodyPr>
          <a:lstStyle/>
          <a:p>
            <a:r>
              <a:rPr lang="en-US" sz="2800" b="1" dirty="0" err="1">
                <a:solidFill>
                  <a:srgbClr val="33CC33"/>
                </a:solidFill>
                <a:latin typeface="UTM Avo" panose="02040603050506020204" pitchFamily="18" charset="0"/>
              </a:rPr>
              <a:t>mình</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có</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cách</a:t>
            </a:r>
            <a:r>
              <a:rPr lang="en-US" sz="2800" b="1" dirty="0">
                <a:solidFill>
                  <a:srgbClr val="33CC33"/>
                </a:solidFill>
                <a:latin typeface="UTM Avo" panose="02040603050506020204" pitchFamily="18" charset="0"/>
              </a:rPr>
              <a:t> </a:t>
            </a:r>
            <a:r>
              <a:rPr lang="en-US" sz="2800" b="1" dirty="0" err="1">
                <a:solidFill>
                  <a:srgbClr val="33CC33"/>
                </a:solidFill>
                <a:latin typeface="UTM Avo" panose="02040603050506020204" pitchFamily="18" charset="0"/>
              </a:rPr>
              <a:t>xa</a:t>
            </a:r>
            <a:r>
              <a:rPr lang="en-US" sz="2800" b="1" dirty="0">
                <a:solidFill>
                  <a:srgbClr val="33CC33"/>
                </a:solidFill>
                <a:latin typeface="UTM Avo" panose="02040603050506020204" pitchFamily="18" charset="0"/>
              </a:rPr>
              <a:t>?</a:t>
            </a:r>
            <a:endParaRPr lang="en-US" sz="2800" dirty="0"/>
          </a:p>
        </p:txBody>
      </p:sp>
      <p:sp>
        <p:nvSpPr>
          <p:cNvPr id="35" name="TextBox 34">
            <a:extLst>
              <a:ext uri="{FF2B5EF4-FFF2-40B4-BE49-F238E27FC236}">
                <a16:creationId xmlns:a16="http://schemas.microsoft.com/office/drawing/2014/main" id="{C51D76A6-78FF-0960-E13D-E040A9515B05}"/>
              </a:ext>
            </a:extLst>
          </p:cNvPr>
          <p:cNvSpPr txBox="1"/>
          <p:nvPr/>
        </p:nvSpPr>
        <p:spPr>
          <a:xfrm>
            <a:off x="6870119" y="1055746"/>
            <a:ext cx="8127242"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p:txBody>
      </p:sp>
      <p:sp>
        <p:nvSpPr>
          <p:cNvPr id="37" name="TextBox 36">
            <a:extLst>
              <a:ext uri="{FF2B5EF4-FFF2-40B4-BE49-F238E27FC236}">
                <a16:creationId xmlns:a16="http://schemas.microsoft.com/office/drawing/2014/main" id="{9139041A-EC81-2D3A-6F62-2AAED11CC9F3}"/>
              </a:ext>
            </a:extLst>
          </p:cNvPr>
          <p:cNvSpPr txBox="1"/>
          <p:nvPr/>
        </p:nvSpPr>
        <p:spPr>
          <a:xfrm>
            <a:off x="7418147" y="1549983"/>
            <a:ext cx="3223533"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dirty="0"/>
          </a:p>
        </p:txBody>
      </p:sp>
      <p:sp>
        <p:nvSpPr>
          <p:cNvPr id="39" name="TextBox 38">
            <a:extLst>
              <a:ext uri="{FF2B5EF4-FFF2-40B4-BE49-F238E27FC236}">
                <a16:creationId xmlns:a16="http://schemas.microsoft.com/office/drawing/2014/main" id="{D3D6FC51-967F-70B9-5E7F-4293B062DEA3}"/>
              </a:ext>
            </a:extLst>
          </p:cNvPr>
          <p:cNvSpPr txBox="1"/>
          <p:nvPr/>
        </p:nvSpPr>
        <p:spPr>
          <a:xfrm>
            <a:off x="7884019" y="1910289"/>
            <a:ext cx="3175862"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dirty="0"/>
          </a:p>
        </p:txBody>
      </p:sp>
      <p:sp>
        <p:nvSpPr>
          <p:cNvPr id="41" name="TextBox 40">
            <a:extLst>
              <a:ext uri="{FF2B5EF4-FFF2-40B4-BE49-F238E27FC236}">
                <a16:creationId xmlns:a16="http://schemas.microsoft.com/office/drawing/2014/main" id="{913CFB7E-02C6-A71D-F3AC-DEF5E298596E}"/>
              </a:ext>
            </a:extLst>
          </p:cNvPr>
          <p:cNvSpPr txBox="1"/>
          <p:nvPr/>
        </p:nvSpPr>
        <p:spPr>
          <a:xfrm>
            <a:off x="7334105" y="2415068"/>
            <a:ext cx="3433770" cy="523220"/>
          </a:xfrm>
          <a:prstGeom prst="rect">
            <a:avLst/>
          </a:prstGeom>
          <a:noFill/>
        </p:spPr>
        <p:txBody>
          <a:bodyPr wrap="square">
            <a:spAutoFit/>
          </a:bodyPr>
          <a:lstStyle/>
          <a:p>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endParaRPr lang="en-US" sz="2800" dirty="0"/>
          </a:p>
        </p:txBody>
      </p:sp>
      <p:sp>
        <p:nvSpPr>
          <p:cNvPr id="43" name="TextBox 42">
            <a:extLst>
              <a:ext uri="{FF2B5EF4-FFF2-40B4-BE49-F238E27FC236}">
                <a16:creationId xmlns:a16="http://schemas.microsoft.com/office/drawing/2014/main" id="{BDAC045D-4583-3FB4-CB13-DD0BD4BFBE48}"/>
              </a:ext>
            </a:extLst>
          </p:cNvPr>
          <p:cNvSpPr txBox="1"/>
          <p:nvPr/>
        </p:nvSpPr>
        <p:spPr>
          <a:xfrm>
            <a:off x="7327592" y="3029594"/>
            <a:ext cx="3681321" cy="523220"/>
          </a:xfrm>
          <a:prstGeom prst="rect">
            <a:avLst/>
          </a:prstGeom>
          <a:noFill/>
        </p:spPr>
        <p:txBody>
          <a:bodyPr wrap="square">
            <a:spAutoFit/>
          </a:bodyPr>
          <a:lstStyle/>
          <a:p>
            <a:r>
              <a:rPr lang="en-US" sz="2800" b="1" dirty="0" err="1">
                <a:solidFill>
                  <a:srgbClr val="FF6600"/>
                </a:solidFill>
                <a:latin typeface="UTM Avo" panose="02040603050506020204" pitchFamily="18" charset="0"/>
              </a:rPr>
              <a:t>giống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như</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chúng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mình</a:t>
            </a:r>
            <a:endParaRPr lang="en-US" sz="2800" b="1" dirty="0">
              <a:solidFill>
                <a:srgbClr val="FF6600"/>
              </a:solidFill>
              <a:latin typeface="UTM Avo" panose="02040603050506020204" pitchFamily="18" charset="0"/>
            </a:endParaRPr>
          </a:p>
        </p:txBody>
      </p:sp>
      <p:sp>
        <p:nvSpPr>
          <p:cNvPr id="45" name="TextBox 44">
            <a:extLst>
              <a:ext uri="{FF2B5EF4-FFF2-40B4-BE49-F238E27FC236}">
                <a16:creationId xmlns:a16="http://schemas.microsoft.com/office/drawing/2014/main" id="{8959D766-D29F-C782-CE5E-0582A1EA1FDB}"/>
              </a:ext>
            </a:extLst>
          </p:cNvPr>
          <p:cNvSpPr txBox="1"/>
          <p:nvPr/>
        </p:nvSpPr>
        <p:spPr>
          <a:xfrm>
            <a:off x="8276379" y="3450695"/>
            <a:ext cx="3366613" cy="523220"/>
          </a:xfrm>
          <a:prstGeom prst="rect">
            <a:avLst/>
          </a:prstGeom>
          <a:noFill/>
        </p:spPr>
        <p:txBody>
          <a:bodyPr wrap="square">
            <a:spAutoFit/>
          </a:bodyPr>
          <a:lstStyle/>
          <a:p>
            <a:r>
              <a:rPr lang="en-US" sz="2800" b="1" dirty="0" err="1">
                <a:solidFill>
                  <a:srgbClr val="FF6600"/>
                </a:solidFill>
                <a:latin typeface="UTM Avo" panose="02040603050506020204" pitchFamily="18" charset="0"/>
              </a:rPr>
              <a:t>đáng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mến</a:t>
            </a:r>
            <a:endParaRPr lang="en-US" sz="2800" dirty="0"/>
          </a:p>
        </p:txBody>
      </p:sp>
      <p:sp>
        <p:nvSpPr>
          <p:cNvPr id="47" name="TextBox 46">
            <a:extLst>
              <a:ext uri="{FF2B5EF4-FFF2-40B4-BE49-F238E27FC236}">
                <a16:creationId xmlns:a16="http://schemas.microsoft.com/office/drawing/2014/main" id="{C5E53D19-A105-52FE-E9BA-67B844E73B03}"/>
              </a:ext>
            </a:extLst>
          </p:cNvPr>
          <p:cNvSpPr txBox="1"/>
          <p:nvPr/>
        </p:nvSpPr>
        <p:spPr>
          <a:xfrm>
            <a:off x="8313411" y="3889572"/>
            <a:ext cx="3156763" cy="523220"/>
          </a:xfrm>
          <a:prstGeom prst="rect">
            <a:avLst/>
          </a:prstGeom>
          <a:noFill/>
        </p:spPr>
        <p:txBody>
          <a:bodyPr wrap="square">
            <a:spAutoFit/>
          </a:bodyPr>
          <a:lstStyle/>
          <a:p>
            <a:r>
              <a:rPr lang="en-US" sz="2800" b="1" dirty="0" err="1">
                <a:solidFill>
                  <a:srgbClr val="FF6600"/>
                </a:solidFill>
                <a:latin typeface="UTM Avo" panose="02040603050506020204" pitchFamily="18" charset="0"/>
              </a:rPr>
              <a:t>hòa</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quyện</a:t>
            </a:r>
            <a:endParaRPr lang="en-US" sz="2800" dirty="0"/>
          </a:p>
        </p:txBody>
      </p:sp>
      <p:sp>
        <p:nvSpPr>
          <p:cNvPr id="49" name="TextBox 48">
            <a:extLst>
              <a:ext uri="{FF2B5EF4-FFF2-40B4-BE49-F238E27FC236}">
                <a16:creationId xmlns:a16="http://schemas.microsoft.com/office/drawing/2014/main" id="{AC795DE9-4F83-74CE-EBF9-5B2DD2F07179}"/>
              </a:ext>
            </a:extLst>
          </p:cNvPr>
          <p:cNvSpPr txBox="1"/>
          <p:nvPr/>
        </p:nvSpPr>
        <p:spPr>
          <a:xfrm>
            <a:off x="8351520" y="4297222"/>
            <a:ext cx="3282969" cy="523220"/>
          </a:xfrm>
          <a:prstGeom prst="rect">
            <a:avLst/>
          </a:prstGeom>
          <a:noFill/>
        </p:spPr>
        <p:txBody>
          <a:bodyPr wrap="square">
            <a:spAutoFit/>
          </a:bodyPr>
          <a:lstStyle/>
          <a:p>
            <a:r>
              <a:rPr lang="en-US" sz="2800" b="1" dirty="0">
                <a:solidFill>
                  <a:srgbClr val="FF6600"/>
                </a:solidFill>
                <a:latin typeface="UTM Avo" panose="02040603050506020204" pitchFamily="18" charset="0"/>
              </a:rPr>
              <a:t>vang </a:t>
            </a:r>
            <a:r>
              <a:rPr lang="en-US" sz="2800" b="1" dirty="0" err="1">
                <a:solidFill>
                  <a:srgbClr val="FF6600"/>
                </a:solidFill>
                <a:latin typeface="UTM Avo" panose="02040603050506020204" pitchFamily="18" charset="0"/>
              </a:rPr>
              <a:t>lừng</a:t>
            </a:r>
            <a:r>
              <a:rPr lang="en-US" sz="2800" b="1" dirty="0">
                <a:solidFill>
                  <a:srgbClr val="FF6600"/>
                </a:solidFill>
                <a:latin typeface="UTM Avo" panose="02040603050506020204" pitchFamily="18" charset="0"/>
              </a:rPr>
              <a:t>.</a:t>
            </a:r>
            <a:endParaRPr lang="en-US" sz="2800" dirty="0"/>
          </a:p>
        </p:txBody>
      </p:sp>
    </p:spTree>
    <p:extLst>
      <p:ext uri="{BB962C8B-B14F-4D97-AF65-F5344CB8AC3E}">
        <p14:creationId xmlns:p14="http://schemas.microsoft.com/office/powerpoint/2010/main" val="11102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P spid="11" grpId="0"/>
      <p:bldP spid="13" grpId="0"/>
      <p:bldP spid="15" grpId="0"/>
      <p:bldP spid="17" grpId="0"/>
      <p:bldP spid="19" grpId="0"/>
      <p:bldP spid="21" grpId="0"/>
      <p:bldP spid="23" grpId="0"/>
      <p:bldP spid="25" grpId="0"/>
      <p:bldP spid="27" grpId="0"/>
      <p:bldP spid="29" grpId="0"/>
      <p:bldP spid="31" grpId="0"/>
      <p:bldP spid="33" grpId="0"/>
      <p:bldP spid="35" grpId="0"/>
      <p:bldP spid="37" grpId="0"/>
      <p:bldP spid="39" grpId="0"/>
      <p:bldP spid="41" grpId="0"/>
      <p:bldP spid="43" grpId="0"/>
      <p:bldP spid="45" grpId="0"/>
      <p:bldP spid="47"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sp>
        <p:nvSpPr>
          <p:cNvPr id="5" name="TextBox 4">
            <a:extLst>
              <a:ext uri="{FF2B5EF4-FFF2-40B4-BE49-F238E27FC236}">
                <a16:creationId xmlns:a16="http://schemas.microsoft.com/office/drawing/2014/main" id="{C7D8AC3A-4E22-4DF9-6CE2-31D1386DF590}"/>
              </a:ext>
            </a:extLst>
          </p:cNvPr>
          <p:cNvSpPr txBox="1"/>
          <p:nvPr/>
        </p:nvSpPr>
        <p:spPr>
          <a:xfrm>
            <a:off x="2316706" y="1236474"/>
            <a:ext cx="9584141" cy="1015663"/>
          </a:xfrm>
          <a:prstGeom prst="rect">
            <a:avLst/>
          </a:prstGeom>
          <a:noFill/>
        </p:spPr>
        <p:txBody>
          <a:bodyPr wrap="square">
            <a:spAutoFit/>
          </a:bodyPr>
          <a:lstStyle/>
          <a:p>
            <a:pPr algn="ctr"/>
            <a:r>
              <a:rPr lang="en-US" altLang="zh-CN" sz="60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VẬN DỤNG- TRẢI NGHIỆM</a:t>
            </a:r>
            <a:endParaRPr lang="zh-CN" altLang="en-US" sz="60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458729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id="{11AF88B5-2E81-3AC5-3BD0-8A7E243B924E}"/>
              </a:ext>
            </a:extLst>
          </p:cNvPr>
          <p:cNvGrpSpPr/>
          <p:nvPr/>
        </p:nvGrpSpPr>
        <p:grpSpPr>
          <a:xfrm>
            <a:off x="315166" y="1494100"/>
            <a:ext cx="8060220" cy="1862048"/>
            <a:chOff x="6500872" y="2722367"/>
            <a:chExt cx="4287317" cy="1363636"/>
          </a:xfrm>
        </p:grpSpPr>
        <p:sp>
          <p:nvSpPr>
            <p:cNvPr id="4" name="矩形 27">
              <a:extLst>
                <a:ext uri="{FF2B5EF4-FFF2-40B4-BE49-F238E27FC236}">
                  <a16:creationId xmlns:a16="http://schemas.microsoft.com/office/drawing/2014/main"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id="{0486687C-426A-E595-5E09-00AC10217305}"/>
                </a:ext>
              </a:extLst>
            </p:cNvPr>
            <p:cNvSpPr/>
            <p:nvPr/>
          </p:nvSpPr>
          <p:spPr>
            <a:xfrm>
              <a:off x="7145907" y="2722367"/>
              <a:ext cx="2997251"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DẶN DÒ</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18922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128135" y="2801843"/>
            <a:ext cx="4531788" cy="45317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70284" y="327432"/>
            <a:ext cx="7644298" cy="1446550"/>
            <a:chOff x="2024053" y="2107293"/>
            <a:chExt cx="7644298" cy="1446550"/>
          </a:xfrm>
        </p:grpSpPr>
        <p:sp>
          <p:nvSpPr>
            <p:cNvPr id="4" name="TextBox 3"/>
            <p:cNvSpPr txBox="1"/>
            <p:nvPr/>
          </p:nvSpPr>
          <p:spPr>
            <a:xfrm rot="21338831">
              <a:off x="2024053" y="2107293"/>
              <a:ext cx="7644298" cy="1446550"/>
            </a:xfrm>
            <a:prstGeom prst="rect">
              <a:avLst/>
            </a:prstGeom>
            <a:noFill/>
          </p:spPr>
          <p:txBody>
            <a:bodyPr wrap="square" rtlCol="0">
              <a:spAutoFit/>
            </a:bodyPr>
            <a:lstStyle/>
            <a:p>
              <a:pPr algn="ctr"/>
              <a:r>
                <a:rPr lang="en-US" sz="88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5" name="TextBox 4"/>
            <p:cNvSpPr txBox="1"/>
            <p:nvPr/>
          </p:nvSpPr>
          <p:spPr>
            <a:xfrm rot="21338831">
              <a:off x="2024053" y="2107293"/>
              <a:ext cx="7644298" cy="1446550"/>
            </a:xfrm>
            <a:prstGeom prst="rect">
              <a:avLst/>
            </a:prstGeom>
            <a:noFill/>
          </p:spPr>
          <p:txBody>
            <a:bodyPr wrap="square" rtlCol="0">
              <a:spAutoFit/>
            </a:bodyPr>
            <a:lstStyle/>
            <a:p>
              <a:pPr algn="ctr"/>
              <a:r>
                <a:rPr lang="en-US" sz="8800">
                  <a:solidFill>
                    <a:srgbClr val="00CC66"/>
                  </a:solidFill>
                  <a:latin typeface="SVN-Poky's" panose="020B0606040200020203" pitchFamily="34" charset="0"/>
                </a:rPr>
                <a:t>Trò</a:t>
              </a:r>
              <a:r>
                <a:rPr lang="en-US" sz="8800">
                  <a:latin typeface="SVN-Poky's" panose="020B0606040200020203" pitchFamily="34" charset="0"/>
                </a:rPr>
                <a:t> </a:t>
              </a:r>
              <a:r>
                <a:rPr lang="en-US" sz="8800">
                  <a:solidFill>
                    <a:srgbClr val="FF9933"/>
                  </a:solidFill>
                  <a:latin typeface="SVN-Poky's" panose="020B0606040200020203" pitchFamily="34" charset="0"/>
                </a:rPr>
                <a:t>chơi</a:t>
              </a:r>
              <a:r>
                <a:rPr lang="en-US" sz="8800">
                  <a:latin typeface="SVN-Poky's" panose="020B0606040200020203" pitchFamily="34" charset="0"/>
                </a:rPr>
                <a:t> </a:t>
              </a:r>
            </a:p>
          </p:txBody>
        </p:sp>
      </p:grpSp>
      <p:sp>
        <p:nvSpPr>
          <p:cNvPr id="6" name="TextBox 5"/>
          <p:cNvSpPr txBox="1"/>
          <p:nvPr/>
        </p:nvSpPr>
        <p:spPr>
          <a:xfrm>
            <a:off x="1694659" y="1873383"/>
            <a:ext cx="6242539" cy="830997"/>
          </a:xfrm>
          <a:prstGeom prst="rect">
            <a:avLst/>
          </a:prstGeom>
          <a:noFill/>
        </p:spPr>
        <p:txBody>
          <a:bodyPr wrap="square" rtlCol="0">
            <a:spAutoFit/>
          </a:bodyPr>
          <a:lstStyle/>
          <a:p>
            <a:r>
              <a:rPr lang="en-US" sz="4800">
                <a:latin typeface="#9Slide07 IcielCadena" panose="02000503000000020004" pitchFamily="2" charset="0"/>
              </a:rPr>
              <a:t>Đoán tên bạn bè qua </a:t>
            </a: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548" b="89969" l="9992" r="89967">
                        <a14:foregroundMark x1="60116" y1="10464" x2="56069" y2="21238"/>
                        <a14:foregroundMark x1="48225" y1="15728" x2="47688" y2="18638"/>
                        <a14:foregroundMark x1="49959" y1="10217" x2="48761" y2="12879"/>
                        <a14:foregroundMark x1="62552" y1="29350" x2="56978" y2="37771"/>
                        <a14:foregroundMark x1="63625" y1="43282" x2="60652" y2="45387"/>
                        <a14:foregroundMark x1="63088" y1="55356" x2="69571" y2="53498"/>
                        <a14:foregroundMark x1="62717" y1="67121" x2="72543" y2="67121"/>
                        <a14:foregroundMark x1="62015" y1="76594" x2="68167" y2="78700"/>
                      </a14:backgroundRemoval>
                    </a14:imgEffect>
                  </a14:imgLayer>
                </a14:imgProps>
              </a:ext>
              <a:ext uri="{28A0092B-C50C-407E-A947-70E740481C1C}">
                <a14:useLocalDpi xmlns:a14="http://schemas.microsoft.com/office/drawing/2010/main" val="0"/>
              </a:ext>
            </a:extLst>
          </a:blip>
          <a:stretch>
            <a:fillRect/>
          </a:stretch>
        </p:blipFill>
        <p:spPr>
          <a:xfrm>
            <a:off x="6223153" y="1301140"/>
            <a:ext cx="4009811" cy="2673207"/>
          </a:xfrm>
          <a:prstGeom prst="rect">
            <a:avLst/>
          </a:prstGeom>
        </p:spPr>
      </p:pic>
      <p:grpSp>
        <p:nvGrpSpPr>
          <p:cNvPr id="11" name="Group 10"/>
          <p:cNvGrpSpPr/>
          <p:nvPr/>
        </p:nvGrpSpPr>
        <p:grpSpPr>
          <a:xfrm>
            <a:off x="8549055" y="1050707"/>
            <a:ext cx="3642945" cy="1578445"/>
            <a:chOff x="8813651" y="1033601"/>
            <a:chExt cx="2438243" cy="1578445"/>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giọng</a:t>
              </a:r>
            </a:p>
          </p:txBody>
        </p:sp>
        <p:sp>
          <p:nvSpPr>
            <p:cNvPr id="10" name="TextBox 9"/>
            <p:cNvSpPr txBox="1"/>
            <p:nvPr/>
          </p:nvSpPr>
          <p:spPr>
            <a:xfrm>
              <a:off x="8813651" y="1033601"/>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g</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a:solidFill>
                    <a:srgbClr val="FF6600"/>
                  </a:solidFill>
                  <a:effectLst>
                    <a:outerShdw blurRad="38100" dist="38100" dir="2700000" algn="tl">
                      <a:srgbClr val="000000">
                        <a:alpha val="43137"/>
                      </a:srgbClr>
                    </a:outerShdw>
                  </a:effectLst>
                  <a:latin typeface="UTM Arruba KT" panose="02040603050506020204" pitchFamily="18" charset="0"/>
                </a:rPr>
                <a:t>ọ</a:t>
              </a:r>
              <a:r>
                <a:rPr lang="en-US" sz="960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FFFF00"/>
                  </a:solidFill>
                  <a:effectLst>
                    <a:outerShdw blurRad="38100" dist="38100" dir="2700000" algn="tl">
                      <a:srgbClr val="000000">
                        <a:alpha val="43137"/>
                      </a:srgbClr>
                    </a:outerShdw>
                  </a:effectLst>
                  <a:latin typeface="UTM Arruba KT" panose="02040603050506020204" pitchFamily="18" charset="0"/>
                </a:rPr>
                <a:t>g</a:t>
              </a:r>
            </a:p>
          </p:txBody>
        </p:sp>
      </p:grpSp>
      <p:grpSp>
        <p:nvGrpSpPr>
          <p:cNvPr id="13" name="Group 12"/>
          <p:cNvGrpSpPr/>
          <p:nvPr/>
        </p:nvGrpSpPr>
        <p:grpSpPr>
          <a:xfrm>
            <a:off x="9188417" y="2503742"/>
            <a:ext cx="3651119" cy="1578445"/>
            <a:chOff x="9319956" y="2288881"/>
            <a:chExt cx="3651119" cy="1578445"/>
          </a:xfrm>
        </p:grpSpPr>
        <p:sp>
          <p:nvSpPr>
            <p:cNvPr id="9" name="TextBox 8"/>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nói</a:t>
              </a:r>
            </a:p>
          </p:txBody>
        </p:sp>
        <p:sp>
          <p:nvSpPr>
            <p:cNvPr id="12" name="TextBox 11"/>
            <p:cNvSpPr txBox="1"/>
            <p:nvPr/>
          </p:nvSpPr>
          <p:spPr>
            <a:xfrm>
              <a:off x="9328130" y="2297666"/>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n</a:t>
              </a:r>
              <a:r>
                <a:rPr lang="en-US" sz="9600">
                  <a:solidFill>
                    <a:schemeClr val="accent4">
                      <a:lumMod val="60000"/>
                      <a:lumOff val="40000"/>
                    </a:schemeClr>
                  </a:solidFill>
                  <a:effectLst>
                    <a:outerShdw blurRad="38100" dist="38100" dir="2700000" algn="tl">
                      <a:srgbClr val="000000">
                        <a:alpha val="43137"/>
                      </a:srgbClr>
                    </a:outerShdw>
                  </a:effectLst>
                  <a:latin typeface="UTM Arruba KT" panose="02040603050506020204" pitchFamily="18" charset="0"/>
                </a:rPr>
                <a:t>ó</a:t>
              </a:r>
              <a:r>
                <a:rPr lang="en-US" sz="9600">
                  <a:effectLst>
                    <a:outerShdw blurRad="38100" dist="38100" dir="2700000" algn="tl">
                      <a:srgbClr val="000000">
                        <a:alpha val="43137"/>
                      </a:srgbClr>
                    </a:outerShdw>
                  </a:effectLst>
                  <a:latin typeface="UTM Arruba KT" panose="02040603050506020204" pitchFamily="18" charset="0"/>
                </a:rPr>
                <a:t>i</a:t>
              </a:r>
            </a:p>
          </p:txBody>
        </p:sp>
      </p:grpSp>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anim calcmode="lin" valueType="num">
                                      <p:cBhvr>
                                        <p:cTn id="31" dur="250" fill="hold"/>
                                        <p:tgtEl>
                                          <p:spTgt spid="13"/>
                                        </p:tgtEl>
                                        <p:attrNameLst>
                                          <p:attrName>ppt_x</p:attrName>
                                        </p:attrNameLst>
                                      </p:cBhvr>
                                      <p:tavLst>
                                        <p:tav tm="0">
                                          <p:val>
                                            <p:strVal val="#ppt_x"/>
                                          </p:val>
                                        </p:tav>
                                        <p:tav tm="100000">
                                          <p:val>
                                            <p:strVal val="#ppt_x"/>
                                          </p:val>
                                        </p:tav>
                                      </p:tavLst>
                                    </p:anim>
                                    <p:anim calcmode="lin" valueType="num">
                                      <p:cBhvr>
                                        <p:cTn id="3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07258" y="2911038"/>
            <a:ext cx="4612662" cy="4612662"/>
          </a:xfrm>
          <a:prstGeom prst="rect">
            <a:avLst/>
          </a:prstGeom>
        </p:spPr>
      </p:pic>
      <p:grpSp>
        <p:nvGrpSpPr>
          <p:cNvPr id="2" name="Group 1"/>
          <p:cNvGrpSpPr/>
          <p:nvPr/>
        </p:nvGrpSpPr>
        <p:grpSpPr>
          <a:xfrm>
            <a:off x="-1627484" y="221942"/>
            <a:ext cx="7644298" cy="1200329"/>
            <a:chOff x="2024053" y="2230403"/>
            <a:chExt cx="7644298" cy="1200329"/>
          </a:xfrm>
        </p:grpSpPr>
        <p:sp>
          <p:nvSpPr>
            <p:cNvPr id="3" name="TextBox 2"/>
            <p:cNvSpPr txBox="1"/>
            <p:nvPr/>
          </p:nvSpPr>
          <p:spPr>
            <a:xfrm rot="21338831">
              <a:off x="2024053" y="2230403"/>
              <a:ext cx="7644298" cy="1200329"/>
            </a:xfrm>
            <a:prstGeom prst="rect">
              <a:avLst/>
            </a:prstGeom>
            <a:noFill/>
          </p:spPr>
          <p:txBody>
            <a:bodyPr wrap="square" rtlCol="0">
              <a:spAutoFit/>
            </a:bodyPr>
            <a:lstStyle/>
            <a:p>
              <a:pPr algn="ctr"/>
              <a:r>
                <a:rPr lang="en-US" sz="72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4" name="TextBox 3"/>
            <p:cNvSpPr txBox="1"/>
            <p:nvPr/>
          </p:nvSpPr>
          <p:spPr>
            <a:xfrm rot="21338831">
              <a:off x="2024053" y="2230403"/>
              <a:ext cx="7644298" cy="1200329"/>
            </a:xfrm>
            <a:prstGeom prst="rect">
              <a:avLst/>
            </a:prstGeom>
            <a:noFill/>
          </p:spPr>
          <p:txBody>
            <a:bodyPr wrap="square" rtlCol="0">
              <a:spAutoFit/>
            </a:bodyPr>
            <a:lstStyle/>
            <a:p>
              <a:pPr algn="ctr"/>
              <a:r>
                <a:rPr lang="en-US" sz="7200">
                  <a:solidFill>
                    <a:srgbClr val="00CC66"/>
                  </a:solidFill>
                  <a:latin typeface="SVN-Poky's" panose="020B0606040200020203" pitchFamily="34" charset="0"/>
                </a:rPr>
                <a:t>Trò</a:t>
              </a:r>
              <a:r>
                <a:rPr lang="en-US" sz="7200">
                  <a:latin typeface="SVN-Poky's" panose="020B0606040200020203" pitchFamily="34" charset="0"/>
                </a:rPr>
                <a:t> </a:t>
              </a:r>
              <a:r>
                <a:rPr lang="en-US" sz="7200">
                  <a:solidFill>
                    <a:srgbClr val="FF9933"/>
                  </a:solidFill>
                  <a:latin typeface="SVN-Poky's" panose="020B0606040200020203" pitchFamily="34" charset="0"/>
                </a:rPr>
                <a:t>chơi</a:t>
              </a:r>
              <a:r>
                <a:rPr lang="en-US" sz="7200">
                  <a:latin typeface="SVN-Poky's" panose="020B0606040200020203" pitchFamily="34" charset="0"/>
                </a:rPr>
                <a:t> </a:t>
              </a:r>
            </a:p>
          </p:txBody>
        </p:sp>
      </p:grpSp>
      <p:pic>
        <p:nvPicPr>
          <p:cNvPr id="5" name="Picture 4"/>
          <p:cNvPicPr>
            <a:picLocks noChangeAspect="1"/>
          </p:cNvPicPr>
          <p:nvPr/>
        </p:nvPicPr>
        <p:blipFill>
          <a:blip r:embed="rId4"/>
          <a:stretch>
            <a:fillRect/>
          </a:stretch>
        </p:blipFill>
        <p:spPr>
          <a:xfrm>
            <a:off x="4018293" y="-66421"/>
            <a:ext cx="6680187" cy="2406151"/>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151" b="100000" l="9967" r="89978">
                        <a14:foregroundMark x1="46035" y1="38340" x2="33040" y2="41672"/>
                        <a14:foregroundMark x1="41685" y1="94791" x2="47522" y2="91217"/>
                        <a14:foregroundMark x1="58150" y1="95457" x2="63326" y2="91217"/>
                      </a14:backgroundRemoval>
                    </a14:imgEffect>
                  </a14:imgLayer>
                </a14:imgProps>
              </a:ext>
              <a:ext uri="{28A0092B-C50C-407E-A947-70E740481C1C}">
                <a14:useLocalDpi xmlns:a14="http://schemas.microsoft.com/office/drawing/2010/main" val="0"/>
              </a:ext>
            </a:extLst>
          </a:blip>
          <a:stretch>
            <a:fillRect/>
          </a:stretch>
        </p:blipFill>
        <p:spPr>
          <a:xfrm>
            <a:off x="7583639" y="3353588"/>
            <a:ext cx="3848131" cy="3498301"/>
          </a:xfrm>
          <a:prstGeom prst="rect">
            <a:avLst/>
          </a:prstGeom>
        </p:spPr>
      </p:pic>
      <p:grpSp>
        <p:nvGrpSpPr>
          <p:cNvPr id="15" name="Group 14"/>
          <p:cNvGrpSpPr/>
          <p:nvPr/>
        </p:nvGrpSpPr>
        <p:grpSpPr>
          <a:xfrm>
            <a:off x="-9214" y="1514693"/>
            <a:ext cx="7226443" cy="3514508"/>
            <a:chOff x="-9214" y="1514693"/>
            <a:chExt cx="7226443" cy="3514508"/>
          </a:xfrm>
        </p:grpSpPr>
        <p:grpSp>
          <p:nvGrpSpPr>
            <p:cNvPr id="6" name="Group 5"/>
            <p:cNvGrpSpPr/>
            <p:nvPr/>
          </p:nvGrpSpPr>
          <p:grpSpPr>
            <a:xfrm>
              <a:off x="-9214" y="1514693"/>
              <a:ext cx="7226443" cy="3514508"/>
              <a:chOff x="3623247" y="1528927"/>
              <a:chExt cx="7085393" cy="3602355"/>
            </a:xfrm>
          </p:grpSpPr>
          <p:pic>
            <p:nvPicPr>
              <p:cNvPr id="7" name="图片 19" descr="千库网_儿童节金色发光可爱五星边框_元素编号12237751"/>
              <p:cNvPicPr>
                <a:picLocks noChangeAspect="1"/>
              </p:cNvPicPr>
              <p:nvPr/>
            </p:nvPicPr>
            <p:blipFill>
              <a:blip r:embed="rId7"/>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7"/>
              <a:stretch>
                <a:fillRect/>
              </a:stretch>
            </p:blipFill>
            <p:spPr>
              <a:xfrm>
                <a:off x="5240655" y="3502025"/>
                <a:ext cx="811530" cy="811530"/>
              </a:xfrm>
              <a:prstGeom prst="rect">
                <a:avLst/>
              </a:prstGeom>
            </p:spPr>
          </p:pic>
          <p:sp>
            <p:nvSpPr>
              <p:cNvPr id="9" name="圆角矩形 21"/>
              <p:cNvSpPr/>
              <p:nvPr/>
            </p:nvSpPr>
            <p:spPr>
              <a:xfrm>
                <a:off x="4180205" y="1720851"/>
                <a:ext cx="6528435" cy="3410431"/>
              </a:xfrm>
              <a:prstGeom prst="roundRect">
                <a:avLst/>
              </a:prstGeom>
              <a:solidFill>
                <a:schemeClr val="bg1"/>
              </a:solid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8"/>
              <a:srcRect r="35246"/>
              <a:stretch>
                <a:fillRect/>
              </a:stretch>
            </p:blipFill>
            <p:spPr>
              <a:xfrm>
                <a:off x="3623247" y="1528927"/>
                <a:ext cx="1698625" cy="3602355"/>
              </a:xfrm>
              <a:prstGeom prst="rect">
                <a:avLst/>
              </a:prstGeom>
            </p:spPr>
          </p:pic>
        </p:grpSp>
        <p:sp>
          <p:nvSpPr>
            <p:cNvPr id="14" name="TextBox 13"/>
            <p:cNvSpPr txBox="1"/>
            <p:nvPr/>
          </p:nvSpPr>
          <p:spPr>
            <a:xfrm>
              <a:off x="1346791" y="1799317"/>
              <a:ext cx="5674496" cy="310854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Oẳn tù tì hoặc rút thăm để lần lượt chọn ra người chơi. Người chơi sẽ được bịt mắt sau đó nghe từng thành viên còn lại nói 1-2 tiếng để đoán tên người nói. Người chơi giỏi nhất là người đoán đúng hết tên của các thành viên.</a:t>
              </a:r>
            </a:p>
          </p:txBody>
        </p:sp>
      </p:gr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8000" y1="31879" x2="52545" y2="36667"/>
                        <a14:foregroundMark x1="69697" y1="42364" x2="73030" y2="41697"/>
                        <a14:foregroundMark x1="69939" y1="36667" x2="68000" y2="39030"/>
                        <a14:foregroundMark x1="67515" y1="45455" x2="70606" y2="46909"/>
                        <a14:foregroundMark x1="58905" y1="30249" x2="61194" y2="36517"/>
                      </a14:backgroundRemoval>
                    </a14:imgEffect>
                  </a14:imgLayer>
                </a14:imgProps>
              </a:ext>
              <a:ext uri="{28A0092B-C50C-407E-A947-70E740481C1C}">
                <a14:useLocalDpi xmlns:a14="http://schemas.microsoft.com/office/drawing/2010/main" val="0"/>
              </a:ext>
            </a:extLst>
          </a:blip>
          <a:stretch>
            <a:fillRect/>
          </a:stretch>
        </p:blipFill>
        <p:spPr>
          <a:xfrm>
            <a:off x="5719586" y="3126784"/>
            <a:ext cx="4179321" cy="4179321"/>
          </a:xfrm>
          <a:prstGeom prst="rect">
            <a:avLst/>
          </a:prstGeom>
        </p:spPr>
      </p:pic>
    </p:spTree>
    <p:extLst>
      <p:ext uri="{BB962C8B-B14F-4D97-AF65-F5344CB8AC3E}">
        <p14:creationId xmlns:p14="http://schemas.microsoft.com/office/powerpoint/2010/main" val="41023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p>
          </p:txBody>
        </p:sp>
      </p:grpSp>
      <p:grpSp>
        <p:nvGrpSpPr>
          <p:cNvPr id="5" name="组合 26">
            <a:extLst>
              <a:ext uri="{FF2B5EF4-FFF2-40B4-BE49-F238E27FC236}">
                <a16:creationId xmlns:a16="http://schemas.microsoft.com/office/drawing/2014/main"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Tree>
    <p:extLst>
      <p:ext uri="{BB962C8B-B14F-4D97-AF65-F5344CB8AC3E}">
        <p14:creationId xmlns:p14="http://schemas.microsoft.com/office/powerpoint/2010/main" val="3820388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277"/>
            <a:ext cx="11938000" cy="6275626"/>
          </a:xfrm>
          <a:prstGeom prst="rect">
            <a:avLst/>
          </a:prstGeom>
        </p:spPr>
      </p:pic>
      <p:grpSp>
        <p:nvGrpSpPr>
          <p:cNvPr id="3" name="Group 2"/>
          <p:cNvGrpSpPr/>
          <p:nvPr/>
        </p:nvGrpSpPr>
        <p:grpSpPr>
          <a:xfrm>
            <a:off x="3027111" y="0"/>
            <a:ext cx="5857581" cy="1371961"/>
            <a:chOff x="3218444" y="891050"/>
            <a:chExt cx="5857581" cy="1192564"/>
          </a:xfrm>
        </p:grpSpPr>
        <p:pic>
          <p:nvPicPr>
            <p:cNvPr id="4" name="图片 24">
              <a:extLst>
                <a:ext uri="{FF2B5EF4-FFF2-40B4-BE49-F238E27FC236}">
                  <a16:creationId xmlns:a16="http://schemas.microsoft.com/office/drawing/2014/main" id="{4D635F0F-B284-4F93-8C85-DDD11D7F1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444" y="891050"/>
              <a:ext cx="5857581" cy="1192564"/>
            </a:xfrm>
            <a:prstGeom prst="rect">
              <a:avLst/>
            </a:prstGeom>
          </p:spPr>
        </p:pic>
        <p:sp>
          <p:nvSpPr>
            <p:cNvPr id="5" name="文本框 38"/>
            <p:cNvSpPr txBox="1"/>
            <p:nvPr/>
          </p:nvSpPr>
          <p:spPr>
            <a:xfrm>
              <a:off x="4562351" y="1212910"/>
              <a:ext cx="4349901" cy="769441"/>
            </a:xfrm>
            <a:prstGeom prst="rect">
              <a:avLst/>
            </a:prstGeom>
            <a:noFill/>
          </p:spPr>
          <p:txBody>
            <a:bodyPr wrap="square">
              <a:spAutoFit/>
            </a:bodyPr>
            <a:lstStyle/>
            <a:p>
              <a:pPr algn="ctr"/>
              <a:r>
                <a:rPr lang="en-US" altLang="zh-CN" sz="4400" dirty="0" err="1">
                  <a:solidFill>
                    <a:srgbClr val="0070C0"/>
                  </a:solidFill>
                  <a:latin typeface="UTM Azuki" panose="02040603050506020204" pitchFamily="18" charset="0"/>
                  <a:ea typeface="思源黑体 CN Medium" panose="020B0600000000000000" pitchFamily="34" charset="-122"/>
                </a:rPr>
                <a:t>Yêu</a:t>
              </a:r>
              <a:r>
                <a:rPr lang="en-US" altLang="zh-CN" sz="4400" dirty="0">
                  <a:solidFill>
                    <a:srgbClr val="0070C0"/>
                  </a:solidFill>
                  <a:latin typeface="UTM Azuki" panose="02040603050506020204" pitchFamily="18" charset="0"/>
                  <a:ea typeface="思源黑体 CN Medium" panose="020B0600000000000000" pitchFamily="34" charset="-122"/>
                </a:rPr>
                <a:t> </a:t>
              </a:r>
              <a:r>
                <a:rPr lang="en-US" altLang="zh-CN" sz="4400" dirty="0" err="1">
                  <a:solidFill>
                    <a:srgbClr val="0070C0"/>
                  </a:solidFill>
                  <a:latin typeface="UTM Azuki" panose="02040603050506020204" pitchFamily="18" charset="0"/>
                  <a:ea typeface="思源黑体 CN Medium" panose="020B0600000000000000" pitchFamily="34" charset="-122"/>
                </a:rPr>
                <a:t>cầu</a:t>
              </a:r>
              <a:r>
                <a:rPr lang="en-US" altLang="zh-CN" sz="4400" dirty="0">
                  <a:solidFill>
                    <a:srgbClr val="0070C0"/>
                  </a:solidFill>
                  <a:latin typeface="UTM Azuki" panose="02040603050506020204" pitchFamily="18" charset="0"/>
                  <a:ea typeface="思源黑体 CN Medium" panose="020B0600000000000000" pitchFamily="34" charset="-122"/>
                </a:rPr>
                <a:t> </a:t>
              </a:r>
              <a:r>
                <a:rPr lang="en-US" altLang="zh-CN" sz="4400" dirty="0" err="1">
                  <a:solidFill>
                    <a:srgbClr val="0070C0"/>
                  </a:solidFill>
                  <a:latin typeface="UTM Azuki" panose="02040603050506020204" pitchFamily="18" charset="0"/>
                  <a:ea typeface="思源黑体 CN Medium" panose="020B0600000000000000" pitchFamily="34" charset="-122"/>
                </a:rPr>
                <a:t>cần</a:t>
              </a:r>
              <a:r>
                <a:rPr lang="en-US" altLang="zh-CN" sz="4400" dirty="0">
                  <a:solidFill>
                    <a:srgbClr val="0070C0"/>
                  </a:solidFill>
                  <a:latin typeface="UTM Azuki" panose="02040603050506020204" pitchFamily="18" charset="0"/>
                  <a:ea typeface="思源黑体 CN Medium" panose="020B0600000000000000" pitchFamily="34" charset="-122"/>
                </a:rPr>
                <a:t> </a:t>
              </a:r>
              <a:r>
                <a:rPr lang="en-US" altLang="zh-CN" sz="4400" dirty="0" err="1">
                  <a:solidFill>
                    <a:srgbClr val="0070C0"/>
                  </a:solidFill>
                  <a:latin typeface="UTM Azuki" panose="02040603050506020204" pitchFamily="18" charset="0"/>
                  <a:ea typeface="思源黑体 CN Medium" panose="020B0600000000000000" pitchFamily="34" charset="-122"/>
                </a:rPr>
                <a:t>đạt</a:t>
              </a:r>
              <a:endParaRPr lang="zh-CN" altLang="en-US" sz="4400" dirty="0">
                <a:solidFill>
                  <a:srgbClr val="0070C0"/>
                </a:solidFill>
                <a:latin typeface="UTM Azuki" panose="02040603050506020204" pitchFamily="18" charset="0"/>
                <a:ea typeface="思源黑体 CN Medium" panose="020B0600000000000000" pitchFamily="34" charset="-122"/>
              </a:endParaRPr>
            </a:p>
          </p:txBody>
        </p:sp>
      </p:grpSp>
      <p:sp>
        <p:nvSpPr>
          <p:cNvPr id="6" name="Rectangle 5"/>
          <p:cNvSpPr/>
          <p:nvPr/>
        </p:nvSpPr>
        <p:spPr>
          <a:xfrm>
            <a:off x="1034143" y="1625742"/>
            <a:ext cx="10123714" cy="3939540"/>
          </a:xfrm>
          <a:prstGeom prst="rect">
            <a:avLst/>
          </a:prstGeom>
        </p:spPr>
        <p:txBody>
          <a:bodyPr wrap="square">
            <a:spAutoFit/>
          </a:bodyPr>
          <a:lstStyle/>
          <a:p>
            <a:pPr algn="just"/>
            <a:endParaRPr lang="en-US" sz="2500" b="1" dirty="0">
              <a:solidFill>
                <a:schemeClr val="accent1">
                  <a:lumMod val="50000"/>
                </a:schemeClr>
              </a:solidFill>
              <a:latin typeface="UTM Avo" panose="02040603050506020204" pitchFamily="18" charset="0"/>
            </a:endParaRPr>
          </a:p>
          <a:p>
            <a:pPr algn="just"/>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Đọc</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đúng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và</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đọc</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diễn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cảm</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bài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thơ</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Điều</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kì</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diệu</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biết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nhấn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giọng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vào</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những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từ</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ngữ</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thể</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hiện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tâm</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trạng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cảm</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xúc</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của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nhận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vật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trong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bài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thơ</a:t>
            </a:r>
            <a:r>
              <a:rPr lang="en-US" sz="2500" dirty="0">
                <a:solidFill>
                  <a:schemeClr val="accent1">
                    <a:lumMod val="50000"/>
                  </a:schemeClr>
                </a:solidFill>
                <a:latin typeface="UTM Avo" panose="02040603050506020204" pitchFamily="18" charset="0"/>
              </a:rPr>
              <a:t>.</a:t>
            </a:r>
          </a:p>
          <a:p>
            <a:pPr marL="342900" indent="-342900" algn="just">
              <a:buFontTx/>
              <a:buChar char="-"/>
            </a:pPr>
            <a:r>
              <a:rPr lang="en-US" sz="2500" dirty="0" err="1">
                <a:solidFill>
                  <a:schemeClr val="accent1">
                    <a:lumMod val="50000"/>
                  </a:schemeClr>
                </a:solidFill>
                <a:latin typeface="UTM Avo" panose="02040603050506020204" pitchFamily="18" charset="0"/>
              </a:rPr>
              <a:t>Nhận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biết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được</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các</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sự</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việc</a:t>
            </a:r>
            <a:r>
              <a:rPr lang="en-US" sz="2500" dirty="0">
                <a:solidFill>
                  <a:schemeClr val="accent1">
                    <a:lumMod val="50000"/>
                  </a:schemeClr>
                </a:solidFill>
                <a:latin typeface="UTM Avo" panose="02040603050506020204" pitchFamily="18" charset="0"/>
              </a:rPr>
              <a:t> qua </a:t>
            </a:r>
            <a:r>
              <a:rPr lang="en-US" sz="2500" dirty="0" err="1">
                <a:solidFill>
                  <a:schemeClr val="accent1">
                    <a:lumMod val="50000"/>
                  </a:schemeClr>
                </a:solidFill>
                <a:latin typeface="UTM Avo" panose="02040603050506020204" pitchFamily="18" charset="0"/>
              </a:rPr>
              <a:t>lời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kể</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của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nhân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vật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Hiểu</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suy</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nghĩ</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cảm</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xúc</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của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nhân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vật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dựa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vào</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lời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nói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của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nhân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vật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Hiểu</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điều</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tác</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giả</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muốn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nói</a:t>
            </a:r>
            <a:r>
              <a:rPr lang="en-US" sz="2500" dirty="0">
                <a:solidFill>
                  <a:schemeClr val="accent1">
                    <a:lumMod val="50000"/>
                  </a:schemeClr>
                </a:solidFill>
                <a:latin typeface="UTM Avo" panose="02040603050506020204" pitchFamily="18" charset="0"/>
              </a:rPr>
              <a:t> qua </a:t>
            </a:r>
            <a:r>
              <a:rPr lang="en-US" sz="2500" dirty="0" err="1">
                <a:solidFill>
                  <a:schemeClr val="accent1">
                    <a:lumMod val="50000"/>
                  </a:schemeClr>
                </a:solidFill>
                <a:latin typeface="UTM Avo" panose="02040603050506020204" pitchFamily="18" charset="0"/>
              </a:rPr>
              <a:t>bài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thơ</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Mỗi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người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một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vẻ</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không</a:t>
            </a:r>
            <a:r>
              <a:rPr lang="en-US" sz="2500" dirty="0">
                <a:solidFill>
                  <a:schemeClr val="accent1">
                    <a:lumMod val="50000"/>
                  </a:schemeClr>
                </a:solidFill>
                <a:latin typeface="UTM Avo" panose="02040603050506020204" pitchFamily="18" charset="0"/>
              </a:rPr>
              <a:t> ai </a:t>
            </a:r>
            <a:r>
              <a:rPr lang="en-US" sz="2500" dirty="0" err="1">
                <a:solidFill>
                  <a:schemeClr val="accent1">
                    <a:lumMod val="50000"/>
                  </a:schemeClr>
                </a:solidFill>
                <a:latin typeface="UTM Avo" panose="02040603050506020204" pitchFamily="18" charset="0"/>
              </a:rPr>
              <a:t>giống</a:t>
            </a:r>
            <a:r>
              <a:rPr lang="en-US" sz="2500" dirty="0">
                <a:solidFill>
                  <a:schemeClr val="accent1">
                    <a:lumMod val="50000"/>
                  </a:schemeClr>
                </a:solidFill>
                <a:latin typeface="UTM Avo" panose="02040603050506020204" pitchFamily="18" charset="0"/>
              </a:rPr>
              <a:t> ai, </a:t>
            </a:r>
            <a:r>
              <a:rPr lang="en-US" sz="2500" dirty="0" err="1">
                <a:solidFill>
                  <a:schemeClr val="accent1">
                    <a:lumMod val="50000"/>
                  </a:schemeClr>
                </a:solidFill>
                <a:latin typeface="UTM Avo" panose="02040603050506020204" pitchFamily="18" charset="0"/>
              </a:rPr>
              <a:t>nhưng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khi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hòa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chung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trong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một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tập</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thể</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thì</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lại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rất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hòa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quyện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thống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nhất</a:t>
            </a:r>
            <a:r>
              <a:rPr lang="en-US" sz="2500" dirty="0">
                <a:solidFill>
                  <a:schemeClr val="accent1">
                    <a:lumMod val="50000"/>
                  </a:schemeClr>
                </a:solidFill>
                <a:latin typeface="UTM Avo" panose="02040603050506020204" pitchFamily="18" charset="0"/>
              </a:rPr>
              <a:t>.</a:t>
            </a:r>
          </a:p>
          <a:p>
            <a:pPr algn="just"/>
            <a:endParaRPr lang="en-US" sz="2500" dirty="0">
              <a:solidFill>
                <a:schemeClr val="accent1">
                  <a:lumMod val="50000"/>
                </a:schemeClr>
              </a:solidFill>
              <a:latin typeface="UTM Avo" panose="02040603050506020204" pitchFamily="18" charset="0"/>
            </a:endParaRPr>
          </a:p>
          <a:p>
            <a:pPr algn="just"/>
            <a:r>
              <a:rPr lang="en-US" sz="2500" b="1" dirty="0">
                <a:solidFill>
                  <a:schemeClr val="accent1">
                    <a:lumMod val="50000"/>
                  </a:schemeClr>
                </a:solidFill>
                <a:latin typeface="UTM Avo" panose="02040603050506020204" pitchFamily="18" charset="0"/>
              </a:rPr>
              <a: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Biết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khám</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phá</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và</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trân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trọng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vẻ</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riêng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của</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những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người</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xung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quanh</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có</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khả</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năng</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nhận</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biết</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và</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bày</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tỏ</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tình</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cảm</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cảm</a:t>
            </a:r>
            <a:r>
              <a:rPr lang="en-US" sz="2500" dirty="0">
                <a:solidFill>
                  <a:schemeClr val="accent1">
                    <a:lumMod val="50000"/>
                  </a:schemeClr>
                </a:solidFill>
                <a:latin typeface="UTM Avo" panose="02040603050506020204" pitchFamily="18" charset="0"/>
              </a:rPr>
              <a:t> </a:t>
            </a:r>
            <a:r>
              <a:rPr lang="en-US" sz="2500" dirty="0" err="1">
                <a:solidFill>
                  <a:schemeClr val="accent1">
                    <a:lumMod val="50000"/>
                  </a:schemeClr>
                </a:solidFill>
                <a:latin typeface="UTM Avo" panose="02040603050506020204" pitchFamily="18" charset="0"/>
              </a:rPr>
              <a:t>xúc</a:t>
            </a:r>
            <a:r>
              <a:rPr lang="en-US" sz="2500" dirty="0">
                <a:solidFill>
                  <a:schemeClr val="accent1">
                    <a:lumMod val="50000"/>
                  </a:schemeClr>
                </a:solidFill>
                <a:latin typeface="UTM Avo" panose="02040603050506020204" pitchFamily="18" charset="0"/>
              </a:rPr>
              <a:t>.</a:t>
            </a:r>
          </a:p>
        </p:txBody>
      </p:sp>
      <p:sp>
        <p:nvSpPr>
          <p:cNvPr id="7" name="Oval 6">
            <a:extLst>
              <a:ext uri="{FF2B5EF4-FFF2-40B4-BE49-F238E27FC236}">
                <a16:creationId xmlns:a16="http://schemas.microsoft.com/office/drawing/2014/main" id="{C129F813-F0CD-C5CD-1A9A-A8097CB65DC9}"/>
              </a:ext>
            </a:extLst>
          </p:cNvPr>
          <p:cNvSpPr/>
          <p:nvPr/>
        </p:nvSpPr>
        <p:spPr>
          <a:xfrm>
            <a:off x="781659" y="2042488"/>
            <a:ext cx="504967" cy="4004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3E93DC4-7E8E-97D2-1394-43F69E95C339}"/>
              </a:ext>
            </a:extLst>
          </p:cNvPr>
          <p:cNvSpPr/>
          <p:nvPr/>
        </p:nvSpPr>
        <p:spPr>
          <a:xfrm>
            <a:off x="781659" y="4637838"/>
            <a:ext cx="504967" cy="4004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21410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id="{11AF88B5-2E81-3AC5-3BD0-8A7E243B924E}"/>
              </a:ext>
            </a:extLst>
          </p:cNvPr>
          <p:cNvGrpSpPr/>
          <p:nvPr/>
        </p:nvGrpSpPr>
        <p:grpSpPr>
          <a:xfrm>
            <a:off x="315166" y="1494100"/>
            <a:ext cx="8060222" cy="1862048"/>
            <a:chOff x="6500872" y="2722367"/>
            <a:chExt cx="4287318" cy="1363636"/>
          </a:xfrm>
        </p:grpSpPr>
        <p:sp>
          <p:nvSpPr>
            <p:cNvPr id="4" name="矩形 27">
              <a:extLst>
                <a:ext uri="{FF2B5EF4-FFF2-40B4-BE49-F238E27FC236}">
                  <a16:creationId xmlns:a16="http://schemas.microsoft.com/office/drawing/2014/main"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id="{0486687C-426A-E595-5E09-00AC10217305}"/>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3396" y="109984"/>
            <a:ext cx="11825207" cy="663803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thấy lạ không</a:t>
            </a:r>
          </a:p>
          <a:p>
            <a:r>
              <a:rPr lang="en-US" sz="2800" b="1">
                <a:solidFill>
                  <a:schemeClr val="accent5">
                    <a:lumMod val="50000"/>
                  </a:schemeClr>
                </a:solidFill>
                <a:latin typeface="UTM Avo" panose="02040603050506020204" pitchFamily="18" charset="0"/>
              </a:rPr>
              <a:t>Mỗi đứa mình một khác</a:t>
            </a:r>
          </a:p>
          <a:p>
            <a:r>
              <a:rPr lang="en-US" sz="2800" b="1">
                <a:solidFill>
                  <a:schemeClr val="accent5">
                    <a:lumMod val="50000"/>
                  </a:schemeClr>
                </a:solidFill>
                <a:latin typeface="UTM Avo" panose="02040603050506020204" pitchFamily="18" charset="0"/>
              </a:rPr>
              <a:t>Cùng ngân nga câu hát</a:t>
            </a:r>
          </a:p>
          <a:p>
            <a:r>
              <a:rPr lang="en-US" sz="2800" b="1">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Có bạn thích đứng đầu</a:t>
            </a:r>
          </a:p>
          <a:p>
            <a:r>
              <a:rPr lang="en-US" sz="2800" b="1">
                <a:solidFill>
                  <a:schemeClr val="accent5">
                    <a:lumMod val="50000"/>
                  </a:schemeClr>
                </a:solidFill>
                <a:latin typeface="UTM Avo" panose="02040603050506020204" pitchFamily="18" charset="0"/>
              </a:rPr>
              <a:t>Có bạn hay giận dỗi</a:t>
            </a:r>
          </a:p>
          <a:p>
            <a:r>
              <a:rPr lang="en-US" sz="2800" b="1">
                <a:solidFill>
                  <a:schemeClr val="accent5">
                    <a:lumMod val="50000"/>
                  </a:schemeClr>
                </a:solidFill>
                <a:latin typeface="UTM Avo" panose="02040603050506020204" pitchFamily="18" charset="0"/>
              </a:rPr>
              <a:t>Có bạn thích thay đổi </a:t>
            </a:r>
          </a:p>
          <a:p>
            <a:r>
              <a:rPr lang="en-US" sz="2800" b="1">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Bạn có nghĩ vu vơ</a:t>
            </a:r>
          </a:p>
          <a:p>
            <a:r>
              <a:rPr lang="en-US" sz="2800" b="1">
                <a:solidFill>
                  <a:schemeClr val="accent5">
                    <a:lumMod val="50000"/>
                  </a:schemeClr>
                </a:solidFill>
                <a:latin typeface="UTM Avo" panose="02040603050506020204" pitchFamily="18" charset="0"/>
              </a:rPr>
              <a:t>Mình khác nhau nhiều thế</a:t>
            </a:r>
          </a:p>
          <a:p>
            <a:r>
              <a:rPr lang="en-US" sz="2800" b="1">
                <a:solidFill>
                  <a:schemeClr val="accent5">
                    <a:lumMod val="50000"/>
                  </a:schemeClr>
                </a:solidFill>
                <a:latin typeface="UTM Avo" panose="02040603050506020204" pitchFamily="18" charset="0"/>
              </a:rPr>
              <a:t>Nếu mỗi người một vẻ</a:t>
            </a:r>
          </a:p>
          <a:p>
            <a:r>
              <a:rPr lang="en-US" sz="2800" b="1">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chemeClr val="accent5">
                    <a:lumMod val="50000"/>
                  </a:schemeClr>
                </a:solidFill>
                <a:latin typeface="UTM Avo" panose="02040603050506020204" pitchFamily="18" charset="0"/>
              </a:rPr>
              <a:t>Cũng giống như chúng mình</a:t>
            </a:r>
          </a:p>
          <a:p>
            <a:r>
              <a:rPr lang="en-US" sz="2800" b="1">
                <a:solidFill>
                  <a:schemeClr val="accent5">
                    <a:lumMod val="50000"/>
                  </a:schemeClr>
                </a:solidFill>
                <a:latin typeface="UTM Avo" panose="02040603050506020204" pitchFamily="18" charset="0"/>
              </a:rPr>
              <a:t>Ai cũng đều đáng mến</a:t>
            </a:r>
          </a:p>
          <a:p>
            <a:r>
              <a:rPr lang="en-US" sz="2800" b="1">
                <a:solidFill>
                  <a:schemeClr val="accent5">
                    <a:lumMod val="50000"/>
                  </a:schemeClr>
                </a:solidFill>
                <a:latin typeface="UTM Avo" panose="02040603050506020204" pitchFamily="18" charset="0"/>
              </a:rPr>
              <a:t>Và khi giọng hòa quyện</a:t>
            </a:r>
          </a:p>
          <a:p>
            <a:r>
              <a:rPr lang="en-US" sz="2800" b="1">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grpSp>
        <p:nvGrpSpPr>
          <p:cNvPr id="10" name="Group 9"/>
          <p:cNvGrpSpPr/>
          <p:nvPr/>
        </p:nvGrpSpPr>
        <p:grpSpPr>
          <a:xfrm>
            <a:off x="4276444" y="4283711"/>
            <a:ext cx="3944124" cy="2875885"/>
            <a:chOff x="3464425" y="3310665"/>
            <a:chExt cx="4962440" cy="321453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3464425" y="3310665"/>
              <a:ext cx="4962440" cy="32145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985120" y="4164154"/>
              <a:ext cx="3537284" cy="1569660"/>
            </a:xfrm>
            <a:prstGeom prst="rect">
              <a:avLst/>
            </a:prstGeom>
            <a:noFill/>
          </p:spPr>
          <p:txBody>
            <a:bodyPr wrap="square" rtlCol="0">
              <a:spAutoFit/>
            </a:bodyPr>
            <a:lstStyle/>
            <a:p>
              <a:pPr algn="ctr"/>
              <a:r>
                <a:rPr lang="en-US" sz="4800" dirty="0" err="1">
                  <a:solidFill>
                    <a:srgbClr val="FF0000"/>
                  </a:solidFill>
                  <a:latin typeface="UTM Alexander" panose="02040603050506020204" pitchFamily="18" charset="0"/>
                </a:rPr>
                <a:t>Bài</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thơ</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có</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mấy</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khổ</a:t>
              </a:r>
              <a:r>
                <a:rPr lang="en-US" sz="4800" dirty="0">
                  <a:solidFill>
                    <a:srgbClr val="FF0000"/>
                  </a:solidFill>
                  <a:latin typeface="UTM Alexander" panose="02040603050506020204" pitchFamily="18" charset="0"/>
                </a:rPr>
                <a:t>?</a:t>
              </a:r>
            </a:p>
          </p:txBody>
        </p:sp>
      </p:grpSp>
    </p:spTree>
    <p:extLst>
      <p:ext uri="{BB962C8B-B14F-4D97-AF65-F5344CB8AC3E}">
        <p14:creationId xmlns:p14="http://schemas.microsoft.com/office/powerpoint/2010/main" val="34970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1643</Words>
  <Application>Microsoft Office PowerPoint</Application>
  <PresentationFormat>Widescreen</PresentationFormat>
  <Paragraphs>306</Paragraphs>
  <Slides>32</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32</vt:i4>
      </vt:variant>
    </vt:vector>
  </HeadingPairs>
  <TitlesOfParts>
    <vt:vector size="52" baseType="lpstr">
      <vt:lpstr>UTM Azuki</vt:lpstr>
      <vt:lpstr>SVN-Newton</vt:lpstr>
      <vt:lpstr>#9Slide07 IcielPony</vt:lpstr>
      <vt:lpstr>UTM Aptima</vt:lpstr>
      <vt:lpstr>UTM Avo</vt:lpstr>
      <vt:lpstr>UTM Arruba KT</vt:lpstr>
      <vt:lpstr>#9Slide05 FS Blonde Script</vt:lpstr>
      <vt:lpstr>UVN Bach Dang</vt:lpstr>
      <vt:lpstr>#9Slide05 SVNHollycakes</vt:lpstr>
      <vt:lpstr>#9Slide05 VL Fadilla</vt:lpstr>
      <vt:lpstr>#9Slide07 IcielCadena</vt:lpstr>
      <vt:lpstr>SVN-Poky's</vt:lpstr>
      <vt:lpstr>Calibri</vt:lpstr>
      <vt:lpstr>UTM Wedding K&amp;T</vt:lpstr>
      <vt:lpstr>Arial</vt:lpstr>
      <vt:lpstr>#9Slide07 SVNCinnamoncake</vt:lpstr>
      <vt:lpstr>UTM Alexander</vt:lpstr>
      <vt:lpstr>Times New Roman</vt:lpstr>
      <vt:lpstr>#9Slide07 HoneyCream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dc:creator>
  <cp:keywords>Măngnon</cp:keywords>
  <dc:description>MT50</dc:description>
  <cp:lastModifiedBy>Admin</cp:lastModifiedBy>
  <cp:revision>6</cp:revision>
  <dcterms:created xsi:type="dcterms:W3CDTF">2023-06-18T14:45:43Z</dcterms:created>
  <dcterms:modified xsi:type="dcterms:W3CDTF">2023-08-09T14:41:09Z</dcterms:modified>
  <cp:category>MT50</cp:category>
  <cp:version>MT50</cp:version>
</cp:coreProperties>
</file>