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477" r:id="rId4"/>
    <p:sldId id="425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85054" autoAdjust="0"/>
  </p:normalViewPr>
  <p:slideViewPr>
    <p:cSldViewPr snapToGrid="0" showGuides="1">
      <p:cViewPr varScale="1">
        <p:scale>
          <a:sx n="56" d="100"/>
          <a:sy n="56" d="100"/>
        </p:scale>
        <p:origin x="43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KHỞI ĐỘNG</a:t>
            </a:r>
            <a:endParaRPr lang="zh-CN" altLang="en-US" sz="13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3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+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358" y="2061886"/>
            <a:ext cx="7508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629873"/>
            <a:ext cx="12180485" cy="22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#9Slide07 HoneyCream</vt:lpstr>
      <vt:lpstr>#9Slide07 IcielCadena</vt:lpstr>
      <vt:lpstr>#9Slide07 SVNZero</vt:lpstr>
      <vt:lpstr>Arial</vt:lpstr>
      <vt:lpstr>Calibri</vt:lpstr>
      <vt:lpstr>Cambria</vt:lpstr>
      <vt:lpstr>SVN-Newton</vt:lpstr>
      <vt:lpstr>Times New Roman</vt:lpstr>
      <vt:lpstr>Wingdings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Windows 10</cp:lastModifiedBy>
  <cp:revision>3</cp:revision>
  <dcterms:created xsi:type="dcterms:W3CDTF">2022-04-16T02:57:57Z</dcterms:created>
  <dcterms:modified xsi:type="dcterms:W3CDTF">2023-09-14T08:10:44Z</dcterms:modified>
  <cp:category>MT50</cp:category>
  <cp:version>MT50</cp:version>
</cp:coreProperties>
</file>