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  <p:sldMasterId id="2147483690" r:id="rId4"/>
    <p:sldMasterId id="2147483703" r:id="rId5"/>
  </p:sldMasterIdLst>
  <p:notesMasterIdLst>
    <p:notesMasterId r:id="rId14"/>
  </p:notesMasterIdLst>
  <p:sldIdLst>
    <p:sldId id="3399" r:id="rId6"/>
    <p:sldId id="369" r:id="rId7"/>
    <p:sldId id="3400" r:id="rId8"/>
    <p:sldId id="3401" r:id="rId9"/>
    <p:sldId id="263" r:id="rId10"/>
    <p:sldId id="267" r:id="rId11"/>
    <p:sldId id="3404" r:id="rId12"/>
    <p:sldId id="340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8AA50-9527-4719-B977-F0E1F301C1A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3B45D-A4DB-47C3-A33D-1678F9FA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27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0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: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A03BF-BDB9-4A45-9B59-55A59E96C1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40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19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31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332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31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54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736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817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209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328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202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63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228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6201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059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372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1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07942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673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346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475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36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895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6903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43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712796" y="366033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784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4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634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864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1171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2947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9322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6178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58153" y="3334871"/>
            <a:ext cx="1089212" cy="133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273552" y="2252383"/>
            <a:ext cx="1156447" cy="216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292788" y="4666129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204011" y="1810872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92787" y="1670798"/>
            <a:ext cx="1156447" cy="58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6897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0797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6888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488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7755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3761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077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7839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6864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4953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0737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52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1009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73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84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3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07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1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87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0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14091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55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065CE-25E6-4600-B38D-DF3E36760140}"/>
              </a:ext>
            </a:extLst>
          </p:cNvPr>
          <p:cNvSpPr txBox="1"/>
          <p:nvPr userDrawn="1"/>
        </p:nvSpPr>
        <p:spPr>
          <a:xfrm>
            <a:off x="9581350" y="18094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r>
              <a:rPr lang="en-US" sz="1067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76237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746200" y="2095459"/>
            <a:ext cx="7195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方正静蕾简体" panose="02000000000000000000" pitchFamily="2" charset="-122"/>
                <a:cs typeface="+mn-cs"/>
              </a:rPr>
              <a:t>Đọc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方正静蕾简体" panose="02000000000000000000" pitchFamily="2" charset="-122"/>
                <a:cs typeface="+mn-cs"/>
              </a:rPr>
              <a:t>mở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方正静蕾简体" panose="02000000000000000000" pitchFamily="2" charset="-122"/>
                <a:cs typeface="+mn-cs"/>
              </a:rPr>
              <a:t>rộng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方正静蕾简体" panose="02000000000000000000" pitchFamily="2" charset="-12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D972F-C9F3-45A5-9D22-EAF7075E5C7D}"/>
              </a:ext>
            </a:extLst>
          </p:cNvPr>
          <p:cNvSpPr txBox="1"/>
          <p:nvPr/>
        </p:nvSpPr>
        <p:spPr>
          <a:xfrm>
            <a:off x="3746200" y="-1087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140" y="-546100"/>
            <a:ext cx="818186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2AE6929-7017-5045-B52D-E08D83234D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34639" y="1057620"/>
            <a:ext cx="3057620" cy="60397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60F391-B313-4483-BF38-3BA1E244999D}"/>
              </a:ext>
            </a:extLst>
          </p:cNvPr>
          <p:cNvSpPr txBox="1"/>
          <p:nvPr/>
        </p:nvSpPr>
        <p:spPr>
          <a:xfrm>
            <a:off x="4907242" y="3312221"/>
            <a:ext cx="6387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1.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Tìm đọc một câu chuyện hoặc một bài thơ nói về nghề nghiệp..</a:t>
            </a:r>
          </a:p>
        </p:txBody>
      </p:sp>
    </p:spTree>
    <p:extLst>
      <p:ext uri="{BB962C8B-B14F-4D97-AF65-F5344CB8AC3E}">
        <p14:creationId xmlns:p14="http://schemas.microsoft.com/office/powerpoint/2010/main" val="418897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48DA35-1041-4765-9991-AAB48A94B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80" y="678313"/>
            <a:ext cx="7479437" cy="554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3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BC961C-021E-4507-8882-4AA7296CF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185" y="627841"/>
            <a:ext cx="7415629" cy="560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2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8" y="404368"/>
            <a:ext cx="10945188" cy="604926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F09A7A-2079-4987-B074-7689EF20D8AC}"/>
              </a:ext>
            </a:extLst>
          </p:cNvPr>
          <p:cNvSpPr txBox="1"/>
          <p:nvPr/>
        </p:nvSpPr>
        <p:spPr>
          <a:xfrm>
            <a:off x="2905587" y="2601157"/>
            <a:ext cx="7499041" cy="140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Thi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đọc</a:t>
            </a:r>
            <a:r>
              <a:rPr kumimoji="0" lang="en-US" sz="6600" b="1" i="0" u="none" strike="noStrike" kern="0" cap="none" spc="0" normalizeH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6600" b="1" i="0" u="none" strike="noStrike" kern="0" cap="none" spc="0" normalizeH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trước</a:t>
            </a:r>
            <a:r>
              <a:rPr kumimoji="0" lang="en-US" sz="6600" b="1" i="0" u="none" strike="noStrike" kern="0" cap="none" spc="0" normalizeH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6600" b="1" i="0" u="none" strike="noStrike" kern="0" cap="none" spc="0" normalizeH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lớp</a:t>
            </a:r>
            <a:endParaRPr kumimoji="0" lang="vi-VN" sz="6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/>
              <a:ea typeface="Arial-Rounded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46" y="204604"/>
            <a:ext cx="11261908" cy="128300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152" y="2394467"/>
            <a:ext cx="8563953" cy="2786913"/>
          </a:xfrm>
          <a:prstGeom prst="rect">
            <a:avLst/>
          </a:prstGeom>
        </p:spPr>
      </p:pic>
      <p:pic>
        <p:nvPicPr>
          <p:cNvPr id="218" name="图片 2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48184">
            <a:off x="9733024" y="501548"/>
            <a:ext cx="715386" cy="1012339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B00D9AE1-25F9-4492-8D2F-6299147B50D9}"/>
              </a:ext>
            </a:extLst>
          </p:cNvPr>
          <p:cNvSpPr txBox="1"/>
          <p:nvPr/>
        </p:nvSpPr>
        <p:spPr>
          <a:xfrm>
            <a:off x="598879" y="1886859"/>
            <a:ext cx="4922793" cy="368485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2.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 với bạn về những điều thú vị của nghề nghiệp được nói đến trong câu chuyện hoặc bài thơ đã học.</a:t>
            </a:r>
          </a:p>
        </p:txBody>
      </p:sp>
      <p:pic>
        <p:nvPicPr>
          <p:cNvPr id="122" name="Picture 2" descr="1,456 Different jobs Vectors - Free &amp;amp; Royalty-free Different jobs Vector  Images | Depositphotos®">
            <a:extLst>
              <a:ext uri="{FF2B5EF4-FFF2-40B4-BE49-F238E27FC236}">
                <a16:creationId xmlns:a16="http://schemas.microsoft.com/office/drawing/2014/main" id="{25CB2057-B8CC-4B12-8BD5-D9621F103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86859"/>
            <a:ext cx="5796640" cy="346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469" y="2821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6EFBC9-1CF6-4147-BAA9-089766BAF222}"/>
              </a:ext>
            </a:extLst>
          </p:cNvPr>
          <p:cNvSpPr txBox="1"/>
          <p:nvPr/>
        </p:nvSpPr>
        <p:spPr>
          <a:xfrm>
            <a:off x="2934586" y="2498650"/>
            <a:ext cx="7357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cố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dặn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dò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104</Words>
  <Application>Microsoft Office PowerPoint</Application>
  <PresentationFormat>Widescreen</PresentationFormat>
  <Paragraphs>16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DengXian</vt:lpstr>
      <vt:lpstr>微软雅黑</vt:lpstr>
      <vt:lpstr>Arial</vt:lpstr>
      <vt:lpstr>Arial-Rounded</vt:lpstr>
      <vt:lpstr>Calibri</vt:lpstr>
      <vt:lpstr>Times New Roman</vt:lpstr>
      <vt:lpstr>https://www.freeppt7.com</vt:lpstr>
      <vt:lpstr>Office 主题</vt:lpstr>
      <vt:lpstr>1_https://www.freeppt7.com</vt:lpstr>
      <vt:lpstr>第一PPT，www.1ppt.com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2</cp:revision>
  <dcterms:created xsi:type="dcterms:W3CDTF">2021-08-06T16:35:28Z</dcterms:created>
  <dcterms:modified xsi:type="dcterms:W3CDTF">2021-08-06T16:39:01Z</dcterms:modified>
</cp:coreProperties>
</file>