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895" r:id="rId7"/>
    <p:sldMasterId id="2147483899" r:id="rId8"/>
  </p:sldMasterIdLst>
  <p:notesMasterIdLst>
    <p:notesMasterId r:id="rId23"/>
  </p:notesMasterIdLst>
  <p:sldIdLst>
    <p:sldId id="3401" r:id="rId9"/>
    <p:sldId id="3399" r:id="rId10"/>
    <p:sldId id="264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5" r:id="rId19"/>
    <p:sldId id="496" r:id="rId20"/>
    <p:sldId id="3397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02" autoAdjust="0"/>
    <p:restoredTop sz="94660"/>
  </p:normalViewPr>
  <p:slideViewPr>
    <p:cSldViewPr snapToGrid="0">
      <p:cViewPr varScale="1">
        <p:scale>
          <a:sx n="86" d="100"/>
          <a:sy n="86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53533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49169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43600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20689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11041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79078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28543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21960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80354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67777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88247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ransition spd="med">
    <p:dissolve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2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med">
    <p:dissolve/>
  </p:transition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4.xml"/><Relationship Id="rId7" Type="http://schemas.openxmlformats.org/officeDocument/2006/relationships/image" Target="../media/image69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8.jpeg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slide" Target="slide4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13" Type="http://schemas.openxmlformats.org/officeDocument/2006/relationships/slide" Target="slide10.xml"/><Relationship Id="rId18" Type="http://schemas.openxmlformats.org/officeDocument/2006/relationships/image" Target="../media/image57.png"/><Relationship Id="rId3" Type="http://schemas.openxmlformats.org/officeDocument/2006/relationships/slide" Target="slide9.xml"/><Relationship Id="rId7" Type="http://schemas.openxmlformats.org/officeDocument/2006/relationships/slide" Target="slide6.xml"/><Relationship Id="rId12" Type="http://schemas.openxmlformats.org/officeDocument/2006/relationships/image" Target="../media/image63.gif"/><Relationship Id="rId17" Type="http://schemas.openxmlformats.org/officeDocument/2006/relationships/image" Target="../media/image66.jpeg"/><Relationship Id="rId2" Type="http://schemas.openxmlformats.org/officeDocument/2006/relationships/image" Target="../media/image55.png"/><Relationship Id="rId16" Type="http://schemas.openxmlformats.org/officeDocument/2006/relationships/slide" Target="slide1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0.gif"/><Relationship Id="rId11" Type="http://schemas.openxmlformats.org/officeDocument/2006/relationships/slide" Target="slide7.xml"/><Relationship Id="rId5" Type="http://schemas.openxmlformats.org/officeDocument/2006/relationships/slide" Target="slide8.xml"/><Relationship Id="rId15" Type="http://schemas.openxmlformats.org/officeDocument/2006/relationships/image" Target="../media/image65.gif"/><Relationship Id="rId10" Type="http://schemas.openxmlformats.org/officeDocument/2006/relationships/image" Target="../media/image62.gif"/><Relationship Id="rId19" Type="http://schemas.openxmlformats.org/officeDocument/2006/relationships/slide" Target="slide12.xml"/><Relationship Id="rId4" Type="http://schemas.openxmlformats.org/officeDocument/2006/relationships/image" Target="../media/image59.gif"/><Relationship Id="rId9" Type="http://schemas.openxmlformats.org/officeDocument/2006/relationships/slide" Target="slide5.xml"/><Relationship Id="rId14" Type="http://schemas.openxmlformats.org/officeDocument/2006/relationships/image" Target="../media/image6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4.xml"/><Relationship Id="rId7" Type="http://schemas.openxmlformats.org/officeDocument/2006/relationships/image" Target="../media/image6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8.jpeg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4.xml"/><Relationship Id="rId7" Type="http://schemas.openxmlformats.org/officeDocument/2006/relationships/image" Target="../media/image6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8.jpeg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4.xml"/><Relationship Id="rId7" Type="http://schemas.openxmlformats.org/officeDocument/2006/relationships/image" Target="../media/image6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8.jpeg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4.xml"/><Relationship Id="rId7" Type="http://schemas.openxmlformats.org/officeDocument/2006/relationships/image" Target="../media/image69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8.jpeg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4.xml"/><Relationship Id="rId7" Type="http://schemas.openxmlformats.org/officeDocument/2006/relationships/image" Target="../media/image69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8.jpeg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60957" y="1600201"/>
            <a:ext cx="5445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f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vừa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mấy</a:t>
            </a:r>
            <a:r>
              <a:rPr lang="en-US" sz="3200" b="1" dirty="0">
                <a:solidFill>
                  <a:srgbClr val="FF0000"/>
                </a:solidFill>
              </a:rPr>
              <a:t> li?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62486" y="4759404"/>
            <a:ext cx="857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5 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471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0130C-61D9-442B-9FE9-30F2BF294E8A}"/>
              </a:ext>
            </a:extLst>
          </p:cNvPr>
          <p:cNvSpPr txBox="1"/>
          <p:nvPr/>
        </p:nvSpPr>
        <p:spPr>
          <a:xfrm>
            <a:off x="4420343" y="62925"/>
            <a:ext cx="7591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ea typeface="HP001" panose="020B0603050302020204" pitchFamily="34" charset="0"/>
              </a:rPr>
              <a:t>ÔN CÁC CHỮ HOA</a:t>
            </a:r>
            <a:endParaRPr lang="en-US" sz="3200" dirty="0">
              <a:solidFill>
                <a:prstClr val="black"/>
              </a:solidFill>
              <a:ea typeface="HP001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EA6F1E-E8EE-4226-BC95-C35D2B852888}"/>
              </a:ext>
            </a:extLst>
          </p:cNvPr>
          <p:cNvSpPr txBox="1"/>
          <p:nvPr/>
        </p:nvSpPr>
        <p:spPr>
          <a:xfrm>
            <a:off x="2410733" y="832491"/>
            <a:ext cx="7154436" cy="656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F7446B"/>
                </a:solidFill>
                <a:latin typeface="UTM Avo" panose="02040603050506020204" pitchFamily="18" charset="0"/>
              </a:rPr>
              <a:t>ÔN CÁC CHỮ HOA </a:t>
            </a:r>
            <a:r>
              <a:rPr lang="vi-VN" sz="2667" b="1" dirty="0">
                <a:solidFill>
                  <a:srgbClr val="F7446B"/>
                </a:solidFill>
                <a:latin typeface="HP001 4 hàng" panose="020B0603050302020204" pitchFamily="34" charset="0"/>
              </a:rPr>
              <a:t>Z,f (kiểu 2)</a:t>
            </a:r>
            <a:endParaRPr lang="en-US" sz="2667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F0AF8AB4-4EFC-4BCD-85B4-8DEE5451E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530"/>
          <a:stretch/>
        </p:blipFill>
        <p:spPr>
          <a:xfrm>
            <a:off x="1137684" y="2328591"/>
            <a:ext cx="2816489" cy="2794667"/>
          </a:xfrm>
          <a:prstGeom prst="rect">
            <a:avLst/>
          </a:prstGeom>
        </p:spPr>
      </p:pic>
      <p:pic>
        <p:nvPicPr>
          <p:cNvPr id="14" name="Picture 13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25B0A265-AD3A-403A-AF99-38453E178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30" r="-200"/>
          <a:stretch/>
        </p:blipFill>
        <p:spPr>
          <a:xfrm>
            <a:off x="6366626" y="2328591"/>
            <a:ext cx="2816489" cy="2794667"/>
          </a:xfrm>
          <a:prstGeom prst="rect">
            <a:avLst/>
          </a:prstGeom>
        </p:spPr>
      </p:pic>
      <p:pic>
        <p:nvPicPr>
          <p:cNvPr id="15" name="Picture 1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FF1209C-8EAD-44DE-8806-48928B1C1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2" t="23110" r="13181" b="23110"/>
          <a:stretch/>
        </p:blipFill>
        <p:spPr>
          <a:xfrm>
            <a:off x="3954172" y="2699585"/>
            <a:ext cx="2346343" cy="2423674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D435B089-3BCD-46F4-9FEF-C769F4FEF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71" t="23704" r="12121" b="24363"/>
          <a:stretch/>
        </p:blipFill>
        <p:spPr>
          <a:xfrm>
            <a:off x="9249225" y="2699585"/>
            <a:ext cx="2498137" cy="24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449C435-7885-4874-AF26-681307623D93}"/>
              </a:ext>
            </a:extLst>
          </p:cNvPr>
          <p:cNvSpPr txBox="1"/>
          <p:nvPr/>
        </p:nvSpPr>
        <p:spPr>
          <a:xfrm>
            <a:off x="3794272" y="20978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+mj-lt"/>
              </a:rPr>
              <a:t>VIẾT ỨNG DỤNG</a:t>
            </a:r>
            <a:endParaRPr lang="en-US" sz="4800" dirty="0">
              <a:latin typeface="+mj-lt"/>
              <a:ea typeface="HP001" panose="020B06030503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65BEC6-9883-4A50-B025-FFE175372754}"/>
              </a:ext>
            </a:extLst>
          </p:cNvPr>
          <p:cNvGrpSpPr/>
          <p:nvPr/>
        </p:nvGrpSpPr>
        <p:grpSpPr>
          <a:xfrm>
            <a:off x="1626098" y="1376528"/>
            <a:ext cx="9012743" cy="1168341"/>
            <a:chOff x="347260" y="2000015"/>
            <a:chExt cx="6759557" cy="8762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4E3E32-8B6F-47AF-9BF3-9DB5148A5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1668" b="84500"/>
            <a:stretch/>
          </p:blipFill>
          <p:spPr>
            <a:xfrm>
              <a:off x="347260" y="2000015"/>
              <a:ext cx="6349757" cy="8762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2374CC-8F5B-46EB-89F6-0135846D349B}"/>
                </a:ext>
              </a:extLst>
            </p:cNvPr>
            <p:cNvSpPr txBox="1"/>
            <p:nvPr/>
          </p:nvSpPr>
          <p:spPr>
            <a:xfrm>
              <a:off x="924902" y="2281039"/>
              <a:ext cx="6181915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Zuê em có dŜg sŪg uū quanh.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7E2D2C0-0265-4410-B0AE-7FEEF4D74AE8}"/>
              </a:ext>
            </a:extLst>
          </p:cNvPr>
          <p:cNvSpPr txBox="1"/>
          <p:nvPr/>
        </p:nvSpPr>
        <p:spPr>
          <a:xfrm>
            <a:off x="2161944" y="2587747"/>
            <a:ext cx="81597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Khoảng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giữa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ghi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  <a:p>
            <a:pPr algn="just"/>
            <a:endParaRPr lang="vi-VN" sz="2800" dirty="0">
              <a:latin typeface="+mj-lt"/>
            </a:endParaRPr>
          </a:p>
          <a:p>
            <a:pPr algn="just"/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vi-VN" sz="28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53A5B-FFBB-48A6-AD57-429C3A0F9065}"/>
              </a:ext>
            </a:extLst>
          </p:cNvPr>
          <p:cNvSpPr txBox="1"/>
          <p:nvPr/>
        </p:nvSpPr>
        <p:spPr>
          <a:xfrm>
            <a:off x="2396287" y="3812346"/>
            <a:ext cx="8159768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33A4CC-0B8D-4C35-A544-30D8CC6EF780}"/>
              </a:ext>
            </a:extLst>
          </p:cNvPr>
          <p:cNvSpPr txBox="1"/>
          <p:nvPr/>
        </p:nvSpPr>
        <p:spPr>
          <a:xfrm>
            <a:off x="2396287" y="2955232"/>
            <a:ext cx="17811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4037D4-F831-4114-9DAB-4B586A56D670}"/>
              </a:ext>
            </a:extLst>
          </p:cNvPr>
          <p:cNvSpPr txBox="1"/>
          <p:nvPr/>
        </p:nvSpPr>
        <p:spPr>
          <a:xfrm>
            <a:off x="2396287" y="4670507"/>
            <a:ext cx="81597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, d, g, 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uiExpand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8C46F4-5D1E-4C6B-B720-48864A1082B0}"/>
              </a:ext>
            </a:extLst>
          </p:cNvPr>
          <p:cNvSpPr txBox="1"/>
          <p:nvPr/>
        </p:nvSpPr>
        <p:spPr>
          <a:xfrm>
            <a:off x="1917876" y="3013501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48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12846-7C49-4B0E-93EA-C42416571533}"/>
              </a:ext>
            </a:extLst>
          </p:cNvPr>
          <p:cNvSpPr txBox="1"/>
          <p:nvPr/>
        </p:nvSpPr>
        <p:spPr>
          <a:xfrm>
            <a:off x="211513" y="3844498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800" b="1" i="1" dirty="0">
                <a:solidFill>
                  <a:srgbClr val="0070C0"/>
                </a:solidFill>
                <a:latin typeface="+mj-lt"/>
              </a:rPr>
              <a:t>Tập viết 2 tập hai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61EAAA-AB75-4858-9B17-0289F75E44CD}"/>
              </a:ext>
            </a:extLst>
          </p:cNvPr>
          <p:cNvSpPr txBox="1"/>
          <p:nvPr/>
        </p:nvSpPr>
        <p:spPr>
          <a:xfrm>
            <a:off x="4110387" y="2036266"/>
            <a:ext cx="4446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Viết</a:t>
            </a:r>
            <a:endParaRPr 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867400"/>
            <a:ext cx="13716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" y="38815"/>
            <a:ext cx="2946399" cy="33750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CÂU CÁ CÙNG </a:t>
            </a:r>
          </a:p>
          <a:p>
            <a:pPr algn="ctr" defTabSz="1219072"/>
            <a:r>
              <a:rPr lang="en-US" sz="5333" dirty="0">
                <a:solidFill>
                  <a:srgbClr val="0033CC"/>
                </a:solidFill>
                <a:latin typeface="UTM Than Chien Tranh" panose="02040403050506020204" pitchFamily="18" charset="0"/>
              </a:rPr>
              <a:t>TOM &amp; JERRY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0188"/>
            <a:ext cx="1374636" cy="1796555"/>
          </a:xfrm>
          <a:prstGeom prst="rect">
            <a:avLst/>
          </a:prstGeom>
        </p:spPr>
      </p:pic>
      <p:pic>
        <p:nvPicPr>
          <p:cNvPr id="2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3482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8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ADMIN\Desktop\Doreamon cau ca\allison-mcgrath-crayonsswimming.gif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0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81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511129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2" y="5180682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01190"/>
            <a:ext cx="13716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7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0" y="5664200"/>
            <a:ext cx="1503741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996741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72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094">
            <a:off x="4043113" y="3734170"/>
            <a:ext cx="1479620" cy="14796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554"/>
            <a:ext cx="1406869" cy="1838681"/>
          </a:xfrm>
          <a:prstGeom prst="rect">
            <a:avLst/>
          </a:prstGeom>
        </p:spPr>
      </p:pic>
      <p:sp>
        <p:nvSpPr>
          <p:cNvPr id="28" name="Rounded Rectangle 27">
            <a:hlinkClick r:id="rId19" action="ppaction://hlinksldjump"/>
          </p:cNvPr>
          <p:cNvSpPr/>
          <p:nvPr/>
        </p:nvSpPr>
        <p:spPr>
          <a:xfrm>
            <a:off x="0" y="247086"/>
            <a:ext cx="1981200" cy="6096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6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4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6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2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6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9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91050" y="1600201"/>
            <a:ext cx="4584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600" b="1" dirty="0" err="1">
                <a:solidFill>
                  <a:srgbClr val="F7446B"/>
                </a:solidFill>
              </a:rPr>
              <a:t>Chữ</a:t>
            </a:r>
            <a:r>
              <a:rPr lang="en-US" sz="3600" b="1" dirty="0">
                <a:solidFill>
                  <a:srgbClr val="F7446B"/>
                </a:solidFill>
              </a:rPr>
              <a:t> </a:t>
            </a:r>
            <a:r>
              <a:rPr lang="en-US" sz="3600" b="1" dirty="0" err="1">
                <a:solidFill>
                  <a:srgbClr val="F7446B"/>
                </a:solidFill>
              </a:rPr>
              <a:t>hoa</a:t>
            </a:r>
            <a:r>
              <a:rPr lang="en-US" sz="3600" b="1" dirty="0">
                <a:solidFill>
                  <a:srgbClr val="F7446B"/>
                </a:solidFill>
              </a:rPr>
              <a:t> </a:t>
            </a:r>
            <a:r>
              <a:rPr lang="vi-VN" sz="3600" b="1" dirty="0">
                <a:solidFill>
                  <a:srgbClr val="F7446B"/>
                </a:solidFill>
                <a:latin typeface="HP001 4 hàng" panose="020B0603050302020204" pitchFamily="34" charset="0"/>
              </a:rPr>
              <a:t>Z</a:t>
            </a:r>
            <a:r>
              <a:rPr lang="en-US" sz="3600" b="1" dirty="0">
                <a:solidFill>
                  <a:srgbClr val="F7446B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600" b="1" dirty="0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56374" y="4759404"/>
            <a:ext cx="1470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1 </a:t>
            </a:r>
            <a:r>
              <a:rPr lang="en-US" sz="4800" dirty="0" err="1">
                <a:solidFill>
                  <a:srgbClr val="0033CC"/>
                </a:solidFill>
                <a:latin typeface="Calibri"/>
              </a:rPr>
              <a:t>nét</a:t>
            </a:r>
            <a:endParaRPr lang="en-US" sz="48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46722" y="1600201"/>
            <a:ext cx="4073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b="1" dirty="0" err="1">
                <a:solidFill>
                  <a:srgbClr val="F7446B"/>
                </a:solidFill>
              </a:rPr>
              <a:t>Chữ</a:t>
            </a:r>
            <a:r>
              <a:rPr lang="en-US" sz="3200" b="1" dirty="0">
                <a:solidFill>
                  <a:srgbClr val="F7446B"/>
                </a:solidFill>
              </a:rPr>
              <a:t> </a:t>
            </a:r>
            <a:r>
              <a:rPr lang="en-US" sz="3200" b="1" dirty="0" err="1">
                <a:solidFill>
                  <a:srgbClr val="F7446B"/>
                </a:solidFill>
              </a:rPr>
              <a:t>hoa</a:t>
            </a:r>
            <a:r>
              <a:rPr lang="en-US" sz="3200" b="1" dirty="0">
                <a:solidFill>
                  <a:srgbClr val="F7446B"/>
                </a:solidFill>
              </a:rPr>
              <a:t> </a:t>
            </a:r>
            <a:r>
              <a:rPr lang="vi-VN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f</a:t>
            </a:r>
            <a:r>
              <a:rPr lang="en-US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b="1" dirty="0">
                <a:solidFill>
                  <a:srgbClr val="F744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70599" y="4759404"/>
            <a:ext cx="1041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dirty="0">
                <a:solidFill>
                  <a:srgbClr val="0033CC"/>
                </a:solidFill>
                <a:latin typeface="Calibri"/>
              </a:rPr>
              <a:t>1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nét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1" y="3922867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33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8543" y="1600201"/>
            <a:ext cx="5432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li?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32028" y="4759404"/>
            <a:ext cx="91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800" dirty="0">
                <a:solidFill>
                  <a:srgbClr val="0033CC"/>
                </a:solidFill>
                <a:latin typeface="Calibri"/>
              </a:rPr>
              <a:t>5 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113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800582" y="4759404"/>
            <a:ext cx="1181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000" dirty="0">
                <a:solidFill>
                  <a:srgbClr val="0033CC"/>
                </a:solidFill>
                <a:latin typeface="Calibri"/>
              </a:rPr>
              <a:t>2,5 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031615-D96E-4ED2-A294-4ADDD60C663B}"/>
              </a:ext>
            </a:extLst>
          </p:cNvPr>
          <p:cNvSpPr txBox="1"/>
          <p:nvPr/>
        </p:nvSpPr>
        <p:spPr>
          <a:xfrm>
            <a:off x="3492514" y="1634048"/>
            <a:ext cx="5464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li?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1367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2099" y="-1431102"/>
            <a:ext cx="3691005" cy="69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2699" y="2730500"/>
            <a:ext cx="24384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61759" y="1600201"/>
            <a:ext cx="5443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3200" b="1" dirty="0" err="1">
                <a:solidFill>
                  <a:srgbClr val="FF0000"/>
                </a:solidFill>
              </a:rPr>
              <a:t>Chữ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f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nhỏ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cao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mấy</a:t>
            </a:r>
            <a:r>
              <a:rPr lang="en-US" sz="3200" b="1" dirty="0">
                <a:solidFill>
                  <a:srgbClr val="FF0000"/>
                </a:solidFill>
              </a:rPr>
              <a:t> li?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49288" y="4759404"/>
            <a:ext cx="12843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72"/>
            <a:r>
              <a:rPr lang="en-US" sz="4400" dirty="0">
                <a:solidFill>
                  <a:srgbClr val="0033CC"/>
                </a:solidFill>
                <a:latin typeface="Calibri"/>
              </a:rPr>
              <a:t>2,5 li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59" y="3873730"/>
            <a:ext cx="2127940" cy="27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406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200</Words>
  <Application>Microsoft Office PowerPoint</Application>
  <PresentationFormat>Widescreen</PresentationFormat>
  <Paragraphs>41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等线</vt:lpstr>
      <vt:lpstr>HP001</vt:lpstr>
      <vt:lpstr>ITC Avant Garde Std Bk</vt:lpstr>
      <vt:lpstr>微软雅黑</vt:lpstr>
      <vt:lpstr>UTM Than Chien Tranh</vt:lpstr>
      <vt:lpstr>字魂59号-创粗黑</vt:lpstr>
      <vt:lpstr>Arial</vt:lpstr>
      <vt:lpstr>Arial-Rounded</vt:lpstr>
      <vt:lpstr>Calibri</vt:lpstr>
      <vt:lpstr>HP001 4 hàng</vt:lpstr>
      <vt:lpstr>Times New Roman</vt:lpstr>
      <vt:lpstr>UTM Avo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43</cp:revision>
  <dcterms:created xsi:type="dcterms:W3CDTF">2021-07-20T01:55:21Z</dcterms:created>
  <dcterms:modified xsi:type="dcterms:W3CDTF">2021-08-06T16:41:51Z</dcterms:modified>
</cp:coreProperties>
</file>