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1.xml" ContentType="application/vnd.openxmlformats-officedocument.presentationml.notesSlide+xml"/>
  <Override PartName="/ppt/tags/tag10.xml" ContentType="application/vnd.openxmlformats-officedocument.presentationml.tags+xml"/>
  <Override PartName="/ppt/notesSlides/notesSlide2.xml" ContentType="application/vnd.openxmlformats-officedocument.presentationml.notesSlide+xml"/>
  <Override PartName="/ppt/tags/tag11.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Lst>
  <p:notesMasterIdLst>
    <p:notesMasterId r:id="rId43"/>
  </p:notesMasterIdLst>
  <p:sldIdLst>
    <p:sldId id="256" r:id="rId3"/>
    <p:sldId id="263" r:id="rId4"/>
    <p:sldId id="267" r:id="rId5"/>
    <p:sldId id="268" r:id="rId6"/>
    <p:sldId id="269" r:id="rId7"/>
    <p:sldId id="270" r:id="rId8"/>
    <p:sldId id="287" r:id="rId9"/>
    <p:sldId id="274" r:id="rId10"/>
    <p:sldId id="271" r:id="rId11"/>
    <p:sldId id="288" r:id="rId12"/>
    <p:sldId id="276" r:id="rId13"/>
    <p:sldId id="420" r:id="rId14"/>
    <p:sldId id="421" r:id="rId15"/>
    <p:sldId id="279" r:id="rId16"/>
    <p:sldId id="280" r:id="rId17"/>
    <p:sldId id="290" r:id="rId18"/>
    <p:sldId id="282" r:id="rId19"/>
    <p:sldId id="284" r:id="rId20"/>
    <p:sldId id="291" r:id="rId21"/>
    <p:sldId id="286" r:id="rId22"/>
    <p:sldId id="283" r:id="rId23"/>
    <p:sldId id="352" r:id="rId24"/>
    <p:sldId id="258" r:id="rId25"/>
    <p:sldId id="399" r:id="rId26"/>
    <p:sldId id="353" r:id="rId27"/>
    <p:sldId id="394" r:id="rId28"/>
    <p:sldId id="375" r:id="rId29"/>
    <p:sldId id="400" r:id="rId30"/>
    <p:sldId id="359" r:id="rId31"/>
    <p:sldId id="422" r:id="rId32"/>
    <p:sldId id="401" r:id="rId33"/>
    <p:sldId id="415" r:id="rId34"/>
    <p:sldId id="360" r:id="rId35"/>
    <p:sldId id="397" r:id="rId36"/>
    <p:sldId id="416" r:id="rId37"/>
    <p:sldId id="363" r:id="rId38"/>
    <p:sldId id="398" r:id="rId39"/>
    <p:sldId id="417" r:id="rId40"/>
    <p:sldId id="289" r:id="rId41"/>
    <p:sldId id="277"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FF"/>
    <a:srgbClr val="FFE5FF"/>
    <a:srgbClr val="E6CDFF"/>
    <a:srgbClr val="FF99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230" autoAdjust="0"/>
    <p:restoredTop sz="94660"/>
  </p:normalViewPr>
  <p:slideViewPr>
    <p:cSldViewPr snapToGrid="0">
      <p:cViewPr varScale="1">
        <p:scale>
          <a:sx n="72" d="100"/>
          <a:sy n="72" d="100"/>
        </p:scale>
        <p:origin x="810" y="7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07DD67-09A0-46A8-824F-5982FA01A725}" type="datetimeFigureOut">
              <a:rPr lang="en-US" smtClean="0"/>
              <a:t>5/8/2023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2A1C06-5870-48D3-BA82-C4D4A7C1F4EF}" type="slidenum">
              <a:rPr lang="en-US" smtClean="0"/>
              <a:t>‹#›</a:t>
            </a:fld>
            <a:endParaRPr lang="en-US"/>
          </a:p>
        </p:txBody>
      </p:sp>
    </p:spTree>
    <p:extLst>
      <p:ext uri="{BB962C8B-B14F-4D97-AF65-F5344CB8AC3E}">
        <p14:creationId xmlns:p14="http://schemas.microsoft.com/office/powerpoint/2010/main" val="35787236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13200889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2997026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p:txBody>
          <a:bodyPr/>
          <a:lstStyle/>
          <a:p>
            <a:fld id="{11EBD0CC-E3E2-4331-AA06-EBB8ADD6037D}" type="datetimeFigureOut">
              <a:rPr lang="en-US" smtClean="0"/>
              <a:t>5/8/2023</a:t>
            </a:fld>
            <a:endParaRPr lang="en-US"/>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5983930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t>5/8/2023</a:t>
            </a:fld>
            <a:endParaRPr lang="en-US"/>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17901205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9BBCE0-AED8-4E4B-9B05-261E8CA1875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062ECC-5999-422C-A3DF-DCFA4B1CF5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CC3794-7BE6-4A2A-9468-C7FC51EAAC0E}"/>
              </a:ext>
            </a:extLst>
          </p:cNvPr>
          <p:cNvSpPr>
            <a:spLocks noGrp="1"/>
          </p:cNvSpPr>
          <p:nvPr>
            <p:ph type="dt" sz="half" idx="10"/>
          </p:nvPr>
        </p:nvSpPr>
        <p:spPr/>
        <p:txBody>
          <a:bodyPr/>
          <a:lstStyle/>
          <a:p>
            <a:fld id="{11EBD0CC-E3E2-4331-AA06-EBB8ADD6037D}" type="datetimeFigureOut">
              <a:rPr lang="en-US" smtClean="0"/>
              <a:t>5/8/2023</a:t>
            </a:fld>
            <a:endParaRPr lang="en-US"/>
          </a:p>
        </p:txBody>
      </p:sp>
      <p:sp>
        <p:nvSpPr>
          <p:cNvPr id="5" name="Footer Placeholder 4">
            <a:extLst>
              <a:ext uri="{FF2B5EF4-FFF2-40B4-BE49-F238E27FC236}">
                <a16:creationId xmlns:a16="http://schemas.microsoft.com/office/drawing/2014/main" id="{01279640-B044-45DF-A253-99F525CE70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740F97-40D1-4185-8811-2F94EC72862B}"/>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3605730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5/8/2023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15609468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5/8/2023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39492070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4B5DA0A-A745-4ADB-9D01-C26C1A2242A9}" type="datetimeFigureOut">
              <a:rPr lang="en-US" smtClean="0"/>
              <a:t>5/8/2023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16142381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B5DA0A-A745-4ADB-9D01-C26C1A2242A9}" type="datetimeFigureOut">
              <a:rPr lang="en-US" smtClean="0"/>
              <a:t>5/8/2023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4180222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4B5DA0A-A745-4ADB-9D01-C26C1A2242A9}" type="datetimeFigureOut">
              <a:rPr lang="en-US" smtClean="0"/>
              <a:t>5/8/2023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33141785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4B5DA0A-A745-4ADB-9D01-C26C1A2242A9}" type="datetimeFigureOut">
              <a:rPr lang="en-US" smtClean="0"/>
              <a:t>5/8/2023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8019785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4B5DA0A-A745-4ADB-9D01-C26C1A2242A9}" type="datetimeFigureOut">
              <a:rPr lang="en-US" smtClean="0"/>
              <a:t>5/8/2023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12892076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4B5DA0A-A745-4ADB-9D01-C26C1A2242A9}" type="datetimeFigureOut">
              <a:rPr lang="en-US" smtClean="0"/>
              <a:t>5/8/2023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32912366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t>5/8/2023</a:t>
            </a:fld>
            <a:endParaRPr lang="en-US"/>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428800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B5DA0A-A745-4ADB-9D01-C26C1A2242A9}" type="datetimeFigureOut">
              <a:rPr lang="en-US" smtClean="0"/>
              <a:t>5/8/2023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16670804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4B5DA0A-A745-4ADB-9D01-C26C1A2242A9}" type="datetimeFigureOut">
              <a:rPr lang="en-US" smtClean="0"/>
              <a:t>5/8/2023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1890106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4B5DA0A-A745-4ADB-9D01-C26C1A2242A9}" type="datetimeFigureOut">
              <a:rPr lang="en-US" smtClean="0"/>
              <a:t>5/8/2023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16160095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B5DA0A-A745-4ADB-9D01-C26C1A2242A9}" type="datetimeFigureOut">
              <a:rPr lang="en-US" smtClean="0"/>
              <a:t>5/8/2023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7894045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B5DA0A-A745-4ADB-9D01-C26C1A2242A9}" type="datetimeFigureOut">
              <a:rPr lang="en-US" smtClean="0"/>
              <a:t>5/8/2023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17129426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t>5/8/2023</a:t>
            </a:fld>
            <a:endParaRPr lang="en-US"/>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6871267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690978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9312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t>5/8/2023</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40221652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41800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8281515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47C95-0654-4CFB-89B1-FBB04BE794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B13C135-2EE2-4584-B084-345C0B088A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2E1CE5B-AD0C-4FF0-917D-7437F60898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DB618D-B73D-43D0-8377-801B77CE282F}"/>
              </a:ext>
            </a:extLst>
          </p:cNvPr>
          <p:cNvSpPr>
            <a:spLocks noGrp="1"/>
          </p:cNvSpPr>
          <p:nvPr>
            <p:ph type="dt" sz="half" idx="10"/>
          </p:nvPr>
        </p:nvSpPr>
        <p:spPr/>
        <p:txBody>
          <a:bodyPr/>
          <a:lstStyle/>
          <a:p>
            <a:fld id="{11EBD0CC-E3E2-4331-AA06-EBB8ADD6037D}" type="datetimeFigureOut">
              <a:rPr lang="en-US" smtClean="0"/>
              <a:t>5/8/2023</a:t>
            </a:fld>
            <a:endParaRPr lang="en-US"/>
          </a:p>
        </p:txBody>
      </p:sp>
      <p:sp>
        <p:nvSpPr>
          <p:cNvPr id="6" name="Footer Placeholder 5">
            <a:extLst>
              <a:ext uri="{FF2B5EF4-FFF2-40B4-BE49-F238E27FC236}">
                <a16:creationId xmlns:a16="http://schemas.microsoft.com/office/drawing/2014/main" id="{31EF31C4-6B8F-44F1-993D-5947608914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CBA786-EC9B-4536-A5E3-FB7EC29F99F2}"/>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7055485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9E4B4B-505B-43E2-987D-384A64AE44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B41F7E-7A02-4FF2-8AF5-A1AE59CD3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1E1E4-156A-4C10-BC26-D07F5C724A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t>5/8/2023</a:t>
            </a:fld>
            <a:endParaRPr lang="en-US"/>
          </a:p>
        </p:txBody>
      </p:sp>
      <p:sp>
        <p:nvSpPr>
          <p:cNvPr id="5" name="Footer Placeholder 4">
            <a:extLst>
              <a:ext uri="{FF2B5EF4-FFF2-40B4-BE49-F238E27FC236}">
                <a16:creationId xmlns:a16="http://schemas.microsoft.com/office/drawing/2014/main" id="{E57F9652-3E39-43EA-9F4E-489A7F3BC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6CC6A0-BF40-4ACA-867F-55115DA3F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t>‹#›</a:t>
            </a:fld>
            <a:endParaRPr lang="en-US"/>
          </a:p>
        </p:txBody>
      </p:sp>
      <p:sp>
        <p:nvSpPr>
          <p:cNvPr id="8" name="TextBox 7">
            <a:extLst>
              <a:ext uri="{FF2B5EF4-FFF2-40B4-BE49-F238E27FC236}">
                <a16:creationId xmlns:a16="http://schemas.microsoft.com/office/drawing/2014/main" id="{C0E103C9-1932-4B3D-B1A4-7EEDAA6CB569}"/>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7704304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B5DA0A-A745-4ADB-9D01-C26C1A2242A9}" type="datetimeFigureOut">
              <a:rPr lang="en-US" smtClean="0"/>
              <a:t>5/8/2023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29C446-C0D0-41F4-92EC-4EAB950F723D}" type="slidenum">
              <a:rPr lang="en-US" smtClean="0"/>
              <a:t>‹#›</a:t>
            </a:fld>
            <a:endParaRPr lang="en-US"/>
          </a:p>
        </p:txBody>
      </p:sp>
    </p:spTree>
    <p:extLst>
      <p:ext uri="{BB962C8B-B14F-4D97-AF65-F5344CB8AC3E}">
        <p14:creationId xmlns:p14="http://schemas.microsoft.com/office/powerpoint/2010/main" val="66367686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3.png"/><Relationship Id="rId3" Type="http://schemas.microsoft.com/office/2007/relationships/media" Target="../media/media4.mp3"/><Relationship Id="rId7" Type="http://schemas.openxmlformats.org/officeDocument/2006/relationships/image" Target="../media/image20.jpg"/><Relationship Id="rId12" Type="http://schemas.openxmlformats.org/officeDocument/2006/relationships/slide" Target="slide9.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audio1.wav"/><Relationship Id="rId11" Type="http://schemas.openxmlformats.org/officeDocument/2006/relationships/image" Target="../media/image9.png"/><Relationship Id="rId5" Type="http://schemas.openxmlformats.org/officeDocument/2006/relationships/slideLayout" Target="../slideLayouts/slideLayout20.xml"/><Relationship Id="rId10" Type="http://schemas.openxmlformats.org/officeDocument/2006/relationships/image" Target="../media/image17.png"/><Relationship Id="rId4" Type="http://schemas.openxmlformats.org/officeDocument/2006/relationships/audio" Target="../media/media4.mp3"/><Relationship Id="rId9" Type="http://schemas.openxmlformats.org/officeDocument/2006/relationships/image" Target="../media/image22.png"/></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7.png"/><Relationship Id="rId3" Type="http://schemas.microsoft.com/office/2007/relationships/media" Target="../media/media6.mp3"/><Relationship Id="rId7" Type="http://schemas.openxmlformats.org/officeDocument/2006/relationships/image" Target="../media/image20.jpg"/><Relationship Id="rId12" Type="http://schemas.openxmlformats.org/officeDocument/2006/relationships/slide" Target="slide12.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audio" Target="../media/audio1.wav"/><Relationship Id="rId11" Type="http://schemas.openxmlformats.org/officeDocument/2006/relationships/image" Target="../media/image9.png"/><Relationship Id="rId5" Type="http://schemas.openxmlformats.org/officeDocument/2006/relationships/slideLayout" Target="../slideLayouts/slideLayout20.xml"/><Relationship Id="rId15" Type="http://schemas.openxmlformats.org/officeDocument/2006/relationships/image" Target="../media/image18.png"/><Relationship Id="rId10" Type="http://schemas.openxmlformats.org/officeDocument/2006/relationships/image" Target="../media/image26.png"/><Relationship Id="rId4" Type="http://schemas.openxmlformats.org/officeDocument/2006/relationships/audio" Target="../media/media6.mp3"/><Relationship Id="rId9" Type="http://schemas.openxmlformats.org/officeDocument/2006/relationships/image" Target="../media/image25.png"/><Relationship Id="rId14" Type="http://schemas.openxmlformats.org/officeDocument/2006/relationships/image" Target="../media/image28.png"/></Relationships>
</file>

<file path=ppt/slides/_rels/slide12.xml.rels><?xml version="1.0" encoding="UTF-8" standalone="yes"?>
<Relationships xmlns="http://schemas.openxmlformats.org/package/2006/relationships"><Relationship Id="rId8" Type="http://schemas.openxmlformats.org/officeDocument/2006/relationships/image" Target="../media/image16.png"/><Relationship Id="rId13" Type="http://schemas.microsoft.com/office/2007/relationships/hdphoto" Target="../media/hdphoto1.wdp"/><Relationship Id="rId3" Type="http://schemas.openxmlformats.org/officeDocument/2006/relationships/audio" Target="../media/audio1.wav"/><Relationship Id="rId7" Type="http://schemas.openxmlformats.org/officeDocument/2006/relationships/slide" Target="slide13.xml"/><Relationship Id="rId12" Type="http://schemas.openxmlformats.org/officeDocument/2006/relationships/image" Target="../media/image17.png"/><Relationship Id="rId2" Type="http://schemas.openxmlformats.org/officeDocument/2006/relationships/audio" Target="../media/audio2.wav"/><Relationship Id="rId1" Type="http://schemas.openxmlformats.org/officeDocument/2006/relationships/slideLayout" Target="../slideLayouts/slideLayout20.xml"/><Relationship Id="rId6" Type="http://schemas.openxmlformats.org/officeDocument/2006/relationships/image" Target="../media/image15.png"/><Relationship Id="rId11" Type="http://schemas.openxmlformats.org/officeDocument/2006/relationships/slide" Target="slide10.xml"/><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jpg"/><Relationship Id="rId9" Type="http://schemas.openxmlformats.org/officeDocument/2006/relationships/slide" Target="slide14.xml"/><Relationship Id="rId14" Type="http://schemas.openxmlformats.org/officeDocument/2006/relationships/image" Target="../media/image18.png"/></Relationships>
</file>

<file path=ppt/slides/_rels/slide13.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3.png"/><Relationship Id="rId3" Type="http://schemas.microsoft.com/office/2007/relationships/media" Target="../media/media4.mp3"/><Relationship Id="rId7" Type="http://schemas.openxmlformats.org/officeDocument/2006/relationships/image" Target="../media/image20.jpg"/><Relationship Id="rId12" Type="http://schemas.openxmlformats.org/officeDocument/2006/relationships/slide" Target="slide1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audio1.wav"/><Relationship Id="rId11" Type="http://schemas.openxmlformats.org/officeDocument/2006/relationships/image" Target="../media/image9.png"/><Relationship Id="rId5" Type="http://schemas.openxmlformats.org/officeDocument/2006/relationships/slideLayout" Target="../slideLayouts/slideLayout20.xml"/><Relationship Id="rId10" Type="http://schemas.openxmlformats.org/officeDocument/2006/relationships/image" Target="../media/image17.png"/><Relationship Id="rId4" Type="http://schemas.openxmlformats.org/officeDocument/2006/relationships/audio" Target="../media/media4.mp3"/><Relationship Id="rId9" Type="http://schemas.openxmlformats.org/officeDocument/2006/relationships/image" Target="../media/image22.png"/></Relationships>
</file>

<file path=ppt/slides/_rels/slide14.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7.png"/><Relationship Id="rId3" Type="http://schemas.microsoft.com/office/2007/relationships/media" Target="../media/media6.mp3"/><Relationship Id="rId7" Type="http://schemas.openxmlformats.org/officeDocument/2006/relationships/image" Target="../media/image20.jpg"/><Relationship Id="rId12" Type="http://schemas.openxmlformats.org/officeDocument/2006/relationships/slide" Target="slide15.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audio" Target="../media/audio1.wav"/><Relationship Id="rId11" Type="http://schemas.openxmlformats.org/officeDocument/2006/relationships/image" Target="../media/image9.png"/><Relationship Id="rId5" Type="http://schemas.openxmlformats.org/officeDocument/2006/relationships/slideLayout" Target="../slideLayouts/slideLayout20.xml"/><Relationship Id="rId15" Type="http://schemas.openxmlformats.org/officeDocument/2006/relationships/image" Target="../media/image18.png"/><Relationship Id="rId10" Type="http://schemas.openxmlformats.org/officeDocument/2006/relationships/image" Target="../media/image26.png"/><Relationship Id="rId4" Type="http://schemas.openxmlformats.org/officeDocument/2006/relationships/audio" Target="../media/media6.mp3"/><Relationship Id="rId9" Type="http://schemas.openxmlformats.org/officeDocument/2006/relationships/image" Target="../media/image25.png"/><Relationship Id="rId14" Type="http://schemas.openxmlformats.org/officeDocument/2006/relationships/image" Target="../media/image28.png"/></Relationships>
</file>

<file path=ppt/slides/_rels/slide15.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18.png"/><Relationship Id="rId3" Type="http://schemas.openxmlformats.org/officeDocument/2006/relationships/audio" Target="../media/audio1.wav"/><Relationship Id="rId7" Type="http://schemas.openxmlformats.org/officeDocument/2006/relationships/slide" Target="slide16.xml"/><Relationship Id="rId12" Type="http://schemas.microsoft.com/office/2007/relationships/hdphoto" Target="../media/hdphoto1.wdp"/><Relationship Id="rId2" Type="http://schemas.openxmlformats.org/officeDocument/2006/relationships/audio" Target="../media/audio2.wav"/><Relationship Id="rId1" Type="http://schemas.openxmlformats.org/officeDocument/2006/relationships/slideLayout" Target="../slideLayouts/slideLayout20.xml"/><Relationship Id="rId6" Type="http://schemas.openxmlformats.org/officeDocument/2006/relationships/image" Target="../media/image15.png"/><Relationship Id="rId11" Type="http://schemas.openxmlformats.org/officeDocument/2006/relationships/image" Target="../media/image17.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jpg"/><Relationship Id="rId9" Type="http://schemas.openxmlformats.org/officeDocument/2006/relationships/slide" Target="slide17.xml"/></Relationships>
</file>

<file path=ppt/slides/_rels/slide16.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3.png"/><Relationship Id="rId3" Type="http://schemas.microsoft.com/office/2007/relationships/media" Target="../media/media4.mp3"/><Relationship Id="rId7" Type="http://schemas.openxmlformats.org/officeDocument/2006/relationships/image" Target="../media/image20.jpg"/><Relationship Id="rId12" Type="http://schemas.openxmlformats.org/officeDocument/2006/relationships/slide" Target="slide15.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audio1.wav"/><Relationship Id="rId11" Type="http://schemas.openxmlformats.org/officeDocument/2006/relationships/image" Target="../media/image9.png"/><Relationship Id="rId5" Type="http://schemas.openxmlformats.org/officeDocument/2006/relationships/slideLayout" Target="../slideLayouts/slideLayout20.xml"/><Relationship Id="rId10" Type="http://schemas.openxmlformats.org/officeDocument/2006/relationships/image" Target="../media/image17.png"/><Relationship Id="rId4" Type="http://schemas.openxmlformats.org/officeDocument/2006/relationships/audio" Target="../media/media4.mp3"/><Relationship Id="rId9" Type="http://schemas.openxmlformats.org/officeDocument/2006/relationships/image" Target="../media/image22.png"/></Relationships>
</file>

<file path=ppt/slides/_rels/slide17.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7.png"/><Relationship Id="rId3" Type="http://schemas.microsoft.com/office/2007/relationships/media" Target="../media/media6.mp3"/><Relationship Id="rId7" Type="http://schemas.openxmlformats.org/officeDocument/2006/relationships/image" Target="../media/image20.jpg"/><Relationship Id="rId12" Type="http://schemas.openxmlformats.org/officeDocument/2006/relationships/slide" Target="slide18.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audio" Target="../media/audio1.wav"/><Relationship Id="rId11" Type="http://schemas.openxmlformats.org/officeDocument/2006/relationships/image" Target="../media/image9.png"/><Relationship Id="rId5" Type="http://schemas.openxmlformats.org/officeDocument/2006/relationships/slideLayout" Target="../slideLayouts/slideLayout20.xml"/><Relationship Id="rId15" Type="http://schemas.openxmlformats.org/officeDocument/2006/relationships/image" Target="../media/image18.png"/><Relationship Id="rId10" Type="http://schemas.openxmlformats.org/officeDocument/2006/relationships/image" Target="../media/image26.png"/><Relationship Id="rId4" Type="http://schemas.openxmlformats.org/officeDocument/2006/relationships/audio" Target="../media/media6.mp3"/><Relationship Id="rId9" Type="http://schemas.openxmlformats.org/officeDocument/2006/relationships/image" Target="../media/image25.png"/><Relationship Id="rId14" Type="http://schemas.openxmlformats.org/officeDocument/2006/relationships/image" Target="../media/image28.png"/></Relationships>
</file>

<file path=ppt/slides/_rels/slide18.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18.png"/><Relationship Id="rId3" Type="http://schemas.openxmlformats.org/officeDocument/2006/relationships/audio" Target="../media/audio1.wav"/><Relationship Id="rId7" Type="http://schemas.openxmlformats.org/officeDocument/2006/relationships/slide" Target="slide20.xml"/><Relationship Id="rId12" Type="http://schemas.microsoft.com/office/2007/relationships/hdphoto" Target="../media/hdphoto1.wdp"/><Relationship Id="rId2" Type="http://schemas.openxmlformats.org/officeDocument/2006/relationships/audio" Target="../media/audio2.wav"/><Relationship Id="rId1" Type="http://schemas.openxmlformats.org/officeDocument/2006/relationships/slideLayout" Target="../slideLayouts/slideLayout20.xml"/><Relationship Id="rId6" Type="http://schemas.openxmlformats.org/officeDocument/2006/relationships/image" Target="../media/image15.png"/><Relationship Id="rId11" Type="http://schemas.openxmlformats.org/officeDocument/2006/relationships/image" Target="../media/image17.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jpg"/><Relationship Id="rId9" Type="http://schemas.openxmlformats.org/officeDocument/2006/relationships/slide" Target="slide19.xml"/><Relationship Id="rId14" Type="http://schemas.openxmlformats.org/officeDocument/2006/relationships/slide" Target="slide4.xml"/></Relationships>
</file>

<file path=ppt/slides/_rels/slide19.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3.png"/><Relationship Id="rId3" Type="http://schemas.microsoft.com/office/2007/relationships/media" Target="../media/media4.mp3"/><Relationship Id="rId7" Type="http://schemas.openxmlformats.org/officeDocument/2006/relationships/image" Target="../media/image20.jpg"/><Relationship Id="rId12" Type="http://schemas.openxmlformats.org/officeDocument/2006/relationships/slide" Target="slide18.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audio1.wav"/><Relationship Id="rId11" Type="http://schemas.openxmlformats.org/officeDocument/2006/relationships/image" Target="../media/image9.png"/><Relationship Id="rId5" Type="http://schemas.openxmlformats.org/officeDocument/2006/relationships/slideLayout" Target="../slideLayouts/slideLayout20.xml"/><Relationship Id="rId10" Type="http://schemas.openxmlformats.org/officeDocument/2006/relationships/image" Target="../media/image17.png"/><Relationship Id="rId4" Type="http://schemas.openxmlformats.org/officeDocument/2006/relationships/audio" Target="../media/media4.mp3"/><Relationship Id="rId9" Type="http://schemas.openxmlformats.org/officeDocument/2006/relationships/image" Target="../media/image22.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0.xml"/><Relationship Id="rId7" Type="http://schemas.openxmlformats.org/officeDocument/2006/relationships/image" Target="../media/image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5" Type="http://schemas.openxmlformats.org/officeDocument/2006/relationships/image" Target="../media/image7.jpg"/><Relationship Id="rId10" Type="http://schemas.openxmlformats.org/officeDocument/2006/relationships/image" Target="../media/image12.png"/><Relationship Id="rId4" Type="http://schemas.openxmlformats.org/officeDocument/2006/relationships/audio" Target="../media/audio1.wav"/><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7.png"/><Relationship Id="rId3" Type="http://schemas.microsoft.com/office/2007/relationships/media" Target="../media/media6.mp3"/><Relationship Id="rId7" Type="http://schemas.openxmlformats.org/officeDocument/2006/relationships/image" Target="../media/image20.jpg"/><Relationship Id="rId12" Type="http://schemas.openxmlformats.org/officeDocument/2006/relationships/slide" Target="slide21.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audio" Target="../media/audio1.wav"/><Relationship Id="rId11" Type="http://schemas.openxmlformats.org/officeDocument/2006/relationships/image" Target="../media/image9.png"/><Relationship Id="rId5" Type="http://schemas.openxmlformats.org/officeDocument/2006/relationships/slideLayout" Target="../slideLayouts/slideLayout20.xml"/><Relationship Id="rId15" Type="http://schemas.openxmlformats.org/officeDocument/2006/relationships/image" Target="../media/image18.png"/><Relationship Id="rId10" Type="http://schemas.openxmlformats.org/officeDocument/2006/relationships/image" Target="../media/image26.png"/><Relationship Id="rId4" Type="http://schemas.openxmlformats.org/officeDocument/2006/relationships/audio" Target="../media/media6.mp3"/><Relationship Id="rId9" Type="http://schemas.openxmlformats.org/officeDocument/2006/relationships/image" Target="../media/image25.png"/><Relationship Id="rId14" Type="http://schemas.openxmlformats.org/officeDocument/2006/relationships/image" Target="../media/image28.png"/></Relationships>
</file>

<file path=ppt/slides/_rels/slide21.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9.png"/><Relationship Id="rId3" Type="http://schemas.openxmlformats.org/officeDocument/2006/relationships/slideLayout" Target="../slideLayouts/slideLayout20.xml"/><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4.png"/><Relationship Id="rId11" Type="http://schemas.openxmlformats.org/officeDocument/2006/relationships/image" Target="../media/image34.png"/><Relationship Id="rId5" Type="http://schemas.openxmlformats.org/officeDocument/2006/relationships/image" Target="../media/image29.jpg"/><Relationship Id="rId10" Type="http://schemas.openxmlformats.org/officeDocument/2006/relationships/image" Target="../media/image33.png"/><Relationship Id="rId4" Type="http://schemas.openxmlformats.org/officeDocument/2006/relationships/audio" Target="../media/audio3.wav"/><Relationship Id="rId9"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8.xml"/><Relationship Id="rId1" Type="http://schemas.openxmlformats.org/officeDocument/2006/relationships/tags" Target="../tags/tag1.xml"/><Relationship Id="rId5" Type="http://schemas.microsoft.com/office/2007/relationships/hdphoto" Target="../media/hdphoto2.wdp"/><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video" Target="../media/media7.mp4"/><Relationship Id="rId7" Type="http://schemas.openxmlformats.org/officeDocument/2006/relationships/image" Target="../media/image39.png"/><Relationship Id="rId2" Type="http://schemas.microsoft.com/office/2007/relationships/media" Target="../media/media7.mp4"/><Relationship Id="rId1" Type="http://schemas.openxmlformats.org/officeDocument/2006/relationships/tags" Target="../tags/tag2.xml"/><Relationship Id="rId6" Type="http://schemas.microsoft.com/office/2007/relationships/hdphoto" Target="../media/hdphoto3.wdp"/><Relationship Id="rId5" Type="http://schemas.openxmlformats.org/officeDocument/2006/relationships/image" Target="../media/image38.png"/><Relationship Id="rId4"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8.xml"/><Relationship Id="rId1" Type="http://schemas.openxmlformats.org/officeDocument/2006/relationships/tags" Target="../tags/tag3.xml"/><Relationship Id="rId4" Type="http://schemas.openxmlformats.org/officeDocument/2006/relationships/image" Target="../media/image41.jpeg"/></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6.xml"/><Relationship Id="rId1" Type="http://schemas.openxmlformats.org/officeDocument/2006/relationships/tags" Target="../tags/tag4.xml"/><Relationship Id="rId5" Type="http://schemas.microsoft.com/office/2007/relationships/hdphoto" Target="../media/hdphoto4.wdp"/><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slideLayout" Target="../slideLayouts/slideLayout6.xml"/><Relationship Id="rId1" Type="http://schemas.openxmlformats.org/officeDocument/2006/relationships/tags" Target="../tags/tag5.xml"/><Relationship Id="rId6" Type="http://schemas.openxmlformats.org/officeDocument/2006/relationships/image" Target="../media/image43.png"/><Relationship Id="rId5" Type="http://schemas.microsoft.com/office/2007/relationships/hdphoto" Target="../media/hdphoto4.wdp"/><Relationship Id="rId4" Type="http://schemas.openxmlformats.org/officeDocument/2006/relationships/image" Target="../media/image42.png"/><Relationship Id="rId9"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5.xml"/><Relationship Id="rId1" Type="http://schemas.openxmlformats.org/officeDocument/2006/relationships/tags" Target="../tags/tag6.xml"/><Relationship Id="rId6" Type="http://schemas.openxmlformats.org/officeDocument/2006/relationships/image" Target="../media/image47.png"/><Relationship Id="rId5" Type="http://schemas.openxmlformats.org/officeDocument/2006/relationships/image" Target="../media/image46.jpeg"/><Relationship Id="rId4" Type="http://schemas.microsoft.com/office/2007/relationships/hdphoto" Target="../media/hdphoto4.wdp"/></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13" Type="http://schemas.microsoft.com/office/2007/relationships/hdphoto" Target="../media/hdphoto1.wdp"/><Relationship Id="rId3" Type="http://schemas.openxmlformats.org/officeDocument/2006/relationships/slideLayout" Target="../slideLayouts/slideLayout20.xml"/><Relationship Id="rId7" Type="http://schemas.openxmlformats.org/officeDocument/2006/relationships/image" Target="../media/image14.png"/><Relationship Id="rId12" Type="http://schemas.openxmlformats.org/officeDocument/2006/relationships/image" Target="../media/image17.png"/><Relationship Id="rId2" Type="http://schemas.openxmlformats.org/officeDocument/2006/relationships/audio" Target="../media/media2.mp3"/><Relationship Id="rId16" Type="http://schemas.openxmlformats.org/officeDocument/2006/relationships/image" Target="../media/image9.png"/><Relationship Id="rId1" Type="http://schemas.microsoft.com/office/2007/relationships/media" Target="../media/media2.mp3"/><Relationship Id="rId6" Type="http://schemas.openxmlformats.org/officeDocument/2006/relationships/image" Target="../media/image13.jpg"/><Relationship Id="rId11" Type="http://schemas.openxmlformats.org/officeDocument/2006/relationships/slide" Target="slide4.xml"/><Relationship Id="rId5" Type="http://schemas.openxmlformats.org/officeDocument/2006/relationships/audio" Target="../media/audio1.wav"/><Relationship Id="rId15" Type="http://schemas.openxmlformats.org/officeDocument/2006/relationships/image" Target="../media/image19.png"/><Relationship Id="rId10" Type="http://schemas.openxmlformats.org/officeDocument/2006/relationships/image" Target="../media/image16.png"/><Relationship Id="rId4" Type="http://schemas.openxmlformats.org/officeDocument/2006/relationships/audio" Target="../media/audio2.wav"/><Relationship Id="rId9" Type="http://schemas.openxmlformats.org/officeDocument/2006/relationships/slide" Target="slide5.xml"/><Relationship Id="rId14" Type="http://schemas.openxmlformats.org/officeDocument/2006/relationships/image" Target="../media/image18.png"/></Relationships>
</file>

<file path=ppt/slides/_rels/slide30.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slideLayout" Target="../slideLayouts/slideLayout6.xml"/><Relationship Id="rId1" Type="http://schemas.openxmlformats.org/officeDocument/2006/relationships/tags" Target="../tags/tag7.xml"/><Relationship Id="rId6" Type="http://schemas.openxmlformats.org/officeDocument/2006/relationships/image" Target="../media/image43.png"/><Relationship Id="rId5" Type="http://schemas.microsoft.com/office/2007/relationships/hdphoto" Target="../media/hdphoto4.wdp"/><Relationship Id="rId4" Type="http://schemas.openxmlformats.org/officeDocument/2006/relationships/image" Target="../media/image42.png"/><Relationship Id="rId9" Type="http://schemas.openxmlformats.org/officeDocument/2006/relationships/image" Target="../media/image45.png"/></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6.xml"/><Relationship Id="rId1" Type="http://schemas.openxmlformats.org/officeDocument/2006/relationships/tags" Target="../tags/tag8.xml"/><Relationship Id="rId5" Type="http://schemas.microsoft.com/office/2007/relationships/hdphoto" Target="../media/hdphoto4.wdp"/><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8.xml"/><Relationship Id="rId1" Type="http://schemas.openxmlformats.org/officeDocument/2006/relationships/tags" Target="../tags/tag9.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notesSlide" Target="../notesSlides/notesSlide2.xml"/><Relationship Id="rId7" Type="http://schemas.openxmlformats.org/officeDocument/2006/relationships/image" Target="../media/image53.png"/><Relationship Id="rId2" Type="http://schemas.openxmlformats.org/officeDocument/2006/relationships/slideLayout" Target="../slideLayouts/slideLayout4.xml"/><Relationship Id="rId1" Type="http://schemas.openxmlformats.org/officeDocument/2006/relationships/tags" Target="../tags/tag10.xml"/><Relationship Id="rId6" Type="http://schemas.microsoft.com/office/2007/relationships/hdphoto" Target="../media/hdphoto6.wdp"/><Relationship Id="rId5" Type="http://schemas.openxmlformats.org/officeDocument/2006/relationships/image" Target="../media/image52.png"/><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6.xml"/><Relationship Id="rId1" Type="http://schemas.openxmlformats.org/officeDocument/2006/relationships/tags" Target="../tags/tag11.xml"/><Relationship Id="rId5" Type="http://schemas.microsoft.com/office/2007/relationships/hdphoto" Target="../media/hdphoto4.wdp"/><Relationship Id="rId4" Type="http://schemas.openxmlformats.org/officeDocument/2006/relationships/image" Target="../media/image42.png"/></Relationships>
</file>

<file path=ppt/slides/_rels/slide3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57.png"/><Relationship Id="rId4" Type="http://schemas.openxmlformats.org/officeDocument/2006/relationships/image" Target="../media/image56.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3.png"/><Relationship Id="rId3" Type="http://schemas.microsoft.com/office/2007/relationships/media" Target="../media/media4.mp3"/><Relationship Id="rId7" Type="http://schemas.openxmlformats.org/officeDocument/2006/relationships/image" Target="../media/image20.jpg"/><Relationship Id="rId12" Type="http://schemas.openxmlformats.org/officeDocument/2006/relationships/slide" Target="slide3.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audio1.wav"/><Relationship Id="rId11" Type="http://schemas.openxmlformats.org/officeDocument/2006/relationships/image" Target="../media/image9.png"/><Relationship Id="rId5" Type="http://schemas.openxmlformats.org/officeDocument/2006/relationships/slideLayout" Target="../slideLayouts/slideLayout20.xml"/><Relationship Id="rId10" Type="http://schemas.openxmlformats.org/officeDocument/2006/relationships/image" Target="../media/image17.png"/><Relationship Id="rId4" Type="http://schemas.openxmlformats.org/officeDocument/2006/relationships/audio" Target="../media/media4.mp3"/><Relationship Id="rId9" Type="http://schemas.openxmlformats.org/officeDocument/2006/relationships/image" Target="../media/image22.png"/></Relationships>
</file>

<file path=ppt/slides/_rels/slide40.xml.rels><?xml version="1.0" encoding="UTF-8" standalone="yes"?>
<Relationships xmlns="http://schemas.openxmlformats.org/package/2006/relationships"><Relationship Id="rId8" Type="http://schemas.microsoft.com/office/2007/relationships/hdphoto" Target="../media/hdphoto11.wdp"/><Relationship Id="rId13" Type="http://schemas.openxmlformats.org/officeDocument/2006/relationships/image" Target="../media/image65.png"/><Relationship Id="rId18" Type="http://schemas.openxmlformats.org/officeDocument/2006/relationships/image" Target="../media/image68.gif"/><Relationship Id="rId26" Type="http://schemas.microsoft.com/office/2007/relationships/hdphoto" Target="../media/hdphoto18.wdp"/><Relationship Id="rId3" Type="http://schemas.openxmlformats.org/officeDocument/2006/relationships/image" Target="../media/image59.png"/><Relationship Id="rId21" Type="http://schemas.openxmlformats.org/officeDocument/2006/relationships/image" Target="../media/image70.png"/><Relationship Id="rId7" Type="http://schemas.openxmlformats.org/officeDocument/2006/relationships/image" Target="../media/image61.png"/><Relationship Id="rId12" Type="http://schemas.openxmlformats.org/officeDocument/2006/relationships/image" Target="../media/image64.gif"/><Relationship Id="rId17" Type="http://schemas.openxmlformats.org/officeDocument/2006/relationships/image" Target="../media/image67.png"/><Relationship Id="rId25" Type="http://schemas.openxmlformats.org/officeDocument/2006/relationships/image" Target="../media/image72.png"/><Relationship Id="rId2" Type="http://schemas.openxmlformats.org/officeDocument/2006/relationships/image" Target="../media/image58.gif"/><Relationship Id="rId16" Type="http://schemas.microsoft.com/office/2007/relationships/hdphoto" Target="../media/hdphoto14.wdp"/><Relationship Id="rId20" Type="http://schemas.microsoft.com/office/2007/relationships/hdphoto" Target="../media/hdphoto15.wdp"/><Relationship Id="rId29" Type="http://schemas.openxmlformats.org/officeDocument/2006/relationships/image" Target="../media/image74.gif"/><Relationship Id="rId1" Type="http://schemas.openxmlformats.org/officeDocument/2006/relationships/slideLayout" Target="../slideLayouts/slideLayout13.xml"/><Relationship Id="rId6" Type="http://schemas.microsoft.com/office/2007/relationships/hdphoto" Target="../media/hdphoto10.wdp"/><Relationship Id="rId11" Type="http://schemas.openxmlformats.org/officeDocument/2006/relationships/image" Target="../media/image63.gif"/><Relationship Id="rId24" Type="http://schemas.microsoft.com/office/2007/relationships/hdphoto" Target="../media/hdphoto17.wdp"/><Relationship Id="rId5" Type="http://schemas.openxmlformats.org/officeDocument/2006/relationships/image" Target="../media/image60.png"/><Relationship Id="rId15" Type="http://schemas.openxmlformats.org/officeDocument/2006/relationships/image" Target="../media/image66.png"/><Relationship Id="rId23" Type="http://schemas.openxmlformats.org/officeDocument/2006/relationships/image" Target="../media/image71.png"/><Relationship Id="rId28" Type="http://schemas.microsoft.com/office/2007/relationships/hdphoto" Target="../media/hdphoto19.wdp"/><Relationship Id="rId10" Type="http://schemas.microsoft.com/office/2007/relationships/hdphoto" Target="../media/hdphoto12.wdp"/><Relationship Id="rId19" Type="http://schemas.openxmlformats.org/officeDocument/2006/relationships/image" Target="../media/image69.png"/><Relationship Id="rId31" Type="http://schemas.microsoft.com/office/2007/relationships/hdphoto" Target="../media/hdphoto20.wdp"/><Relationship Id="rId4" Type="http://schemas.microsoft.com/office/2007/relationships/hdphoto" Target="../media/hdphoto9.wdp"/><Relationship Id="rId9" Type="http://schemas.openxmlformats.org/officeDocument/2006/relationships/image" Target="../media/image62.png"/><Relationship Id="rId14" Type="http://schemas.microsoft.com/office/2007/relationships/hdphoto" Target="../media/hdphoto13.wdp"/><Relationship Id="rId22" Type="http://schemas.microsoft.com/office/2007/relationships/hdphoto" Target="../media/hdphoto16.wdp"/><Relationship Id="rId27" Type="http://schemas.openxmlformats.org/officeDocument/2006/relationships/image" Target="../media/image73.png"/><Relationship Id="rId30" Type="http://schemas.openxmlformats.org/officeDocument/2006/relationships/image" Target="../media/image75.pn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7.png"/><Relationship Id="rId3" Type="http://schemas.microsoft.com/office/2007/relationships/media" Target="../media/media6.mp3"/><Relationship Id="rId7" Type="http://schemas.openxmlformats.org/officeDocument/2006/relationships/image" Target="../media/image20.jpg"/><Relationship Id="rId12" Type="http://schemas.openxmlformats.org/officeDocument/2006/relationships/slide" Target="slide6.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audio" Target="../media/audio1.wav"/><Relationship Id="rId11" Type="http://schemas.openxmlformats.org/officeDocument/2006/relationships/image" Target="../media/image9.png"/><Relationship Id="rId5" Type="http://schemas.openxmlformats.org/officeDocument/2006/relationships/slideLayout" Target="../slideLayouts/slideLayout20.xml"/><Relationship Id="rId15" Type="http://schemas.openxmlformats.org/officeDocument/2006/relationships/image" Target="../media/image18.png"/><Relationship Id="rId10" Type="http://schemas.openxmlformats.org/officeDocument/2006/relationships/image" Target="../media/image26.png"/><Relationship Id="rId4" Type="http://schemas.openxmlformats.org/officeDocument/2006/relationships/audio" Target="../media/media6.mp3"/><Relationship Id="rId9" Type="http://schemas.openxmlformats.org/officeDocument/2006/relationships/image" Target="../media/image25.png"/><Relationship Id="rId14" Type="http://schemas.openxmlformats.org/officeDocument/2006/relationships/image" Target="../media/image28.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13" Type="http://schemas.microsoft.com/office/2007/relationships/hdphoto" Target="../media/hdphoto1.wdp"/><Relationship Id="rId3" Type="http://schemas.openxmlformats.org/officeDocument/2006/relationships/audio" Target="../media/audio1.wav"/><Relationship Id="rId7" Type="http://schemas.openxmlformats.org/officeDocument/2006/relationships/slide" Target="slide8.xml"/><Relationship Id="rId12" Type="http://schemas.openxmlformats.org/officeDocument/2006/relationships/image" Target="../media/image18.png"/><Relationship Id="rId2" Type="http://schemas.openxmlformats.org/officeDocument/2006/relationships/audio" Target="../media/audio2.wav"/><Relationship Id="rId1" Type="http://schemas.openxmlformats.org/officeDocument/2006/relationships/slideLayout" Target="../slideLayouts/slideLayout20.xml"/><Relationship Id="rId6" Type="http://schemas.openxmlformats.org/officeDocument/2006/relationships/image" Target="../media/image15.png"/><Relationship Id="rId11" Type="http://schemas.openxmlformats.org/officeDocument/2006/relationships/image" Target="../media/image16.png"/><Relationship Id="rId5" Type="http://schemas.openxmlformats.org/officeDocument/2006/relationships/image" Target="../media/image14.png"/><Relationship Id="rId10" Type="http://schemas.openxmlformats.org/officeDocument/2006/relationships/slide" Target="slide7.xml"/><Relationship Id="rId4" Type="http://schemas.openxmlformats.org/officeDocument/2006/relationships/image" Target="../media/image13.jpg"/><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3.png"/><Relationship Id="rId3" Type="http://schemas.microsoft.com/office/2007/relationships/media" Target="../media/media4.mp3"/><Relationship Id="rId7" Type="http://schemas.openxmlformats.org/officeDocument/2006/relationships/image" Target="../media/image20.jpg"/><Relationship Id="rId12" Type="http://schemas.openxmlformats.org/officeDocument/2006/relationships/slide" Target="slide6.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audio1.wav"/><Relationship Id="rId11" Type="http://schemas.openxmlformats.org/officeDocument/2006/relationships/image" Target="../media/image9.png"/><Relationship Id="rId5" Type="http://schemas.openxmlformats.org/officeDocument/2006/relationships/slideLayout" Target="../slideLayouts/slideLayout20.xml"/><Relationship Id="rId10" Type="http://schemas.openxmlformats.org/officeDocument/2006/relationships/image" Target="../media/image17.png"/><Relationship Id="rId4" Type="http://schemas.openxmlformats.org/officeDocument/2006/relationships/audio" Target="../media/media4.mp3"/><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7.png"/><Relationship Id="rId3" Type="http://schemas.microsoft.com/office/2007/relationships/media" Target="../media/media6.mp3"/><Relationship Id="rId7" Type="http://schemas.openxmlformats.org/officeDocument/2006/relationships/image" Target="../media/image20.jpg"/><Relationship Id="rId12" Type="http://schemas.openxmlformats.org/officeDocument/2006/relationships/slide" Target="slide9.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audio" Target="../media/audio1.wav"/><Relationship Id="rId11" Type="http://schemas.openxmlformats.org/officeDocument/2006/relationships/image" Target="../media/image9.png"/><Relationship Id="rId5" Type="http://schemas.openxmlformats.org/officeDocument/2006/relationships/slideLayout" Target="../slideLayouts/slideLayout20.xml"/><Relationship Id="rId15" Type="http://schemas.openxmlformats.org/officeDocument/2006/relationships/image" Target="../media/image18.png"/><Relationship Id="rId10" Type="http://schemas.openxmlformats.org/officeDocument/2006/relationships/image" Target="../media/image26.png"/><Relationship Id="rId4" Type="http://schemas.openxmlformats.org/officeDocument/2006/relationships/audio" Target="../media/media6.mp3"/><Relationship Id="rId9" Type="http://schemas.openxmlformats.org/officeDocument/2006/relationships/image" Target="../media/image25.png"/><Relationship Id="rId14" Type="http://schemas.openxmlformats.org/officeDocument/2006/relationships/image" Target="../media/image28.pn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3.jpg"/><Relationship Id="rId7" Type="http://schemas.openxmlformats.org/officeDocument/2006/relationships/image" Target="../media/image16.png"/><Relationship Id="rId12"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20.xml"/><Relationship Id="rId6" Type="http://schemas.openxmlformats.org/officeDocument/2006/relationships/slide" Target="slide10.xml"/><Relationship Id="rId11" Type="http://schemas.microsoft.com/office/2007/relationships/hdphoto" Target="../media/hdphoto1.wdp"/><Relationship Id="rId5" Type="http://schemas.openxmlformats.org/officeDocument/2006/relationships/image" Target="../media/image15.png"/><Relationship Id="rId10" Type="http://schemas.openxmlformats.org/officeDocument/2006/relationships/image" Target="../media/image17.png"/><Relationship Id="rId4" Type="http://schemas.openxmlformats.org/officeDocument/2006/relationships/image" Target="../media/image14.png"/><Relationship Id="rId9" Type="http://schemas.openxmlformats.org/officeDocument/2006/relationships/slide" Target="slide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3A14C4-2ADB-431B-9A9C-30EF58B086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8605" y="2986567"/>
            <a:ext cx="4606289" cy="3871433"/>
          </a:xfrm>
          <a:prstGeom prst="rect">
            <a:avLst/>
          </a:prstGeom>
        </p:spPr>
      </p:pic>
      <p:sp>
        <p:nvSpPr>
          <p:cNvPr id="6" name="TextBox 5">
            <a:extLst>
              <a:ext uri="{FF2B5EF4-FFF2-40B4-BE49-F238E27FC236}">
                <a16:creationId xmlns:a16="http://schemas.microsoft.com/office/drawing/2014/main" id="{77479C6D-4457-4FD6-8712-08CDB240C306}"/>
              </a:ext>
            </a:extLst>
          </p:cNvPr>
          <p:cNvSpPr txBox="1"/>
          <p:nvPr/>
        </p:nvSpPr>
        <p:spPr>
          <a:xfrm>
            <a:off x="1531620" y="1257300"/>
            <a:ext cx="9921240" cy="1938992"/>
          </a:xfrm>
          <a:prstGeom prst="rect">
            <a:avLst/>
          </a:prstGeom>
          <a:noFill/>
        </p:spPr>
        <p:txBody>
          <a:bodyPr wrap="square" rtlCol="0">
            <a:spAutoFit/>
          </a:bodyPr>
          <a:lstStyle/>
          <a:p>
            <a:pPr algn="ctr"/>
            <a:r>
              <a:rPr lang="en-US" sz="6000" b="1" dirty="0" err="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Chào</a:t>
            </a:r>
            <a:r>
              <a:rPr lang="en-US" sz="6000" b="1" dirty="0">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 </a:t>
            </a:r>
            <a:r>
              <a:rPr lang="en-US" sz="6000" b="1" dirty="0" err="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mừng</a:t>
            </a:r>
            <a:r>
              <a:rPr lang="en-US" sz="6000" b="1" dirty="0">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 </a:t>
            </a:r>
            <a:r>
              <a:rPr lang="en-US" sz="6000" b="1" dirty="0" err="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thầy</a:t>
            </a:r>
            <a:r>
              <a:rPr lang="en-US" sz="6000" b="1" dirty="0">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 </a:t>
            </a:r>
            <a:r>
              <a:rPr lang="en-US" sz="6000" b="1" dirty="0" err="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cô</a:t>
            </a:r>
            <a:r>
              <a:rPr lang="en-US" sz="6000" b="1" dirty="0">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 </a:t>
            </a:r>
            <a:r>
              <a:rPr lang="en-US" sz="6000" b="1" dirty="0" err="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và</a:t>
            </a:r>
            <a:r>
              <a:rPr lang="en-US" sz="6000" b="1" dirty="0">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 </a:t>
            </a:r>
            <a:r>
              <a:rPr lang="en-US" sz="6000" b="1" dirty="0" err="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các</a:t>
            </a:r>
            <a:r>
              <a:rPr lang="en-US" sz="6000" b="1" dirty="0">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 </a:t>
            </a:r>
            <a:r>
              <a:rPr lang="en-US" sz="6000" b="1" dirty="0" err="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em</a:t>
            </a:r>
            <a:r>
              <a:rPr lang="en-US" sz="6000" b="1" dirty="0">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 </a:t>
            </a:r>
          </a:p>
          <a:p>
            <a:pPr algn="ctr"/>
            <a:r>
              <a:rPr lang="en-US" sz="6000" b="1" dirty="0" err="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đến</a:t>
            </a:r>
            <a:r>
              <a:rPr lang="en-US" sz="6000" b="1" dirty="0">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 </a:t>
            </a:r>
            <a:r>
              <a:rPr lang="en-US" sz="6000" b="1" dirty="0" err="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với</a:t>
            </a:r>
            <a:r>
              <a:rPr lang="en-US" sz="6000" b="1" dirty="0">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 </a:t>
            </a:r>
            <a:r>
              <a:rPr lang="en-US" sz="6000" b="1" dirty="0" err="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môn</a:t>
            </a:r>
            <a:r>
              <a:rPr lang="en-US" sz="6000" b="1" dirty="0">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 </a:t>
            </a:r>
            <a:r>
              <a:rPr lang="en-US" sz="6000" b="1" dirty="0" err="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Tiếng</a:t>
            </a:r>
            <a:r>
              <a:rPr lang="en-US" sz="6000" b="1" dirty="0">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 </a:t>
            </a:r>
            <a:r>
              <a:rPr lang="en-US" sz="6000" b="1" dirty="0" err="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Việt</a:t>
            </a:r>
            <a:endParaRPr lang="en-US" sz="6000" b="1" dirty="0">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endParaRPr>
          </a:p>
        </p:txBody>
      </p:sp>
    </p:spTree>
    <p:extLst>
      <p:ext uri="{BB962C8B-B14F-4D97-AF65-F5344CB8AC3E}">
        <p14:creationId xmlns:p14="http://schemas.microsoft.com/office/powerpoint/2010/main" val="12149127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13000" b="-13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63871" y="2469794"/>
            <a:ext cx="4912684" cy="4339219"/>
          </a:xfrm>
          <a:prstGeom prst="rect">
            <a:avLst/>
          </a:prstGeom>
        </p:spPr>
      </p:pic>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42032" y="2231345"/>
            <a:ext cx="2529526" cy="4313867"/>
          </a:xfrm>
          <a:prstGeom prst="rect">
            <a:avLst/>
          </a:prstGeom>
        </p:spPr>
      </p:pic>
      <p:pic>
        <p:nvPicPr>
          <p:cNvPr id="6" name="Picture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0531974">
            <a:off x="4757610" y="-2056386"/>
            <a:ext cx="1126483" cy="1009813"/>
          </a:xfrm>
          <a:prstGeom prst="rect">
            <a:avLst/>
          </a:prstGeom>
        </p:spPr>
      </p:pic>
      <p:pic>
        <p:nvPicPr>
          <p:cNvPr id="8" name="Am-thanh-that-vo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74955" y="-1397920"/>
            <a:ext cx="609600" cy="609600"/>
          </a:xfrm>
          <a:prstGeom prst="rect">
            <a:avLst/>
          </a:prstGeom>
        </p:spPr>
      </p:pic>
      <p:grpSp>
        <p:nvGrpSpPr>
          <p:cNvPr id="12" name="Group 11"/>
          <p:cNvGrpSpPr/>
          <p:nvPr/>
        </p:nvGrpSpPr>
        <p:grpSpPr>
          <a:xfrm>
            <a:off x="7132139" y="154298"/>
            <a:ext cx="4336026" cy="2315496"/>
            <a:chOff x="7132139" y="154298"/>
            <a:chExt cx="4336026" cy="2315496"/>
          </a:xfrm>
        </p:grpSpPr>
        <p:sp>
          <p:nvSpPr>
            <p:cNvPr id="10" name="Rounded Rectangle 9"/>
            <p:cNvSpPr/>
            <p:nvPr/>
          </p:nvSpPr>
          <p:spPr>
            <a:xfrm>
              <a:off x="7132139" y="154298"/>
              <a:ext cx="4336026" cy="2315496"/>
            </a:xfrm>
            <a:prstGeom prst="roundRect">
              <a:avLst/>
            </a:prstGeom>
            <a:solidFill>
              <a:srgbClr val="EB701D"/>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p:cNvSpPr txBox="1"/>
            <p:nvPr/>
          </p:nvSpPr>
          <p:spPr>
            <a:xfrm>
              <a:off x="7237728" y="841750"/>
              <a:ext cx="412484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charset="0"/>
                  <a:ea typeface="+mn-ea"/>
                  <a:cs typeface="+mn-cs"/>
                </a:rPr>
                <a:t>Sai </a:t>
              </a:r>
              <a:r>
                <a:rPr kumimoji="0" lang="en-US" sz="5400" b="0" i="0" u="none" strike="noStrike" kern="1200" cap="none" spc="0" normalizeH="0" baseline="0" noProof="0" dirty="0" err="1">
                  <a:ln>
                    <a:solidFill>
                      <a:prstClr val="black">
                        <a:lumMod val="95000"/>
                        <a:lumOff val="5000"/>
                      </a:prstClr>
                    </a:solidFill>
                  </a:ln>
                  <a:solidFill>
                    <a:prstClr val="white"/>
                  </a:solidFill>
                  <a:effectLst/>
                  <a:uLnTx/>
                  <a:uFillTx/>
                  <a:latin typeface="iCiel Cadena" panose="02000503000000020004" charset="0"/>
                  <a:ea typeface="+mn-ea"/>
                  <a:cs typeface="+mn-cs"/>
                </a:rPr>
                <a:t>mất</a:t>
              </a: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charset="0"/>
                  <a:ea typeface="+mn-ea"/>
                  <a:cs typeface="+mn-cs"/>
                </a:rPr>
                <a:t> </a:t>
              </a:r>
              <a:r>
                <a:rPr kumimoji="0" lang="en-US" sz="5400" b="0" i="0" u="none" strike="noStrike" kern="1200" cap="none" spc="0" normalizeH="0" baseline="0" noProof="0" dirty="0" err="1">
                  <a:ln>
                    <a:solidFill>
                      <a:prstClr val="black">
                        <a:lumMod val="95000"/>
                        <a:lumOff val="5000"/>
                      </a:prstClr>
                    </a:solidFill>
                  </a:ln>
                  <a:solidFill>
                    <a:prstClr val="white"/>
                  </a:solidFill>
                  <a:effectLst/>
                  <a:uLnTx/>
                  <a:uFillTx/>
                  <a:latin typeface="iCiel Cadena" panose="02000503000000020004" charset="0"/>
                  <a:ea typeface="+mn-ea"/>
                  <a:cs typeface="+mn-cs"/>
                </a:rPr>
                <a:t>rồi</a:t>
              </a: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charset="0"/>
                  <a:ea typeface="+mn-ea"/>
                  <a:cs typeface="+mn-cs"/>
                </a:rPr>
                <a:t>!!!</a:t>
              </a:r>
            </a:p>
          </p:txBody>
        </p:sp>
      </p:grpSp>
      <p:pic>
        <p:nvPicPr>
          <p:cNvPr id="4" name="Tieng-bup-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220733" y="-1551480"/>
            <a:ext cx="609600" cy="609600"/>
          </a:xfrm>
          <a:prstGeom prst="rect">
            <a:avLst/>
          </a:prstGeom>
        </p:spPr>
      </p:pic>
      <p:pic>
        <p:nvPicPr>
          <p:cNvPr id="13" name="Picture 12">
            <a:hlinkClick r:id="rId12" action="ppaction://hlinksldjump"/>
          </p:cNvPr>
          <p:cNvPicPr>
            <a:picLocks noChangeAspect="1"/>
          </p:cNvPicPr>
          <p:nvPr/>
        </p:nvPicPr>
        <p:blipFill rotWithShape="1">
          <a:blip r:embed="rId13" cstate="print">
            <a:extLst>
              <a:ext uri="{28A0092B-C50C-407E-A947-70E740481C1C}">
                <a14:useLocalDpi xmlns:a14="http://schemas.microsoft.com/office/drawing/2010/main" val="0"/>
              </a:ext>
            </a:extLst>
          </a:blip>
          <a:srcRect l="72252" b="60799"/>
          <a:stretch/>
        </p:blipFill>
        <p:spPr>
          <a:xfrm flipH="1">
            <a:off x="-128927" y="5207669"/>
            <a:ext cx="1752296" cy="1650331"/>
          </a:xfrm>
          <a:prstGeom prst="rect">
            <a:avLst/>
          </a:prstGeom>
        </p:spPr>
      </p:pic>
    </p:spTree>
    <p:extLst>
      <p:ext uri="{BB962C8B-B14F-4D97-AF65-F5344CB8AC3E}">
        <p14:creationId xmlns:p14="http://schemas.microsoft.com/office/powerpoint/2010/main" val="39445912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1.66667E-6 -2.59259E-6 L -0.00169 0.55486 " pathEditMode="relative" rAng="0" ptsTypes="AA">
                                      <p:cBhvr>
                                        <p:cTn id="6" dur="1000" fill="hold"/>
                                        <p:tgtEl>
                                          <p:spTgt spid="6"/>
                                        </p:tgtEl>
                                        <p:attrNameLst>
                                          <p:attrName>ppt_x</p:attrName>
                                          <p:attrName>ppt_y</p:attrName>
                                        </p:attrNameLst>
                                      </p:cBhvr>
                                      <p:rCtr x="-91" y="27731"/>
                                    </p:animMotion>
                                  </p:childTnLst>
                                </p:cTn>
                              </p:par>
                              <p:par>
                                <p:cTn id="7" presetID="1" presetClass="mediacall" presetSubtype="0" fill="hold" nodeType="withEffect">
                                  <p:stCondLst>
                                    <p:cond delay="0"/>
                                  </p:stCondLst>
                                  <p:childTnLst>
                                    <p:cmd type="call" cmd="playFrom(0.0)">
                                      <p:cBhvr>
                                        <p:cTn id="8" dur="384" fill="hold"/>
                                        <p:tgtEl>
                                          <p:spTgt spid="4"/>
                                        </p:tgtEl>
                                      </p:cBhvr>
                                    </p:cmd>
                                  </p:childTnLst>
                                </p:cTn>
                              </p:par>
                            </p:childTnLst>
                          </p:cTn>
                        </p:par>
                        <p:par>
                          <p:cTn id="9" fill="hold">
                            <p:stCondLst>
                              <p:cond delay="1000"/>
                            </p:stCondLst>
                            <p:childTnLst>
                              <p:par>
                                <p:cTn id="10" presetID="1" presetClass="exit" presetSubtype="0" fill="hold" nodeType="afterEffect">
                                  <p:stCondLst>
                                    <p:cond delay="0"/>
                                  </p:stCondLst>
                                  <p:childTnLst>
                                    <p:set>
                                      <p:cBhvr>
                                        <p:cTn id="11" dur="1" fill="hold">
                                          <p:stCondLst>
                                            <p:cond delay="0"/>
                                          </p:stCondLst>
                                        </p:cTn>
                                        <p:tgtEl>
                                          <p:spTgt spid="6"/>
                                        </p:tgtEl>
                                        <p:attrNameLst>
                                          <p:attrName>style.visibility</p:attrName>
                                        </p:attrNameLst>
                                      </p:cBhvr>
                                      <p:to>
                                        <p:strVal val="hidden"/>
                                      </p:to>
                                    </p:set>
                                  </p:childTnLst>
                                </p:cTn>
                              </p:par>
                              <p:par>
                                <p:cTn id="12" presetID="1" presetClass="exit" presetSubtype="0" fill="hold" nodeType="withEffect">
                                  <p:stCondLst>
                                    <p:cond delay="0"/>
                                  </p:stCondLst>
                                  <p:childTnLst>
                                    <p:set>
                                      <p:cBhvr>
                                        <p:cTn id="13" dur="1" fill="hold">
                                          <p:stCondLst>
                                            <p:cond delay="499"/>
                                          </p:stCondLst>
                                        </p:cTn>
                                        <p:tgtEl>
                                          <p:spTgt spid="3"/>
                                        </p:tgtEl>
                                        <p:attrNameLst>
                                          <p:attrName>style.visibility</p:attrName>
                                        </p:attrNameLst>
                                      </p:cBhvr>
                                      <p:to>
                                        <p:strVal val="hidden"/>
                                      </p:to>
                                    </p:set>
                                  </p:childTnLst>
                                </p:cTn>
                              </p:par>
                              <p:par>
                                <p:cTn id="14" presetID="16" presetClass="entr" presetSubtype="21"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1250"/>
                                        <p:tgtEl>
                                          <p:spTgt spid="12"/>
                                        </p:tgtEl>
                                      </p:cBhvr>
                                    </p:animEffect>
                                  </p:childTnLst>
                                </p:cTn>
                              </p:par>
                            </p:childTnLst>
                          </p:cTn>
                        </p:par>
                        <p:par>
                          <p:cTn id="17" fill="hold">
                            <p:stCondLst>
                              <p:cond delay="2250"/>
                            </p:stCondLst>
                            <p:childTnLst>
                              <p:par>
                                <p:cTn id="18" presetID="14" presetClass="entr" presetSubtype="1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10"/>
                                        <p:tgtEl>
                                          <p:spTgt spid="2"/>
                                        </p:tgtEl>
                                      </p:cBhvr>
                                    </p:animEffect>
                                  </p:childTnLst>
                                </p:cTn>
                              </p:par>
                              <p:par>
                                <p:cTn id="21" presetID="1" presetClass="mediacall" presetSubtype="0" fill="hold" nodeType="withEffect">
                                  <p:stCondLst>
                                    <p:cond delay="0"/>
                                  </p:stCondLst>
                                  <p:childTnLst>
                                    <p:cmd type="call" cmd="playFrom(0.0)">
                                      <p:cBhvr>
                                        <p:cTn id="22" dur="6994" fill="hold"/>
                                        <p:tgtEl>
                                          <p:spTgt spid="8"/>
                                        </p:tgtEl>
                                      </p:cBhvr>
                                    </p:cmd>
                                  </p:childTnLst>
                                </p:cTn>
                              </p:par>
                              <p:par>
                                <p:cTn id="23" presetID="10"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8"/>
                </p:tgtEl>
              </p:cMediaNode>
            </p:audio>
            <p:audio>
              <p:cMediaNode vol="80000">
                <p:cTn id="27" fill="hold" display="0">
                  <p:stCondLst>
                    <p:cond delay="indefinite"/>
                  </p:stCondLst>
                  <p:endCondLst>
                    <p:cond evt="onStopAudio" delay="0">
                      <p:tgtEl>
                        <p:sldTgt/>
                      </p:tgtEl>
                    </p:cond>
                  </p:endCondLst>
                </p:cTn>
                <p:tgtEl>
                  <p:spTgt spid="4"/>
                </p:tgtEl>
              </p:cMediaNode>
            </p:audio>
            <p:seq concurrent="1" nextAc="seek">
              <p:cTn id="28" restart="whenNotActive" fill="hold" evtFilter="cancelBubble" nodeType="interactiveSeq">
                <p:stCondLst>
                  <p:cond evt="onClick" delay="0">
                    <p:tgtEl>
                      <p:spTgt spid="13"/>
                    </p:tgtEl>
                  </p:cond>
                </p:stCondLst>
                <p:endSync evt="end" delay="0">
                  <p:rtn val="all"/>
                </p:endSync>
                <p:childTnLst>
                  <p:par>
                    <p:cTn id="29" fill="hold">
                      <p:stCondLst>
                        <p:cond delay="0"/>
                      </p:stCondLst>
                      <p:childTnLst>
                        <p:par>
                          <p:cTn id="30" fill="hold">
                            <p:stCondLst>
                              <p:cond delay="0"/>
                            </p:stCondLst>
                            <p:childTnLst>
                              <p:par>
                                <p:cTn id="31" presetID="26" presetClass="emph" presetSubtype="0" fill="hold" nodeType="clickEffect">
                                  <p:stCondLst>
                                    <p:cond delay="0"/>
                                  </p:stCondLst>
                                  <p:childTnLst>
                                    <p:animEffect transition="out" filter="fade">
                                      <p:cBhvr>
                                        <p:cTn id="32" dur="500" tmFilter="0, 0; .2, .5; .8, .5; 1, 0"/>
                                        <p:tgtEl>
                                          <p:spTgt spid="13"/>
                                        </p:tgtEl>
                                      </p:cBhvr>
                                    </p:animEffect>
                                    <p:animScale>
                                      <p:cBhvr>
                                        <p:cTn id="33" dur="250" autoRev="1" fill="hold"/>
                                        <p:tgtEl>
                                          <p:spTgt spid="13"/>
                                        </p:tgtEl>
                                      </p:cBhvr>
                                      <p:by x="105000" y="105000"/>
                                    </p:animScale>
                                  </p:childTnLst>
                                  <p:subTnLst>
                                    <p:audio>
                                      <p:cMediaNode>
                                        <p:cTn display="0" masterRel="sameClick">
                                          <p:stCondLst>
                                            <p:cond evt="begin" delay="0">
                                              <p:tn val="31"/>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1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13000" b="-13000"/>
          </a:stretch>
        </a:blipFill>
        <a:effectLst/>
      </p:bgPr>
    </p:bg>
    <p:spTree>
      <p:nvGrpSpPr>
        <p:cNvPr id="1" name=""/>
        <p:cNvGrpSpPr/>
        <p:nvPr/>
      </p:nvGrpSpPr>
      <p:grpSpPr>
        <a:xfrm>
          <a:off x="0" y="0"/>
          <a:ext cx="0" cy="0"/>
          <a:chOff x="0" y="0"/>
          <a:chExt cx="0" cy="0"/>
        </a:xfrm>
      </p:grpSpPr>
      <p:grpSp>
        <p:nvGrpSpPr>
          <p:cNvPr id="12" name="Group 11"/>
          <p:cNvGrpSpPr/>
          <p:nvPr/>
        </p:nvGrpSpPr>
        <p:grpSpPr>
          <a:xfrm>
            <a:off x="3380112" y="1580220"/>
            <a:ext cx="6015325" cy="5052909"/>
            <a:chOff x="3165090" y="1495374"/>
            <a:chExt cx="6015325" cy="5052909"/>
          </a:xfrm>
        </p:grpSpPr>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660046">
              <a:off x="7506140" y="3798479"/>
              <a:ext cx="1674275" cy="1936767"/>
            </a:xfrm>
            <a:prstGeom prst="rect">
              <a:avLst/>
            </a:prstGeom>
          </p:spPr>
        </p:pic>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65090" y="1495374"/>
              <a:ext cx="5178188" cy="5052909"/>
            </a:xfrm>
            <a:prstGeom prst="rect">
              <a:avLst/>
            </a:prstGeom>
          </p:spPr>
        </p:pic>
      </p:grpSp>
      <p:grpSp>
        <p:nvGrpSpPr>
          <p:cNvPr id="4" name="Group 3"/>
          <p:cNvGrpSpPr/>
          <p:nvPr/>
        </p:nvGrpSpPr>
        <p:grpSpPr>
          <a:xfrm>
            <a:off x="6881417" y="139549"/>
            <a:ext cx="4336026" cy="2315496"/>
            <a:chOff x="7132139" y="154298"/>
            <a:chExt cx="4336026" cy="2315496"/>
          </a:xfrm>
        </p:grpSpPr>
        <p:sp>
          <p:nvSpPr>
            <p:cNvPr id="5" name="Rounded Rectangle 4"/>
            <p:cNvSpPr/>
            <p:nvPr/>
          </p:nvSpPr>
          <p:spPr>
            <a:xfrm>
              <a:off x="7132139" y="154298"/>
              <a:ext cx="4336026" cy="2315496"/>
            </a:xfrm>
            <a:prstGeom prst="roundRect">
              <a:avLst/>
            </a:prstGeom>
            <a:solidFill>
              <a:srgbClr val="EB701D"/>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7798166" y="778029"/>
              <a:ext cx="2393604"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solidFill>
                      <a:prstClr val="black">
                        <a:lumMod val="95000"/>
                        <a:lumOff val="5000"/>
                      </a:prstClr>
                    </a:solidFill>
                  </a:ln>
                  <a:solidFill>
                    <a:prstClr val="white"/>
                  </a:solidFill>
                  <a:effectLst/>
                  <a:uLnTx/>
                  <a:uFillTx/>
                  <a:latin typeface="iCiel Cadena" panose="02000503000000020004"/>
                  <a:ea typeface="+mn-ea"/>
                  <a:cs typeface="+mn-cs"/>
                </a:rPr>
                <a:t>Đúng</a:t>
              </a: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a:ea typeface="+mn-ea"/>
                  <a:cs typeface="+mn-cs"/>
                </a:rPr>
                <a:t> </a:t>
              </a:r>
              <a:r>
                <a:rPr kumimoji="0" lang="en-US" sz="5400" b="0" i="0" u="none" strike="noStrike" kern="1200" cap="none" spc="0" normalizeH="0" baseline="0" noProof="0" dirty="0" err="1">
                  <a:ln>
                    <a:solidFill>
                      <a:prstClr val="black">
                        <a:lumMod val="95000"/>
                        <a:lumOff val="5000"/>
                      </a:prstClr>
                    </a:solidFill>
                  </a:ln>
                  <a:solidFill>
                    <a:prstClr val="white"/>
                  </a:solidFill>
                  <a:effectLst/>
                  <a:uLnTx/>
                  <a:uFillTx/>
                  <a:latin typeface="iCiel Cadena" panose="02000503000000020004"/>
                  <a:ea typeface="+mn-ea"/>
                  <a:cs typeface="+mn-cs"/>
                </a:rPr>
                <a:t>rồi</a:t>
              </a: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a:ea typeface="+mn-ea"/>
                  <a:cs typeface="+mn-cs"/>
                </a:rPr>
                <a:t>!</a:t>
              </a:r>
            </a:p>
          </p:txBody>
        </p:sp>
      </p:grpSp>
      <p:pic>
        <p:nvPicPr>
          <p:cNvPr id="7" name="Picture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73719" y="1594746"/>
            <a:ext cx="959697" cy="860300"/>
          </a:xfrm>
          <a:prstGeom prst="rect">
            <a:avLst/>
          </a:prstGeom>
        </p:spPr>
      </p:pic>
      <p:pic>
        <p:nvPicPr>
          <p:cNvPr id="8" name="Tieng-yeah-tre-con-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08039" y="-609600"/>
            <a:ext cx="609600" cy="609600"/>
          </a:xfrm>
          <a:prstGeom prst="rect">
            <a:avLst/>
          </a:prstGeom>
        </p:spPr>
      </p:pic>
      <p:pic>
        <p:nvPicPr>
          <p:cNvPr id="11" name="Picture 10">
            <a:hlinkClick r:id="rId12" action="ppaction://hlinksldjump"/>
          </p:cNvPr>
          <p:cNvPicPr>
            <a:picLocks noChangeAspect="1"/>
          </p:cNvPicPr>
          <p:nvPr/>
        </p:nvPicPr>
        <p:blipFill rotWithShape="1">
          <a:blip r:embed="rId13" cstate="print">
            <a:extLst>
              <a:ext uri="{28A0092B-C50C-407E-A947-70E740481C1C}">
                <a14:useLocalDpi xmlns:a14="http://schemas.microsoft.com/office/drawing/2010/main" val="0"/>
              </a:ext>
            </a:extLst>
          </a:blip>
          <a:srcRect l="72252" b="60799"/>
          <a:stretch/>
        </p:blipFill>
        <p:spPr>
          <a:xfrm>
            <a:off x="10486427" y="5207669"/>
            <a:ext cx="1752296" cy="1650331"/>
          </a:xfrm>
          <a:prstGeom prst="rect">
            <a:avLst/>
          </a:prstGeom>
        </p:spPr>
      </p:pic>
      <p:grpSp>
        <p:nvGrpSpPr>
          <p:cNvPr id="18" name="Group 17"/>
          <p:cNvGrpSpPr/>
          <p:nvPr/>
        </p:nvGrpSpPr>
        <p:grpSpPr>
          <a:xfrm>
            <a:off x="3373475" y="1580219"/>
            <a:ext cx="5990984" cy="5052909"/>
            <a:chOff x="-134778" y="-404809"/>
            <a:chExt cx="5990984" cy="5052909"/>
          </a:xfrm>
        </p:grpSpPr>
        <p:grpSp>
          <p:nvGrpSpPr>
            <p:cNvPr id="16" name="Group 15"/>
            <p:cNvGrpSpPr/>
            <p:nvPr/>
          </p:nvGrpSpPr>
          <p:grpSpPr>
            <a:xfrm>
              <a:off x="4181931" y="2019249"/>
              <a:ext cx="1674275" cy="1936767"/>
              <a:chOff x="10152960" y="4182584"/>
              <a:chExt cx="1674275" cy="1936767"/>
            </a:xfrm>
          </p:grpSpPr>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660046">
                <a:off x="10152960" y="4182584"/>
                <a:ext cx="1674275" cy="1936767"/>
              </a:xfrm>
              <a:prstGeom prst="rect">
                <a:avLst/>
              </a:prstGeom>
            </p:spPr>
          </p:pic>
          <p:pic>
            <p:nvPicPr>
              <p:cNvPr id="14" name="Picture 1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628183" y="4878504"/>
                <a:ext cx="734392" cy="658330"/>
              </a:xfrm>
              <a:prstGeom prst="rect">
                <a:avLst/>
              </a:prstGeom>
            </p:spPr>
          </p:pic>
        </p:grpSp>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4778" y="-404809"/>
              <a:ext cx="5178188" cy="5052909"/>
            </a:xfrm>
            <a:prstGeom prst="rect">
              <a:avLst/>
            </a:prstGeom>
          </p:spPr>
        </p:pic>
      </p:grpSp>
      <p:grpSp>
        <p:nvGrpSpPr>
          <p:cNvPr id="23" name="Group 22"/>
          <p:cNvGrpSpPr/>
          <p:nvPr/>
        </p:nvGrpSpPr>
        <p:grpSpPr>
          <a:xfrm>
            <a:off x="8478710" y="2697009"/>
            <a:ext cx="2335967" cy="1446550"/>
            <a:chOff x="458511" y="671416"/>
            <a:chExt cx="2335967" cy="1446550"/>
          </a:xfrm>
        </p:grpSpPr>
        <p:sp>
          <p:nvSpPr>
            <p:cNvPr id="19" name="TextBox 18"/>
            <p:cNvSpPr txBox="1"/>
            <p:nvPr/>
          </p:nvSpPr>
          <p:spPr>
            <a:xfrm>
              <a:off x="458511" y="671416"/>
              <a:ext cx="1492653" cy="144655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w="28575">
                    <a:solidFill>
                      <a:prstClr val="black">
                        <a:lumMod val="95000"/>
                        <a:lumOff val="5000"/>
                      </a:prstClr>
                    </a:solidFill>
                  </a:ln>
                  <a:solidFill>
                    <a:prstClr val="white"/>
                  </a:solidFill>
                  <a:effectLst/>
                  <a:uLnTx/>
                  <a:uFillTx/>
                  <a:latin typeface="iCiel Cadena" panose="02000503000000020004" charset="0"/>
                  <a:ea typeface="+mn-ea"/>
                  <a:cs typeface="+mn-cs"/>
                </a:rPr>
                <a:t>+1 </a:t>
              </a:r>
            </a:p>
          </p:txBody>
        </p:sp>
        <p:pic>
          <p:nvPicPr>
            <p:cNvPr id="22" name="Picture 2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677144" y="940815"/>
              <a:ext cx="1117334" cy="1001611"/>
            </a:xfrm>
            <a:prstGeom prst="rect">
              <a:avLst/>
            </a:prstGeom>
          </p:spPr>
        </p:pic>
      </p:grpSp>
      <p:pic>
        <p:nvPicPr>
          <p:cNvPr id="25" name="Nhac-chuong-tin-nhan-ting-ti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680657" y="-739877"/>
            <a:ext cx="609600" cy="609600"/>
          </a:xfrm>
          <a:prstGeom prst="rect">
            <a:avLst/>
          </a:prstGeom>
        </p:spPr>
      </p:pic>
    </p:spTree>
    <p:extLst>
      <p:ext uri="{BB962C8B-B14F-4D97-AF65-F5344CB8AC3E}">
        <p14:creationId xmlns:p14="http://schemas.microsoft.com/office/powerpoint/2010/main" val="31311164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8"/>
                                        </p:tgtEl>
                                      </p:cBhvr>
                                    </p:cmd>
                                  </p:childTnLst>
                                </p:cTn>
                              </p:par>
                              <p:par>
                                <p:cTn id="7" presetID="10"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250"/>
                                        <p:tgtEl>
                                          <p:spTgt spid="12"/>
                                        </p:tgtEl>
                                      </p:cBhvr>
                                    </p:animEffect>
                                  </p:childTnLst>
                                </p:cTn>
                              </p:par>
                              <p:par>
                                <p:cTn id="10" presetID="16" presetClass="entr" presetSubtype="21"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250"/>
                                        <p:tgtEl>
                                          <p:spTgt spid="4"/>
                                        </p:tgtEl>
                                      </p:cBhvr>
                                    </p:animEffect>
                                  </p:childTnLst>
                                </p:cTn>
                              </p:par>
                            </p:childTnLst>
                          </p:cTn>
                        </p:par>
                        <p:par>
                          <p:cTn id="13" fill="hold">
                            <p:stCondLst>
                              <p:cond delay="250"/>
                            </p:stCondLst>
                            <p:childTnLst>
                              <p:par>
                                <p:cTn id="14" presetID="54" presetClass="path" presetSubtype="0" accel="50000" decel="50000" fill="hold" nodeType="afterEffect">
                                  <p:stCondLst>
                                    <p:cond delay="0"/>
                                  </p:stCondLst>
                                  <p:childTnLst>
                                    <p:animMotion origin="layout" path="M -0.34974 -0.19884 C -0.34648 -0.21968 -0.33502 -0.23958 -0.33086 -0.23958 C -0.30521 -0.23958 -0.27877 0.08426 -0.27877 0.4081 C -0.27877 0.24467 -0.26562 0.08426 -0.25325 0.08426 C -0.2401 0.08426 -0.22773 0.24722 -0.22773 0.4081 C -0.22773 0.32755 -0.22122 0.24467 -0.21445 0.24467 C -0.20794 0.24467 -0.2013 0.32523 -0.2013 0.4081 C -0.2013 0.36667 -0.19791 0.32755 -0.19479 0.32755 C -0.1914 0.32755 -0.18815 0.36898 -0.18815 0.4081 C -0.18815 0.3868 -0.18659 0.36667 -0.18489 0.36667 C -0.18398 0.36667 -0.18151 0.3875 -0.18151 0.4081 C -0.18151 0.39768 -0.18073 0.3868 -0.17995 0.3868 C -0.17995 0.38935 -0.17825 0.39676 -0.17825 0.4081 C -0.17825 0.40255 -0.17825 0.39768 -0.17747 0.39768 C -0.17747 0.4 -0.17656 0.40301 -0.17656 0.4081 C -0.17656 0.40555 -0.17656 0.40255 -0.17656 0.4 C -0.17578 0.4 -0.17578 0.40255 -0.17578 0.40555 C -0.17487 0.40555 -0.17487 0.40301 -0.17487 0.4 C -0.17396 0.4 -0.17396 0.40255 -0.17396 0.40555 " pathEditMode="relative" rAng="0" ptsTypes="AAAAAAAAAAAAAAAAAAA">
                                      <p:cBhvr>
                                        <p:cTn id="15" dur="750" fill="hold"/>
                                        <p:tgtEl>
                                          <p:spTgt spid="7"/>
                                        </p:tgtEl>
                                        <p:attrNameLst>
                                          <p:attrName>ppt_x</p:attrName>
                                          <p:attrName>ppt_y</p:attrName>
                                        </p:attrNameLst>
                                      </p:cBhvr>
                                      <p:rCtr x="8789" y="28310"/>
                                    </p:animMotion>
                                  </p:childTnLst>
                                </p:cTn>
                              </p:par>
                            </p:childTnLst>
                          </p:cTn>
                        </p:par>
                        <p:par>
                          <p:cTn id="16" fill="hold">
                            <p:stCondLst>
                              <p:cond delay="1000"/>
                            </p:stCondLst>
                            <p:childTnLst>
                              <p:par>
                                <p:cTn id="17" presetID="1" presetClass="exit" presetSubtype="0" fill="hold" nodeType="after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par>
                          <p:cTn id="19" fill="hold">
                            <p:stCondLst>
                              <p:cond delay="1000"/>
                            </p:stCondLst>
                            <p:childTnLst>
                              <p:par>
                                <p:cTn id="20" presetID="1" presetClass="exit" presetSubtype="0" fill="hold" nodeType="afterEffect">
                                  <p:stCondLst>
                                    <p:cond delay="0"/>
                                  </p:stCondLst>
                                  <p:childTnLst>
                                    <p:set>
                                      <p:cBhvr>
                                        <p:cTn id="21" dur="1" fill="hold">
                                          <p:stCondLst>
                                            <p:cond delay="0"/>
                                          </p:stCondLst>
                                        </p:cTn>
                                        <p:tgtEl>
                                          <p:spTgt spid="12"/>
                                        </p:tgtEl>
                                        <p:attrNameLst>
                                          <p:attrName>style.visibility</p:attrName>
                                        </p:attrNameLst>
                                      </p:cBhvr>
                                      <p:to>
                                        <p:strVal val="hidden"/>
                                      </p:to>
                                    </p:se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par>
                          <p:cTn id="26" fill="hold">
                            <p:stCondLst>
                              <p:cond delay="1500"/>
                            </p:stCondLst>
                            <p:childTnLst>
                              <p:par>
                                <p:cTn id="27" presetID="45" presetClass="entr" presetSubtype="0"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2000"/>
                                        <p:tgtEl>
                                          <p:spTgt spid="18"/>
                                        </p:tgtEl>
                                      </p:cBhvr>
                                    </p:animEffect>
                                    <p:anim calcmode="lin" valueType="num">
                                      <p:cBhvr>
                                        <p:cTn id="30" dur="2000" fill="hold"/>
                                        <p:tgtEl>
                                          <p:spTgt spid="18"/>
                                        </p:tgtEl>
                                        <p:attrNameLst>
                                          <p:attrName>ppt_w</p:attrName>
                                        </p:attrNameLst>
                                      </p:cBhvr>
                                      <p:tavLst>
                                        <p:tav tm="0" fmla="#ppt_w*sin(2.5*pi*$)">
                                          <p:val>
                                            <p:fltVal val="0"/>
                                          </p:val>
                                        </p:tav>
                                        <p:tav tm="100000">
                                          <p:val>
                                            <p:fltVal val="1"/>
                                          </p:val>
                                        </p:tav>
                                      </p:tavLst>
                                    </p:anim>
                                    <p:anim calcmode="lin" valueType="num">
                                      <p:cBhvr>
                                        <p:cTn id="31" dur="2000" fill="hold"/>
                                        <p:tgtEl>
                                          <p:spTgt spid="18"/>
                                        </p:tgtEl>
                                        <p:attrNameLst>
                                          <p:attrName>ppt_h</p:attrName>
                                        </p:attrNameLst>
                                      </p:cBhvr>
                                      <p:tavLst>
                                        <p:tav tm="0">
                                          <p:val>
                                            <p:strVal val="#ppt_h"/>
                                          </p:val>
                                        </p:tav>
                                        <p:tav tm="100000">
                                          <p:val>
                                            <p:strVal val="#ppt_h"/>
                                          </p:val>
                                        </p:tav>
                                      </p:tavLst>
                                    </p:anim>
                                  </p:childTnLst>
                                </p:cTn>
                              </p:par>
                              <p:par>
                                <p:cTn id="32" presetID="14" presetClass="entr" presetSubtype="1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randombar(horizontal)">
                                      <p:cBhvr>
                                        <p:cTn id="34" dur="500"/>
                                        <p:tgtEl>
                                          <p:spTgt spid="23"/>
                                        </p:tgtEl>
                                      </p:cBhvr>
                                    </p:animEffect>
                                  </p:childTnLst>
                                </p:cTn>
                              </p:par>
                              <p:par>
                                <p:cTn id="35" presetID="1" presetClass="mediacall" presetSubtype="0" fill="hold" nodeType="withEffect">
                                  <p:stCondLst>
                                    <p:cond delay="0"/>
                                  </p:stCondLst>
                                  <p:childTnLst>
                                    <p:cmd type="call" cmd="playFrom(0.0)">
                                      <p:cBhvr>
                                        <p:cTn id="36" dur="3448" fill="hold"/>
                                        <p:tgtEl>
                                          <p:spTgt spid="25"/>
                                        </p:tgtEl>
                                      </p:cBhvr>
                                    </p:cmd>
                                  </p:childTnLst>
                                </p:cTn>
                              </p:par>
                              <p:par>
                                <p:cTn id="37" presetID="10"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0" fill="hold" display="0">
                  <p:stCondLst>
                    <p:cond delay="indefinite"/>
                  </p:stCondLst>
                  <p:endCondLst>
                    <p:cond evt="onStopAudio" delay="0">
                      <p:tgtEl>
                        <p:sldTgt/>
                      </p:tgtEl>
                    </p:cond>
                  </p:endCondLst>
                </p:cTn>
                <p:tgtEl>
                  <p:spTgt spid="8"/>
                </p:tgtEl>
              </p:cMediaNode>
            </p:audio>
            <p:audio>
              <p:cMediaNode vol="80000">
                <p:cTn id="41" fill="hold" display="0">
                  <p:stCondLst>
                    <p:cond delay="indefinite"/>
                  </p:stCondLst>
                  <p:endCondLst>
                    <p:cond evt="onStopAudio" delay="0">
                      <p:tgtEl>
                        <p:sldTgt/>
                      </p:tgtEl>
                    </p:cond>
                  </p:endCondLst>
                </p:cTn>
                <p:tgtEl>
                  <p:spTgt spid="25"/>
                </p:tgtEl>
              </p:cMediaNode>
            </p:audio>
            <p:seq concurrent="1" nextAc="seek">
              <p:cTn id="42" restart="whenNotActive" fill="hold" evtFilter="cancelBubble" nodeType="interactiveSeq">
                <p:stCondLst>
                  <p:cond evt="onClick" delay="0">
                    <p:tgtEl>
                      <p:spTgt spid="11"/>
                    </p:tgtEl>
                  </p:cond>
                </p:stCondLst>
                <p:endSync evt="end" delay="0">
                  <p:rtn val="all"/>
                </p:endSync>
                <p:childTnLst>
                  <p:par>
                    <p:cTn id="43" fill="hold">
                      <p:stCondLst>
                        <p:cond delay="0"/>
                      </p:stCondLst>
                      <p:childTnLst>
                        <p:par>
                          <p:cTn id="44" fill="hold">
                            <p:stCondLst>
                              <p:cond delay="0"/>
                            </p:stCondLst>
                            <p:childTnLst>
                              <p:par>
                                <p:cTn id="45" presetID="26" presetClass="emph" presetSubtype="0" fill="hold" nodeType="clickEffect">
                                  <p:stCondLst>
                                    <p:cond delay="0"/>
                                  </p:stCondLst>
                                  <p:childTnLst>
                                    <p:animEffect transition="out" filter="fade">
                                      <p:cBhvr>
                                        <p:cTn id="46" dur="500" tmFilter="0, 0; .2, .5; .8, .5; 1, 0"/>
                                        <p:tgtEl>
                                          <p:spTgt spid="11"/>
                                        </p:tgtEl>
                                      </p:cBhvr>
                                    </p:animEffect>
                                    <p:animScale>
                                      <p:cBhvr>
                                        <p:cTn id="47" dur="250" autoRev="1" fill="hold"/>
                                        <p:tgtEl>
                                          <p:spTgt spid="11"/>
                                        </p:tgtEl>
                                      </p:cBhvr>
                                      <p:by x="105000" y="105000"/>
                                    </p:animScale>
                                  </p:childTnLst>
                                  <p:subTnLst>
                                    <p:audio>
                                      <p:cMediaNode>
                                        <p:cTn display="0" masterRel="sameClick">
                                          <p:stCondLst>
                                            <p:cond evt="begin" delay="0">
                                              <p:tn val="45"/>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11"/>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75000"/>
            <a:lum/>
          </a:blip>
          <a:srcRect/>
          <a:stretch>
            <a:fillRect/>
          </a:stretch>
        </a:blipFill>
        <a:effectLst/>
      </p:bgPr>
    </p:bg>
    <p:spTree>
      <p:nvGrpSpPr>
        <p:cNvPr id="1" name=""/>
        <p:cNvGrpSpPr/>
        <p:nvPr/>
      </p:nvGrpSpPr>
      <p:grpSpPr>
        <a:xfrm>
          <a:off x="0" y="0"/>
          <a:ext cx="0" cy="0"/>
          <a:chOff x="0" y="0"/>
          <a:chExt cx="0" cy="0"/>
        </a:xfrm>
      </p:grpSpPr>
      <p:grpSp>
        <p:nvGrpSpPr>
          <p:cNvPr id="4" name="Group 3"/>
          <p:cNvGrpSpPr/>
          <p:nvPr/>
        </p:nvGrpSpPr>
        <p:grpSpPr>
          <a:xfrm>
            <a:off x="714217" y="-85789"/>
            <a:ext cx="10265420" cy="2461871"/>
            <a:chOff x="935980" y="-48871"/>
            <a:chExt cx="10265420" cy="2461871"/>
          </a:xfrm>
        </p:grpSpPr>
        <p:sp>
          <p:nvSpPr>
            <p:cNvPr id="2" name="Rounded Rectangle 1"/>
            <p:cNvSpPr/>
            <p:nvPr/>
          </p:nvSpPr>
          <p:spPr>
            <a:xfrm>
              <a:off x="1041400" y="457200"/>
              <a:ext cx="10160000" cy="1879600"/>
            </a:xfrm>
            <a:prstGeom prst="roundRect">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5980" y="-48871"/>
              <a:ext cx="2505720" cy="2461871"/>
            </a:xfrm>
            <a:prstGeom prst="rect">
              <a:avLst/>
            </a:prstGeom>
          </p:spPr>
        </p:pic>
      </p:gr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48800" y="-330200"/>
            <a:ext cx="2933700" cy="2933700"/>
          </a:xfrm>
          <a:prstGeom prst="rect">
            <a:avLst/>
          </a:prstGeom>
        </p:spPr>
      </p:pic>
      <p:pic>
        <p:nvPicPr>
          <p:cNvPr id="5" name="Picture 4">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8344" y="3384038"/>
            <a:ext cx="4011894" cy="1422439"/>
          </a:xfrm>
          <a:prstGeom prst="rect">
            <a:avLst/>
          </a:prstGeom>
          <a:ln>
            <a:noFill/>
          </a:ln>
        </p:spPr>
      </p:pic>
      <p:pic>
        <p:nvPicPr>
          <p:cNvPr id="13" name="Picture 12">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8344" y="5098536"/>
            <a:ext cx="4011894" cy="1422439"/>
          </a:xfrm>
          <a:prstGeom prst="rect">
            <a:avLst/>
          </a:prstGeom>
        </p:spPr>
      </p:pic>
      <p:sp>
        <p:nvSpPr>
          <p:cNvPr id="22" name="Rectangle 21">
            <a:extLst>
              <a:ext uri="{FF2B5EF4-FFF2-40B4-BE49-F238E27FC236}">
                <a16:creationId xmlns:a16="http://schemas.microsoft.com/office/drawing/2014/main" id="{68CCCB1E-5D6D-4B1D-94ED-906BCD4A2D0C}"/>
              </a:ext>
            </a:extLst>
          </p:cNvPr>
          <p:cNvSpPr/>
          <p:nvPr/>
        </p:nvSpPr>
        <p:spPr>
          <a:xfrm>
            <a:off x="3309032" y="586433"/>
            <a:ext cx="6139768" cy="1620570"/>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50" normalizeH="0" baseline="0" noProof="0" dirty="0" err="1">
                <a:ln w="9525" cmpd="sng">
                  <a:solidFill>
                    <a:prstClr val="black">
                      <a:lumMod val="85000"/>
                      <a:lumOff val="15000"/>
                    </a:prstClr>
                  </a:solidFill>
                  <a:prstDash val="solid"/>
                </a:ln>
                <a:solidFill>
                  <a:srgbClr val="EB701D"/>
                </a:solidFill>
                <a:effectLst>
                  <a:glow rad="38100">
                    <a:srgbClr val="5B9BD5">
                      <a:alpha val="40000"/>
                    </a:srgbClr>
                  </a:glow>
                </a:effectLst>
                <a:uLnTx/>
                <a:uFillTx/>
                <a:ea typeface="Tahoma" panose="020B0604030504040204" pitchFamily="34" charset="0"/>
                <a:cs typeface="Tahoma" panose="020B0604030504040204" pitchFamily="34" charset="0"/>
              </a:rPr>
              <a:t>Từ</a:t>
            </a:r>
            <a:r>
              <a:rPr kumimoji="0" lang="en-US" sz="5400" b="1" i="0" u="none" strike="noStrike" kern="0" cap="none" spc="50" normalizeH="0" noProof="0" dirty="0">
                <a:ln w="9525" cmpd="sng">
                  <a:solidFill>
                    <a:prstClr val="black">
                      <a:lumMod val="85000"/>
                      <a:lumOff val="15000"/>
                    </a:prstClr>
                  </a:solidFill>
                  <a:prstDash val="solid"/>
                </a:ln>
                <a:solidFill>
                  <a:srgbClr val="EB701D"/>
                </a:solidFill>
                <a:effectLst>
                  <a:glow rad="38100">
                    <a:srgbClr val="5B9BD5">
                      <a:alpha val="40000"/>
                    </a:srgbClr>
                  </a:glow>
                </a:effectLst>
                <a:uLnTx/>
                <a:uFillTx/>
                <a:ea typeface="Tahoma" panose="020B0604030504040204" pitchFamily="34" charset="0"/>
                <a:cs typeface="Tahoma" panose="020B0604030504040204" pitchFamily="34" charset="0"/>
              </a:rPr>
              <a:t> </a:t>
            </a:r>
            <a:r>
              <a:rPr kumimoji="0" lang="en-US" sz="5400" b="1" i="0" u="none" strike="noStrike" kern="0" cap="none" spc="50" normalizeH="0" noProof="0" dirty="0" err="1">
                <a:ln w="9525" cmpd="sng">
                  <a:solidFill>
                    <a:prstClr val="black">
                      <a:lumMod val="85000"/>
                      <a:lumOff val="15000"/>
                    </a:prstClr>
                  </a:solidFill>
                  <a:prstDash val="solid"/>
                </a:ln>
                <a:solidFill>
                  <a:srgbClr val="EB701D"/>
                </a:solidFill>
                <a:effectLst>
                  <a:glow rad="38100">
                    <a:srgbClr val="5B9BD5">
                      <a:alpha val="40000"/>
                    </a:srgbClr>
                  </a:glow>
                </a:effectLst>
                <a:uLnTx/>
                <a:uFillTx/>
                <a:ea typeface="Tahoma" panose="020B0604030504040204" pitchFamily="34" charset="0"/>
                <a:cs typeface="Tahoma" panose="020B0604030504040204" pitchFamily="34" charset="0"/>
              </a:rPr>
              <a:t>ngữ</a:t>
            </a:r>
            <a:r>
              <a:rPr kumimoji="0" lang="en-US" sz="5400" b="1" i="0" u="none" strike="noStrike" kern="0" cap="none" spc="50" normalizeH="0" noProof="0" dirty="0">
                <a:ln w="9525" cmpd="sng">
                  <a:solidFill>
                    <a:prstClr val="black">
                      <a:lumMod val="85000"/>
                      <a:lumOff val="15000"/>
                    </a:prstClr>
                  </a:solidFill>
                  <a:prstDash val="solid"/>
                </a:ln>
                <a:solidFill>
                  <a:srgbClr val="EB701D"/>
                </a:solidFill>
                <a:effectLst>
                  <a:glow rad="38100">
                    <a:srgbClr val="5B9BD5">
                      <a:alpha val="40000"/>
                    </a:srgbClr>
                  </a:glow>
                </a:effectLst>
                <a:uLnTx/>
                <a:uFillTx/>
                <a:ea typeface="Tahoma" panose="020B0604030504040204" pitchFamily="34" charset="0"/>
                <a:cs typeface="Tahoma" panose="020B0604030504040204" pitchFamily="34" charset="0"/>
              </a:rPr>
              <a:t> </a:t>
            </a:r>
            <a:r>
              <a:rPr kumimoji="0" lang="en-US" sz="5400" b="1" i="0" u="none" strike="noStrike" kern="0" cap="none" spc="50" normalizeH="0" noProof="0" dirty="0" err="1">
                <a:ln w="9525" cmpd="sng">
                  <a:solidFill>
                    <a:prstClr val="black">
                      <a:lumMod val="85000"/>
                      <a:lumOff val="15000"/>
                    </a:prstClr>
                  </a:solidFill>
                  <a:prstDash val="solid"/>
                </a:ln>
                <a:solidFill>
                  <a:srgbClr val="EB701D"/>
                </a:solidFill>
                <a:effectLst>
                  <a:glow rad="38100">
                    <a:srgbClr val="5B9BD5">
                      <a:alpha val="40000"/>
                    </a:srgbClr>
                  </a:glow>
                </a:effectLst>
                <a:uLnTx/>
                <a:uFillTx/>
                <a:ea typeface="Tahoma" panose="020B0604030504040204" pitchFamily="34" charset="0"/>
                <a:cs typeface="Tahoma" panose="020B0604030504040204" pitchFamily="34" charset="0"/>
              </a:rPr>
              <a:t>nào</a:t>
            </a:r>
            <a:r>
              <a:rPr kumimoji="0" lang="en-US" sz="5400" b="1" i="0" u="none" strike="noStrike" kern="0" cap="none" spc="50" normalizeH="0" noProof="0" dirty="0">
                <a:ln w="9525" cmpd="sng">
                  <a:solidFill>
                    <a:prstClr val="black">
                      <a:lumMod val="85000"/>
                      <a:lumOff val="15000"/>
                    </a:prstClr>
                  </a:solidFill>
                  <a:prstDash val="solid"/>
                </a:ln>
                <a:solidFill>
                  <a:srgbClr val="EB701D"/>
                </a:solidFill>
                <a:effectLst>
                  <a:glow rad="38100">
                    <a:srgbClr val="5B9BD5">
                      <a:alpha val="40000"/>
                    </a:srgbClr>
                  </a:glow>
                </a:effectLst>
                <a:uLnTx/>
                <a:uFillTx/>
                <a:ea typeface="Tahoma" panose="020B0604030504040204" pitchFamily="34" charset="0"/>
                <a:cs typeface="Tahoma" panose="020B0604030504040204" pitchFamily="34" charset="0"/>
              </a:rPr>
              <a:t> </a:t>
            </a:r>
            <a:r>
              <a:rPr kumimoji="0" lang="en-US" sz="5400" b="1" i="0" u="none" strike="noStrike" kern="0" cap="none" spc="50" normalizeH="0" noProof="0" dirty="0" err="1">
                <a:ln w="9525" cmpd="sng">
                  <a:solidFill>
                    <a:prstClr val="black">
                      <a:lumMod val="85000"/>
                      <a:lumOff val="15000"/>
                    </a:prstClr>
                  </a:solidFill>
                  <a:prstDash val="solid"/>
                </a:ln>
                <a:solidFill>
                  <a:srgbClr val="EB701D"/>
                </a:solidFill>
                <a:effectLst>
                  <a:glow rad="38100">
                    <a:srgbClr val="5B9BD5">
                      <a:alpha val="40000"/>
                    </a:srgbClr>
                  </a:glow>
                </a:effectLst>
                <a:uLnTx/>
                <a:uFillTx/>
                <a:ea typeface="Tahoma" panose="020B0604030504040204" pitchFamily="34" charset="0"/>
                <a:cs typeface="Tahoma" panose="020B0604030504040204" pitchFamily="34" charset="0"/>
              </a:rPr>
              <a:t>miêu</a:t>
            </a:r>
            <a:r>
              <a:rPr kumimoji="0" lang="en-US" sz="5400" b="1" i="0" u="none" strike="noStrike" kern="0" cap="none" spc="50" normalizeH="0" noProof="0" dirty="0">
                <a:ln w="9525" cmpd="sng">
                  <a:solidFill>
                    <a:prstClr val="black">
                      <a:lumMod val="85000"/>
                      <a:lumOff val="15000"/>
                    </a:prstClr>
                  </a:solidFill>
                  <a:prstDash val="solid"/>
                </a:ln>
                <a:solidFill>
                  <a:srgbClr val="EB701D"/>
                </a:solidFill>
                <a:effectLst>
                  <a:glow rad="38100">
                    <a:srgbClr val="5B9BD5">
                      <a:alpha val="40000"/>
                    </a:srgbClr>
                  </a:glow>
                </a:effectLst>
                <a:uLnTx/>
                <a:uFillTx/>
                <a:ea typeface="Tahoma" panose="020B0604030504040204" pitchFamily="34" charset="0"/>
                <a:cs typeface="Tahoma" panose="020B0604030504040204" pitchFamily="34" charset="0"/>
              </a:rPr>
              <a:t> </a:t>
            </a:r>
            <a:r>
              <a:rPr kumimoji="0" lang="en-US" sz="5400" b="1" i="0" u="none" strike="noStrike" kern="0" cap="none" spc="50" normalizeH="0" noProof="0" dirty="0" err="1">
                <a:ln w="9525" cmpd="sng">
                  <a:solidFill>
                    <a:prstClr val="black">
                      <a:lumMod val="85000"/>
                      <a:lumOff val="15000"/>
                    </a:prstClr>
                  </a:solidFill>
                  <a:prstDash val="solid"/>
                </a:ln>
                <a:solidFill>
                  <a:srgbClr val="EB701D"/>
                </a:solidFill>
                <a:effectLst>
                  <a:glow rad="38100">
                    <a:srgbClr val="5B9BD5">
                      <a:alpha val="40000"/>
                    </a:srgbClr>
                  </a:glow>
                </a:effectLst>
                <a:uLnTx/>
                <a:uFillTx/>
                <a:ea typeface="Tahoma" panose="020B0604030504040204" pitchFamily="34" charset="0"/>
                <a:cs typeface="Tahoma" panose="020B0604030504040204" pitchFamily="34" charset="0"/>
              </a:rPr>
              <a:t>tả</a:t>
            </a:r>
            <a:r>
              <a:rPr kumimoji="0" lang="en-US" sz="5400" b="1" i="0" u="none" strike="noStrike" kern="0" cap="none" spc="50" normalizeH="0" noProof="0" dirty="0">
                <a:ln w="9525" cmpd="sng">
                  <a:solidFill>
                    <a:prstClr val="black">
                      <a:lumMod val="85000"/>
                      <a:lumOff val="15000"/>
                    </a:prstClr>
                  </a:solidFill>
                  <a:prstDash val="solid"/>
                </a:ln>
                <a:solidFill>
                  <a:srgbClr val="EB701D"/>
                </a:solidFill>
                <a:effectLst>
                  <a:glow rad="38100">
                    <a:srgbClr val="5B9BD5">
                      <a:alpha val="40000"/>
                    </a:srgbClr>
                  </a:glow>
                </a:effectLst>
                <a:uLnTx/>
                <a:uFillTx/>
                <a:ea typeface="Tahoma" panose="020B0604030504040204" pitchFamily="34" charset="0"/>
                <a:cs typeface="Tahoma" panose="020B0604030504040204" pitchFamily="34" charset="0"/>
              </a:rPr>
              <a:t> </a:t>
            </a:r>
            <a:r>
              <a:rPr kumimoji="0" lang="en-US" sz="5400" b="1" i="0" u="none" strike="noStrike" kern="0" cap="none" spc="50" normalizeH="0" noProof="0" dirty="0" err="1">
                <a:ln w="9525" cmpd="sng">
                  <a:solidFill>
                    <a:prstClr val="black">
                      <a:lumMod val="85000"/>
                      <a:lumOff val="15000"/>
                    </a:prstClr>
                  </a:solidFill>
                  <a:prstDash val="solid"/>
                </a:ln>
                <a:solidFill>
                  <a:srgbClr val="EB701D"/>
                </a:solidFill>
                <a:effectLst>
                  <a:glow rad="38100">
                    <a:srgbClr val="5B9BD5">
                      <a:alpha val="40000"/>
                    </a:srgbClr>
                  </a:glow>
                </a:effectLst>
                <a:uLnTx/>
                <a:uFillTx/>
                <a:ea typeface="Tahoma" panose="020B0604030504040204" pitchFamily="34" charset="0"/>
                <a:cs typeface="Tahoma" panose="020B0604030504040204" pitchFamily="34" charset="0"/>
              </a:rPr>
              <a:t>đàn</a:t>
            </a:r>
            <a:r>
              <a:rPr kumimoji="0" lang="en-US" sz="5400" b="1" i="0" u="none" strike="noStrike" kern="0" cap="none" spc="50" normalizeH="0" noProof="0" dirty="0">
                <a:ln w="9525" cmpd="sng">
                  <a:solidFill>
                    <a:prstClr val="black">
                      <a:lumMod val="85000"/>
                      <a:lumOff val="15000"/>
                    </a:prstClr>
                  </a:solidFill>
                  <a:prstDash val="solid"/>
                </a:ln>
                <a:solidFill>
                  <a:srgbClr val="EB701D"/>
                </a:solidFill>
                <a:effectLst>
                  <a:glow rad="38100">
                    <a:srgbClr val="5B9BD5">
                      <a:alpha val="40000"/>
                    </a:srgbClr>
                  </a:glow>
                </a:effectLst>
                <a:uLnTx/>
                <a:uFillTx/>
                <a:ea typeface="Tahoma" panose="020B0604030504040204" pitchFamily="34" charset="0"/>
                <a:cs typeface="Tahoma" panose="020B0604030504040204" pitchFamily="34" charset="0"/>
              </a:rPr>
              <a:t> </a:t>
            </a:r>
            <a:r>
              <a:rPr kumimoji="0" lang="en-US" sz="5400" b="1" i="0" u="none" strike="noStrike" kern="0" cap="none" spc="50" normalizeH="0" noProof="0" dirty="0" err="1">
                <a:ln w="9525" cmpd="sng">
                  <a:solidFill>
                    <a:prstClr val="black">
                      <a:lumMod val="85000"/>
                      <a:lumOff val="15000"/>
                    </a:prstClr>
                  </a:solidFill>
                  <a:prstDash val="solid"/>
                </a:ln>
                <a:solidFill>
                  <a:srgbClr val="EB701D"/>
                </a:solidFill>
                <a:effectLst>
                  <a:glow rad="38100">
                    <a:srgbClr val="5B9BD5">
                      <a:alpha val="40000"/>
                    </a:srgbClr>
                  </a:glow>
                </a:effectLst>
                <a:uLnTx/>
                <a:uFillTx/>
                <a:ea typeface="Tahoma" panose="020B0604030504040204" pitchFamily="34" charset="0"/>
                <a:cs typeface="Tahoma" panose="020B0604030504040204" pitchFamily="34" charset="0"/>
              </a:rPr>
              <a:t>cá</a:t>
            </a:r>
            <a:r>
              <a:rPr kumimoji="0" lang="en-US" sz="5400" b="1" i="0" u="none" strike="noStrike" kern="0" cap="none" spc="50" normalizeH="0" noProof="0" dirty="0">
                <a:ln w="9525" cmpd="sng">
                  <a:solidFill>
                    <a:prstClr val="black">
                      <a:lumMod val="85000"/>
                      <a:lumOff val="15000"/>
                    </a:prstClr>
                  </a:solidFill>
                  <a:prstDash val="solid"/>
                </a:ln>
                <a:solidFill>
                  <a:srgbClr val="EB701D"/>
                </a:solidFill>
                <a:effectLst>
                  <a:glow rad="38100">
                    <a:srgbClr val="5B9BD5">
                      <a:alpha val="40000"/>
                    </a:srgbClr>
                  </a:glow>
                </a:effectLst>
                <a:uLnTx/>
                <a:uFillTx/>
                <a:ea typeface="Tahoma" panose="020B0604030504040204" pitchFamily="34" charset="0"/>
                <a:cs typeface="Tahoma" panose="020B0604030504040204" pitchFamily="34" charset="0"/>
              </a:rPr>
              <a:t> </a:t>
            </a:r>
            <a:r>
              <a:rPr kumimoji="0" lang="en-US" sz="5400" b="1" i="0" u="none" strike="noStrike" kern="0" cap="none" spc="50" normalizeH="0" noProof="0" dirty="0" err="1">
                <a:ln w="9525" cmpd="sng">
                  <a:solidFill>
                    <a:prstClr val="black">
                      <a:lumMod val="85000"/>
                      <a:lumOff val="15000"/>
                    </a:prstClr>
                  </a:solidFill>
                  <a:prstDash val="solid"/>
                </a:ln>
                <a:solidFill>
                  <a:srgbClr val="EB701D"/>
                </a:solidFill>
                <a:effectLst>
                  <a:glow rad="38100">
                    <a:srgbClr val="5B9BD5">
                      <a:alpha val="40000"/>
                    </a:srgbClr>
                  </a:glow>
                </a:effectLst>
                <a:uLnTx/>
                <a:uFillTx/>
                <a:ea typeface="Tahoma" panose="020B0604030504040204" pitchFamily="34" charset="0"/>
                <a:cs typeface="Tahoma" panose="020B0604030504040204" pitchFamily="34" charset="0"/>
              </a:rPr>
              <a:t>trong</a:t>
            </a:r>
            <a:r>
              <a:rPr kumimoji="0" lang="en-US" sz="5400" b="1" i="0" u="none" strike="noStrike" kern="0" cap="none" spc="50" normalizeH="0" noProof="0" dirty="0">
                <a:ln w="9525" cmpd="sng">
                  <a:solidFill>
                    <a:prstClr val="black">
                      <a:lumMod val="85000"/>
                      <a:lumOff val="15000"/>
                    </a:prstClr>
                  </a:solidFill>
                  <a:prstDash val="solid"/>
                </a:ln>
                <a:solidFill>
                  <a:srgbClr val="EB701D"/>
                </a:solidFill>
                <a:effectLst>
                  <a:glow rad="38100">
                    <a:srgbClr val="5B9BD5">
                      <a:alpha val="40000"/>
                    </a:srgbClr>
                  </a:glow>
                </a:effectLst>
                <a:uLnTx/>
                <a:uFillTx/>
                <a:ea typeface="Tahoma" panose="020B0604030504040204" pitchFamily="34" charset="0"/>
                <a:cs typeface="Tahoma" panose="020B0604030504040204" pitchFamily="34" charset="0"/>
              </a:rPr>
              <a:t> </a:t>
            </a:r>
            <a:r>
              <a:rPr kumimoji="0" lang="en-US" sz="5400" b="1" i="0" u="none" strike="noStrike" kern="0" cap="none" spc="50" normalizeH="0" noProof="0" dirty="0" err="1">
                <a:ln w="9525" cmpd="sng">
                  <a:solidFill>
                    <a:prstClr val="black">
                      <a:lumMod val="85000"/>
                      <a:lumOff val="15000"/>
                    </a:prstClr>
                  </a:solidFill>
                  <a:prstDash val="solid"/>
                </a:ln>
                <a:solidFill>
                  <a:srgbClr val="EB701D"/>
                </a:solidFill>
                <a:effectLst>
                  <a:glow rad="38100">
                    <a:srgbClr val="5B9BD5">
                      <a:alpha val="40000"/>
                    </a:srgbClr>
                  </a:glow>
                </a:effectLst>
                <a:uLnTx/>
                <a:uFillTx/>
                <a:ea typeface="Tahoma" panose="020B0604030504040204" pitchFamily="34" charset="0"/>
                <a:cs typeface="Tahoma" panose="020B0604030504040204" pitchFamily="34" charset="0"/>
              </a:rPr>
              <a:t>bài</a:t>
            </a:r>
            <a:r>
              <a:rPr kumimoji="0" lang="en-US" sz="5400" b="1" i="0" u="none" strike="noStrike" kern="0" cap="none" spc="50" normalizeH="0" noProof="0" dirty="0">
                <a:ln w="9525" cmpd="sng">
                  <a:solidFill>
                    <a:prstClr val="black">
                      <a:lumMod val="85000"/>
                      <a:lumOff val="15000"/>
                    </a:prstClr>
                  </a:solidFill>
                  <a:prstDash val="solid"/>
                </a:ln>
                <a:solidFill>
                  <a:srgbClr val="EB701D"/>
                </a:solidFill>
                <a:effectLst>
                  <a:glow rad="38100">
                    <a:srgbClr val="5B9BD5">
                      <a:alpha val="40000"/>
                    </a:srgbClr>
                  </a:glow>
                </a:effectLst>
                <a:uLnTx/>
                <a:uFillTx/>
                <a:ea typeface="Tahoma" panose="020B0604030504040204" pitchFamily="34" charset="0"/>
                <a:cs typeface="Tahoma" panose="020B0604030504040204" pitchFamily="34" charset="0"/>
              </a:rPr>
              <a:t>?</a:t>
            </a:r>
            <a:endParaRPr kumimoji="0" lang="en-US" sz="5400" b="1" i="0" u="none" strike="noStrike" kern="0" cap="none" spc="50" normalizeH="0" baseline="0" noProof="0" dirty="0">
              <a:ln w="9525" cmpd="sng">
                <a:solidFill>
                  <a:prstClr val="black">
                    <a:lumMod val="85000"/>
                    <a:lumOff val="15000"/>
                  </a:prstClr>
                </a:solidFill>
                <a:prstDash val="solid"/>
              </a:ln>
              <a:solidFill>
                <a:srgbClr val="EB701D"/>
              </a:solidFill>
              <a:effectLst>
                <a:glow rad="38100">
                  <a:srgbClr val="5B9BD5">
                    <a:alpha val="40000"/>
                  </a:srgbClr>
                </a:glow>
              </a:effectLst>
              <a:uLnTx/>
              <a:uFillTx/>
              <a:ea typeface="Tahoma" panose="020B0604030504040204" pitchFamily="34" charset="0"/>
              <a:cs typeface="Tahoma" panose="020B0604030504040204" pitchFamily="34" charset="0"/>
            </a:endParaRPr>
          </a:p>
        </p:txBody>
      </p:sp>
      <p:pic>
        <p:nvPicPr>
          <p:cNvPr id="23" name="Picture 22">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95379" y="3384038"/>
            <a:ext cx="4036640" cy="1422439"/>
          </a:xfrm>
          <a:prstGeom prst="rect">
            <a:avLst/>
          </a:prstGeom>
        </p:spPr>
      </p:pic>
      <p:pic>
        <p:nvPicPr>
          <p:cNvPr id="24" name="Picture 23">
            <a:hlinkClick r:id="rId7"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595378" y="5098536"/>
            <a:ext cx="4036639" cy="1422439"/>
          </a:xfrm>
          <a:prstGeom prst="rect">
            <a:avLst/>
          </a:prstGeom>
        </p:spPr>
      </p:pic>
      <p:grpSp>
        <p:nvGrpSpPr>
          <p:cNvPr id="35" name="Group 34"/>
          <p:cNvGrpSpPr/>
          <p:nvPr/>
        </p:nvGrpSpPr>
        <p:grpSpPr>
          <a:xfrm>
            <a:off x="3985437" y="2941753"/>
            <a:ext cx="1001611" cy="1531482"/>
            <a:chOff x="3985437" y="2941753"/>
            <a:chExt cx="1001611" cy="1531482"/>
          </a:xfrm>
        </p:grpSpPr>
        <p:pic>
          <p:nvPicPr>
            <p:cNvPr id="15" name="Picture 14">
              <a:hlinkClick r:id="rId11" action="ppaction://hlinksldjump"/>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1594" b="100000" l="1786" r="98929"/>
                      </a14:imgEffect>
                    </a14:imgLayer>
                  </a14:imgProps>
                </a:ext>
                <a:ext uri="{28A0092B-C50C-407E-A947-70E740481C1C}">
                  <a14:useLocalDpi xmlns:a14="http://schemas.microsoft.com/office/drawing/2010/main" val="0"/>
                </a:ext>
              </a:extLst>
            </a:blip>
            <a:stretch>
              <a:fillRect/>
            </a:stretch>
          </p:blipFill>
          <p:spPr>
            <a:xfrm rot="2950667">
              <a:off x="3927576" y="3413762"/>
              <a:ext cx="1117334" cy="1001611"/>
            </a:xfrm>
            <a:prstGeom prst="rect">
              <a:avLst/>
            </a:prstGeom>
          </p:spPr>
        </p:pic>
        <p:sp>
          <p:nvSpPr>
            <p:cNvPr id="8" name="TextBox 7">
              <a:hlinkClick r:id="rId7" action="ppaction://hlinksldjump"/>
            </p:cNvPr>
            <p:cNvSpPr txBox="1"/>
            <p:nvPr/>
          </p:nvSpPr>
          <p:spPr>
            <a:xfrm>
              <a:off x="4396412" y="2941753"/>
              <a:ext cx="561372"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prstClr val="black"/>
                    </a:solidFill>
                  </a:ln>
                  <a:solidFill>
                    <a:srgbClr val="C37930"/>
                  </a:solidFill>
                  <a:effectLst/>
                  <a:uLnTx/>
                  <a:uFillTx/>
                  <a:ea typeface="+mn-ea"/>
                  <a:cs typeface="+mn-cs"/>
                </a:rPr>
                <a:t>A</a:t>
              </a:r>
            </a:p>
          </p:txBody>
        </p:sp>
      </p:grpSp>
      <p:grpSp>
        <p:nvGrpSpPr>
          <p:cNvPr id="36" name="Group 35"/>
          <p:cNvGrpSpPr/>
          <p:nvPr/>
        </p:nvGrpSpPr>
        <p:grpSpPr>
          <a:xfrm>
            <a:off x="3901682" y="4683256"/>
            <a:ext cx="1333064" cy="1859147"/>
            <a:chOff x="3901682" y="4683256"/>
            <a:chExt cx="1333064" cy="1859147"/>
          </a:xfrm>
        </p:grpSpPr>
        <p:pic>
          <p:nvPicPr>
            <p:cNvPr id="25" name="Picture 24">
              <a:hlinkClick r:id="rId9"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950667">
              <a:off x="3824673" y="5132330"/>
              <a:ext cx="1487082" cy="1333064"/>
            </a:xfrm>
            <a:prstGeom prst="rect">
              <a:avLst/>
            </a:prstGeom>
          </p:spPr>
        </p:pic>
        <p:sp>
          <p:nvSpPr>
            <p:cNvPr id="28" name="TextBox 27">
              <a:hlinkClick r:id="rId9" action="ppaction://hlinksldjump"/>
            </p:cNvPr>
            <p:cNvSpPr txBox="1"/>
            <p:nvPr/>
          </p:nvSpPr>
          <p:spPr>
            <a:xfrm>
              <a:off x="4475871" y="4683256"/>
              <a:ext cx="51488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prstClr val="black"/>
                    </a:solidFill>
                  </a:ln>
                  <a:solidFill>
                    <a:srgbClr val="C37930"/>
                  </a:solidFill>
                  <a:effectLst/>
                  <a:uLnTx/>
                  <a:uFillTx/>
                  <a:ea typeface="+mn-ea"/>
                  <a:cs typeface="+mn-cs"/>
                </a:rPr>
                <a:t>C</a:t>
              </a:r>
            </a:p>
          </p:txBody>
        </p:sp>
      </p:grpSp>
      <p:grpSp>
        <p:nvGrpSpPr>
          <p:cNvPr id="37" name="Group 36"/>
          <p:cNvGrpSpPr/>
          <p:nvPr/>
        </p:nvGrpSpPr>
        <p:grpSpPr>
          <a:xfrm>
            <a:off x="6897095" y="2964459"/>
            <a:ext cx="1001611" cy="1570159"/>
            <a:chOff x="6897095" y="2964459"/>
            <a:chExt cx="1001611" cy="1570159"/>
          </a:xfrm>
        </p:grpSpPr>
        <p:pic>
          <p:nvPicPr>
            <p:cNvPr id="26" name="Picture 25">
              <a:hlinkClick r:id="rId7" action="ppaction://hlinksldjump"/>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8649333" flipH="1">
              <a:off x="6839234" y="3475145"/>
              <a:ext cx="1117334" cy="1001611"/>
            </a:xfrm>
            <a:prstGeom prst="rect">
              <a:avLst/>
            </a:prstGeom>
          </p:spPr>
        </p:pic>
        <p:sp>
          <p:nvSpPr>
            <p:cNvPr id="29" name="TextBox 28">
              <a:hlinkClick r:id="rId7" action="ppaction://hlinksldjump"/>
            </p:cNvPr>
            <p:cNvSpPr txBox="1"/>
            <p:nvPr/>
          </p:nvSpPr>
          <p:spPr>
            <a:xfrm>
              <a:off x="6986612" y="2964459"/>
              <a:ext cx="519694"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prstClr val="black"/>
                    </a:solidFill>
                  </a:ln>
                  <a:solidFill>
                    <a:srgbClr val="C37930"/>
                  </a:solidFill>
                  <a:effectLst/>
                  <a:uLnTx/>
                  <a:uFillTx/>
                  <a:ea typeface="+mn-ea"/>
                  <a:cs typeface="+mn-cs"/>
                </a:rPr>
                <a:t>B</a:t>
              </a:r>
            </a:p>
          </p:txBody>
        </p:sp>
      </p:grpSp>
      <p:grpSp>
        <p:nvGrpSpPr>
          <p:cNvPr id="38" name="Group 37"/>
          <p:cNvGrpSpPr/>
          <p:nvPr/>
        </p:nvGrpSpPr>
        <p:grpSpPr>
          <a:xfrm>
            <a:off x="6780706" y="4686364"/>
            <a:ext cx="1333064" cy="1866931"/>
            <a:chOff x="6780706" y="4686364"/>
            <a:chExt cx="1333064" cy="1866931"/>
          </a:xfrm>
        </p:grpSpPr>
        <p:pic>
          <p:nvPicPr>
            <p:cNvPr id="27" name="Picture 26">
              <a:hlinkClick r:id="rId7"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8649333" flipH="1">
              <a:off x="6703697" y="5143222"/>
              <a:ext cx="1487082" cy="1333064"/>
            </a:xfrm>
            <a:prstGeom prst="rect">
              <a:avLst/>
            </a:prstGeom>
          </p:spPr>
        </p:pic>
        <p:sp>
          <p:nvSpPr>
            <p:cNvPr id="30" name="TextBox 29">
              <a:hlinkClick r:id="rId7" action="ppaction://hlinksldjump"/>
            </p:cNvPr>
            <p:cNvSpPr txBox="1"/>
            <p:nvPr/>
          </p:nvSpPr>
          <p:spPr>
            <a:xfrm>
              <a:off x="6971899" y="4686364"/>
              <a:ext cx="580608"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prstClr val="black"/>
                    </a:solidFill>
                  </a:ln>
                  <a:solidFill>
                    <a:srgbClr val="C37930"/>
                  </a:solidFill>
                  <a:effectLst/>
                  <a:uLnTx/>
                  <a:uFillTx/>
                  <a:ea typeface="+mn-ea"/>
                  <a:cs typeface="+mn-cs"/>
                </a:rPr>
                <a:t>D</a:t>
              </a:r>
            </a:p>
          </p:txBody>
        </p:sp>
      </p:grpSp>
      <p:sp>
        <p:nvSpPr>
          <p:cNvPr id="31" name="TextBox 30">
            <a:hlinkClick r:id="rId9" action="ppaction://hlinksldjump"/>
          </p:cNvPr>
          <p:cNvSpPr txBox="1"/>
          <p:nvPr/>
        </p:nvSpPr>
        <p:spPr>
          <a:xfrm>
            <a:off x="519816" y="5287953"/>
            <a:ext cx="3859262"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solidFill>
                    <a:prstClr val="black">
                      <a:lumMod val="95000"/>
                      <a:lumOff val="5000"/>
                    </a:prstClr>
                  </a:solidFill>
                </a:ln>
                <a:solidFill>
                  <a:prstClr val="white"/>
                </a:solidFill>
                <a:effectLst/>
                <a:uLnTx/>
                <a:uFillTx/>
                <a:ea typeface="+mn-ea"/>
                <a:cs typeface="+mn-cs"/>
              </a:rPr>
              <a:t>Rực</a:t>
            </a:r>
            <a:r>
              <a:rPr kumimoji="0" lang="en-US" sz="4400" b="0" i="0" u="none" strike="noStrike" kern="1200" cap="none" spc="0" normalizeH="0" noProof="0" dirty="0">
                <a:ln>
                  <a:solidFill>
                    <a:prstClr val="black">
                      <a:lumMod val="95000"/>
                      <a:lumOff val="5000"/>
                    </a:prstClr>
                  </a:solidFill>
                </a:ln>
                <a:solidFill>
                  <a:prstClr val="white"/>
                </a:solidFill>
                <a:effectLst/>
                <a:uLnTx/>
                <a:uFillTx/>
                <a:ea typeface="+mn-ea"/>
                <a:cs typeface="+mn-cs"/>
              </a:rPr>
              <a:t> </a:t>
            </a:r>
            <a:r>
              <a:rPr kumimoji="0" lang="en-US" sz="4400" b="0" i="0" u="none" strike="noStrike" kern="1200" cap="none" spc="0" normalizeH="0" noProof="0" dirty="0" err="1">
                <a:ln>
                  <a:solidFill>
                    <a:prstClr val="black">
                      <a:lumMod val="95000"/>
                      <a:lumOff val="5000"/>
                    </a:prstClr>
                  </a:solidFill>
                </a:ln>
                <a:solidFill>
                  <a:prstClr val="white"/>
                </a:solidFill>
                <a:effectLst/>
                <a:uLnTx/>
                <a:uFillTx/>
                <a:ea typeface="+mn-ea"/>
                <a:cs typeface="+mn-cs"/>
              </a:rPr>
              <a:t>rỡ</a:t>
            </a:r>
            <a:r>
              <a:rPr kumimoji="0" lang="en-US" sz="4400" b="0" i="0" u="none" strike="noStrike" kern="1200" cap="none" spc="0" normalizeH="0" noProof="0" dirty="0">
                <a:ln>
                  <a:solidFill>
                    <a:prstClr val="black">
                      <a:lumMod val="95000"/>
                      <a:lumOff val="5000"/>
                    </a:prstClr>
                  </a:solidFill>
                </a:ln>
                <a:solidFill>
                  <a:prstClr val="white"/>
                </a:solidFill>
                <a:effectLst/>
                <a:uLnTx/>
                <a:uFillTx/>
                <a:ea typeface="+mn-ea"/>
                <a:cs typeface="+mn-cs"/>
              </a:rPr>
              <a:t>, </a:t>
            </a:r>
            <a:r>
              <a:rPr kumimoji="0" lang="en-US" sz="4400" b="0" i="0" u="none" strike="noStrike" kern="1200" cap="none" spc="0" normalizeH="0" noProof="0" dirty="0" err="1">
                <a:ln>
                  <a:solidFill>
                    <a:prstClr val="black">
                      <a:lumMod val="95000"/>
                      <a:lumOff val="5000"/>
                    </a:prstClr>
                  </a:solidFill>
                </a:ln>
                <a:solidFill>
                  <a:prstClr val="white"/>
                </a:solidFill>
                <a:effectLst/>
                <a:uLnTx/>
                <a:uFillTx/>
                <a:ea typeface="+mn-ea"/>
                <a:cs typeface="+mn-cs"/>
              </a:rPr>
              <a:t>màu</a:t>
            </a:r>
            <a:r>
              <a:rPr kumimoji="0" lang="en-US" sz="4400" b="0" i="0" u="none" strike="noStrike" kern="1200" cap="none" spc="0" normalizeH="0" noProof="0" dirty="0">
                <a:ln>
                  <a:solidFill>
                    <a:prstClr val="black">
                      <a:lumMod val="95000"/>
                      <a:lumOff val="5000"/>
                    </a:prstClr>
                  </a:solidFill>
                </a:ln>
                <a:solidFill>
                  <a:prstClr val="white"/>
                </a:solidFill>
                <a:effectLst/>
                <a:uLnTx/>
                <a:uFillTx/>
                <a:ea typeface="+mn-ea"/>
                <a:cs typeface="+mn-cs"/>
              </a:rPr>
              <a:t> </a:t>
            </a:r>
            <a:r>
              <a:rPr kumimoji="0" lang="en-US" sz="4400" b="0" i="0" u="none" strike="noStrike" kern="1200" cap="none" spc="0" normalizeH="0" noProof="0" dirty="0" err="1">
                <a:ln>
                  <a:solidFill>
                    <a:prstClr val="black">
                      <a:lumMod val="95000"/>
                      <a:lumOff val="5000"/>
                    </a:prstClr>
                  </a:solidFill>
                </a:ln>
                <a:solidFill>
                  <a:prstClr val="white"/>
                </a:solidFill>
                <a:effectLst/>
                <a:uLnTx/>
                <a:uFillTx/>
                <a:ea typeface="+mn-ea"/>
                <a:cs typeface="+mn-cs"/>
              </a:rPr>
              <a:t>sắc</a:t>
            </a:r>
            <a:endParaRPr kumimoji="0" lang="en-US" sz="4400" b="0" i="0" u="none" strike="noStrike" kern="1200" cap="none" spc="0" normalizeH="0" baseline="0" noProof="0" dirty="0">
              <a:ln>
                <a:solidFill>
                  <a:prstClr val="black">
                    <a:lumMod val="95000"/>
                    <a:lumOff val="5000"/>
                  </a:prstClr>
                </a:solidFill>
              </a:ln>
              <a:solidFill>
                <a:prstClr val="white"/>
              </a:solidFill>
              <a:effectLst/>
              <a:uLnTx/>
              <a:uFillTx/>
              <a:ea typeface="+mn-ea"/>
              <a:cs typeface="+mn-cs"/>
            </a:endParaRPr>
          </a:p>
        </p:txBody>
      </p:sp>
      <p:sp>
        <p:nvSpPr>
          <p:cNvPr id="32" name="TextBox 31">
            <a:hlinkClick r:id="rId7" action="ppaction://hlinksldjump"/>
          </p:cNvPr>
          <p:cNvSpPr txBox="1"/>
          <p:nvPr/>
        </p:nvSpPr>
        <p:spPr>
          <a:xfrm>
            <a:off x="8965736" y="5387678"/>
            <a:ext cx="1739579"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dirty="0" err="1">
                <a:ln>
                  <a:solidFill>
                    <a:prstClr val="black">
                      <a:lumMod val="95000"/>
                      <a:lumOff val="5000"/>
                    </a:prstClr>
                  </a:solidFill>
                </a:ln>
                <a:solidFill>
                  <a:prstClr val="white"/>
                </a:solidFill>
              </a:rPr>
              <a:t>Đỏ</a:t>
            </a:r>
            <a:r>
              <a:rPr lang="en-US" sz="4400" dirty="0">
                <a:ln>
                  <a:solidFill>
                    <a:prstClr val="black">
                      <a:lumMod val="95000"/>
                      <a:lumOff val="5000"/>
                    </a:prstClr>
                  </a:solidFill>
                </a:ln>
                <a:solidFill>
                  <a:prstClr val="white"/>
                </a:solidFill>
              </a:rPr>
              <a:t> </a:t>
            </a:r>
            <a:r>
              <a:rPr lang="en-US" sz="4400" dirty="0" err="1">
                <a:ln>
                  <a:solidFill>
                    <a:prstClr val="black">
                      <a:lumMod val="95000"/>
                      <a:lumOff val="5000"/>
                    </a:prstClr>
                  </a:solidFill>
                </a:ln>
                <a:solidFill>
                  <a:prstClr val="white"/>
                </a:solidFill>
              </a:rPr>
              <a:t>rực</a:t>
            </a:r>
            <a:endParaRPr kumimoji="0" lang="en-US" sz="4400" b="0" i="0" u="none" strike="noStrike" kern="1200" cap="none" spc="0" normalizeH="0" baseline="0" noProof="0" dirty="0">
              <a:ln>
                <a:solidFill>
                  <a:prstClr val="black">
                    <a:lumMod val="95000"/>
                    <a:lumOff val="5000"/>
                  </a:prstClr>
                </a:solidFill>
              </a:ln>
              <a:solidFill>
                <a:prstClr val="white"/>
              </a:solidFill>
              <a:effectLst/>
              <a:uLnTx/>
              <a:uFillTx/>
              <a:ea typeface="+mn-ea"/>
              <a:cs typeface="+mn-cs"/>
            </a:endParaRPr>
          </a:p>
        </p:txBody>
      </p:sp>
      <p:sp>
        <p:nvSpPr>
          <p:cNvPr id="33" name="TextBox 32">
            <a:hlinkClick r:id="rId7" action="ppaction://hlinksldjump"/>
          </p:cNvPr>
          <p:cNvSpPr txBox="1"/>
          <p:nvPr/>
        </p:nvSpPr>
        <p:spPr>
          <a:xfrm>
            <a:off x="8481837" y="3672336"/>
            <a:ext cx="2497800"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noProof="0" dirty="0" err="1">
                <a:ln>
                  <a:solidFill>
                    <a:prstClr val="black">
                      <a:lumMod val="95000"/>
                      <a:lumOff val="5000"/>
                    </a:prstClr>
                  </a:solidFill>
                </a:ln>
                <a:solidFill>
                  <a:prstClr val="white"/>
                </a:solidFill>
              </a:rPr>
              <a:t>Thưa</a:t>
            </a:r>
            <a:r>
              <a:rPr lang="en-US" sz="4400" noProof="0" dirty="0">
                <a:ln>
                  <a:solidFill>
                    <a:prstClr val="black">
                      <a:lumMod val="95000"/>
                      <a:lumOff val="5000"/>
                    </a:prstClr>
                  </a:solidFill>
                </a:ln>
                <a:solidFill>
                  <a:prstClr val="white"/>
                </a:solidFill>
              </a:rPr>
              <a:t> </a:t>
            </a:r>
            <a:r>
              <a:rPr lang="en-US" sz="4400" noProof="0" dirty="0" err="1">
                <a:ln>
                  <a:solidFill>
                    <a:prstClr val="black">
                      <a:lumMod val="95000"/>
                      <a:lumOff val="5000"/>
                    </a:prstClr>
                  </a:solidFill>
                </a:ln>
                <a:solidFill>
                  <a:prstClr val="white"/>
                </a:solidFill>
              </a:rPr>
              <a:t>thớt</a:t>
            </a:r>
            <a:endParaRPr kumimoji="0" lang="en-US" sz="4400" b="0" i="0" u="none" strike="noStrike" kern="1200" cap="none" spc="0" normalizeH="0" baseline="0" noProof="0" dirty="0">
              <a:ln>
                <a:solidFill>
                  <a:prstClr val="black">
                    <a:lumMod val="95000"/>
                    <a:lumOff val="5000"/>
                  </a:prstClr>
                </a:solidFill>
              </a:ln>
              <a:solidFill>
                <a:prstClr val="white"/>
              </a:solidFill>
              <a:effectLst/>
              <a:uLnTx/>
              <a:uFillTx/>
              <a:ea typeface="+mn-ea"/>
              <a:cs typeface="+mn-cs"/>
            </a:endParaRPr>
          </a:p>
        </p:txBody>
      </p:sp>
      <p:sp>
        <p:nvSpPr>
          <p:cNvPr id="34" name="TextBox 33">
            <a:hlinkClick r:id="rId7" action="ppaction://hlinksldjump"/>
          </p:cNvPr>
          <p:cNvSpPr txBox="1"/>
          <p:nvPr/>
        </p:nvSpPr>
        <p:spPr>
          <a:xfrm>
            <a:off x="1579569" y="3738972"/>
            <a:ext cx="2307042"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dirty="0" err="1">
                <a:ln>
                  <a:solidFill>
                    <a:prstClr val="black">
                      <a:lumMod val="95000"/>
                      <a:lumOff val="5000"/>
                    </a:prstClr>
                  </a:solidFill>
                </a:ln>
                <a:solidFill>
                  <a:prstClr val="white"/>
                </a:solidFill>
              </a:rPr>
              <a:t>Đơn</a:t>
            </a:r>
            <a:r>
              <a:rPr lang="en-US" sz="4400" dirty="0">
                <a:ln>
                  <a:solidFill>
                    <a:prstClr val="black">
                      <a:lumMod val="95000"/>
                      <a:lumOff val="5000"/>
                    </a:prstClr>
                  </a:solidFill>
                </a:ln>
                <a:solidFill>
                  <a:prstClr val="white"/>
                </a:solidFill>
              </a:rPr>
              <a:t> </a:t>
            </a:r>
            <a:r>
              <a:rPr lang="en-US" sz="4400" dirty="0" err="1">
                <a:ln>
                  <a:solidFill>
                    <a:prstClr val="black">
                      <a:lumMod val="95000"/>
                      <a:lumOff val="5000"/>
                    </a:prstClr>
                  </a:solidFill>
                </a:ln>
                <a:solidFill>
                  <a:prstClr val="white"/>
                </a:solidFill>
              </a:rPr>
              <a:t>điệu</a:t>
            </a:r>
            <a:endParaRPr kumimoji="0" lang="en-US" sz="4400" b="0" i="0" u="none" strike="noStrike" kern="1200" cap="none" spc="0" normalizeH="0" baseline="0" noProof="0" dirty="0">
              <a:ln>
                <a:solidFill>
                  <a:prstClr val="black">
                    <a:lumMod val="95000"/>
                    <a:lumOff val="5000"/>
                  </a:prstClr>
                </a:solidFill>
              </a:ln>
              <a:solidFill>
                <a:prstClr val="white"/>
              </a:solidFill>
              <a:effectLst/>
              <a:uLnTx/>
              <a:uFillTx/>
              <a:ea typeface="+mn-ea"/>
              <a:cs typeface="+mn-cs"/>
            </a:endParaRPr>
          </a:p>
        </p:txBody>
      </p:sp>
    </p:spTree>
    <p:extLst>
      <p:ext uri="{BB962C8B-B14F-4D97-AF65-F5344CB8AC3E}">
        <p14:creationId xmlns:p14="http://schemas.microsoft.com/office/powerpoint/2010/main" val="41743842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barn(inVertical)">
                                      <p:cBhvr>
                                        <p:cTn id="12" dur="500"/>
                                        <p:tgtEl>
                                          <p:spTgt spid="22">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3" presetID="32" presetClass="emph" presetSubtype="0" repeatCount="indefinite" fill="hold" nodeType="withEffect">
                                  <p:stCondLst>
                                    <p:cond delay="0"/>
                                  </p:stCondLst>
                                  <p:childTnLst>
                                    <p:animRot by="120000">
                                      <p:cBhvr>
                                        <p:cTn id="14" dur="100" fill="hold">
                                          <p:stCondLst>
                                            <p:cond delay="0"/>
                                          </p:stCondLst>
                                        </p:cTn>
                                        <p:tgtEl>
                                          <p:spTgt spid="3"/>
                                        </p:tgtEl>
                                        <p:attrNameLst>
                                          <p:attrName>r</p:attrName>
                                        </p:attrNameLst>
                                      </p:cBhvr>
                                    </p:animRot>
                                    <p:animRot by="-240000">
                                      <p:cBhvr>
                                        <p:cTn id="15" dur="200" fill="hold">
                                          <p:stCondLst>
                                            <p:cond delay="200"/>
                                          </p:stCondLst>
                                        </p:cTn>
                                        <p:tgtEl>
                                          <p:spTgt spid="3"/>
                                        </p:tgtEl>
                                        <p:attrNameLst>
                                          <p:attrName>r</p:attrName>
                                        </p:attrNameLst>
                                      </p:cBhvr>
                                    </p:animRot>
                                    <p:animRot by="240000">
                                      <p:cBhvr>
                                        <p:cTn id="16" dur="200" fill="hold">
                                          <p:stCondLst>
                                            <p:cond delay="400"/>
                                          </p:stCondLst>
                                        </p:cTn>
                                        <p:tgtEl>
                                          <p:spTgt spid="3"/>
                                        </p:tgtEl>
                                        <p:attrNameLst>
                                          <p:attrName>r</p:attrName>
                                        </p:attrNameLst>
                                      </p:cBhvr>
                                    </p:animRot>
                                    <p:animRot by="-240000">
                                      <p:cBhvr>
                                        <p:cTn id="17" dur="200" fill="hold">
                                          <p:stCondLst>
                                            <p:cond delay="600"/>
                                          </p:stCondLst>
                                        </p:cTn>
                                        <p:tgtEl>
                                          <p:spTgt spid="3"/>
                                        </p:tgtEl>
                                        <p:attrNameLst>
                                          <p:attrName>r</p:attrName>
                                        </p:attrNameLst>
                                      </p:cBhvr>
                                    </p:animRot>
                                    <p:animRot by="120000">
                                      <p:cBhvr>
                                        <p:cTn id="18" dur="200" fill="hold">
                                          <p:stCondLst>
                                            <p:cond delay="800"/>
                                          </p:stCondLst>
                                        </p:cTn>
                                        <p:tgtEl>
                                          <p:spTgt spid="3"/>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checkerboard(across)">
                                      <p:cBhvr>
                                        <p:cTn id="23" dur="500"/>
                                        <p:tgtEl>
                                          <p:spTgt spid="5"/>
                                        </p:tgtEl>
                                      </p:cBhvr>
                                    </p:animEffect>
                                  </p:childTnLst>
                                </p:cTn>
                              </p:par>
                              <p:par>
                                <p:cTn id="24" presetID="5" presetClass="entr" presetSubtype="10" fill="hold" nodeType="with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checkerboard(across)">
                                      <p:cBhvr>
                                        <p:cTn id="26" dur="500"/>
                                        <p:tgtEl>
                                          <p:spTgt spid="35"/>
                                        </p:tgtEl>
                                      </p:cBhvr>
                                    </p:animEffect>
                                  </p:childTnLst>
                                  <p:subTnLst>
                                    <p:audio>
                                      <p:cMediaNode>
                                        <p:cTn display="0" masterRel="sameClick">
                                          <p:stCondLst>
                                            <p:cond evt="begin" delay="0">
                                              <p:tn val="24"/>
                                            </p:cond>
                                          </p:stCondLst>
                                          <p:endCondLst>
                                            <p:cond evt="onStopAudio" delay="0">
                                              <p:tgtEl>
                                                <p:sldTgt/>
                                              </p:tgtEl>
                                            </p:cond>
                                          </p:endCondLst>
                                        </p:cTn>
                                        <p:tgtEl>
                                          <p:sndTgt r:embed="rId3" name="click.wav"/>
                                        </p:tgtEl>
                                      </p:cMediaNode>
                                    </p:audio>
                                  </p:subTnLst>
                                </p:cTn>
                              </p:par>
                              <p:par>
                                <p:cTn id="27" presetID="5" presetClass="entr" presetSubtype="10" fill="hold" grpId="0" nodeType="with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checkerboard(across)">
                                      <p:cBhvr>
                                        <p:cTn id="29" dur="500"/>
                                        <p:tgtEl>
                                          <p:spTgt spid="34"/>
                                        </p:tgtEl>
                                      </p:cBhvr>
                                    </p:animEffect>
                                  </p:childTnLst>
                                </p:cTn>
                              </p:par>
                            </p:childTnLst>
                          </p:cTn>
                        </p:par>
                      </p:childTnLst>
                    </p:cTn>
                  </p:par>
                  <p:par>
                    <p:cTn id="30" fill="hold">
                      <p:stCondLst>
                        <p:cond delay="indefinite"/>
                      </p:stCondLst>
                      <p:childTnLst>
                        <p:par>
                          <p:cTn id="31" fill="hold">
                            <p:stCondLst>
                              <p:cond delay="0"/>
                            </p:stCondLst>
                            <p:childTnLst>
                              <p:par>
                                <p:cTn id="32" presetID="5" presetClass="entr" presetSubtype="10" fill="hold"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checkerboard(across)">
                                      <p:cBhvr>
                                        <p:cTn id="34" dur="500"/>
                                        <p:tgtEl>
                                          <p:spTgt spid="23"/>
                                        </p:tgtEl>
                                      </p:cBhvr>
                                    </p:animEffect>
                                  </p:childTnLst>
                                </p:cTn>
                              </p:par>
                              <p:par>
                                <p:cTn id="35" presetID="5" presetClass="entr" presetSubtype="10" fill="hold" nodeType="with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checkerboard(across)">
                                      <p:cBhvr>
                                        <p:cTn id="37" dur="500"/>
                                        <p:tgtEl>
                                          <p:spTgt spid="37"/>
                                        </p:tgtEl>
                                      </p:cBhvr>
                                    </p:animEffect>
                                  </p:childTnLst>
                                  <p:subTnLst>
                                    <p:audio>
                                      <p:cMediaNode>
                                        <p:cTn display="0" masterRel="sameClick">
                                          <p:stCondLst>
                                            <p:cond evt="begin" delay="0">
                                              <p:tn val="35"/>
                                            </p:cond>
                                          </p:stCondLst>
                                          <p:endCondLst>
                                            <p:cond evt="onStopAudio" delay="0">
                                              <p:tgtEl>
                                                <p:sldTgt/>
                                              </p:tgtEl>
                                            </p:cond>
                                          </p:endCondLst>
                                        </p:cTn>
                                        <p:tgtEl>
                                          <p:sndTgt r:embed="rId3" name="click.wav"/>
                                        </p:tgtEl>
                                      </p:cMediaNode>
                                    </p:audio>
                                  </p:subTnLst>
                                </p:cTn>
                              </p:par>
                              <p:par>
                                <p:cTn id="38" presetID="5" presetClass="entr" presetSubtype="10" fill="hold" grpId="0" nodeType="with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checkerboard(across)">
                                      <p:cBhvr>
                                        <p:cTn id="40" dur="500"/>
                                        <p:tgtEl>
                                          <p:spTgt spid="33"/>
                                        </p:tgtEl>
                                      </p:cBhvr>
                                    </p:animEffect>
                                  </p:childTnLst>
                                </p:cTn>
                              </p:par>
                            </p:childTnLst>
                          </p:cTn>
                        </p:par>
                      </p:childTnLst>
                    </p:cTn>
                  </p:par>
                  <p:par>
                    <p:cTn id="41" fill="hold">
                      <p:stCondLst>
                        <p:cond delay="indefinite"/>
                      </p:stCondLst>
                      <p:childTnLst>
                        <p:par>
                          <p:cTn id="42" fill="hold">
                            <p:stCondLst>
                              <p:cond delay="0"/>
                            </p:stCondLst>
                            <p:childTnLst>
                              <p:par>
                                <p:cTn id="43" presetID="5" presetClass="entr" presetSubtype="10" fill="hold"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checkerboard(across)">
                                      <p:cBhvr>
                                        <p:cTn id="45" dur="500"/>
                                        <p:tgtEl>
                                          <p:spTgt spid="13"/>
                                        </p:tgtEl>
                                      </p:cBhvr>
                                    </p:animEffect>
                                  </p:childTnLst>
                                </p:cTn>
                              </p:par>
                              <p:par>
                                <p:cTn id="46" presetID="5" presetClass="entr" presetSubtype="10" fill="hold" grpId="0" nodeType="with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checkerboard(across)">
                                      <p:cBhvr>
                                        <p:cTn id="48" dur="500"/>
                                        <p:tgtEl>
                                          <p:spTgt spid="31"/>
                                        </p:tgtEl>
                                      </p:cBhvr>
                                    </p:animEffect>
                                  </p:childTnLst>
                                </p:cTn>
                              </p:par>
                              <p:par>
                                <p:cTn id="49" presetID="5" presetClass="entr" presetSubtype="10" fill="hold" nodeType="with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checkerboard(across)">
                                      <p:cBhvr>
                                        <p:cTn id="51" dur="500"/>
                                        <p:tgtEl>
                                          <p:spTgt spid="36"/>
                                        </p:tgtEl>
                                      </p:cBhvr>
                                    </p:animEffect>
                                  </p:childTnLst>
                                  <p:subTnLst>
                                    <p:audio>
                                      <p:cMediaNode>
                                        <p:cTn display="0" masterRel="sameClick">
                                          <p:stCondLst>
                                            <p:cond evt="begin" delay="0">
                                              <p:tn val="49"/>
                                            </p:cond>
                                          </p:stCondLst>
                                          <p:endCondLst>
                                            <p:cond evt="onStopAudio" delay="0">
                                              <p:tgtEl>
                                                <p:sldTgt/>
                                              </p:tgtEl>
                                            </p:cond>
                                          </p:endCondLst>
                                        </p:cTn>
                                        <p:tgtEl>
                                          <p:sndTgt r:embed="rId3" name="click.wav"/>
                                        </p:tgtEl>
                                      </p:cMediaNode>
                                    </p:audio>
                                  </p:subTnLst>
                                </p:cTn>
                              </p:par>
                            </p:childTnLst>
                          </p:cTn>
                        </p:par>
                      </p:childTnLst>
                    </p:cTn>
                  </p:par>
                  <p:par>
                    <p:cTn id="52" fill="hold">
                      <p:stCondLst>
                        <p:cond delay="indefinite"/>
                      </p:stCondLst>
                      <p:childTnLst>
                        <p:par>
                          <p:cTn id="53" fill="hold">
                            <p:stCondLst>
                              <p:cond delay="0"/>
                            </p:stCondLst>
                            <p:childTnLst>
                              <p:par>
                                <p:cTn id="54" presetID="5" presetClass="entr" presetSubtype="10" fill="hold" nodeType="click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checkerboard(across)">
                                      <p:cBhvr>
                                        <p:cTn id="56" dur="500"/>
                                        <p:tgtEl>
                                          <p:spTgt spid="24"/>
                                        </p:tgtEl>
                                      </p:cBhvr>
                                    </p:animEffect>
                                  </p:childTnLst>
                                </p:cTn>
                              </p:par>
                              <p:par>
                                <p:cTn id="57" presetID="5" presetClass="entr" presetSubtype="10" fill="hold" grpId="0" nodeType="with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checkerboard(across)">
                                      <p:cBhvr>
                                        <p:cTn id="59" dur="500"/>
                                        <p:tgtEl>
                                          <p:spTgt spid="32"/>
                                        </p:tgtEl>
                                      </p:cBhvr>
                                    </p:animEffect>
                                  </p:childTnLst>
                                </p:cTn>
                              </p:par>
                              <p:par>
                                <p:cTn id="60" presetID="5" presetClass="entr" presetSubtype="10" fill="hold" nodeType="withEffect">
                                  <p:stCondLst>
                                    <p:cond delay="0"/>
                                  </p:stCondLst>
                                  <p:childTnLst>
                                    <p:set>
                                      <p:cBhvr>
                                        <p:cTn id="61" dur="1" fill="hold">
                                          <p:stCondLst>
                                            <p:cond delay="0"/>
                                          </p:stCondLst>
                                        </p:cTn>
                                        <p:tgtEl>
                                          <p:spTgt spid="38"/>
                                        </p:tgtEl>
                                        <p:attrNameLst>
                                          <p:attrName>style.visibility</p:attrName>
                                        </p:attrNameLst>
                                      </p:cBhvr>
                                      <p:to>
                                        <p:strVal val="visible"/>
                                      </p:to>
                                    </p:set>
                                    <p:animEffect transition="in" filter="checkerboard(across)">
                                      <p:cBhvr>
                                        <p:cTn id="62" dur="500"/>
                                        <p:tgtEl>
                                          <p:spTgt spid="38"/>
                                        </p:tgtEl>
                                      </p:cBhvr>
                                    </p:animEffect>
                                  </p:childTnLst>
                                  <p:subTnLst>
                                    <p:audio>
                                      <p:cMediaNode>
                                        <p:cTn display="0" masterRel="sameClick">
                                          <p:stCondLst>
                                            <p:cond evt="begin" delay="0">
                                              <p:tn val="60"/>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P spid="3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13000" b="-13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63871" y="2469794"/>
            <a:ext cx="4912684" cy="4339219"/>
          </a:xfrm>
          <a:prstGeom prst="rect">
            <a:avLst/>
          </a:prstGeom>
        </p:spPr>
      </p:pic>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42032" y="2231345"/>
            <a:ext cx="2529526" cy="4313867"/>
          </a:xfrm>
          <a:prstGeom prst="rect">
            <a:avLst/>
          </a:prstGeom>
        </p:spPr>
      </p:pic>
      <p:pic>
        <p:nvPicPr>
          <p:cNvPr id="6" name="Picture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0531974">
            <a:off x="4757610" y="-2056386"/>
            <a:ext cx="1126483" cy="1009813"/>
          </a:xfrm>
          <a:prstGeom prst="rect">
            <a:avLst/>
          </a:prstGeom>
        </p:spPr>
      </p:pic>
      <p:pic>
        <p:nvPicPr>
          <p:cNvPr id="8" name="Am-thanh-that-vo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74955" y="-1397920"/>
            <a:ext cx="609600" cy="609600"/>
          </a:xfrm>
          <a:prstGeom prst="rect">
            <a:avLst/>
          </a:prstGeom>
        </p:spPr>
      </p:pic>
      <p:grpSp>
        <p:nvGrpSpPr>
          <p:cNvPr id="12" name="Group 11"/>
          <p:cNvGrpSpPr/>
          <p:nvPr/>
        </p:nvGrpSpPr>
        <p:grpSpPr>
          <a:xfrm>
            <a:off x="7132139" y="154298"/>
            <a:ext cx="4336026" cy="2315496"/>
            <a:chOff x="7132139" y="154298"/>
            <a:chExt cx="4336026" cy="2315496"/>
          </a:xfrm>
        </p:grpSpPr>
        <p:sp>
          <p:nvSpPr>
            <p:cNvPr id="10" name="Rounded Rectangle 9"/>
            <p:cNvSpPr/>
            <p:nvPr/>
          </p:nvSpPr>
          <p:spPr>
            <a:xfrm>
              <a:off x="7132139" y="154298"/>
              <a:ext cx="4336026" cy="2315496"/>
            </a:xfrm>
            <a:prstGeom prst="roundRect">
              <a:avLst/>
            </a:prstGeom>
            <a:solidFill>
              <a:srgbClr val="EB701D"/>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p:cNvSpPr txBox="1"/>
            <p:nvPr/>
          </p:nvSpPr>
          <p:spPr>
            <a:xfrm>
              <a:off x="7237728" y="841750"/>
              <a:ext cx="412484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charset="0"/>
                  <a:ea typeface="+mn-ea"/>
                  <a:cs typeface="+mn-cs"/>
                </a:rPr>
                <a:t>Sai </a:t>
              </a:r>
              <a:r>
                <a:rPr kumimoji="0" lang="en-US" sz="5400" b="0" i="0" u="none" strike="noStrike" kern="1200" cap="none" spc="0" normalizeH="0" baseline="0" noProof="0" dirty="0" err="1">
                  <a:ln>
                    <a:solidFill>
                      <a:prstClr val="black">
                        <a:lumMod val="95000"/>
                        <a:lumOff val="5000"/>
                      </a:prstClr>
                    </a:solidFill>
                  </a:ln>
                  <a:solidFill>
                    <a:prstClr val="white"/>
                  </a:solidFill>
                  <a:effectLst/>
                  <a:uLnTx/>
                  <a:uFillTx/>
                  <a:latin typeface="iCiel Cadena" panose="02000503000000020004" charset="0"/>
                  <a:ea typeface="+mn-ea"/>
                  <a:cs typeface="+mn-cs"/>
                </a:rPr>
                <a:t>mất</a:t>
              </a: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charset="0"/>
                  <a:ea typeface="+mn-ea"/>
                  <a:cs typeface="+mn-cs"/>
                </a:rPr>
                <a:t> </a:t>
              </a:r>
              <a:r>
                <a:rPr kumimoji="0" lang="en-US" sz="5400" b="0" i="0" u="none" strike="noStrike" kern="1200" cap="none" spc="0" normalizeH="0" baseline="0" noProof="0" dirty="0" err="1">
                  <a:ln>
                    <a:solidFill>
                      <a:prstClr val="black">
                        <a:lumMod val="95000"/>
                        <a:lumOff val="5000"/>
                      </a:prstClr>
                    </a:solidFill>
                  </a:ln>
                  <a:solidFill>
                    <a:prstClr val="white"/>
                  </a:solidFill>
                  <a:effectLst/>
                  <a:uLnTx/>
                  <a:uFillTx/>
                  <a:latin typeface="iCiel Cadena" panose="02000503000000020004" charset="0"/>
                  <a:ea typeface="+mn-ea"/>
                  <a:cs typeface="+mn-cs"/>
                </a:rPr>
                <a:t>rồi</a:t>
              </a: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charset="0"/>
                  <a:ea typeface="+mn-ea"/>
                  <a:cs typeface="+mn-cs"/>
                </a:rPr>
                <a:t>!!!</a:t>
              </a:r>
            </a:p>
          </p:txBody>
        </p:sp>
      </p:grpSp>
      <p:pic>
        <p:nvPicPr>
          <p:cNvPr id="16" name="Picture 15">
            <a:hlinkClick r:id="rId12" action="ppaction://hlinksldjump"/>
          </p:cNvPr>
          <p:cNvPicPr>
            <a:picLocks noChangeAspect="1"/>
          </p:cNvPicPr>
          <p:nvPr/>
        </p:nvPicPr>
        <p:blipFill rotWithShape="1">
          <a:blip r:embed="rId13" cstate="print">
            <a:extLst>
              <a:ext uri="{28A0092B-C50C-407E-A947-70E740481C1C}">
                <a14:useLocalDpi xmlns:a14="http://schemas.microsoft.com/office/drawing/2010/main" val="0"/>
              </a:ext>
            </a:extLst>
          </a:blip>
          <a:srcRect l="72252" b="60799"/>
          <a:stretch/>
        </p:blipFill>
        <p:spPr>
          <a:xfrm flipH="1">
            <a:off x="-8755" y="5207669"/>
            <a:ext cx="1752296" cy="1650331"/>
          </a:xfrm>
          <a:prstGeom prst="rect">
            <a:avLst/>
          </a:prstGeom>
        </p:spPr>
      </p:pic>
      <p:pic>
        <p:nvPicPr>
          <p:cNvPr id="4" name="Tieng-bup-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220733" y="-1551480"/>
            <a:ext cx="609600" cy="609600"/>
          </a:xfrm>
          <a:prstGeom prst="rect">
            <a:avLst/>
          </a:prstGeom>
        </p:spPr>
      </p:pic>
    </p:spTree>
    <p:extLst>
      <p:ext uri="{BB962C8B-B14F-4D97-AF65-F5344CB8AC3E}">
        <p14:creationId xmlns:p14="http://schemas.microsoft.com/office/powerpoint/2010/main" val="36622524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1.66667E-6 -2.59259E-6 L -0.00169 0.55486 " pathEditMode="relative" rAng="0" ptsTypes="AA">
                                      <p:cBhvr>
                                        <p:cTn id="6" dur="1000" fill="hold"/>
                                        <p:tgtEl>
                                          <p:spTgt spid="6"/>
                                        </p:tgtEl>
                                        <p:attrNameLst>
                                          <p:attrName>ppt_x</p:attrName>
                                          <p:attrName>ppt_y</p:attrName>
                                        </p:attrNameLst>
                                      </p:cBhvr>
                                      <p:rCtr x="-91" y="27731"/>
                                    </p:animMotion>
                                  </p:childTnLst>
                                </p:cTn>
                              </p:par>
                              <p:par>
                                <p:cTn id="7" presetID="1" presetClass="mediacall" presetSubtype="0" fill="hold" nodeType="withEffect">
                                  <p:stCondLst>
                                    <p:cond delay="0"/>
                                  </p:stCondLst>
                                  <p:childTnLst>
                                    <p:cmd type="call" cmd="playFrom(0.0)">
                                      <p:cBhvr>
                                        <p:cTn id="8" dur="384" fill="hold"/>
                                        <p:tgtEl>
                                          <p:spTgt spid="4"/>
                                        </p:tgtEl>
                                      </p:cBhvr>
                                    </p:cmd>
                                  </p:childTnLst>
                                </p:cTn>
                              </p:par>
                            </p:childTnLst>
                          </p:cTn>
                        </p:par>
                        <p:par>
                          <p:cTn id="9" fill="hold">
                            <p:stCondLst>
                              <p:cond delay="1000"/>
                            </p:stCondLst>
                            <p:childTnLst>
                              <p:par>
                                <p:cTn id="10" presetID="1" presetClass="exit" presetSubtype="0" fill="hold" nodeType="afterEffect">
                                  <p:stCondLst>
                                    <p:cond delay="0"/>
                                  </p:stCondLst>
                                  <p:childTnLst>
                                    <p:set>
                                      <p:cBhvr>
                                        <p:cTn id="11" dur="1" fill="hold">
                                          <p:stCondLst>
                                            <p:cond delay="0"/>
                                          </p:stCondLst>
                                        </p:cTn>
                                        <p:tgtEl>
                                          <p:spTgt spid="6"/>
                                        </p:tgtEl>
                                        <p:attrNameLst>
                                          <p:attrName>style.visibility</p:attrName>
                                        </p:attrNameLst>
                                      </p:cBhvr>
                                      <p:to>
                                        <p:strVal val="hidden"/>
                                      </p:to>
                                    </p:set>
                                  </p:childTnLst>
                                </p:cTn>
                              </p:par>
                              <p:par>
                                <p:cTn id="12" presetID="1" presetClass="exit" presetSubtype="0" fill="hold" nodeType="withEffect">
                                  <p:stCondLst>
                                    <p:cond delay="0"/>
                                  </p:stCondLst>
                                  <p:childTnLst>
                                    <p:set>
                                      <p:cBhvr>
                                        <p:cTn id="13" dur="1" fill="hold">
                                          <p:stCondLst>
                                            <p:cond delay="499"/>
                                          </p:stCondLst>
                                        </p:cTn>
                                        <p:tgtEl>
                                          <p:spTgt spid="3"/>
                                        </p:tgtEl>
                                        <p:attrNameLst>
                                          <p:attrName>style.visibility</p:attrName>
                                        </p:attrNameLst>
                                      </p:cBhvr>
                                      <p:to>
                                        <p:strVal val="hidden"/>
                                      </p:to>
                                    </p:set>
                                  </p:childTnLst>
                                </p:cTn>
                              </p:par>
                              <p:par>
                                <p:cTn id="14" presetID="16" presetClass="entr" presetSubtype="21"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1250"/>
                                        <p:tgtEl>
                                          <p:spTgt spid="12"/>
                                        </p:tgtEl>
                                      </p:cBhvr>
                                    </p:animEffect>
                                  </p:childTnLst>
                                </p:cTn>
                              </p:par>
                            </p:childTnLst>
                          </p:cTn>
                        </p:par>
                        <p:par>
                          <p:cTn id="17" fill="hold">
                            <p:stCondLst>
                              <p:cond delay="2250"/>
                            </p:stCondLst>
                            <p:childTnLst>
                              <p:par>
                                <p:cTn id="18" presetID="14" presetClass="entr" presetSubtype="1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10"/>
                                        <p:tgtEl>
                                          <p:spTgt spid="2"/>
                                        </p:tgtEl>
                                      </p:cBhvr>
                                    </p:animEffect>
                                  </p:childTnLst>
                                </p:cTn>
                              </p:par>
                              <p:par>
                                <p:cTn id="21" presetID="1" presetClass="mediacall" presetSubtype="0" fill="hold" nodeType="withEffect">
                                  <p:stCondLst>
                                    <p:cond delay="0"/>
                                  </p:stCondLst>
                                  <p:childTnLst>
                                    <p:cmd type="call" cmd="playFrom(0.0)">
                                      <p:cBhvr>
                                        <p:cTn id="22" dur="6994" fill="hold"/>
                                        <p:tgtEl>
                                          <p:spTgt spid="8"/>
                                        </p:tgtEl>
                                      </p:cBhvr>
                                    </p:cmd>
                                  </p:childTnLst>
                                </p:cTn>
                              </p:par>
                              <p:par>
                                <p:cTn id="23" presetID="10"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8"/>
                </p:tgtEl>
              </p:cMediaNode>
            </p:audio>
            <p:audio>
              <p:cMediaNode vol="80000">
                <p:cTn id="27" fill="hold" display="0">
                  <p:stCondLst>
                    <p:cond delay="indefinite"/>
                  </p:stCondLst>
                  <p:endCondLst>
                    <p:cond evt="onStopAudio" delay="0">
                      <p:tgtEl>
                        <p:sldTgt/>
                      </p:tgtEl>
                    </p:cond>
                  </p:endCondLst>
                </p:cTn>
                <p:tgtEl>
                  <p:spTgt spid="4"/>
                </p:tgtEl>
              </p:cMediaNode>
            </p:audio>
            <p:seq concurrent="1" nextAc="seek">
              <p:cTn id="28" restart="whenNotActive" fill="hold" evtFilter="cancelBubble" nodeType="interactiveSeq">
                <p:stCondLst>
                  <p:cond evt="onClick" delay="0">
                    <p:tgtEl>
                      <p:spTgt spid="16"/>
                    </p:tgtEl>
                  </p:cond>
                </p:stCondLst>
                <p:endSync evt="end" delay="0">
                  <p:rtn val="all"/>
                </p:endSync>
                <p:childTnLst>
                  <p:par>
                    <p:cTn id="29" fill="hold">
                      <p:stCondLst>
                        <p:cond delay="0"/>
                      </p:stCondLst>
                      <p:childTnLst>
                        <p:par>
                          <p:cTn id="30" fill="hold">
                            <p:stCondLst>
                              <p:cond delay="0"/>
                            </p:stCondLst>
                            <p:childTnLst>
                              <p:par>
                                <p:cTn id="31" presetID="26" presetClass="emph" presetSubtype="0" fill="hold" nodeType="clickEffect">
                                  <p:stCondLst>
                                    <p:cond delay="0"/>
                                  </p:stCondLst>
                                  <p:childTnLst>
                                    <p:animEffect transition="out" filter="fade">
                                      <p:cBhvr>
                                        <p:cTn id="32" dur="500" tmFilter="0, 0; .2, .5; .8, .5; 1, 0"/>
                                        <p:tgtEl>
                                          <p:spTgt spid="16"/>
                                        </p:tgtEl>
                                      </p:cBhvr>
                                    </p:animEffect>
                                    <p:animScale>
                                      <p:cBhvr>
                                        <p:cTn id="33" dur="250" autoRev="1" fill="hold"/>
                                        <p:tgtEl>
                                          <p:spTgt spid="16"/>
                                        </p:tgtEl>
                                      </p:cBhvr>
                                      <p:by x="105000" y="105000"/>
                                    </p:animScale>
                                  </p:childTnLst>
                                  <p:subTnLst>
                                    <p:audio>
                                      <p:cMediaNode>
                                        <p:cTn display="0" masterRel="sameClick">
                                          <p:stCondLst>
                                            <p:cond evt="begin" delay="0">
                                              <p:tn val="31"/>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16"/>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13000" b="-13000"/>
          </a:stretch>
        </a:blipFill>
        <a:effectLst/>
      </p:bgPr>
    </p:bg>
    <p:spTree>
      <p:nvGrpSpPr>
        <p:cNvPr id="1" name=""/>
        <p:cNvGrpSpPr/>
        <p:nvPr/>
      </p:nvGrpSpPr>
      <p:grpSpPr>
        <a:xfrm>
          <a:off x="0" y="0"/>
          <a:ext cx="0" cy="0"/>
          <a:chOff x="0" y="0"/>
          <a:chExt cx="0" cy="0"/>
        </a:xfrm>
      </p:grpSpPr>
      <p:grpSp>
        <p:nvGrpSpPr>
          <p:cNvPr id="12" name="Group 11"/>
          <p:cNvGrpSpPr/>
          <p:nvPr/>
        </p:nvGrpSpPr>
        <p:grpSpPr>
          <a:xfrm>
            <a:off x="3380112" y="1580220"/>
            <a:ext cx="6015325" cy="5052909"/>
            <a:chOff x="3165090" y="1495374"/>
            <a:chExt cx="6015325" cy="5052909"/>
          </a:xfrm>
        </p:grpSpPr>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660046">
              <a:off x="7506140" y="3798479"/>
              <a:ext cx="1674275" cy="1936767"/>
            </a:xfrm>
            <a:prstGeom prst="rect">
              <a:avLst/>
            </a:prstGeom>
          </p:spPr>
        </p:pic>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65090" y="1495374"/>
              <a:ext cx="5178188" cy="5052909"/>
            </a:xfrm>
            <a:prstGeom prst="rect">
              <a:avLst/>
            </a:prstGeom>
          </p:spPr>
        </p:pic>
      </p:grpSp>
      <p:grpSp>
        <p:nvGrpSpPr>
          <p:cNvPr id="4" name="Group 3"/>
          <p:cNvGrpSpPr/>
          <p:nvPr/>
        </p:nvGrpSpPr>
        <p:grpSpPr>
          <a:xfrm>
            <a:off x="6881417" y="139549"/>
            <a:ext cx="4336026" cy="2315496"/>
            <a:chOff x="7132139" y="154298"/>
            <a:chExt cx="4336026" cy="2315496"/>
          </a:xfrm>
        </p:grpSpPr>
        <p:sp>
          <p:nvSpPr>
            <p:cNvPr id="5" name="Rounded Rectangle 4"/>
            <p:cNvSpPr/>
            <p:nvPr/>
          </p:nvSpPr>
          <p:spPr>
            <a:xfrm>
              <a:off x="7132139" y="154298"/>
              <a:ext cx="4336026" cy="2315496"/>
            </a:xfrm>
            <a:prstGeom prst="roundRect">
              <a:avLst/>
            </a:prstGeom>
            <a:solidFill>
              <a:srgbClr val="EB701D"/>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7798166" y="778029"/>
              <a:ext cx="2393604"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solidFill>
                      <a:prstClr val="black">
                        <a:lumMod val="95000"/>
                        <a:lumOff val="5000"/>
                      </a:prstClr>
                    </a:solidFill>
                  </a:ln>
                  <a:solidFill>
                    <a:prstClr val="white"/>
                  </a:solidFill>
                  <a:effectLst/>
                  <a:uLnTx/>
                  <a:uFillTx/>
                  <a:latin typeface="iCiel Cadena" panose="02000503000000020004"/>
                  <a:ea typeface="+mn-ea"/>
                  <a:cs typeface="+mn-cs"/>
                </a:rPr>
                <a:t>Đúng</a:t>
              </a: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a:ea typeface="+mn-ea"/>
                  <a:cs typeface="+mn-cs"/>
                </a:rPr>
                <a:t> </a:t>
              </a:r>
              <a:r>
                <a:rPr kumimoji="0" lang="en-US" sz="5400" b="0" i="0" u="none" strike="noStrike" kern="1200" cap="none" spc="0" normalizeH="0" baseline="0" noProof="0" dirty="0" err="1">
                  <a:ln>
                    <a:solidFill>
                      <a:prstClr val="black">
                        <a:lumMod val="95000"/>
                        <a:lumOff val="5000"/>
                      </a:prstClr>
                    </a:solidFill>
                  </a:ln>
                  <a:solidFill>
                    <a:prstClr val="white"/>
                  </a:solidFill>
                  <a:effectLst/>
                  <a:uLnTx/>
                  <a:uFillTx/>
                  <a:latin typeface="iCiel Cadena" panose="02000503000000020004"/>
                  <a:ea typeface="+mn-ea"/>
                  <a:cs typeface="+mn-cs"/>
                </a:rPr>
                <a:t>rồi</a:t>
              </a: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a:ea typeface="+mn-ea"/>
                  <a:cs typeface="+mn-cs"/>
                </a:rPr>
                <a:t>!</a:t>
              </a:r>
            </a:p>
          </p:txBody>
        </p:sp>
      </p:grpSp>
      <p:pic>
        <p:nvPicPr>
          <p:cNvPr id="7" name="Picture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73719" y="1594746"/>
            <a:ext cx="959697" cy="860300"/>
          </a:xfrm>
          <a:prstGeom prst="rect">
            <a:avLst/>
          </a:prstGeom>
        </p:spPr>
      </p:pic>
      <p:pic>
        <p:nvPicPr>
          <p:cNvPr id="8" name="Tieng-yeah-tre-con-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08039" y="-609600"/>
            <a:ext cx="609600" cy="609600"/>
          </a:xfrm>
          <a:prstGeom prst="rect">
            <a:avLst/>
          </a:prstGeom>
        </p:spPr>
      </p:pic>
      <p:pic>
        <p:nvPicPr>
          <p:cNvPr id="11" name="Picture 10">
            <a:hlinkClick r:id="rId12" action="ppaction://hlinksldjump"/>
          </p:cNvPr>
          <p:cNvPicPr>
            <a:picLocks noChangeAspect="1"/>
          </p:cNvPicPr>
          <p:nvPr/>
        </p:nvPicPr>
        <p:blipFill rotWithShape="1">
          <a:blip r:embed="rId13" cstate="print">
            <a:extLst>
              <a:ext uri="{28A0092B-C50C-407E-A947-70E740481C1C}">
                <a14:useLocalDpi xmlns:a14="http://schemas.microsoft.com/office/drawing/2010/main" val="0"/>
              </a:ext>
            </a:extLst>
          </a:blip>
          <a:srcRect l="72252" b="60799"/>
          <a:stretch/>
        </p:blipFill>
        <p:spPr>
          <a:xfrm>
            <a:off x="10486427" y="5207669"/>
            <a:ext cx="1752296" cy="1650331"/>
          </a:xfrm>
          <a:prstGeom prst="rect">
            <a:avLst/>
          </a:prstGeom>
        </p:spPr>
      </p:pic>
      <p:grpSp>
        <p:nvGrpSpPr>
          <p:cNvPr id="18" name="Group 17"/>
          <p:cNvGrpSpPr/>
          <p:nvPr/>
        </p:nvGrpSpPr>
        <p:grpSpPr>
          <a:xfrm>
            <a:off x="3373475" y="1580219"/>
            <a:ext cx="5990984" cy="5052909"/>
            <a:chOff x="-134778" y="-404809"/>
            <a:chExt cx="5990984" cy="5052909"/>
          </a:xfrm>
        </p:grpSpPr>
        <p:grpSp>
          <p:nvGrpSpPr>
            <p:cNvPr id="16" name="Group 15"/>
            <p:cNvGrpSpPr/>
            <p:nvPr/>
          </p:nvGrpSpPr>
          <p:grpSpPr>
            <a:xfrm>
              <a:off x="4181931" y="2019249"/>
              <a:ext cx="1674275" cy="1936767"/>
              <a:chOff x="10152960" y="4182584"/>
              <a:chExt cx="1674275" cy="1936767"/>
            </a:xfrm>
          </p:grpSpPr>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660046">
                <a:off x="10152960" y="4182584"/>
                <a:ext cx="1674275" cy="1936767"/>
              </a:xfrm>
              <a:prstGeom prst="rect">
                <a:avLst/>
              </a:prstGeom>
            </p:spPr>
          </p:pic>
          <p:pic>
            <p:nvPicPr>
              <p:cNvPr id="14" name="Picture 1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628183" y="4878504"/>
                <a:ext cx="734392" cy="658330"/>
              </a:xfrm>
              <a:prstGeom prst="rect">
                <a:avLst/>
              </a:prstGeom>
            </p:spPr>
          </p:pic>
        </p:grpSp>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4778" y="-404809"/>
              <a:ext cx="5178188" cy="5052909"/>
            </a:xfrm>
            <a:prstGeom prst="rect">
              <a:avLst/>
            </a:prstGeom>
          </p:spPr>
        </p:pic>
      </p:grpSp>
      <p:grpSp>
        <p:nvGrpSpPr>
          <p:cNvPr id="23" name="Group 22"/>
          <p:cNvGrpSpPr/>
          <p:nvPr/>
        </p:nvGrpSpPr>
        <p:grpSpPr>
          <a:xfrm>
            <a:off x="8478710" y="2697009"/>
            <a:ext cx="2335967" cy="1446550"/>
            <a:chOff x="458511" y="671416"/>
            <a:chExt cx="2335967" cy="1446550"/>
          </a:xfrm>
        </p:grpSpPr>
        <p:sp>
          <p:nvSpPr>
            <p:cNvPr id="19" name="TextBox 18"/>
            <p:cNvSpPr txBox="1"/>
            <p:nvPr/>
          </p:nvSpPr>
          <p:spPr>
            <a:xfrm>
              <a:off x="458511" y="671416"/>
              <a:ext cx="1492653" cy="144655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w="28575">
                    <a:solidFill>
                      <a:prstClr val="black">
                        <a:lumMod val="95000"/>
                        <a:lumOff val="5000"/>
                      </a:prstClr>
                    </a:solidFill>
                  </a:ln>
                  <a:solidFill>
                    <a:prstClr val="white"/>
                  </a:solidFill>
                  <a:effectLst/>
                  <a:uLnTx/>
                  <a:uFillTx/>
                  <a:latin typeface="iCiel Cadena" panose="02000503000000020004" charset="0"/>
                  <a:ea typeface="+mn-ea"/>
                  <a:cs typeface="+mn-cs"/>
                </a:rPr>
                <a:t>+1 </a:t>
              </a:r>
            </a:p>
          </p:txBody>
        </p:sp>
        <p:pic>
          <p:nvPicPr>
            <p:cNvPr id="22" name="Picture 2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677144" y="940815"/>
              <a:ext cx="1117334" cy="1001611"/>
            </a:xfrm>
            <a:prstGeom prst="rect">
              <a:avLst/>
            </a:prstGeom>
          </p:spPr>
        </p:pic>
      </p:grpSp>
      <p:pic>
        <p:nvPicPr>
          <p:cNvPr id="25" name="Nhac-chuong-tin-nhan-ting-ti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680657" y="-739877"/>
            <a:ext cx="609600" cy="609600"/>
          </a:xfrm>
          <a:prstGeom prst="rect">
            <a:avLst/>
          </a:prstGeom>
        </p:spPr>
      </p:pic>
    </p:spTree>
    <p:extLst>
      <p:ext uri="{BB962C8B-B14F-4D97-AF65-F5344CB8AC3E}">
        <p14:creationId xmlns:p14="http://schemas.microsoft.com/office/powerpoint/2010/main" val="8395783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8"/>
                                        </p:tgtEl>
                                      </p:cBhvr>
                                    </p:cmd>
                                  </p:childTnLst>
                                </p:cTn>
                              </p:par>
                              <p:par>
                                <p:cTn id="7" presetID="10"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250"/>
                                        <p:tgtEl>
                                          <p:spTgt spid="12"/>
                                        </p:tgtEl>
                                      </p:cBhvr>
                                    </p:animEffect>
                                  </p:childTnLst>
                                </p:cTn>
                              </p:par>
                              <p:par>
                                <p:cTn id="10" presetID="16" presetClass="entr" presetSubtype="21"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250"/>
                                        <p:tgtEl>
                                          <p:spTgt spid="4"/>
                                        </p:tgtEl>
                                      </p:cBhvr>
                                    </p:animEffect>
                                  </p:childTnLst>
                                </p:cTn>
                              </p:par>
                            </p:childTnLst>
                          </p:cTn>
                        </p:par>
                        <p:par>
                          <p:cTn id="13" fill="hold">
                            <p:stCondLst>
                              <p:cond delay="250"/>
                            </p:stCondLst>
                            <p:childTnLst>
                              <p:par>
                                <p:cTn id="14" presetID="54" presetClass="path" presetSubtype="0" accel="50000" decel="50000" fill="hold" nodeType="afterEffect">
                                  <p:stCondLst>
                                    <p:cond delay="0"/>
                                  </p:stCondLst>
                                  <p:childTnLst>
                                    <p:animMotion origin="layout" path="M -0.34974 -0.19884 C -0.34648 -0.21968 -0.33502 -0.23958 -0.33086 -0.23958 C -0.30521 -0.23958 -0.27877 0.08426 -0.27877 0.4081 C -0.27877 0.24467 -0.26562 0.08426 -0.25325 0.08426 C -0.2401 0.08426 -0.22773 0.24722 -0.22773 0.4081 C -0.22773 0.32755 -0.22122 0.24467 -0.21445 0.24467 C -0.20794 0.24467 -0.2013 0.32523 -0.2013 0.4081 C -0.2013 0.36667 -0.19791 0.32755 -0.19479 0.32755 C -0.1914 0.32755 -0.18815 0.36898 -0.18815 0.4081 C -0.18815 0.3868 -0.18659 0.36667 -0.18489 0.36667 C -0.18398 0.36667 -0.18151 0.3875 -0.18151 0.4081 C -0.18151 0.39768 -0.18073 0.3868 -0.17995 0.3868 C -0.17995 0.38935 -0.17825 0.39676 -0.17825 0.4081 C -0.17825 0.40255 -0.17825 0.39768 -0.17747 0.39768 C -0.17747 0.4 -0.17656 0.40301 -0.17656 0.4081 C -0.17656 0.40555 -0.17656 0.40255 -0.17656 0.4 C -0.17578 0.4 -0.17578 0.40255 -0.17578 0.40555 C -0.17487 0.40555 -0.17487 0.40301 -0.17487 0.4 C -0.17396 0.4 -0.17396 0.40255 -0.17396 0.40555 " pathEditMode="relative" rAng="0" ptsTypes="AAAAAAAAAAAAAAAAAAA">
                                      <p:cBhvr>
                                        <p:cTn id="15" dur="750" fill="hold"/>
                                        <p:tgtEl>
                                          <p:spTgt spid="7"/>
                                        </p:tgtEl>
                                        <p:attrNameLst>
                                          <p:attrName>ppt_x</p:attrName>
                                          <p:attrName>ppt_y</p:attrName>
                                        </p:attrNameLst>
                                      </p:cBhvr>
                                      <p:rCtr x="8789" y="28310"/>
                                    </p:animMotion>
                                  </p:childTnLst>
                                </p:cTn>
                              </p:par>
                            </p:childTnLst>
                          </p:cTn>
                        </p:par>
                        <p:par>
                          <p:cTn id="16" fill="hold">
                            <p:stCondLst>
                              <p:cond delay="1000"/>
                            </p:stCondLst>
                            <p:childTnLst>
                              <p:par>
                                <p:cTn id="17" presetID="1" presetClass="exit" presetSubtype="0" fill="hold" nodeType="after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par>
                          <p:cTn id="19" fill="hold">
                            <p:stCondLst>
                              <p:cond delay="1000"/>
                            </p:stCondLst>
                            <p:childTnLst>
                              <p:par>
                                <p:cTn id="20" presetID="1" presetClass="exit" presetSubtype="0" fill="hold" nodeType="afterEffect">
                                  <p:stCondLst>
                                    <p:cond delay="0"/>
                                  </p:stCondLst>
                                  <p:childTnLst>
                                    <p:set>
                                      <p:cBhvr>
                                        <p:cTn id="21" dur="1" fill="hold">
                                          <p:stCondLst>
                                            <p:cond delay="0"/>
                                          </p:stCondLst>
                                        </p:cTn>
                                        <p:tgtEl>
                                          <p:spTgt spid="12"/>
                                        </p:tgtEl>
                                        <p:attrNameLst>
                                          <p:attrName>style.visibility</p:attrName>
                                        </p:attrNameLst>
                                      </p:cBhvr>
                                      <p:to>
                                        <p:strVal val="hidden"/>
                                      </p:to>
                                    </p:se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par>
                          <p:cTn id="26" fill="hold">
                            <p:stCondLst>
                              <p:cond delay="1500"/>
                            </p:stCondLst>
                            <p:childTnLst>
                              <p:par>
                                <p:cTn id="27" presetID="45" presetClass="entr" presetSubtype="0"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2000"/>
                                        <p:tgtEl>
                                          <p:spTgt spid="18"/>
                                        </p:tgtEl>
                                      </p:cBhvr>
                                    </p:animEffect>
                                    <p:anim calcmode="lin" valueType="num">
                                      <p:cBhvr>
                                        <p:cTn id="30" dur="2000" fill="hold"/>
                                        <p:tgtEl>
                                          <p:spTgt spid="18"/>
                                        </p:tgtEl>
                                        <p:attrNameLst>
                                          <p:attrName>ppt_w</p:attrName>
                                        </p:attrNameLst>
                                      </p:cBhvr>
                                      <p:tavLst>
                                        <p:tav tm="0" fmla="#ppt_w*sin(2.5*pi*$)">
                                          <p:val>
                                            <p:fltVal val="0"/>
                                          </p:val>
                                        </p:tav>
                                        <p:tav tm="100000">
                                          <p:val>
                                            <p:fltVal val="1"/>
                                          </p:val>
                                        </p:tav>
                                      </p:tavLst>
                                    </p:anim>
                                    <p:anim calcmode="lin" valueType="num">
                                      <p:cBhvr>
                                        <p:cTn id="31" dur="2000" fill="hold"/>
                                        <p:tgtEl>
                                          <p:spTgt spid="18"/>
                                        </p:tgtEl>
                                        <p:attrNameLst>
                                          <p:attrName>ppt_h</p:attrName>
                                        </p:attrNameLst>
                                      </p:cBhvr>
                                      <p:tavLst>
                                        <p:tav tm="0">
                                          <p:val>
                                            <p:strVal val="#ppt_h"/>
                                          </p:val>
                                        </p:tav>
                                        <p:tav tm="100000">
                                          <p:val>
                                            <p:strVal val="#ppt_h"/>
                                          </p:val>
                                        </p:tav>
                                      </p:tavLst>
                                    </p:anim>
                                  </p:childTnLst>
                                </p:cTn>
                              </p:par>
                              <p:par>
                                <p:cTn id="32" presetID="14" presetClass="entr" presetSubtype="1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randombar(horizontal)">
                                      <p:cBhvr>
                                        <p:cTn id="34" dur="500"/>
                                        <p:tgtEl>
                                          <p:spTgt spid="23"/>
                                        </p:tgtEl>
                                      </p:cBhvr>
                                    </p:animEffect>
                                  </p:childTnLst>
                                </p:cTn>
                              </p:par>
                              <p:par>
                                <p:cTn id="35" presetID="1" presetClass="mediacall" presetSubtype="0" fill="hold" nodeType="withEffect">
                                  <p:stCondLst>
                                    <p:cond delay="0"/>
                                  </p:stCondLst>
                                  <p:childTnLst>
                                    <p:cmd type="call" cmd="playFrom(0.0)">
                                      <p:cBhvr>
                                        <p:cTn id="36" dur="3448" fill="hold"/>
                                        <p:tgtEl>
                                          <p:spTgt spid="25"/>
                                        </p:tgtEl>
                                      </p:cBhvr>
                                    </p:cmd>
                                  </p:childTnLst>
                                </p:cTn>
                              </p:par>
                              <p:par>
                                <p:cTn id="37" presetID="10"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0" fill="hold" display="0">
                  <p:stCondLst>
                    <p:cond delay="indefinite"/>
                  </p:stCondLst>
                  <p:endCondLst>
                    <p:cond evt="onStopAudio" delay="0">
                      <p:tgtEl>
                        <p:sldTgt/>
                      </p:tgtEl>
                    </p:cond>
                  </p:endCondLst>
                </p:cTn>
                <p:tgtEl>
                  <p:spTgt spid="8"/>
                </p:tgtEl>
              </p:cMediaNode>
            </p:audio>
            <p:audio>
              <p:cMediaNode vol="80000">
                <p:cTn id="41" fill="hold" display="0">
                  <p:stCondLst>
                    <p:cond delay="indefinite"/>
                  </p:stCondLst>
                  <p:endCondLst>
                    <p:cond evt="onStopAudio" delay="0">
                      <p:tgtEl>
                        <p:sldTgt/>
                      </p:tgtEl>
                    </p:cond>
                  </p:endCondLst>
                </p:cTn>
                <p:tgtEl>
                  <p:spTgt spid="25"/>
                </p:tgtEl>
              </p:cMediaNode>
            </p:audio>
            <p:seq concurrent="1" nextAc="seek">
              <p:cTn id="42" restart="whenNotActive" fill="hold" evtFilter="cancelBubble" nodeType="interactiveSeq">
                <p:stCondLst>
                  <p:cond evt="onClick" delay="0">
                    <p:tgtEl>
                      <p:spTgt spid="11"/>
                    </p:tgtEl>
                  </p:cond>
                </p:stCondLst>
                <p:endSync evt="end" delay="0">
                  <p:rtn val="all"/>
                </p:endSync>
                <p:childTnLst>
                  <p:par>
                    <p:cTn id="43" fill="hold">
                      <p:stCondLst>
                        <p:cond delay="0"/>
                      </p:stCondLst>
                      <p:childTnLst>
                        <p:par>
                          <p:cTn id="44" fill="hold">
                            <p:stCondLst>
                              <p:cond delay="0"/>
                            </p:stCondLst>
                            <p:childTnLst>
                              <p:par>
                                <p:cTn id="45" presetID="26" presetClass="emph" presetSubtype="0" fill="hold" nodeType="clickEffect">
                                  <p:stCondLst>
                                    <p:cond delay="0"/>
                                  </p:stCondLst>
                                  <p:childTnLst>
                                    <p:animEffect transition="out" filter="fade">
                                      <p:cBhvr>
                                        <p:cTn id="46" dur="500" tmFilter="0, 0; .2, .5; .8, .5; 1, 0"/>
                                        <p:tgtEl>
                                          <p:spTgt spid="11"/>
                                        </p:tgtEl>
                                      </p:cBhvr>
                                    </p:animEffect>
                                    <p:animScale>
                                      <p:cBhvr>
                                        <p:cTn id="47" dur="250" autoRev="1" fill="hold"/>
                                        <p:tgtEl>
                                          <p:spTgt spid="11"/>
                                        </p:tgtEl>
                                      </p:cBhvr>
                                      <p:by x="105000" y="105000"/>
                                    </p:animScale>
                                  </p:childTnLst>
                                  <p:subTnLst>
                                    <p:audio>
                                      <p:cMediaNode>
                                        <p:cTn display="0" masterRel="sameClick">
                                          <p:stCondLst>
                                            <p:cond evt="begin" delay="0">
                                              <p:tn val="45"/>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11"/>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75000"/>
            <a:lum/>
          </a:blip>
          <a:srcRect/>
          <a:stretch>
            <a:fillRect/>
          </a:stretch>
        </a:blipFill>
        <a:effectLst/>
      </p:bgPr>
    </p:bg>
    <p:spTree>
      <p:nvGrpSpPr>
        <p:cNvPr id="1" name=""/>
        <p:cNvGrpSpPr/>
        <p:nvPr/>
      </p:nvGrpSpPr>
      <p:grpSpPr>
        <a:xfrm>
          <a:off x="0" y="0"/>
          <a:ext cx="0" cy="0"/>
          <a:chOff x="0" y="0"/>
          <a:chExt cx="0" cy="0"/>
        </a:xfrm>
      </p:grpSpPr>
      <p:grpSp>
        <p:nvGrpSpPr>
          <p:cNvPr id="4" name="Group 3"/>
          <p:cNvGrpSpPr/>
          <p:nvPr/>
        </p:nvGrpSpPr>
        <p:grpSpPr>
          <a:xfrm>
            <a:off x="935980" y="-34727"/>
            <a:ext cx="10265420" cy="2461871"/>
            <a:chOff x="885635" y="-48871"/>
            <a:chExt cx="10265420" cy="2461871"/>
          </a:xfrm>
        </p:grpSpPr>
        <p:sp>
          <p:nvSpPr>
            <p:cNvPr id="2" name="Rounded Rectangle 1"/>
            <p:cNvSpPr/>
            <p:nvPr/>
          </p:nvSpPr>
          <p:spPr>
            <a:xfrm>
              <a:off x="991055" y="457200"/>
              <a:ext cx="10160000" cy="1879600"/>
            </a:xfrm>
            <a:prstGeom prst="roundRect">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5635" y="-48871"/>
              <a:ext cx="2505720" cy="2461871"/>
            </a:xfrm>
            <a:prstGeom prst="rect">
              <a:avLst/>
            </a:prstGeom>
          </p:spPr>
        </p:pic>
      </p:gr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48800" y="-330200"/>
            <a:ext cx="2933700" cy="2933700"/>
          </a:xfrm>
          <a:prstGeom prst="rect">
            <a:avLst/>
          </a:prstGeom>
        </p:spPr>
      </p:pic>
      <p:pic>
        <p:nvPicPr>
          <p:cNvPr id="5" name="Picture 4">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2194" y="3384036"/>
            <a:ext cx="3384258" cy="1422439"/>
          </a:xfrm>
          <a:prstGeom prst="rect">
            <a:avLst/>
          </a:prstGeom>
          <a:ln>
            <a:noFill/>
          </a:ln>
        </p:spPr>
      </p:pic>
      <p:pic>
        <p:nvPicPr>
          <p:cNvPr id="13" name="Picture 12">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518974" y="3203374"/>
            <a:ext cx="3384258" cy="1422439"/>
          </a:xfrm>
          <a:prstGeom prst="rect">
            <a:avLst/>
          </a:prstGeom>
        </p:spPr>
      </p:pic>
      <p:sp>
        <p:nvSpPr>
          <p:cNvPr id="22" name="Rectangle 21">
            <a:extLst>
              <a:ext uri="{FF2B5EF4-FFF2-40B4-BE49-F238E27FC236}">
                <a16:creationId xmlns:a16="http://schemas.microsoft.com/office/drawing/2014/main" id="{68CCCB1E-5D6D-4B1D-94ED-906BCD4A2D0C}"/>
              </a:ext>
            </a:extLst>
          </p:cNvPr>
          <p:cNvSpPr/>
          <p:nvPr/>
        </p:nvSpPr>
        <p:spPr>
          <a:xfrm>
            <a:off x="3282640" y="562429"/>
            <a:ext cx="6004868" cy="1620570"/>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50" normalizeH="0" baseline="0" noProof="0" dirty="0" err="1">
                <a:ln w="9525" cmpd="sng">
                  <a:solidFill>
                    <a:prstClr val="black">
                      <a:lumMod val="85000"/>
                      <a:lumOff val="15000"/>
                    </a:prstClr>
                  </a:solidFill>
                  <a:prstDash val="solid"/>
                </a:ln>
                <a:solidFill>
                  <a:srgbClr val="EB701D"/>
                </a:solidFill>
                <a:effectLst>
                  <a:glow rad="38100">
                    <a:srgbClr val="5B9BD5">
                      <a:alpha val="40000"/>
                    </a:srgbClr>
                  </a:glow>
                </a:effectLst>
                <a:uLnTx/>
                <a:uFillTx/>
                <a:ea typeface="Tahoma" panose="020B0604030504040204" pitchFamily="34" charset="0"/>
                <a:cs typeface="Tahoma" panose="020B0604030504040204" pitchFamily="34" charset="0"/>
              </a:rPr>
              <a:t>Trường</a:t>
            </a:r>
            <a:r>
              <a:rPr kumimoji="0" lang="en-US" sz="5400" b="1" i="0" u="none" strike="noStrike" kern="0" cap="none" spc="50" normalizeH="0" noProof="0" dirty="0">
                <a:ln w="9525" cmpd="sng">
                  <a:solidFill>
                    <a:prstClr val="black">
                      <a:lumMod val="85000"/>
                      <a:lumOff val="15000"/>
                    </a:prstClr>
                  </a:solidFill>
                  <a:prstDash val="solid"/>
                </a:ln>
                <a:solidFill>
                  <a:srgbClr val="EB701D"/>
                </a:solidFill>
                <a:effectLst>
                  <a:glow rad="38100">
                    <a:srgbClr val="5B9BD5">
                      <a:alpha val="40000"/>
                    </a:srgbClr>
                  </a:glow>
                </a:effectLst>
                <a:uLnTx/>
                <a:uFillTx/>
                <a:ea typeface="Tahoma" panose="020B0604030504040204" pitchFamily="34" charset="0"/>
                <a:cs typeface="Tahoma" panose="020B0604030504040204" pitchFamily="34" charset="0"/>
              </a:rPr>
              <a:t> Sa </a:t>
            </a:r>
            <a:r>
              <a:rPr kumimoji="0" lang="en-US" sz="5400" b="1" i="0" u="none" strike="noStrike" kern="0" cap="none" spc="50" normalizeH="0" noProof="0" dirty="0" err="1">
                <a:ln w="9525" cmpd="sng">
                  <a:solidFill>
                    <a:prstClr val="black">
                      <a:lumMod val="85000"/>
                      <a:lumOff val="15000"/>
                    </a:prstClr>
                  </a:solidFill>
                  <a:prstDash val="solid"/>
                </a:ln>
                <a:solidFill>
                  <a:srgbClr val="EB701D"/>
                </a:solidFill>
                <a:effectLst>
                  <a:glow rad="38100">
                    <a:srgbClr val="5B9BD5">
                      <a:alpha val="40000"/>
                    </a:srgbClr>
                  </a:glow>
                </a:effectLst>
                <a:uLnTx/>
                <a:uFillTx/>
                <a:ea typeface="Tahoma" panose="020B0604030504040204" pitchFamily="34" charset="0"/>
                <a:cs typeface="Tahoma" panose="020B0604030504040204" pitchFamily="34" charset="0"/>
              </a:rPr>
              <a:t>thuộc</a:t>
            </a:r>
            <a:r>
              <a:rPr kumimoji="0" lang="en-US" sz="5400" b="1" i="0" u="none" strike="noStrike" kern="0" cap="none" spc="50" normalizeH="0" noProof="0" dirty="0">
                <a:ln w="9525" cmpd="sng">
                  <a:solidFill>
                    <a:prstClr val="black">
                      <a:lumMod val="85000"/>
                      <a:lumOff val="15000"/>
                    </a:prstClr>
                  </a:solidFill>
                  <a:prstDash val="solid"/>
                </a:ln>
                <a:solidFill>
                  <a:srgbClr val="EB701D"/>
                </a:solidFill>
                <a:effectLst>
                  <a:glow rad="38100">
                    <a:srgbClr val="5B9BD5">
                      <a:alpha val="40000"/>
                    </a:srgbClr>
                  </a:glow>
                </a:effectLst>
                <a:uLnTx/>
                <a:uFillTx/>
                <a:ea typeface="Tahoma" panose="020B0604030504040204" pitchFamily="34" charset="0"/>
                <a:cs typeface="Tahoma" panose="020B0604030504040204" pitchFamily="34" charset="0"/>
              </a:rPr>
              <a:t> </a:t>
            </a:r>
            <a:r>
              <a:rPr kumimoji="0" lang="en-US" sz="5400" b="1" i="0" u="none" strike="noStrike" kern="0" cap="none" spc="50" normalizeH="0" noProof="0" dirty="0" err="1">
                <a:ln w="9525" cmpd="sng">
                  <a:solidFill>
                    <a:prstClr val="black">
                      <a:lumMod val="85000"/>
                      <a:lumOff val="15000"/>
                    </a:prstClr>
                  </a:solidFill>
                  <a:prstDash val="solid"/>
                </a:ln>
                <a:solidFill>
                  <a:srgbClr val="EB701D"/>
                </a:solidFill>
                <a:effectLst>
                  <a:glow rad="38100">
                    <a:srgbClr val="5B9BD5">
                      <a:alpha val="40000"/>
                    </a:srgbClr>
                  </a:glow>
                </a:effectLst>
                <a:uLnTx/>
                <a:uFillTx/>
                <a:ea typeface="Tahoma" panose="020B0604030504040204" pitchFamily="34" charset="0"/>
                <a:cs typeface="Tahoma" panose="020B0604030504040204" pitchFamily="34" charset="0"/>
              </a:rPr>
              <a:t>nước</a:t>
            </a:r>
            <a:r>
              <a:rPr kumimoji="0" lang="en-US" sz="5400" b="1" i="0" u="none" strike="noStrike" kern="0" cap="none" spc="50" normalizeH="0" noProof="0" dirty="0">
                <a:ln w="9525" cmpd="sng">
                  <a:solidFill>
                    <a:prstClr val="black">
                      <a:lumMod val="85000"/>
                      <a:lumOff val="15000"/>
                    </a:prstClr>
                  </a:solidFill>
                  <a:prstDash val="solid"/>
                </a:ln>
                <a:solidFill>
                  <a:srgbClr val="EB701D"/>
                </a:solidFill>
                <a:effectLst>
                  <a:glow rad="38100">
                    <a:srgbClr val="5B9BD5">
                      <a:alpha val="40000"/>
                    </a:srgbClr>
                  </a:glow>
                </a:effectLst>
                <a:uLnTx/>
                <a:uFillTx/>
                <a:ea typeface="Tahoma" panose="020B0604030504040204" pitchFamily="34" charset="0"/>
                <a:cs typeface="Tahoma" panose="020B0604030504040204" pitchFamily="34" charset="0"/>
              </a:rPr>
              <a:t> </a:t>
            </a:r>
            <a:r>
              <a:rPr kumimoji="0" lang="en-US" sz="5400" b="1" i="0" u="none" strike="noStrike" kern="0" cap="none" spc="50" normalizeH="0" noProof="0" dirty="0" err="1">
                <a:ln w="9525" cmpd="sng">
                  <a:solidFill>
                    <a:prstClr val="black">
                      <a:lumMod val="85000"/>
                      <a:lumOff val="15000"/>
                    </a:prstClr>
                  </a:solidFill>
                  <a:prstDash val="solid"/>
                </a:ln>
                <a:solidFill>
                  <a:srgbClr val="EB701D"/>
                </a:solidFill>
                <a:effectLst>
                  <a:glow rad="38100">
                    <a:srgbClr val="5B9BD5">
                      <a:alpha val="40000"/>
                    </a:srgbClr>
                  </a:glow>
                </a:effectLst>
                <a:uLnTx/>
                <a:uFillTx/>
                <a:ea typeface="Tahoma" panose="020B0604030504040204" pitchFamily="34" charset="0"/>
                <a:cs typeface="Tahoma" panose="020B0604030504040204" pitchFamily="34" charset="0"/>
              </a:rPr>
              <a:t>nào</a:t>
            </a:r>
            <a:r>
              <a:rPr kumimoji="0" lang="en-US" sz="5400" b="1" i="0" u="none" strike="noStrike" kern="0" cap="none" spc="50" normalizeH="0" noProof="0" dirty="0">
                <a:ln w="9525" cmpd="sng">
                  <a:solidFill>
                    <a:prstClr val="black">
                      <a:lumMod val="85000"/>
                      <a:lumOff val="15000"/>
                    </a:prstClr>
                  </a:solidFill>
                  <a:prstDash val="solid"/>
                </a:ln>
                <a:solidFill>
                  <a:srgbClr val="EB701D"/>
                </a:solidFill>
                <a:effectLst>
                  <a:glow rad="38100">
                    <a:srgbClr val="5B9BD5">
                      <a:alpha val="40000"/>
                    </a:srgbClr>
                  </a:glow>
                </a:effectLst>
                <a:uLnTx/>
                <a:uFillTx/>
                <a:ea typeface="Tahoma" panose="020B0604030504040204" pitchFamily="34" charset="0"/>
                <a:cs typeface="Tahoma" panose="020B0604030504040204" pitchFamily="34" charset="0"/>
              </a:rPr>
              <a:t>?</a:t>
            </a:r>
            <a:endParaRPr kumimoji="0" lang="en-US" sz="5400" b="1" i="0" u="none" strike="noStrike" kern="0" cap="none" spc="50" normalizeH="0" baseline="0" noProof="0" dirty="0">
              <a:ln w="9525" cmpd="sng">
                <a:solidFill>
                  <a:prstClr val="black">
                    <a:lumMod val="85000"/>
                    <a:lumOff val="15000"/>
                  </a:prstClr>
                </a:solidFill>
                <a:prstDash val="solid"/>
              </a:ln>
              <a:solidFill>
                <a:srgbClr val="EB701D"/>
              </a:solidFill>
              <a:effectLst>
                <a:glow rad="38100">
                  <a:srgbClr val="5B9BD5">
                    <a:alpha val="40000"/>
                  </a:srgbClr>
                </a:glow>
              </a:effectLst>
              <a:uLnTx/>
              <a:uFillTx/>
              <a:ea typeface="Tahoma" panose="020B0604030504040204" pitchFamily="34" charset="0"/>
              <a:cs typeface="Tahoma" panose="020B0604030504040204" pitchFamily="34" charset="0"/>
            </a:endParaRPr>
          </a:p>
        </p:txBody>
      </p:sp>
      <p:pic>
        <p:nvPicPr>
          <p:cNvPr id="23" name="Picture 22">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1689" y="5098536"/>
            <a:ext cx="3384258" cy="1422439"/>
          </a:xfrm>
          <a:prstGeom prst="rect">
            <a:avLst/>
          </a:prstGeom>
        </p:spPr>
      </p:pic>
      <p:pic>
        <p:nvPicPr>
          <p:cNvPr id="24" name="Picture 23">
            <a:hlinkClick r:id="rId7"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595379" y="5098536"/>
            <a:ext cx="3384258" cy="1422439"/>
          </a:xfrm>
          <a:prstGeom prst="rect">
            <a:avLst/>
          </a:prstGeom>
        </p:spPr>
      </p:pic>
      <p:grpSp>
        <p:nvGrpSpPr>
          <p:cNvPr id="35" name="Group 34"/>
          <p:cNvGrpSpPr/>
          <p:nvPr/>
        </p:nvGrpSpPr>
        <p:grpSpPr>
          <a:xfrm>
            <a:off x="3985437" y="2941753"/>
            <a:ext cx="1001611" cy="1531482"/>
            <a:chOff x="3985437" y="2941753"/>
            <a:chExt cx="1001611" cy="1531482"/>
          </a:xfrm>
        </p:grpSpPr>
        <p:pic>
          <p:nvPicPr>
            <p:cNvPr id="15" name="Picture 14">
              <a:hlinkClick r:id="rId7" action="ppaction://hlinksldjump"/>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1594" b="100000" l="1786" r="98929"/>
                      </a14:imgEffect>
                    </a14:imgLayer>
                  </a14:imgProps>
                </a:ext>
                <a:ext uri="{28A0092B-C50C-407E-A947-70E740481C1C}">
                  <a14:useLocalDpi xmlns:a14="http://schemas.microsoft.com/office/drawing/2010/main" val="0"/>
                </a:ext>
              </a:extLst>
            </a:blip>
            <a:stretch>
              <a:fillRect/>
            </a:stretch>
          </p:blipFill>
          <p:spPr>
            <a:xfrm rot="2950667">
              <a:off x="3927576" y="3413762"/>
              <a:ext cx="1117334" cy="1001611"/>
            </a:xfrm>
            <a:prstGeom prst="rect">
              <a:avLst/>
            </a:prstGeom>
          </p:spPr>
        </p:pic>
        <p:sp>
          <p:nvSpPr>
            <p:cNvPr id="8" name="TextBox 7">
              <a:hlinkClick r:id="rId7" action="ppaction://hlinksldjump"/>
            </p:cNvPr>
            <p:cNvSpPr txBox="1"/>
            <p:nvPr/>
          </p:nvSpPr>
          <p:spPr>
            <a:xfrm>
              <a:off x="4396412" y="2941753"/>
              <a:ext cx="540533"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prstClr val="black"/>
                    </a:solidFill>
                  </a:ln>
                  <a:solidFill>
                    <a:srgbClr val="C37930"/>
                  </a:solidFill>
                  <a:effectLst/>
                  <a:uLnTx/>
                  <a:uFillTx/>
                  <a:ea typeface="+mn-ea"/>
                  <a:cs typeface="+mn-cs"/>
                </a:rPr>
                <a:t>A</a:t>
              </a:r>
            </a:p>
          </p:txBody>
        </p:sp>
      </p:grpSp>
      <p:grpSp>
        <p:nvGrpSpPr>
          <p:cNvPr id="36" name="Group 35"/>
          <p:cNvGrpSpPr/>
          <p:nvPr/>
        </p:nvGrpSpPr>
        <p:grpSpPr>
          <a:xfrm flipH="1">
            <a:off x="6836631" y="3126366"/>
            <a:ext cx="1019066" cy="1478979"/>
            <a:chOff x="3901682" y="4683256"/>
            <a:chExt cx="1333064" cy="1859147"/>
          </a:xfrm>
        </p:grpSpPr>
        <p:pic>
          <p:nvPicPr>
            <p:cNvPr id="25" name="Picture 24">
              <a:hlinkClick r:id="rId9"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950667">
              <a:off x="3824673" y="5132330"/>
              <a:ext cx="1487082" cy="1333064"/>
            </a:xfrm>
            <a:prstGeom prst="rect">
              <a:avLst/>
            </a:prstGeom>
          </p:spPr>
        </p:pic>
        <p:sp>
          <p:nvSpPr>
            <p:cNvPr id="28" name="TextBox 27">
              <a:hlinkClick r:id="rId9" action="ppaction://hlinksldjump"/>
            </p:cNvPr>
            <p:cNvSpPr txBox="1"/>
            <p:nvPr/>
          </p:nvSpPr>
          <p:spPr>
            <a:xfrm>
              <a:off x="4317223" y="4683256"/>
              <a:ext cx="673533" cy="1044603"/>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prstClr val="black"/>
                    </a:solidFill>
                  </a:ln>
                  <a:solidFill>
                    <a:srgbClr val="C37930"/>
                  </a:solidFill>
                  <a:effectLst/>
                  <a:uLnTx/>
                  <a:uFillTx/>
                  <a:ea typeface="+mn-ea"/>
                  <a:cs typeface="+mn-cs"/>
                </a:rPr>
                <a:t>B</a:t>
              </a:r>
            </a:p>
          </p:txBody>
        </p:sp>
      </p:grpSp>
      <p:grpSp>
        <p:nvGrpSpPr>
          <p:cNvPr id="37" name="Group 36"/>
          <p:cNvGrpSpPr/>
          <p:nvPr/>
        </p:nvGrpSpPr>
        <p:grpSpPr>
          <a:xfrm flipH="1">
            <a:off x="3966319" y="4732281"/>
            <a:ext cx="1001611" cy="1570159"/>
            <a:chOff x="6897095" y="2964459"/>
            <a:chExt cx="1001611" cy="1570159"/>
          </a:xfrm>
        </p:grpSpPr>
        <p:pic>
          <p:nvPicPr>
            <p:cNvPr id="26" name="Picture 25">
              <a:hlinkClick r:id="rId7" action="ppaction://hlinksldjump"/>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8649333" flipH="1">
              <a:off x="6839234" y="3475145"/>
              <a:ext cx="1117334" cy="1001611"/>
            </a:xfrm>
            <a:prstGeom prst="rect">
              <a:avLst/>
            </a:prstGeom>
          </p:spPr>
        </p:pic>
        <p:sp>
          <p:nvSpPr>
            <p:cNvPr id="29" name="TextBox 28">
              <a:hlinkClick r:id="rId7" action="ppaction://hlinksldjump"/>
            </p:cNvPr>
            <p:cNvSpPr txBox="1"/>
            <p:nvPr/>
          </p:nvSpPr>
          <p:spPr>
            <a:xfrm>
              <a:off x="7033099" y="2964459"/>
              <a:ext cx="51488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prstClr val="black"/>
                    </a:solidFill>
                  </a:ln>
                  <a:solidFill>
                    <a:srgbClr val="C37930"/>
                  </a:solidFill>
                  <a:effectLst/>
                  <a:uLnTx/>
                  <a:uFillTx/>
                  <a:ea typeface="+mn-ea"/>
                  <a:cs typeface="+mn-cs"/>
                </a:rPr>
                <a:t>C</a:t>
              </a:r>
            </a:p>
          </p:txBody>
        </p:sp>
      </p:grpSp>
      <p:grpSp>
        <p:nvGrpSpPr>
          <p:cNvPr id="38" name="Group 37"/>
          <p:cNvGrpSpPr/>
          <p:nvPr/>
        </p:nvGrpSpPr>
        <p:grpSpPr>
          <a:xfrm>
            <a:off x="6780706" y="4686364"/>
            <a:ext cx="1333064" cy="1866931"/>
            <a:chOff x="6780706" y="4686364"/>
            <a:chExt cx="1333064" cy="1866931"/>
          </a:xfrm>
        </p:grpSpPr>
        <p:pic>
          <p:nvPicPr>
            <p:cNvPr id="27" name="Picture 26">
              <a:hlinkClick r:id="rId7"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8649333" flipH="1">
              <a:off x="6703697" y="5143222"/>
              <a:ext cx="1487082" cy="1333064"/>
            </a:xfrm>
            <a:prstGeom prst="rect">
              <a:avLst/>
            </a:prstGeom>
          </p:spPr>
        </p:pic>
        <p:sp>
          <p:nvSpPr>
            <p:cNvPr id="30" name="TextBox 29">
              <a:hlinkClick r:id="rId7" action="ppaction://hlinksldjump"/>
            </p:cNvPr>
            <p:cNvSpPr txBox="1"/>
            <p:nvPr/>
          </p:nvSpPr>
          <p:spPr>
            <a:xfrm>
              <a:off x="6971899" y="4686364"/>
              <a:ext cx="558166"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prstClr val="black"/>
                    </a:solidFill>
                  </a:ln>
                  <a:solidFill>
                    <a:srgbClr val="C37930"/>
                  </a:solidFill>
                  <a:effectLst/>
                  <a:uLnTx/>
                  <a:uFillTx/>
                  <a:ea typeface="+mn-ea"/>
                  <a:cs typeface="+mn-cs"/>
                </a:rPr>
                <a:t>D</a:t>
              </a:r>
            </a:p>
          </p:txBody>
        </p:sp>
      </p:grpSp>
      <p:sp>
        <p:nvSpPr>
          <p:cNvPr id="31" name="TextBox 30">
            <a:hlinkClick r:id="rId9" action="ppaction://hlinksldjump"/>
          </p:cNvPr>
          <p:cNvSpPr txBox="1"/>
          <p:nvPr/>
        </p:nvSpPr>
        <p:spPr>
          <a:xfrm>
            <a:off x="7987277" y="3499417"/>
            <a:ext cx="2315249"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solidFill>
                    <a:prstClr val="black">
                      <a:lumMod val="95000"/>
                      <a:lumOff val="5000"/>
                    </a:prstClr>
                  </a:solidFill>
                </a:ln>
                <a:solidFill>
                  <a:prstClr val="white"/>
                </a:solidFill>
                <a:effectLst/>
                <a:uLnTx/>
                <a:uFillTx/>
                <a:ea typeface="+mn-ea"/>
                <a:cs typeface="+mn-cs"/>
              </a:rPr>
              <a:t>Việt</a:t>
            </a:r>
            <a:r>
              <a:rPr kumimoji="0" lang="en-US" sz="4400" b="0" i="0" u="none" strike="noStrike" kern="1200" cap="none" spc="0" normalizeH="0" noProof="0" dirty="0">
                <a:ln>
                  <a:solidFill>
                    <a:prstClr val="black">
                      <a:lumMod val="95000"/>
                      <a:lumOff val="5000"/>
                    </a:prstClr>
                  </a:solidFill>
                </a:ln>
                <a:solidFill>
                  <a:prstClr val="white"/>
                </a:solidFill>
                <a:effectLst/>
                <a:uLnTx/>
                <a:uFillTx/>
                <a:ea typeface="+mn-ea"/>
                <a:cs typeface="+mn-cs"/>
              </a:rPr>
              <a:t> Nam</a:t>
            </a:r>
            <a:endParaRPr kumimoji="0" lang="en-US" sz="4400" b="0" i="0" u="none" strike="noStrike" kern="1200" cap="none" spc="0" normalizeH="0" baseline="0" noProof="0" dirty="0">
              <a:ln>
                <a:solidFill>
                  <a:prstClr val="black">
                    <a:lumMod val="95000"/>
                    <a:lumOff val="5000"/>
                  </a:prstClr>
                </a:solidFill>
              </a:ln>
              <a:solidFill>
                <a:prstClr val="white"/>
              </a:solidFill>
              <a:effectLst/>
              <a:uLnTx/>
              <a:uFillTx/>
              <a:ea typeface="+mn-ea"/>
              <a:cs typeface="+mn-cs"/>
            </a:endParaRPr>
          </a:p>
        </p:txBody>
      </p:sp>
      <p:sp>
        <p:nvSpPr>
          <p:cNvPr id="32" name="TextBox 31">
            <a:hlinkClick r:id="rId7" action="ppaction://hlinksldjump"/>
          </p:cNvPr>
          <p:cNvSpPr txBox="1"/>
          <p:nvPr/>
        </p:nvSpPr>
        <p:spPr>
          <a:xfrm>
            <a:off x="8283544" y="5425034"/>
            <a:ext cx="2444900"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dirty="0" err="1">
                <a:ln>
                  <a:solidFill>
                    <a:prstClr val="black">
                      <a:lumMod val="95000"/>
                      <a:lumOff val="5000"/>
                    </a:prstClr>
                  </a:solidFill>
                </a:ln>
                <a:solidFill>
                  <a:prstClr val="white"/>
                </a:solidFill>
              </a:rPr>
              <a:t>Hàn</a:t>
            </a:r>
            <a:r>
              <a:rPr lang="en-US" sz="4400" dirty="0">
                <a:ln>
                  <a:solidFill>
                    <a:prstClr val="black">
                      <a:lumMod val="95000"/>
                      <a:lumOff val="5000"/>
                    </a:prstClr>
                  </a:solidFill>
                </a:ln>
                <a:solidFill>
                  <a:prstClr val="white"/>
                </a:solidFill>
              </a:rPr>
              <a:t> </a:t>
            </a:r>
            <a:r>
              <a:rPr lang="en-US" sz="4400" dirty="0" err="1">
                <a:ln>
                  <a:solidFill>
                    <a:prstClr val="black">
                      <a:lumMod val="95000"/>
                      <a:lumOff val="5000"/>
                    </a:prstClr>
                  </a:solidFill>
                </a:ln>
                <a:solidFill>
                  <a:prstClr val="white"/>
                </a:solidFill>
              </a:rPr>
              <a:t>Quốc</a:t>
            </a:r>
            <a:endParaRPr kumimoji="0" lang="en-US" sz="4400" b="0" i="0" u="none" strike="noStrike" kern="1200" cap="none" spc="0" normalizeH="0" baseline="0" noProof="0" dirty="0">
              <a:ln>
                <a:solidFill>
                  <a:prstClr val="black">
                    <a:lumMod val="95000"/>
                    <a:lumOff val="5000"/>
                  </a:prstClr>
                </a:solidFill>
              </a:ln>
              <a:solidFill>
                <a:prstClr val="white"/>
              </a:solidFill>
              <a:effectLst/>
              <a:uLnTx/>
              <a:uFillTx/>
              <a:ea typeface="+mn-ea"/>
              <a:cs typeface="+mn-cs"/>
            </a:endParaRPr>
          </a:p>
        </p:txBody>
      </p:sp>
      <p:sp>
        <p:nvSpPr>
          <p:cNvPr id="33" name="TextBox 32">
            <a:hlinkClick r:id="rId7" action="ppaction://hlinksldjump"/>
          </p:cNvPr>
          <p:cNvSpPr txBox="1"/>
          <p:nvPr/>
        </p:nvSpPr>
        <p:spPr>
          <a:xfrm>
            <a:off x="1379105" y="5425034"/>
            <a:ext cx="2823465"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solidFill>
                    <a:prstClr val="black">
                      <a:lumMod val="95000"/>
                      <a:lumOff val="5000"/>
                    </a:prstClr>
                  </a:solidFill>
                </a:ln>
                <a:solidFill>
                  <a:prstClr val="white"/>
                </a:solidFill>
                <a:effectLst/>
                <a:uLnTx/>
                <a:uFillTx/>
                <a:ea typeface="+mn-ea"/>
                <a:cs typeface="+mn-cs"/>
              </a:rPr>
              <a:t>Trung</a:t>
            </a:r>
            <a:r>
              <a:rPr kumimoji="0" lang="en-US" sz="4400" b="0" i="0" u="none" strike="noStrike" kern="1200" cap="none" spc="0" normalizeH="0" baseline="0" noProof="0" dirty="0">
                <a:ln>
                  <a:solidFill>
                    <a:prstClr val="black">
                      <a:lumMod val="95000"/>
                      <a:lumOff val="5000"/>
                    </a:prstClr>
                  </a:solidFill>
                </a:ln>
                <a:solidFill>
                  <a:prstClr val="white"/>
                </a:solidFill>
                <a:effectLst/>
                <a:uLnTx/>
                <a:uFillTx/>
                <a:ea typeface="+mn-ea"/>
                <a:cs typeface="+mn-cs"/>
              </a:rPr>
              <a:t> </a:t>
            </a:r>
            <a:r>
              <a:rPr kumimoji="0" lang="en-US" sz="4400" b="0" i="0" u="none" strike="noStrike" kern="1200" cap="none" spc="0" normalizeH="0" baseline="0" noProof="0" dirty="0" err="1">
                <a:ln>
                  <a:solidFill>
                    <a:prstClr val="black">
                      <a:lumMod val="95000"/>
                      <a:lumOff val="5000"/>
                    </a:prstClr>
                  </a:solidFill>
                </a:ln>
                <a:solidFill>
                  <a:prstClr val="white"/>
                </a:solidFill>
                <a:effectLst/>
                <a:uLnTx/>
                <a:uFillTx/>
                <a:ea typeface="+mn-ea"/>
                <a:cs typeface="+mn-cs"/>
              </a:rPr>
              <a:t>Quốc</a:t>
            </a:r>
            <a:endParaRPr kumimoji="0" lang="en-US" sz="4400" b="0" i="0" u="none" strike="noStrike" kern="1200" cap="none" spc="0" normalizeH="0" baseline="0" noProof="0" dirty="0">
              <a:ln>
                <a:solidFill>
                  <a:prstClr val="black">
                    <a:lumMod val="95000"/>
                    <a:lumOff val="5000"/>
                  </a:prstClr>
                </a:solidFill>
              </a:ln>
              <a:solidFill>
                <a:prstClr val="white"/>
              </a:solidFill>
              <a:effectLst/>
              <a:uLnTx/>
              <a:uFillTx/>
              <a:ea typeface="+mn-ea"/>
              <a:cs typeface="+mn-cs"/>
            </a:endParaRPr>
          </a:p>
        </p:txBody>
      </p:sp>
      <p:sp>
        <p:nvSpPr>
          <p:cNvPr id="34" name="TextBox 33">
            <a:hlinkClick r:id="rId7" action="ppaction://hlinksldjump"/>
          </p:cNvPr>
          <p:cNvSpPr txBox="1"/>
          <p:nvPr/>
        </p:nvSpPr>
        <p:spPr>
          <a:xfrm>
            <a:off x="1135446" y="3629126"/>
            <a:ext cx="2967479"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solidFill>
                    <a:prstClr val="black">
                      <a:lumMod val="95000"/>
                      <a:lumOff val="5000"/>
                    </a:prstClr>
                  </a:solidFill>
                </a:ln>
                <a:solidFill>
                  <a:prstClr val="white"/>
                </a:solidFill>
                <a:effectLst/>
                <a:uLnTx/>
                <a:uFillTx/>
                <a:ea typeface="+mn-ea"/>
                <a:cs typeface="+mn-cs"/>
              </a:rPr>
              <a:t>In</a:t>
            </a:r>
            <a:r>
              <a:rPr kumimoji="0" lang="en-US" sz="4400" b="0" i="0" u="none" strike="noStrike" kern="1200" cap="none" spc="0" normalizeH="0" noProof="0" dirty="0">
                <a:ln>
                  <a:solidFill>
                    <a:prstClr val="black">
                      <a:lumMod val="95000"/>
                      <a:lumOff val="5000"/>
                    </a:prstClr>
                  </a:solidFill>
                </a:ln>
                <a:solidFill>
                  <a:prstClr val="white"/>
                </a:solidFill>
                <a:effectLst/>
                <a:uLnTx/>
                <a:uFillTx/>
                <a:ea typeface="+mn-ea"/>
                <a:cs typeface="+mn-cs"/>
              </a:rPr>
              <a:t> </a:t>
            </a:r>
            <a:r>
              <a:rPr kumimoji="0" lang="en-US" sz="4400" b="0" i="0" u="none" strike="noStrike" kern="1200" cap="none" spc="0" normalizeH="0" noProof="0" dirty="0" err="1">
                <a:ln>
                  <a:solidFill>
                    <a:prstClr val="black">
                      <a:lumMod val="95000"/>
                      <a:lumOff val="5000"/>
                    </a:prstClr>
                  </a:solidFill>
                </a:ln>
                <a:solidFill>
                  <a:prstClr val="white"/>
                </a:solidFill>
                <a:effectLst/>
                <a:uLnTx/>
                <a:uFillTx/>
                <a:ea typeface="+mn-ea"/>
                <a:cs typeface="+mn-cs"/>
              </a:rPr>
              <a:t>đô</a:t>
            </a:r>
            <a:r>
              <a:rPr kumimoji="0" lang="en-US" sz="4400" b="0" i="0" u="none" strike="noStrike" kern="1200" cap="none" spc="0" normalizeH="0" noProof="0" dirty="0">
                <a:ln>
                  <a:solidFill>
                    <a:prstClr val="black">
                      <a:lumMod val="95000"/>
                      <a:lumOff val="5000"/>
                    </a:prstClr>
                  </a:solidFill>
                </a:ln>
                <a:solidFill>
                  <a:prstClr val="white"/>
                </a:solidFill>
                <a:effectLst/>
                <a:uLnTx/>
                <a:uFillTx/>
                <a:ea typeface="+mn-ea"/>
                <a:cs typeface="+mn-cs"/>
              </a:rPr>
              <a:t> </a:t>
            </a:r>
            <a:r>
              <a:rPr kumimoji="0" lang="en-US" sz="4400" b="0" i="0" u="none" strike="noStrike" kern="1200" cap="none" spc="0" normalizeH="0" noProof="0" dirty="0" err="1">
                <a:ln>
                  <a:solidFill>
                    <a:prstClr val="black">
                      <a:lumMod val="95000"/>
                      <a:lumOff val="5000"/>
                    </a:prstClr>
                  </a:solidFill>
                </a:ln>
                <a:solidFill>
                  <a:prstClr val="white"/>
                </a:solidFill>
                <a:effectLst/>
                <a:uLnTx/>
                <a:uFillTx/>
                <a:ea typeface="+mn-ea"/>
                <a:cs typeface="+mn-cs"/>
              </a:rPr>
              <a:t>nê</a:t>
            </a:r>
            <a:r>
              <a:rPr kumimoji="0" lang="en-US" sz="4400" b="0" i="0" u="none" strike="noStrike" kern="1200" cap="none" spc="0" normalizeH="0" noProof="0" dirty="0">
                <a:ln>
                  <a:solidFill>
                    <a:prstClr val="black">
                      <a:lumMod val="95000"/>
                      <a:lumOff val="5000"/>
                    </a:prstClr>
                  </a:solidFill>
                </a:ln>
                <a:solidFill>
                  <a:prstClr val="white"/>
                </a:solidFill>
                <a:effectLst/>
                <a:uLnTx/>
                <a:uFillTx/>
                <a:ea typeface="+mn-ea"/>
                <a:cs typeface="+mn-cs"/>
              </a:rPr>
              <a:t> xi a</a:t>
            </a:r>
            <a:endParaRPr kumimoji="0" lang="en-US" sz="4400" b="0" i="0" u="none" strike="noStrike" kern="1200" cap="none" spc="0" normalizeH="0" baseline="0" noProof="0" dirty="0">
              <a:ln>
                <a:solidFill>
                  <a:prstClr val="black">
                    <a:lumMod val="95000"/>
                    <a:lumOff val="5000"/>
                  </a:prstClr>
                </a:solidFill>
              </a:ln>
              <a:solidFill>
                <a:prstClr val="white"/>
              </a:solidFill>
              <a:effectLst/>
              <a:uLnTx/>
              <a:uFillTx/>
              <a:ea typeface="+mn-ea"/>
              <a:cs typeface="+mn-cs"/>
            </a:endParaRPr>
          </a:p>
        </p:txBody>
      </p:sp>
    </p:spTree>
    <p:extLst>
      <p:ext uri="{BB962C8B-B14F-4D97-AF65-F5344CB8AC3E}">
        <p14:creationId xmlns:p14="http://schemas.microsoft.com/office/powerpoint/2010/main" val="13474004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barn(inVertical)">
                                      <p:cBhvr>
                                        <p:cTn id="12" dur="500"/>
                                        <p:tgtEl>
                                          <p:spTgt spid="22">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3" presetID="32" presetClass="emph" presetSubtype="0" repeatCount="indefinite" fill="hold" nodeType="withEffect">
                                  <p:stCondLst>
                                    <p:cond delay="0"/>
                                  </p:stCondLst>
                                  <p:childTnLst>
                                    <p:animRot by="120000">
                                      <p:cBhvr>
                                        <p:cTn id="14" dur="100" fill="hold">
                                          <p:stCondLst>
                                            <p:cond delay="0"/>
                                          </p:stCondLst>
                                        </p:cTn>
                                        <p:tgtEl>
                                          <p:spTgt spid="3"/>
                                        </p:tgtEl>
                                        <p:attrNameLst>
                                          <p:attrName>r</p:attrName>
                                        </p:attrNameLst>
                                      </p:cBhvr>
                                    </p:animRot>
                                    <p:animRot by="-240000">
                                      <p:cBhvr>
                                        <p:cTn id="15" dur="200" fill="hold">
                                          <p:stCondLst>
                                            <p:cond delay="200"/>
                                          </p:stCondLst>
                                        </p:cTn>
                                        <p:tgtEl>
                                          <p:spTgt spid="3"/>
                                        </p:tgtEl>
                                        <p:attrNameLst>
                                          <p:attrName>r</p:attrName>
                                        </p:attrNameLst>
                                      </p:cBhvr>
                                    </p:animRot>
                                    <p:animRot by="240000">
                                      <p:cBhvr>
                                        <p:cTn id="16" dur="200" fill="hold">
                                          <p:stCondLst>
                                            <p:cond delay="400"/>
                                          </p:stCondLst>
                                        </p:cTn>
                                        <p:tgtEl>
                                          <p:spTgt spid="3"/>
                                        </p:tgtEl>
                                        <p:attrNameLst>
                                          <p:attrName>r</p:attrName>
                                        </p:attrNameLst>
                                      </p:cBhvr>
                                    </p:animRot>
                                    <p:animRot by="-240000">
                                      <p:cBhvr>
                                        <p:cTn id="17" dur="200" fill="hold">
                                          <p:stCondLst>
                                            <p:cond delay="600"/>
                                          </p:stCondLst>
                                        </p:cTn>
                                        <p:tgtEl>
                                          <p:spTgt spid="3"/>
                                        </p:tgtEl>
                                        <p:attrNameLst>
                                          <p:attrName>r</p:attrName>
                                        </p:attrNameLst>
                                      </p:cBhvr>
                                    </p:animRot>
                                    <p:animRot by="120000">
                                      <p:cBhvr>
                                        <p:cTn id="18" dur="200" fill="hold">
                                          <p:stCondLst>
                                            <p:cond delay="800"/>
                                          </p:stCondLst>
                                        </p:cTn>
                                        <p:tgtEl>
                                          <p:spTgt spid="3"/>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checkerboard(across)">
                                      <p:cBhvr>
                                        <p:cTn id="23" dur="500"/>
                                        <p:tgtEl>
                                          <p:spTgt spid="5"/>
                                        </p:tgtEl>
                                      </p:cBhvr>
                                    </p:animEffect>
                                  </p:childTnLst>
                                </p:cTn>
                              </p:par>
                              <p:par>
                                <p:cTn id="24" presetID="5" presetClass="entr" presetSubtype="10" fill="hold" nodeType="with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checkerboard(across)">
                                      <p:cBhvr>
                                        <p:cTn id="26" dur="500"/>
                                        <p:tgtEl>
                                          <p:spTgt spid="35"/>
                                        </p:tgtEl>
                                      </p:cBhvr>
                                    </p:animEffect>
                                  </p:childTnLst>
                                  <p:subTnLst>
                                    <p:audio>
                                      <p:cMediaNode>
                                        <p:cTn display="0" masterRel="sameClick">
                                          <p:stCondLst>
                                            <p:cond evt="begin" delay="0">
                                              <p:tn val="24"/>
                                            </p:cond>
                                          </p:stCondLst>
                                          <p:endCondLst>
                                            <p:cond evt="onStopAudio" delay="0">
                                              <p:tgtEl>
                                                <p:sldTgt/>
                                              </p:tgtEl>
                                            </p:cond>
                                          </p:endCondLst>
                                        </p:cTn>
                                        <p:tgtEl>
                                          <p:sndTgt r:embed="rId3" name="click.wav"/>
                                        </p:tgtEl>
                                      </p:cMediaNode>
                                    </p:audio>
                                  </p:subTnLst>
                                </p:cTn>
                              </p:par>
                              <p:par>
                                <p:cTn id="27" presetID="5" presetClass="entr" presetSubtype="10" fill="hold" grpId="0" nodeType="with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checkerboard(across)">
                                      <p:cBhvr>
                                        <p:cTn id="29" dur="500"/>
                                        <p:tgtEl>
                                          <p:spTgt spid="34"/>
                                        </p:tgtEl>
                                      </p:cBhvr>
                                    </p:animEffect>
                                  </p:childTnLst>
                                </p:cTn>
                              </p:par>
                            </p:childTnLst>
                          </p:cTn>
                        </p:par>
                      </p:childTnLst>
                    </p:cTn>
                  </p:par>
                  <p:par>
                    <p:cTn id="30" fill="hold">
                      <p:stCondLst>
                        <p:cond delay="indefinite"/>
                      </p:stCondLst>
                      <p:childTnLst>
                        <p:par>
                          <p:cTn id="31" fill="hold">
                            <p:stCondLst>
                              <p:cond delay="0"/>
                            </p:stCondLst>
                            <p:childTnLst>
                              <p:par>
                                <p:cTn id="32" presetID="5" presetClass="entr" presetSubtype="10" fill="hold"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checkerboard(across)">
                                      <p:cBhvr>
                                        <p:cTn id="34" dur="500"/>
                                        <p:tgtEl>
                                          <p:spTgt spid="23"/>
                                        </p:tgtEl>
                                      </p:cBhvr>
                                    </p:animEffect>
                                  </p:childTnLst>
                                </p:cTn>
                              </p:par>
                              <p:par>
                                <p:cTn id="35" presetID="5" presetClass="entr" presetSubtype="10" fill="hold" nodeType="with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checkerboard(across)">
                                      <p:cBhvr>
                                        <p:cTn id="37" dur="500"/>
                                        <p:tgtEl>
                                          <p:spTgt spid="37"/>
                                        </p:tgtEl>
                                      </p:cBhvr>
                                    </p:animEffect>
                                  </p:childTnLst>
                                  <p:subTnLst>
                                    <p:audio>
                                      <p:cMediaNode>
                                        <p:cTn display="0" masterRel="sameClick">
                                          <p:stCondLst>
                                            <p:cond evt="begin" delay="0">
                                              <p:tn val="35"/>
                                            </p:cond>
                                          </p:stCondLst>
                                          <p:endCondLst>
                                            <p:cond evt="onStopAudio" delay="0">
                                              <p:tgtEl>
                                                <p:sldTgt/>
                                              </p:tgtEl>
                                            </p:cond>
                                          </p:endCondLst>
                                        </p:cTn>
                                        <p:tgtEl>
                                          <p:sndTgt r:embed="rId3" name="click.wav"/>
                                        </p:tgtEl>
                                      </p:cMediaNode>
                                    </p:audio>
                                  </p:subTnLst>
                                </p:cTn>
                              </p:par>
                              <p:par>
                                <p:cTn id="38" presetID="5" presetClass="entr" presetSubtype="10" fill="hold" grpId="0" nodeType="with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checkerboard(across)">
                                      <p:cBhvr>
                                        <p:cTn id="40" dur="500"/>
                                        <p:tgtEl>
                                          <p:spTgt spid="33"/>
                                        </p:tgtEl>
                                      </p:cBhvr>
                                    </p:animEffect>
                                  </p:childTnLst>
                                </p:cTn>
                              </p:par>
                            </p:childTnLst>
                          </p:cTn>
                        </p:par>
                      </p:childTnLst>
                    </p:cTn>
                  </p:par>
                  <p:par>
                    <p:cTn id="41" fill="hold">
                      <p:stCondLst>
                        <p:cond delay="indefinite"/>
                      </p:stCondLst>
                      <p:childTnLst>
                        <p:par>
                          <p:cTn id="42" fill="hold">
                            <p:stCondLst>
                              <p:cond delay="0"/>
                            </p:stCondLst>
                            <p:childTnLst>
                              <p:par>
                                <p:cTn id="43" presetID="5" presetClass="entr" presetSubtype="10" fill="hold"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checkerboard(across)">
                                      <p:cBhvr>
                                        <p:cTn id="45" dur="500"/>
                                        <p:tgtEl>
                                          <p:spTgt spid="13"/>
                                        </p:tgtEl>
                                      </p:cBhvr>
                                    </p:animEffect>
                                  </p:childTnLst>
                                </p:cTn>
                              </p:par>
                              <p:par>
                                <p:cTn id="46" presetID="5" presetClass="entr" presetSubtype="10" fill="hold" grpId="0" nodeType="with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checkerboard(across)">
                                      <p:cBhvr>
                                        <p:cTn id="48" dur="500"/>
                                        <p:tgtEl>
                                          <p:spTgt spid="31"/>
                                        </p:tgtEl>
                                      </p:cBhvr>
                                    </p:animEffect>
                                  </p:childTnLst>
                                </p:cTn>
                              </p:par>
                              <p:par>
                                <p:cTn id="49" presetID="5" presetClass="entr" presetSubtype="10" fill="hold" nodeType="with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checkerboard(across)">
                                      <p:cBhvr>
                                        <p:cTn id="51" dur="500"/>
                                        <p:tgtEl>
                                          <p:spTgt spid="36"/>
                                        </p:tgtEl>
                                      </p:cBhvr>
                                    </p:animEffect>
                                  </p:childTnLst>
                                  <p:subTnLst>
                                    <p:audio>
                                      <p:cMediaNode>
                                        <p:cTn display="0" masterRel="sameClick">
                                          <p:stCondLst>
                                            <p:cond evt="begin" delay="0">
                                              <p:tn val="49"/>
                                            </p:cond>
                                          </p:stCondLst>
                                          <p:endCondLst>
                                            <p:cond evt="onStopAudio" delay="0">
                                              <p:tgtEl>
                                                <p:sldTgt/>
                                              </p:tgtEl>
                                            </p:cond>
                                          </p:endCondLst>
                                        </p:cTn>
                                        <p:tgtEl>
                                          <p:sndTgt r:embed="rId3" name="click.wav"/>
                                        </p:tgtEl>
                                      </p:cMediaNode>
                                    </p:audio>
                                  </p:subTnLst>
                                </p:cTn>
                              </p:par>
                            </p:childTnLst>
                          </p:cTn>
                        </p:par>
                      </p:childTnLst>
                    </p:cTn>
                  </p:par>
                  <p:par>
                    <p:cTn id="52" fill="hold">
                      <p:stCondLst>
                        <p:cond delay="indefinite"/>
                      </p:stCondLst>
                      <p:childTnLst>
                        <p:par>
                          <p:cTn id="53" fill="hold">
                            <p:stCondLst>
                              <p:cond delay="0"/>
                            </p:stCondLst>
                            <p:childTnLst>
                              <p:par>
                                <p:cTn id="54" presetID="5" presetClass="entr" presetSubtype="10" fill="hold" grpId="0" nodeType="clickEffect">
                                  <p:stCondLst>
                                    <p:cond delay="0"/>
                                  </p:stCondLst>
                                  <p:childTnLst>
                                    <p:set>
                                      <p:cBhvr>
                                        <p:cTn id="55" dur="1" fill="hold">
                                          <p:stCondLst>
                                            <p:cond delay="0"/>
                                          </p:stCondLst>
                                        </p:cTn>
                                        <p:tgtEl>
                                          <p:spTgt spid="32"/>
                                        </p:tgtEl>
                                        <p:attrNameLst>
                                          <p:attrName>style.visibility</p:attrName>
                                        </p:attrNameLst>
                                      </p:cBhvr>
                                      <p:to>
                                        <p:strVal val="visible"/>
                                      </p:to>
                                    </p:set>
                                    <p:animEffect transition="in" filter="checkerboard(across)">
                                      <p:cBhvr>
                                        <p:cTn id="56" dur="500"/>
                                        <p:tgtEl>
                                          <p:spTgt spid="32"/>
                                        </p:tgtEl>
                                      </p:cBhvr>
                                    </p:animEffect>
                                  </p:childTnLst>
                                </p:cTn>
                              </p:par>
                              <p:par>
                                <p:cTn id="57" presetID="5" presetClass="entr" presetSubtype="10" fill="hold" nodeType="withEffect">
                                  <p:stCondLst>
                                    <p:cond delay="0"/>
                                  </p:stCondLst>
                                  <p:childTnLst>
                                    <p:set>
                                      <p:cBhvr>
                                        <p:cTn id="58" dur="1" fill="hold">
                                          <p:stCondLst>
                                            <p:cond delay="0"/>
                                          </p:stCondLst>
                                        </p:cTn>
                                        <p:tgtEl>
                                          <p:spTgt spid="38"/>
                                        </p:tgtEl>
                                        <p:attrNameLst>
                                          <p:attrName>style.visibility</p:attrName>
                                        </p:attrNameLst>
                                      </p:cBhvr>
                                      <p:to>
                                        <p:strVal val="visible"/>
                                      </p:to>
                                    </p:set>
                                    <p:animEffect transition="in" filter="checkerboard(across)">
                                      <p:cBhvr>
                                        <p:cTn id="59" dur="500"/>
                                        <p:tgtEl>
                                          <p:spTgt spid="38"/>
                                        </p:tgtEl>
                                      </p:cBhvr>
                                    </p:animEffect>
                                  </p:childTnLst>
                                  <p:subTnLst>
                                    <p:audio>
                                      <p:cMediaNode>
                                        <p:cTn display="0" masterRel="sameClick">
                                          <p:stCondLst>
                                            <p:cond evt="begin" delay="0">
                                              <p:tn val="57"/>
                                            </p:cond>
                                          </p:stCondLst>
                                          <p:endCondLst>
                                            <p:cond evt="onStopAudio" delay="0">
                                              <p:tgtEl>
                                                <p:sldTgt/>
                                              </p:tgtEl>
                                            </p:cond>
                                          </p:endCondLst>
                                        </p:cTn>
                                        <p:tgtEl>
                                          <p:sndTgt r:embed="rId3" name="click.wav"/>
                                        </p:tgtEl>
                                      </p:cMediaNode>
                                    </p:audio>
                                  </p:subTnLst>
                                </p:cTn>
                              </p:par>
                              <p:par>
                                <p:cTn id="60" presetID="5" presetClass="entr" presetSubtype="10" fill="hold" nodeType="with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checkerboard(across)">
                                      <p:cBhvr>
                                        <p:cTn id="6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P spid="3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13000" b="-13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63871" y="2469794"/>
            <a:ext cx="4912684" cy="4339219"/>
          </a:xfrm>
          <a:prstGeom prst="rect">
            <a:avLst/>
          </a:prstGeom>
        </p:spPr>
      </p:pic>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42032" y="2231345"/>
            <a:ext cx="2529526" cy="4313867"/>
          </a:xfrm>
          <a:prstGeom prst="rect">
            <a:avLst/>
          </a:prstGeom>
        </p:spPr>
      </p:pic>
      <p:pic>
        <p:nvPicPr>
          <p:cNvPr id="6" name="Picture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0531974">
            <a:off x="4757610" y="-2056386"/>
            <a:ext cx="1126483" cy="1009813"/>
          </a:xfrm>
          <a:prstGeom prst="rect">
            <a:avLst/>
          </a:prstGeom>
        </p:spPr>
      </p:pic>
      <p:pic>
        <p:nvPicPr>
          <p:cNvPr id="8" name="Am-thanh-that-vo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74955" y="-1397920"/>
            <a:ext cx="609600" cy="609600"/>
          </a:xfrm>
          <a:prstGeom prst="rect">
            <a:avLst/>
          </a:prstGeom>
        </p:spPr>
      </p:pic>
      <p:grpSp>
        <p:nvGrpSpPr>
          <p:cNvPr id="12" name="Group 11"/>
          <p:cNvGrpSpPr/>
          <p:nvPr/>
        </p:nvGrpSpPr>
        <p:grpSpPr>
          <a:xfrm>
            <a:off x="7132139" y="154298"/>
            <a:ext cx="4336026" cy="2315496"/>
            <a:chOff x="7132139" y="154298"/>
            <a:chExt cx="4336026" cy="2315496"/>
          </a:xfrm>
        </p:grpSpPr>
        <p:sp>
          <p:nvSpPr>
            <p:cNvPr id="10" name="Rounded Rectangle 9"/>
            <p:cNvSpPr/>
            <p:nvPr/>
          </p:nvSpPr>
          <p:spPr>
            <a:xfrm>
              <a:off x="7132139" y="154298"/>
              <a:ext cx="4336026" cy="2315496"/>
            </a:xfrm>
            <a:prstGeom prst="roundRect">
              <a:avLst/>
            </a:prstGeom>
            <a:solidFill>
              <a:srgbClr val="EB701D"/>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11" name="TextBox 10"/>
            <p:cNvSpPr txBox="1"/>
            <p:nvPr/>
          </p:nvSpPr>
          <p:spPr>
            <a:xfrm>
              <a:off x="7237728" y="841750"/>
              <a:ext cx="3850798"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ea typeface="+mn-ea"/>
                  <a:cs typeface="+mn-cs"/>
                </a:rPr>
                <a:t>Sai </a:t>
              </a:r>
              <a:r>
                <a:rPr kumimoji="0" lang="en-US" sz="5400" b="0" i="0" u="none" strike="noStrike" kern="1200" cap="none" spc="0" normalizeH="0" baseline="0" noProof="0" dirty="0" err="1">
                  <a:ln>
                    <a:solidFill>
                      <a:prstClr val="black">
                        <a:lumMod val="95000"/>
                        <a:lumOff val="5000"/>
                      </a:prstClr>
                    </a:solidFill>
                  </a:ln>
                  <a:solidFill>
                    <a:prstClr val="white"/>
                  </a:solidFill>
                  <a:effectLst/>
                  <a:uLnTx/>
                  <a:uFillTx/>
                  <a:ea typeface="+mn-ea"/>
                  <a:cs typeface="+mn-cs"/>
                </a:rPr>
                <a:t>mất</a:t>
              </a: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ea typeface="+mn-ea"/>
                  <a:cs typeface="+mn-cs"/>
                </a:rPr>
                <a:t> </a:t>
              </a:r>
              <a:r>
                <a:rPr kumimoji="0" lang="en-US" sz="5400" b="0" i="0" u="none" strike="noStrike" kern="1200" cap="none" spc="0" normalizeH="0" baseline="0" noProof="0" dirty="0" err="1">
                  <a:ln>
                    <a:solidFill>
                      <a:prstClr val="black">
                        <a:lumMod val="95000"/>
                        <a:lumOff val="5000"/>
                      </a:prstClr>
                    </a:solidFill>
                  </a:ln>
                  <a:solidFill>
                    <a:prstClr val="white"/>
                  </a:solidFill>
                  <a:effectLst/>
                  <a:uLnTx/>
                  <a:uFillTx/>
                  <a:ea typeface="+mn-ea"/>
                  <a:cs typeface="+mn-cs"/>
                </a:rPr>
                <a:t>rồi</a:t>
              </a: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ea typeface="+mn-ea"/>
                  <a:cs typeface="+mn-cs"/>
                </a:rPr>
                <a:t>!!!</a:t>
              </a:r>
            </a:p>
          </p:txBody>
        </p:sp>
      </p:grpSp>
      <p:pic>
        <p:nvPicPr>
          <p:cNvPr id="16" name="Picture 15">
            <a:hlinkClick r:id="rId12" action="ppaction://hlinksldjump"/>
          </p:cNvPr>
          <p:cNvPicPr>
            <a:picLocks noChangeAspect="1"/>
          </p:cNvPicPr>
          <p:nvPr/>
        </p:nvPicPr>
        <p:blipFill rotWithShape="1">
          <a:blip r:embed="rId13" cstate="print">
            <a:extLst>
              <a:ext uri="{28A0092B-C50C-407E-A947-70E740481C1C}">
                <a14:useLocalDpi xmlns:a14="http://schemas.microsoft.com/office/drawing/2010/main" val="0"/>
              </a:ext>
            </a:extLst>
          </a:blip>
          <a:srcRect l="72252" b="60799"/>
          <a:stretch/>
        </p:blipFill>
        <p:spPr>
          <a:xfrm flipH="1">
            <a:off x="-8755" y="5207669"/>
            <a:ext cx="1752296" cy="1650331"/>
          </a:xfrm>
          <a:prstGeom prst="rect">
            <a:avLst/>
          </a:prstGeom>
        </p:spPr>
      </p:pic>
      <p:pic>
        <p:nvPicPr>
          <p:cNvPr id="4" name="Tieng-bup-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220733" y="-1551480"/>
            <a:ext cx="609600" cy="609600"/>
          </a:xfrm>
          <a:prstGeom prst="rect">
            <a:avLst/>
          </a:prstGeom>
        </p:spPr>
      </p:pic>
    </p:spTree>
    <p:extLst>
      <p:ext uri="{BB962C8B-B14F-4D97-AF65-F5344CB8AC3E}">
        <p14:creationId xmlns:p14="http://schemas.microsoft.com/office/powerpoint/2010/main" val="30490346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1.66667E-6 -2.59259E-6 L -0.00169 0.55486 " pathEditMode="relative" rAng="0" ptsTypes="AA">
                                      <p:cBhvr>
                                        <p:cTn id="6" dur="1000" fill="hold"/>
                                        <p:tgtEl>
                                          <p:spTgt spid="6"/>
                                        </p:tgtEl>
                                        <p:attrNameLst>
                                          <p:attrName>ppt_x</p:attrName>
                                          <p:attrName>ppt_y</p:attrName>
                                        </p:attrNameLst>
                                      </p:cBhvr>
                                      <p:rCtr x="-91" y="27731"/>
                                    </p:animMotion>
                                  </p:childTnLst>
                                </p:cTn>
                              </p:par>
                              <p:par>
                                <p:cTn id="7" presetID="1" presetClass="mediacall" presetSubtype="0" fill="hold" nodeType="withEffect">
                                  <p:stCondLst>
                                    <p:cond delay="0"/>
                                  </p:stCondLst>
                                  <p:childTnLst>
                                    <p:cmd type="call" cmd="playFrom(0.0)">
                                      <p:cBhvr>
                                        <p:cTn id="8" dur="384" fill="hold"/>
                                        <p:tgtEl>
                                          <p:spTgt spid="4"/>
                                        </p:tgtEl>
                                      </p:cBhvr>
                                    </p:cmd>
                                  </p:childTnLst>
                                </p:cTn>
                              </p:par>
                            </p:childTnLst>
                          </p:cTn>
                        </p:par>
                        <p:par>
                          <p:cTn id="9" fill="hold">
                            <p:stCondLst>
                              <p:cond delay="1000"/>
                            </p:stCondLst>
                            <p:childTnLst>
                              <p:par>
                                <p:cTn id="10" presetID="1" presetClass="exit" presetSubtype="0" fill="hold" nodeType="afterEffect">
                                  <p:stCondLst>
                                    <p:cond delay="0"/>
                                  </p:stCondLst>
                                  <p:childTnLst>
                                    <p:set>
                                      <p:cBhvr>
                                        <p:cTn id="11" dur="1" fill="hold">
                                          <p:stCondLst>
                                            <p:cond delay="0"/>
                                          </p:stCondLst>
                                        </p:cTn>
                                        <p:tgtEl>
                                          <p:spTgt spid="6"/>
                                        </p:tgtEl>
                                        <p:attrNameLst>
                                          <p:attrName>style.visibility</p:attrName>
                                        </p:attrNameLst>
                                      </p:cBhvr>
                                      <p:to>
                                        <p:strVal val="hidden"/>
                                      </p:to>
                                    </p:set>
                                  </p:childTnLst>
                                </p:cTn>
                              </p:par>
                              <p:par>
                                <p:cTn id="12" presetID="1" presetClass="exit" presetSubtype="0" fill="hold" nodeType="withEffect">
                                  <p:stCondLst>
                                    <p:cond delay="0"/>
                                  </p:stCondLst>
                                  <p:childTnLst>
                                    <p:set>
                                      <p:cBhvr>
                                        <p:cTn id="13" dur="1" fill="hold">
                                          <p:stCondLst>
                                            <p:cond delay="499"/>
                                          </p:stCondLst>
                                        </p:cTn>
                                        <p:tgtEl>
                                          <p:spTgt spid="3"/>
                                        </p:tgtEl>
                                        <p:attrNameLst>
                                          <p:attrName>style.visibility</p:attrName>
                                        </p:attrNameLst>
                                      </p:cBhvr>
                                      <p:to>
                                        <p:strVal val="hidden"/>
                                      </p:to>
                                    </p:set>
                                  </p:childTnLst>
                                </p:cTn>
                              </p:par>
                              <p:par>
                                <p:cTn id="14" presetID="16" presetClass="entr" presetSubtype="21"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1250"/>
                                        <p:tgtEl>
                                          <p:spTgt spid="12"/>
                                        </p:tgtEl>
                                      </p:cBhvr>
                                    </p:animEffect>
                                  </p:childTnLst>
                                </p:cTn>
                              </p:par>
                            </p:childTnLst>
                          </p:cTn>
                        </p:par>
                        <p:par>
                          <p:cTn id="17" fill="hold">
                            <p:stCondLst>
                              <p:cond delay="2250"/>
                            </p:stCondLst>
                            <p:childTnLst>
                              <p:par>
                                <p:cTn id="18" presetID="14" presetClass="entr" presetSubtype="1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10"/>
                                        <p:tgtEl>
                                          <p:spTgt spid="2"/>
                                        </p:tgtEl>
                                      </p:cBhvr>
                                    </p:animEffect>
                                  </p:childTnLst>
                                </p:cTn>
                              </p:par>
                              <p:par>
                                <p:cTn id="21" presetID="1" presetClass="mediacall" presetSubtype="0" fill="hold" nodeType="withEffect">
                                  <p:stCondLst>
                                    <p:cond delay="0"/>
                                  </p:stCondLst>
                                  <p:childTnLst>
                                    <p:cmd type="call" cmd="playFrom(0.0)">
                                      <p:cBhvr>
                                        <p:cTn id="22" dur="6994" fill="hold"/>
                                        <p:tgtEl>
                                          <p:spTgt spid="8"/>
                                        </p:tgtEl>
                                      </p:cBhvr>
                                    </p:cmd>
                                  </p:childTnLst>
                                </p:cTn>
                              </p:par>
                              <p:par>
                                <p:cTn id="23" presetID="10"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8"/>
                </p:tgtEl>
              </p:cMediaNode>
            </p:audio>
            <p:audio>
              <p:cMediaNode vol="80000">
                <p:cTn id="27" fill="hold" display="0">
                  <p:stCondLst>
                    <p:cond delay="indefinite"/>
                  </p:stCondLst>
                  <p:endCondLst>
                    <p:cond evt="onStopAudio" delay="0">
                      <p:tgtEl>
                        <p:sldTgt/>
                      </p:tgtEl>
                    </p:cond>
                  </p:endCondLst>
                </p:cTn>
                <p:tgtEl>
                  <p:spTgt spid="4"/>
                </p:tgtEl>
              </p:cMediaNode>
            </p:audio>
            <p:seq concurrent="1" nextAc="seek">
              <p:cTn id="28" restart="whenNotActive" fill="hold" evtFilter="cancelBubble" nodeType="interactiveSeq">
                <p:stCondLst>
                  <p:cond evt="onClick" delay="0">
                    <p:tgtEl>
                      <p:spTgt spid="16"/>
                    </p:tgtEl>
                  </p:cond>
                </p:stCondLst>
                <p:endSync evt="end" delay="0">
                  <p:rtn val="all"/>
                </p:endSync>
                <p:childTnLst>
                  <p:par>
                    <p:cTn id="29" fill="hold">
                      <p:stCondLst>
                        <p:cond delay="0"/>
                      </p:stCondLst>
                      <p:childTnLst>
                        <p:par>
                          <p:cTn id="30" fill="hold">
                            <p:stCondLst>
                              <p:cond delay="0"/>
                            </p:stCondLst>
                            <p:childTnLst>
                              <p:par>
                                <p:cTn id="31" presetID="26" presetClass="emph" presetSubtype="0" fill="hold" nodeType="clickEffect">
                                  <p:stCondLst>
                                    <p:cond delay="0"/>
                                  </p:stCondLst>
                                  <p:childTnLst>
                                    <p:animEffect transition="out" filter="fade">
                                      <p:cBhvr>
                                        <p:cTn id="32" dur="500" tmFilter="0, 0; .2, .5; .8, .5; 1, 0"/>
                                        <p:tgtEl>
                                          <p:spTgt spid="16"/>
                                        </p:tgtEl>
                                      </p:cBhvr>
                                    </p:animEffect>
                                    <p:animScale>
                                      <p:cBhvr>
                                        <p:cTn id="33" dur="250" autoRev="1" fill="hold"/>
                                        <p:tgtEl>
                                          <p:spTgt spid="16"/>
                                        </p:tgtEl>
                                      </p:cBhvr>
                                      <p:by x="105000" y="105000"/>
                                    </p:animScale>
                                  </p:childTnLst>
                                  <p:subTnLst>
                                    <p:audio>
                                      <p:cMediaNode>
                                        <p:cTn display="0" masterRel="sameClick">
                                          <p:stCondLst>
                                            <p:cond evt="begin" delay="0">
                                              <p:tn val="31"/>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16"/>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13000" b="-13000"/>
          </a:stretch>
        </a:blipFill>
        <a:effectLst/>
      </p:bgPr>
    </p:bg>
    <p:spTree>
      <p:nvGrpSpPr>
        <p:cNvPr id="1" name=""/>
        <p:cNvGrpSpPr/>
        <p:nvPr/>
      </p:nvGrpSpPr>
      <p:grpSpPr>
        <a:xfrm>
          <a:off x="0" y="0"/>
          <a:ext cx="0" cy="0"/>
          <a:chOff x="0" y="0"/>
          <a:chExt cx="0" cy="0"/>
        </a:xfrm>
      </p:grpSpPr>
      <p:grpSp>
        <p:nvGrpSpPr>
          <p:cNvPr id="12" name="Group 11"/>
          <p:cNvGrpSpPr/>
          <p:nvPr/>
        </p:nvGrpSpPr>
        <p:grpSpPr>
          <a:xfrm>
            <a:off x="3380112" y="1580220"/>
            <a:ext cx="6015325" cy="5052909"/>
            <a:chOff x="3165090" y="1495374"/>
            <a:chExt cx="6015325" cy="5052909"/>
          </a:xfrm>
        </p:grpSpPr>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660046">
              <a:off x="7506140" y="3798479"/>
              <a:ext cx="1674275" cy="1936767"/>
            </a:xfrm>
            <a:prstGeom prst="rect">
              <a:avLst/>
            </a:prstGeom>
          </p:spPr>
        </p:pic>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65090" y="1495374"/>
              <a:ext cx="5178188" cy="5052909"/>
            </a:xfrm>
            <a:prstGeom prst="rect">
              <a:avLst/>
            </a:prstGeom>
          </p:spPr>
        </p:pic>
      </p:grpSp>
      <p:grpSp>
        <p:nvGrpSpPr>
          <p:cNvPr id="4" name="Group 3"/>
          <p:cNvGrpSpPr/>
          <p:nvPr/>
        </p:nvGrpSpPr>
        <p:grpSpPr>
          <a:xfrm>
            <a:off x="6881417" y="139549"/>
            <a:ext cx="4336026" cy="2315496"/>
            <a:chOff x="7132139" y="154298"/>
            <a:chExt cx="4336026" cy="2315496"/>
          </a:xfrm>
        </p:grpSpPr>
        <p:sp>
          <p:nvSpPr>
            <p:cNvPr id="5" name="Rounded Rectangle 4"/>
            <p:cNvSpPr/>
            <p:nvPr/>
          </p:nvSpPr>
          <p:spPr>
            <a:xfrm>
              <a:off x="7132139" y="154298"/>
              <a:ext cx="4336026" cy="2315496"/>
            </a:xfrm>
            <a:prstGeom prst="roundRect">
              <a:avLst/>
            </a:prstGeom>
            <a:solidFill>
              <a:srgbClr val="EB701D"/>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6" name="TextBox 5"/>
            <p:cNvSpPr txBox="1"/>
            <p:nvPr/>
          </p:nvSpPr>
          <p:spPr>
            <a:xfrm>
              <a:off x="7798166" y="778029"/>
              <a:ext cx="2808846"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solidFill>
                      <a:prstClr val="black">
                        <a:lumMod val="95000"/>
                        <a:lumOff val="5000"/>
                      </a:prstClr>
                    </a:solidFill>
                  </a:ln>
                  <a:solidFill>
                    <a:prstClr val="white"/>
                  </a:solidFill>
                  <a:effectLst/>
                  <a:uLnTx/>
                  <a:uFillTx/>
                  <a:ea typeface="+mn-ea"/>
                  <a:cs typeface="+mn-cs"/>
                </a:rPr>
                <a:t>Đúng</a:t>
              </a: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ea typeface="+mn-ea"/>
                  <a:cs typeface="+mn-cs"/>
                </a:rPr>
                <a:t> </a:t>
              </a:r>
              <a:r>
                <a:rPr kumimoji="0" lang="en-US" sz="5400" b="0" i="0" u="none" strike="noStrike" kern="1200" cap="none" spc="0" normalizeH="0" baseline="0" noProof="0" dirty="0" err="1">
                  <a:ln>
                    <a:solidFill>
                      <a:prstClr val="black">
                        <a:lumMod val="95000"/>
                        <a:lumOff val="5000"/>
                      </a:prstClr>
                    </a:solidFill>
                  </a:ln>
                  <a:solidFill>
                    <a:prstClr val="white"/>
                  </a:solidFill>
                  <a:effectLst/>
                  <a:uLnTx/>
                  <a:uFillTx/>
                  <a:ea typeface="+mn-ea"/>
                  <a:cs typeface="+mn-cs"/>
                </a:rPr>
                <a:t>rồi</a:t>
              </a: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ea typeface="+mn-ea"/>
                  <a:cs typeface="+mn-cs"/>
                </a:rPr>
                <a:t>!</a:t>
              </a:r>
            </a:p>
          </p:txBody>
        </p:sp>
      </p:grpSp>
      <p:pic>
        <p:nvPicPr>
          <p:cNvPr id="7" name="Picture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73719" y="1594746"/>
            <a:ext cx="959697" cy="860300"/>
          </a:xfrm>
          <a:prstGeom prst="rect">
            <a:avLst/>
          </a:prstGeom>
        </p:spPr>
      </p:pic>
      <p:pic>
        <p:nvPicPr>
          <p:cNvPr id="8" name="Tieng-yeah-tre-con-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08039" y="-609600"/>
            <a:ext cx="609600" cy="609600"/>
          </a:xfrm>
          <a:prstGeom prst="rect">
            <a:avLst/>
          </a:prstGeom>
        </p:spPr>
      </p:pic>
      <p:pic>
        <p:nvPicPr>
          <p:cNvPr id="11" name="Picture 10">
            <a:hlinkClick r:id="rId12" action="ppaction://hlinksldjump"/>
          </p:cNvPr>
          <p:cNvPicPr>
            <a:picLocks noChangeAspect="1"/>
          </p:cNvPicPr>
          <p:nvPr/>
        </p:nvPicPr>
        <p:blipFill rotWithShape="1">
          <a:blip r:embed="rId13" cstate="print">
            <a:extLst>
              <a:ext uri="{28A0092B-C50C-407E-A947-70E740481C1C}">
                <a14:useLocalDpi xmlns:a14="http://schemas.microsoft.com/office/drawing/2010/main" val="0"/>
              </a:ext>
            </a:extLst>
          </a:blip>
          <a:srcRect l="72252" b="60799"/>
          <a:stretch/>
        </p:blipFill>
        <p:spPr>
          <a:xfrm>
            <a:off x="10486427" y="5207669"/>
            <a:ext cx="1752296" cy="1650331"/>
          </a:xfrm>
          <a:prstGeom prst="rect">
            <a:avLst/>
          </a:prstGeom>
        </p:spPr>
      </p:pic>
      <p:grpSp>
        <p:nvGrpSpPr>
          <p:cNvPr id="18" name="Group 17"/>
          <p:cNvGrpSpPr/>
          <p:nvPr/>
        </p:nvGrpSpPr>
        <p:grpSpPr>
          <a:xfrm>
            <a:off x="3373475" y="1580219"/>
            <a:ext cx="5990984" cy="5052909"/>
            <a:chOff x="-134778" y="-404809"/>
            <a:chExt cx="5990984" cy="5052909"/>
          </a:xfrm>
        </p:grpSpPr>
        <p:grpSp>
          <p:nvGrpSpPr>
            <p:cNvPr id="16" name="Group 15"/>
            <p:cNvGrpSpPr/>
            <p:nvPr/>
          </p:nvGrpSpPr>
          <p:grpSpPr>
            <a:xfrm>
              <a:off x="4181931" y="2019249"/>
              <a:ext cx="1674275" cy="1936767"/>
              <a:chOff x="10152960" y="4182584"/>
              <a:chExt cx="1674275" cy="1936767"/>
            </a:xfrm>
          </p:grpSpPr>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660046">
                <a:off x="10152960" y="4182584"/>
                <a:ext cx="1674275" cy="1936767"/>
              </a:xfrm>
              <a:prstGeom prst="rect">
                <a:avLst/>
              </a:prstGeom>
            </p:spPr>
          </p:pic>
          <p:pic>
            <p:nvPicPr>
              <p:cNvPr id="14" name="Picture 1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628183" y="4878504"/>
                <a:ext cx="734392" cy="658330"/>
              </a:xfrm>
              <a:prstGeom prst="rect">
                <a:avLst/>
              </a:prstGeom>
            </p:spPr>
          </p:pic>
        </p:grpSp>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4778" y="-404809"/>
              <a:ext cx="5178188" cy="5052909"/>
            </a:xfrm>
            <a:prstGeom prst="rect">
              <a:avLst/>
            </a:prstGeom>
          </p:spPr>
        </p:pic>
      </p:grpSp>
      <p:grpSp>
        <p:nvGrpSpPr>
          <p:cNvPr id="23" name="Group 22"/>
          <p:cNvGrpSpPr/>
          <p:nvPr/>
        </p:nvGrpSpPr>
        <p:grpSpPr>
          <a:xfrm>
            <a:off x="8478710" y="2697009"/>
            <a:ext cx="2335967" cy="1446550"/>
            <a:chOff x="458511" y="671416"/>
            <a:chExt cx="2335967" cy="1446550"/>
          </a:xfrm>
        </p:grpSpPr>
        <p:sp>
          <p:nvSpPr>
            <p:cNvPr id="19" name="TextBox 18"/>
            <p:cNvSpPr txBox="1"/>
            <p:nvPr/>
          </p:nvSpPr>
          <p:spPr>
            <a:xfrm>
              <a:off x="458511" y="671416"/>
              <a:ext cx="1574470" cy="144655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w="28575">
                    <a:solidFill>
                      <a:prstClr val="black">
                        <a:lumMod val="95000"/>
                        <a:lumOff val="5000"/>
                      </a:prstClr>
                    </a:solidFill>
                  </a:ln>
                  <a:solidFill>
                    <a:prstClr val="white"/>
                  </a:solidFill>
                  <a:effectLst/>
                  <a:uLnTx/>
                  <a:uFillTx/>
                  <a:ea typeface="+mn-ea"/>
                  <a:cs typeface="+mn-cs"/>
                </a:rPr>
                <a:t>+1 </a:t>
              </a:r>
            </a:p>
          </p:txBody>
        </p:sp>
        <p:pic>
          <p:nvPicPr>
            <p:cNvPr id="22" name="Picture 2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677144" y="940815"/>
              <a:ext cx="1117334" cy="1001611"/>
            </a:xfrm>
            <a:prstGeom prst="rect">
              <a:avLst/>
            </a:prstGeom>
          </p:spPr>
        </p:pic>
      </p:grpSp>
      <p:pic>
        <p:nvPicPr>
          <p:cNvPr id="25" name="Nhac-chuong-tin-nhan-ting-ti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680657" y="-739877"/>
            <a:ext cx="609600" cy="609600"/>
          </a:xfrm>
          <a:prstGeom prst="rect">
            <a:avLst/>
          </a:prstGeom>
        </p:spPr>
      </p:pic>
    </p:spTree>
    <p:extLst>
      <p:ext uri="{BB962C8B-B14F-4D97-AF65-F5344CB8AC3E}">
        <p14:creationId xmlns:p14="http://schemas.microsoft.com/office/powerpoint/2010/main" val="23479337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8"/>
                                        </p:tgtEl>
                                      </p:cBhvr>
                                    </p:cmd>
                                  </p:childTnLst>
                                </p:cTn>
                              </p:par>
                              <p:par>
                                <p:cTn id="7" presetID="10"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250"/>
                                        <p:tgtEl>
                                          <p:spTgt spid="12"/>
                                        </p:tgtEl>
                                      </p:cBhvr>
                                    </p:animEffect>
                                  </p:childTnLst>
                                </p:cTn>
                              </p:par>
                              <p:par>
                                <p:cTn id="10" presetID="16" presetClass="entr" presetSubtype="21"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250"/>
                                        <p:tgtEl>
                                          <p:spTgt spid="4"/>
                                        </p:tgtEl>
                                      </p:cBhvr>
                                    </p:animEffect>
                                  </p:childTnLst>
                                </p:cTn>
                              </p:par>
                            </p:childTnLst>
                          </p:cTn>
                        </p:par>
                        <p:par>
                          <p:cTn id="13" fill="hold">
                            <p:stCondLst>
                              <p:cond delay="250"/>
                            </p:stCondLst>
                            <p:childTnLst>
                              <p:par>
                                <p:cTn id="14" presetID="54" presetClass="path" presetSubtype="0" accel="50000" decel="50000" fill="hold" nodeType="afterEffect">
                                  <p:stCondLst>
                                    <p:cond delay="0"/>
                                  </p:stCondLst>
                                  <p:childTnLst>
                                    <p:animMotion origin="layout" path="M -0.34974 -0.19884 C -0.34648 -0.21968 -0.33502 -0.23958 -0.33086 -0.23958 C -0.30521 -0.23958 -0.27877 0.08426 -0.27877 0.4081 C -0.27877 0.24467 -0.26562 0.08426 -0.25325 0.08426 C -0.2401 0.08426 -0.22773 0.24722 -0.22773 0.4081 C -0.22773 0.32755 -0.22122 0.24467 -0.21445 0.24467 C -0.20794 0.24467 -0.2013 0.32523 -0.2013 0.4081 C -0.2013 0.36667 -0.19791 0.32755 -0.19479 0.32755 C -0.1914 0.32755 -0.18815 0.36898 -0.18815 0.4081 C -0.18815 0.3868 -0.18659 0.36667 -0.18489 0.36667 C -0.18398 0.36667 -0.18151 0.3875 -0.18151 0.4081 C -0.18151 0.39768 -0.18073 0.3868 -0.17995 0.3868 C -0.17995 0.38935 -0.17825 0.39676 -0.17825 0.4081 C -0.17825 0.40255 -0.17825 0.39768 -0.17747 0.39768 C -0.17747 0.4 -0.17656 0.40301 -0.17656 0.4081 C -0.17656 0.40555 -0.17656 0.40255 -0.17656 0.4 C -0.17578 0.4 -0.17578 0.40255 -0.17578 0.40555 C -0.17487 0.40555 -0.17487 0.40301 -0.17487 0.4 C -0.17396 0.4 -0.17396 0.40255 -0.17396 0.40555 " pathEditMode="relative" rAng="0" ptsTypes="AAAAAAAAAAAAAAAAAAA">
                                      <p:cBhvr>
                                        <p:cTn id="15" dur="750" fill="hold"/>
                                        <p:tgtEl>
                                          <p:spTgt spid="7"/>
                                        </p:tgtEl>
                                        <p:attrNameLst>
                                          <p:attrName>ppt_x</p:attrName>
                                          <p:attrName>ppt_y</p:attrName>
                                        </p:attrNameLst>
                                      </p:cBhvr>
                                      <p:rCtr x="8789" y="28310"/>
                                    </p:animMotion>
                                  </p:childTnLst>
                                </p:cTn>
                              </p:par>
                            </p:childTnLst>
                          </p:cTn>
                        </p:par>
                        <p:par>
                          <p:cTn id="16" fill="hold">
                            <p:stCondLst>
                              <p:cond delay="1000"/>
                            </p:stCondLst>
                            <p:childTnLst>
                              <p:par>
                                <p:cTn id="17" presetID="1" presetClass="exit" presetSubtype="0" fill="hold" nodeType="after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par>
                          <p:cTn id="19" fill="hold">
                            <p:stCondLst>
                              <p:cond delay="1000"/>
                            </p:stCondLst>
                            <p:childTnLst>
                              <p:par>
                                <p:cTn id="20" presetID="1" presetClass="exit" presetSubtype="0" fill="hold" nodeType="afterEffect">
                                  <p:stCondLst>
                                    <p:cond delay="0"/>
                                  </p:stCondLst>
                                  <p:childTnLst>
                                    <p:set>
                                      <p:cBhvr>
                                        <p:cTn id="21" dur="1" fill="hold">
                                          <p:stCondLst>
                                            <p:cond delay="0"/>
                                          </p:stCondLst>
                                        </p:cTn>
                                        <p:tgtEl>
                                          <p:spTgt spid="12"/>
                                        </p:tgtEl>
                                        <p:attrNameLst>
                                          <p:attrName>style.visibility</p:attrName>
                                        </p:attrNameLst>
                                      </p:cBhvr>
                                      <p:to>
                                        <p:strVal val="hidden"/>
                                      </p:to>
                                    </p:se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par>
                          <p:cTn id="26" fill="hold">
                            <p:stCondLst>
                              <p:cond delay="1500"/>
                            </p:stCondLst>
                            <p:childTnLst>
                              <p:par>
                                <p:cTn id="27" presetID="45" presetClass="entr" presetSubtype="0"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2000"/>
                                        <p:tgtEl>
                                          <p:spTgt spid="18"/>
                                        </p:tgtEl>
                                      </p:cBhvr>
                                    </p:animEffect>
                                    <p:anim calcmode="lin" valueType="num">
                                      <p:cBhvr>
                                        <p:cTn id="30" dur="2000" fill="hold"/>
                                        <p:tgtEl>
                                          <p:spTgt spid="18"/>
                                        </p:tgtEl>
                                        <p:attrNameLst>
                                          <p:attrName>ppt_w</p:attrName>
                                        </p:attrNameLst>
                                      </p:cBhvr>
                                      <p:tavLst>
                                        <p:tav tm="0" fmla="#ppt_w*sin(2.5*pi*$)">
                                          <p:val>
                                            <p:fltVal val="0"/>
                                          </p:val>
                                        </p:tav>
                                        <p:tav tm="100000">
                                          <p:val>
                                            <p:fltVal val="1"/>
                                          </p:val>
                                        </p:tav>
                                      </p:tavLst>
                                    </p:anim>
                                    <p:anim calcmode="lin" valueType="num">
                                      <p:cBhvr>
                                        <p:cTn id="31" dur="2000" fill="hold"/>
                                        <p:tgtEl>
                                          <p:spTgt spid="18"/>
                                        </p:tgtEl>
                                        <p:attrNameLst>
                                          <p:attrName>ppt_h</p:attrName>
                                        </p:attrNameLst>
                                      </p:cBhvr>
                                      <p:tavLst>
                                        <p:tav tm="0">
                                          <p:val>
                                            <p:strVal val="#ppt_h"/>
                                          </p:val>
                                        </p:tav>
                                        <p:tav tm="100000">
                                          <p:val>
                                            <p:strVal val="#ppt_h"/>
                                          </p:val>
                                        </p:tav>
                                      </p:tavLst>
                                    </p:anim>
                                  </p:childTnLst>
                                </p:cTn>
                              </p:par>
                              <p:par>
                                <p:cTn id="32" presetID="14" presetClass="entr" presetSubtype="1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randombar(horizontal)">
                                      <p:cBhvr>
                                        <p:cTn id="34" dur="500"/>
                                        <p:tgtEl>
                                          <p:spTgt spid="23"/>
                                        </p:tgtEl>
                                      </p:cBhvr>
                                    </p:animEffect>
                                  </p:childTnLst>
                                </p:cTn>
                              </p:par>
                              <p:par>
                                <p:cTn id="35" presetID="1" presetClass="mediacall" presetSubtype="0" fill="hold" nodeType="withEffect">
                                  <p:stCondLst>
                                    <p:cond delay="0"/>
                                  </p:stCondLst>
                                  <p:childTnLst>
                                    <p:cmd type="call" cmd="playFrom(0.0)">
                                      <p:cBhvr>
                                        <p:cTn id="36" dur="3448" fill="hold"/>
                                        <p:tgtEl>
                                          <p:spTgt spid="25"/>
                                        </p:tgtEl>
                                      </p:cBhvr>
                                    </p:cmd>
                                  </p:childTnLst>
                                </p:cTn>
                              </p:par>
                              <p:par>
                                <p:cTn id="37" presetID="10"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0" fill="hold" display="0">
                  <p:stCondLst>
                    <p:cond delay="indefinite"/>
                  </p:stCondLst>
                  <p:endCondLst>
                    <p:cond evt="onStopAudio" delay="0">
                      <p:tgtEl>
                        <p:sldTgt/>
                      </p:tgtEl>
                    </p:cond>
                  </p:endCondLst>
                </p:cTn>
                <p:tgtEl>
                  <p:spTgt spid="8"/>
                </p:tgtEl>
              </p:cMediaNode>
            </p:audio>
            <p:audio>
              <p:cMediaNode vol="80000">
                <p:cTn id="41" fill="hold" display="0">
                  <p:stCondLst>
                    <p:cond delay="indefinite"/>
                  </p:stCondLst>
                  <p:endCondLst>
                    <p:cond evt="onStopAudio" delay="0">
                      <p:tgtEl>
                        <p:sldTgt/>
                      </p:tgtEl>
                    </p:cond>
                  </p:endCondLst>
                </p:cTn>
                <p:tgtEl>
                  <p:spTgt spid="25"/>
                </p:tgtEl>
              </p:cMediaNode>
            </p:audio>
            <p:seq concurrent="1" nextAc="seek">
              <p:cTn id="42" restart="whenNotActive" fill="hold" evtFilter="cancelBubble" nodeType="interactiveSeq">
                <p:stCondLst>
                  <p:cond evt="onClick" delay="0">
                    <p:tgtEl>
                      <p:spTgt spid="11"/>
                    </p:tgtEl>
                  </p:cond>
                </p:stCondLst>
                <p:endSync evt="end" delay="0">
                  <p:rtn val="all"/>
                </p:endSync>
                <p:childTnLst>
                  <p:par>
                    <p:cTn id="43" fill="hold">
                      <p:stCondLst>
                        <p:cond delay="0"/>
                      </p:stCondLst>
                      <p:childTnLst>
                        <p:par>
                          <p:cTn id="44" fill="hold">
                            <p:stCondLst>
                              <p:cond delay="0"/>
                            </p:stCondLst>
                            <p:childTnLst>
                              <p:par>
                                <p:cTn id="45" presetID="26" presetClass="emph" presetSubtype="0" fill="hold" nodeType="clickEffect">
                                  <p:stCondLst>
                                    <p:cond delay="0"/>
                                  </p:stCondLst>
                                  <p:childTnLst>
                                    <p:animEffect transition="out" filter="fade">
                                      <p:cBhvr>
                                        <p:cTn id="46" dur="500" tmFilter="0, 0; .2, .5; .8, .5; 1, 0"/>
                                        <p:tgtEl>
                                          <p:spTgt spid="11"/>
                                        </p:tgtEl>
                                      </p:cBhvr>
                                    </p:animEffect>
                                    <p:animScale>
                                      <p:cBhvr>
                                        <p:cTn id="47" dur="250" autoRev="1" fill="hold"/>
                                        <p:tgtEl>
                                          <p:spTgt spid="11"/>
                                        </p:tgtEl>
                                      </p:cBhvr>
                                      <p:by x="105000" y="105000"/>
                                    </p:animScale>
                                  </p:childTnLst>
                                  <p:subTnLst>
                                    <p:audio>
                                      <p:cMediaNode>
                                        <p:cTn display="0" masterRel="sameClick">
                                          <p:stCondLst>
                                            <p:cond evt="begin" delay="0">
                                              <p:tn val="45"/>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11"/>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75000"/>
            <a:lum/>
          </a:blip>
          <a:srcRect/>
          <a:stretch>
            <a:fillRect/>
          </a:stretch>
        </a:blipFill>
        <a:effectLst/>
      </p:bgPr>
    </p:bg>
    <p:spTree>
      <p:nvGrpSpPr>
        <p:cNvPr id="1" name=""/>
        <p:cNvGrpSpPr/>
        <p:nvPr/>
      </p:nvGrpSpPr>
      <p:grpSpPr>
        <a:xfrm>
          <a:off x="0" y="0"/>
          <a:ext cx="0" cy="0"/>
          <a:chOff x="0" y="0"/>
          <a:chExt cx="0" cy="0"/>
        </a:xfrm>
      </p:grpSpPr>
      <p:grpSp>
        <p:nvGrpSpPr>
          <p:cNvPr id="4" name="Group 3"/>
          <p:cNvGrpSpPr/>
          <p:nvPr/>
        </p:nvGrpSpPr>
        <p:grpSpPr>
          <a:xfrm>
            <a:off x="935980" y="-48871"/>
            <a:ext cx="10265420" cy="2461871"/>
            <a:chOff x="935980" y="-48871"/>
            <a:chExt cx="10265420" cy="2461871"/>
          </a:xfrm>
        </p:grpSpPr>
        <p:sp>
          <p:nvSpPr>
            <p:cNvPr id="2" name="Rounded Rectangle 1"/>
            <p:cNvSpPr/>
            <p:nvPr/>
          </p:nvSpPr>
          <p:spPr>
            <a:xfrm>
              <a:off x="1041400" y="457200"/>
              <a:ext cx="10160000" cy="1879600"/>
            </a:xfrm>
            <a:prstGeom prst="roundRect">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5980" y="-48871"/>
              <a:ext cx="2505720" cy="2461871"/>
            </a:xfrm>
            <a:prstGeom prst="rect">
              <a:avLst/>
            </a:prstGeom>
          </p:spPr>
        </p:pic>
      </p:gr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48800" y="-330200"/>
            <a:ext cx="2933700" cy="2933700"/>
          </a:xfrm>
          <a:prstGeom prst="rect">
            <a:avLst/>
          </a:prstGeom>
        </p:spPr>
      </p:pic>
      <p:pic>
        <p:nvPicPr>
          <p:cNvPr id="5" name="Picture 4">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5980" y="3384038"/>
            <a:ext cx="3384258" cy="1422439"/>
          </a:xfrm>
          <a:prstGeom prst="rect">
            <a:avLst/>
          </a:prstGeom>
          <a:ln>
            <a:noFill/>
          </a:ln>
        </p:spPr>
      </p:pic>
      <p:pic>
        <p:nvPicPr>
          <p:cNvPr id="13" name="Picture 12">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35980" y="5098536"/>
            <a:ext cx="3384258" cy="1422439"/>
          </a:xfrm>
          <a:prstGeom prst="rect">
            <a:avLst/>
          </a:prstGeom>
        </p:spPr>
      </p:pic>
      <p:sp>
        <p:nvSpPr>
          <p:cNvPr id="22" name="Rectangle 21">
            <a:extLst>
              <a:ext uri="{FF2B5EF4-FFF2-40B4-BE49-F238E27FC236}">
                <a16:creationId xmlns:a16="http://schemas.microsoft.com/office/drawing/2014/main" id="{68CCCB1E-5D6D-4B1D-94ED-906BCD4A2D0C}"/>
              </a:ext>
            </a:extLst>
          </p:cNvPr>
          <p:cNvSpPr/>
          <p:nvPr/>
        </p:nvSpPr>
        <p:spPr>
          <a:xfrm>
            <a:off x="3690084" y="562644"/>
            <a:ext cx="6228157" cy="1620570"/>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50" normalizeH="0" baseline="0" noProof="0" dirty="0" err="1">
                <a:ln w="9525" cmpd="sng">
                  <a:solidFill>
                    <a:prstClr val="black">
                      <a:lumMod val="85000"/>
                      <a:lumOff val="15000"/>
                    </a:prstClr>
                  </a:solidFill>
                  <a:prstDash val="solid"/>
                </a:ln>
                <a:solidFill>
                  <a:srgbClr val="EB701D"/>
                </a:solidFill>
                <a:effectLst>
                  <a:glow rad="38100">
                    <a:srgbClr val="5B9BD5">
                      <a:alpha val="40000"/>
                    </a:srgbClr>
                  </a:glow>
                </a:effectLst>
                <a:uLnTx/>
                <a:uFillTx/>
                <a:latin typeface="iCiel Cadena" panose="02000503000000020004" charset="0"/>
                <a:ea typeface="Tahoma" panose="020B0604030504040204" pitchFamily="34" charset="0"/>
                <a:cs typeface="Tahoma" panose="020B0604030504040204" pitchFamily="34" charset="0"/>
              </a:rPr>
              <a:t>Hà</a:t>
            </a:r>
            <a:r>
              <a:rPr kumimoji="0" lang="en-US" sz="5400" b="1" i="0" u="none" strike="noStrike" kern="0" cap="none" spc="50" normalizeH="0" noProof="0" dirty="0">
                <a:ln w="9525" cmpd="sng">
                  <a:solidFill>
                    <a:prstClr val="black">
                      <a:lumMod val="85000"/>
                      <a:lumOff val="15000"/>
                    </a:prstClr>
                  </a:solidFill>
                  <a:prstDash val="solid"/>
                </a:ln>
                <a:solidFill>
                  <a:srgbClr val="EB701D"/>
                </a:solidFill>
                <a:effectLst>
                  <a:glow rad="38100">
                    <a:srgbClr val="5B9BD5">
                      <a:alpha val="40000"/>
                    </a:srgbClr>
                  </a:glow>
                </a:effectLst>
                <a:uLnTx/>
                <a:uFillTx/>
                <a:latin typeface="iCiel Cadena" panose="02000503000000020004" charset="0"/>
                <a:ea typeface="Tahoma" panose="020B0604030504040204" pitchFamily="34" charset="0"/>
                <a:cs typeface="Tahoma" panose="020B0604030504040204" pitchFamily="34" charset="0"/>
              </a:rPr>
              <a:t> </a:t>
            </a:r>
            <a:r>
              <a:rPr kumimoji="0" lang="en-US" sz="5400" b="1" i="0" u="none" strike="noStrike" kern="0" cap="none" spc="50" normalizeH="0" noProof="0" dirty="0" err="1">
                <a:ln w="9525" cmpd="sng">
                  <a:solidFill>
                    <a:prstClr val="black">
                      <a:lumMod val="85000"/>
                      <a:lumOff val="15000"/>
                    </a:prstClr>
                  </a:solidFill>
                  <a:prstDash val="solid"/>
                </a:ln>
                <a:solidFill>
                  <a:srgbClr val="EB701D"/>
                </a:solidFill>
                <a:effectLst>
                  <a:glow rad="38100">
                    <a:srgbClr val="5B9BD5">
                      <a:alpha val="40000"/>
                    </a:srgbClr>
                  </a:glow>
                </a:effectLst>
                <a:uLnTx/>
                <a:uFillTx/>
                <a:latin typeface="iCiel Cadena" panose="02000503000000020004" charset="0"/>
                <a:ea typeface="Tahoma" panose="020B0604030504040204" pitchFamily="34" charset="0"/>
                <a:cs typeface="Tahoma" panose="020B0604030504040204" pitchFamily="34" charset="0"/>
              </a:rPr>
              <a:t>Nội</a:t>
            </a:r>
            <a:r>
              <a:rPr kumimoji="0" lang="en-US" sz="5400" b="1" i="0" u="none" strike="noStrike" kern="0" cap="none" spc="50" normalizeH="0" noProof="0" dirty="0">
                <a:ln w="9525" cmpd="sng">
                  <a:solidFill>
                    <a:prstClr val="black">
                      <a:lumMod val="85000"/>
                      <a:lumOff val="15000"/>
                    </a:prstClr>
                  </a:solidFill>
                  <a:prstDash val="solid"/>
                </a:ln>
                <a:solidFill>
                  <a:srgbClr val="EB701D"/>
                </a:solidFill>
                <a:effectLst>
                  <a:glow rad="38100">
                    <a:srgbClr val="5B9BD5">
                      <a:alpha val="40000"/>
                    </a:srgbClr>
                  </a:glow>
                </a:effectLst>
                <a:uLnTx/>
                <a:uFillTx/>
                <a:latin typeface="iCiel Cadena" panose="02000503000000020004" charset="0"/>
                <a:ea typeface="Tahoma" panose="020B0604030504040204" pitchFamily="34" charset="0"/>
                <a:cs typeface="Tahoma" panose="020B0604030504040204" pitchFamily="34" charset="0"/>
              </a:rPr>
              <a:t> </a:t>
            </a:r>
            <a:r>
              <a:rPr kumimoji="0" lang="en-US" sz="5400" b="1" i="0" u="none" strike="noStrike" kern="0" cap="none" spc="50" normalizeH="0" noProof="0" dirty="0" err="1">
                <a:ln w="9525" cmpd="sng">
                  <a:solidFill>
                    <a:prstClr val="black">
                      <a:lumMod val="85000"/>
                      <a:lumOff val="15000"/>
                    </a:prstClr>
                  </a:solidFill>
                  <a:prstDash val="solid"/>
                </a:ln>
                <a:solidFill>
                  <a:srgbClr val="EB701D"/>
                </a:solidFill>
                <a:effectLst>
                  <a:glow rad="38100">
                    <a:srgbClr val="5B9BD5">
                      <a:alpha val="40000"/>
                    </a:srgbClr>
                  </a:glow>
                </a:effectLst>
                <a:uLnTx/>
                <a:uFillTx/>
                <a:latin typeface="iCiel Cadena" panose="02000503000000020004" charset="0"/>
                <a:ea typeface="Tahoma" panose="020B0604030504040204" pitchFamily="34" charset="0"/>
                <a:cs typeface="Tahoma" panose="020B0604030504040204" pitchFamily="34" charset="0"/>
              </a:rPr>
              <a:t>có</a:t>
            </a:r>
            <a:r>
              <a:rPr kumimoji="0" lang="en-US" sz="5400" b="1" i="0" u="none" strike="noStrike" kern="0" cap="none" spc="50" normalizeH="0" noProof="0" dirty="0">
                <a:ln w="9525" cmpd="sng">
                  <a:solidFill>
                    <a:prstClr val="black">
                      <a:lumMod val="85000"/>
                      <a:lumOff val="15000"/>
                    </a:prstClr>
                  </a:solidFill>
                  <a:prstDash val="solid"/>
                </a:ln>
                <a:solidFill>
                  <a:srgbClr val="EB701D"/>
                </a:solidFill>
                <a:effectLst>
                  <a:glow rad="38100">
                    <a:srgbClr val="5B9BD5">
                      <a:alpha val="40000"/>
                    </a:srgbClr>
                  </a:glow>
                </a:effectLst>
                <a:uLnTx/>
                <a:uFillTx/>
                <a:latin typeface="iCiel Cadena" panose="02000503000000020004" charset="0"/>
                <a:ea typeface="Tahoma" panose="020B0604030504040204" pitchFamily="34" charset="0"/>
                <a:cs typeface="Tahoma" panose="020B0604030504040204" pitchFamily="34" charset="0"/>
              </a:rPr>
              <a:t> </a:t>
            </a:r>
            <a:r>
              <a:rPr kumimoji="0" lang="en-US" sz="5400" b="1" i="0" u="none" strike="noStrike" kern="0" cap="none" spc="50" normalizeH="0" noProof="0" dirty="0" err="1">
                <a:ln w="9525" cmpd="sng">
                  <a:solidFill>
                    <a:prstClr val="black">
                      <a:lumMod val="85000"/>
                      <a:lumOff val="15000"/>
                    </a:prstClr>
                  </a:solidFill>
                  <a:prstDash val="solid"/>
                </a:ln>
                <a:solidFill>
                  <a:srgbClr val="EB701D"/>
                </a:solidFill>
                <a:effectLst>
                  <a:glow rad="38100">
                    <a:srgbClr val="5B9BD5">
                      <a:alpha val="40000"/>
                    </a:srgbClr>
                  </a:glow>
                </a:effectLst>
                <a:uLnTx/>
                <a:uFillTx/>
                <a:latin typeface="iCiel Cadena" panose="02000503000000020004" charset="0"/>
                <a:ea typeface="Tahoma" panose="020B0604030504040204" pitchFamily="34" charset="0"/>
                <a:cs typeface="Tahoma" panose="020B0604030504040204" pitchFamily="34" charset="0"/>
              </a:rPr>
              <a:t>địa</a:t>
            </a:r>
            <a:r>
              <a:rPr kumimoji="0" lang="en-US" sz="5400" b="1" i="0" u="none" strike="noStrike" kern="0" cap="none" spc="50" normalizeH="0" noProof="0" dirty="0">
                <a:ln w="9525" cmpd="sng">
                  <a:solidFill>
                    <a:prstClr val="black">
                      <a:lumMod val="85000"/>
                      <a:lumOff val="15000"/>
                    </a:prstClr>
                  </a:solidFill>
                  <a:prstDash val="solid"/>
                </a:ln>
                <a:solidFill>
                  <a:srgbClr val="EB701D"/>
                </a:solidFill>
                <a:effectLst>
                  <a:glow rad="38100">
                    <a:srgbClr val="5B9BD5">
                      <a:alpha val="40000"/>
                    </a:srgbClr>
                  </a:glow>
                </a:effectLst>
                <a:uLnTx/>
                <a:uFillTx/>
                <a:latin typeface="iCiel Cadena" panose="02000503000000020004" charset="0"/>
                <a:ea typeface="Tahoma" panose="020B0604030504040204" pitchFamily="34" charset="0"/>
                <a:cs typeface="Tahoma" panose="020B0604030504040204" pitchFamily="34" charset="0"/>
              </a:rPr>
              <a:t> </a:t>
            </a:r>
            <a:r>
              <a:rPr kumimoji="0" lang="en-US" sz="5400" b="1" i="0" u="none" strike="noStrike" kern="0" cap="none" spc="50" normalizeH="0" noProof="0" dirty="0" err="1">
                <a:ln w="9525" cmpd="sng">
                  <a:solidFill>
                    <a:prstClr val="black">
                      <a:lumMod val="85000"/>
                      <a:lumOff val="15000"/>
                    </a:prstClr>
                  </a:solidFill>
                  <a:prstDash val="solid"/>
                </a:ln>
                <a:solidFill>
                  <a:srgbClr val="EB701D"/>
                </a:solidFill>
                <a:effectLst>
                  <a:glow rad="38100">
                    <a:srgbClr val="5B9BD5">
                      <a:alpha val="40000"/>
                    </a:srgbClr>
                  </a:glow>
                </a:effectLst>
                <a:uLnTx/>
                <a:uFillTx/>
                <a:latin typeface="iCiel Cadena" panose="02000503000000020004" charset="0"/>
                <a:ea typeface="Tahoma" panose="020B0604030504040204" pitchFamily="34" charset="0"/>
                <a:cs typeface="Tahoma" panose="020B0604030504040204" pitchFamily="34" charset="0"/>
              </a:rPr>
              <a:t>điểm</a:t>
            </a:r>
            <a:r>
              <a:rPr kumimoji="0" lang="en-US" sz="5400" b="1" i="0" u="none" strike="noStrike" kern="0" cap="none" spc="50" normalizeH="0" noProof="0" dirty="0">
                <a:ln w="9525" cmpd="sng">
                  <a:solidFill>
                    <a:prstClr val="black">
                      <a:lumMod val="85000"/>
                      <a:lumOff val="15000"/>
                    </a:prstClr>
                  </a:solidFill>
                  <a:prstDash val="solid"/>
                </a:ln>
                <a:solidFill>
                  <a:srgbClr val="EB701D"/>
                </a:solidFill>
                <a:effectLst>
                  <a:glow rad="38100">
                    <a:srgbClr val="5B9BD5">
                      <a:alpha val="40000"/>
                    </a:srgbClr>
                  </a:glow>
                </a:effectLst>
                <a:uLnTx/>
                <a:uFillTx/>
                <a:latin typeface="iCiel Cadena" panose="02000503000000020004" charset="0"/>
                <a:ea typeface="Tahoma" panose="020B0604030504040204" pitchFamily="34" charset="0"/>
                <a:cs typeface="Tahoma" panose="020B0604030504040204" pitchFamily="34" charset="0"/>
              </a:rPr>
              <a:t> </a:t>
            </a:r>
            <a:r>
              <a:rPr kumimoji="0" lang="en-US" sz="5400" b="1" i="0" u="none" strike="noStrike" kern="0" cap="none" spc="50" normalizeH="0" noProof="0" dirty="0" err="1">
                <a:ln w="9525" cmpd="sng">
                  <a:solidFill>
                    <a:prstClr val="black">
                      <a:lumMod val="85000"/>
                      <a:lumOff val="15000"/>
                    </a:prstClr>
                  </a:solidFill>
                  <a:prstDash val="solid"/>
                </a:ln>
                <a:solidFill>
                  <a:srgbClr val="EB701D"/>
                </a:solidFill>
                <a:effectLst>
                  <a:glow rad="38100">
                    <a:srgbClr val="5B9BD5">
                      <a:alpha val="40000"/>
                    </a:srgbClr>
                  </a:glow>
                </a:effectLst>
                <a:uLnTx/>
                <a:uFillTx/>
                <a:latin typeface="iCiel Cadena" panose="02000503000000020004" charset="0"/>
                <a:ea typeface="Tahoma" panose="020B0604030504040204" pitchFamily="34" charset="0"/>
                <a:cs typeface="Tahoma" panose="020B0604030504040204" pitchFamily="34" charset="0"/>
              </a:rPr>
              <a:t>nào</a:t>
            </a:r>
            <a:r>
              <a:rPr kumimoji="0" lang="en-US" sz="5400" b="1" i="0" u="none" strike="noStrike" kern="0" cap="none" spc="50" normalizeH="0" noProof="0" dirty="0">
                <a:ln w="9525" cmpd="sng">
                  <a:solidFill>
                    <a:prstClr val="black">
                      <a:lumMod val="85000"/>
                      <a:lumOff val="15000"/>
                    </a:prstClr>
                  </a:solidFill>
                  <a:prstDash val="solid"/>
                </a:ln>
                <a:solidFill>
                  <a:srgbClr val="EB701D"/>
                </a:solidFill>
                <a:effectLst>
                  <a:glow rad="38100">
                    <a:srgbClr val="5B9BD5">
                      <a:alpha val="40000"/>
                    </a:srgbClr>
                  </a:glow>
                </a:effectLst>
                <a:uLnTx/>
                <a:uFillTx/>
                <a:latin typeface="iCiel Cadena" panose="02000503000000020004" charset="0"/>
                <a:ea typeface="Tahoma" panose="020B0604030504040204" pitchFamily="34" charset="0"/>
                <a:cs typeface="Tahoma" panose="020B0604030504040204" pitchFamily="34" charset="0"/>
              </a:rPr>
              <a:t> </a:t>
            </a:r>
            <a:r>
              <a:rPr kumimoji="0" lang="en-US" sz="5400" b="1" i="0" u="none" strike="noStrike" kern="0" cap="none" spc="50" normalizeH="0" noProof="0" dirty="0" err="1">
                <a:ln w="9525" cmpd="sng">
                  <a:solidFill>
                    <a:prstClr val="black">
                      <a:lumMod val="85000"/>
                      <a:lumOff val="15000"/>
                    </a:prstClr>
                  </a:solidFill>
                  <a:prstDash val="solid"/>
                </a:ln>
                <a:solidFill>
                  <a:srgbClr val="EB701D"/>
                </a:solidFill>
                <a:effectLst>
                  <a:glow rad="38100">
                    <a:srgbClr val="5B9BD5">
                      <a:alpha val="40000"/>
                    </a:srgbClr>
                  </a:glow>
                </a:effectLst>
                <a:uLnTx/>
                <a:uFillTx/>
                <a:latin typeface="iCiel Cadena" panose="02000503000000020004" charset="0"/>
                <a:ea typeface="Tahoma" panose="020B0604030504040204" pitchFamily="34" charset="0"/>
                <a:cs typeface="Tahoma" panose="020B0604030504040204" pitchFamily="34" charset="0"/>
              </a:rPr>
              <a:t>nổi</a:t>
            </a:r>
            <a:r>
              <a:rPr kumimoji="0" lang="en-US" sz="5400" b="1" i="0" u="none" strike="noStrike" kern="0" cap="none" spc="50" normalizeH="0" noProof="0" dirty="0">
                <a:ln w="9525" cmpd="sng">
                  <a:solidFill>
                    <a:prstClr val="black">
                      <a:lumMod val="85000"/>
                      <a:lumOff val="15000"/>
                    </a:prstClr>
                  </a:solidFill>
                  <a:prstDash val="solid"/>
                </a:ln>
                <a:solidFill>
                  <a:srgbClr val="EB701D"/>
                </a:solidFill>
                <a:effectLst>
                  <a:glow rad="38100">
                    <a:srgbClr val="5B9BD5">
                      <a:alpha val="40000"/>
                    </a:srgbClr>
                  </a:glow>
                </a:effectLst>
                <a:uLnTx/>
                <a:uFillTx/>
                <a:latin typeface="iCiel Cadena" panose="02000503000000020004" charset="0"/>
                <a:ea typeface="Tahoma" panose="020B0604030504040204" pitchFamily="34" charset="0"/>
                <a:cs typeface="Tahoma" panose="020B0604030504040204" pitchFamily="34" charset="0"/>
              </a:rPr>
              <a:t> </a:t>
            </a:r>
            <a:r>
              <a:rPr kumimoji="0" lang="en-US" sz="5400" b="1" i="0" u="none" strike="noStrike" kern="0" cap="none" spc="50" normalizeH="0" noProof="0" dirty="0" err="1">
                <a:ln w="9525" cmpd="sng">
                  <a:solidFill>
                    <a:prstClr val="black">
                      <a:lumMod val="85000"/>
                      <a:lumOff val="15000"/>
                    </a:prstClr>
                  </a:solidFill>
                  <a:prstDash val="solid"/>
                </a:ln>
                <a:solidFill>
                  <a:srgbClr val="EB701D"/>
                </a:solidFill>
                <a:effectLst>
                  <a:glow rad="38100">
                    <a:srgbClr val="5B9BD5">
                      <a:alpha val="40000"/>
                    </a:srgbClr>
                  </a:glow>
                </a:effectLst>
                <a:uLnTx/>
                <a:uFillTx/>
                <a:latin typeface="iCiel Cadena" panose="02000503000000020004" charset="0"/>
                <a:ea typeface="Tahoma" panose="020B0604030504040204" pitchFamily="34" charset="0"/>
                <a:cs typeface="Tahoma" panose="020B0604030504040204" pitchFamily="34" charset="0"/>
              </a:rPr>
              <a:t>tiếng</a:t>
            </a:r>
            <a:r>
              <a:rPr kumimoji="0" lang="en-US" sz="5400" b="1" i="0" u="none" strike="noStrike" kern="0" cap="none" spc="50" normalizeH="0" noProof="0" dirty="0">
                <a:ln w="9525" cmpd="sng">
                  <a:solidFill>
                    <a:prstClr val="black">
                      <a:lumMod val="85000"/>
                      <a:lumOff val="15000"/>
                    </a:prstClr>
                  </a:solidFill>
                  <a:prstDash val="solid"/>
                </a:ln>
                <a:solidFill>
                  <a:srgbClr val="EB701D"/>
                </a:solidFill>
                <a:effectLst>
                  <a:glow rad="38100">
                    <a:srgbClr val="5B9BD5">
                      <a:alpha val="40000"/>
                    </a:srgbClr>
                  </a:glow>
                </a:effectLst>
                <a:uLnTx/>
                <a:uFillTx/>
                <a:latin typeface="iCiel Cadena" panose="02000503000000020004" charset="0"/>
                <a:ea typeface="Tahoma" panose="020B0604030504040204" pitchFamily="34" charset="0"/>
                <a:cs typeface="Tahoma" panose="020B0604030504040204" pitchFamily="34" charset="0"/>
              </a:rPr>
              <a:t>?</a:t>
            </a:r>
            <a:endParaRPr kumimoji="0" lang="en-US" sz="5400" b="1" i="0" u="none" strike="noStrike" kern="0" cap="none" spc="50" normalizeH="0" baseline="0" noProof="0" dirty="0">
              <a:ln w="9525" cmpd="sng">
                <a:solidFill>
                  <a:prstClr val="black">
                    <a:lumMod val="85000"/>
                    <a:lumOff val="15000"/>
                  </a:prstClr>
                </a:solidFill>
                <a:prstDash val="solid"/>
              </a:ln>
              <a:solidFill>
                <a:srgbClr val="EB701D"/>
              </a:solidFill>
              <a:effectLst>
                <a:glow rad="38100">
                  <a:srgbClr val="5B9BD5">
                    <a:alpha val="40000"/>
                  </a:srgbClr>
                </a:glow>
              </a:effectLst>
              <a:uLnTx/>
              <a:uFillTx/>
              <a:latin typeface="iCiel Cadena" panose="02000503000000020004" charset="0"/>
              <a:ea typeface="Tahoma" panose="020B0604030504040204" pitchFamily="34" charset="0"/>
              <a:cs typeface="Tahoma" panose="020B0604030504040204" pitchFamily="34" charset="0"/>
            </a:endParaRPr>
          </a:p>
        </p:txBody>
      </p:sp>
      <p:pic>
        <p:nvPicPr>
          <p:cNvPr id="23" name="Picture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95379" y="3384038"/>
            <a:ext cx="3384258" cy="1422439"/>
          </a:xfrm>
          <a:prstGeom prst="rect">
            <a:avLst/>
          </a:prstGeom>
        </p:spPr>
      </p:pic>
      <p:pic>
        <p:nvPicPr>
          <p:cNvPr id="24" name="Picture 23">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595379" y="5098536"/>
            <a:ext cx="3384258" cy="1422439"/>
          </a:xfrm>
          <a:prstGeom prst="rect">
            <a:avLst/>
          </a:prstGeom>
        </p:spPr>
      </p:pic>
      <p:grpSp>
        <p:nvGrpSpPr>
          <p:cNvPr id="35" name="Group 34"/>
          <p:cNvGrpSpPr/>
          <p:nvPr/>
        </p:nvGrpSpPr>
        <p:grpSpPr>
          <a:xfrm>
            <a:off x="3985437" y="2941753"/>
            <a:ext cx="1001611" cy="1531482"/>
            <a:chOff x="3985437" y="2941753"/>
            <a:chExt cx="1001611" cy="1531482"/>
          </a:xfrm>
        </p:grpSpPr>
        <p:pic>
          <p:nvPicPr>
            <p:cNvPr id="15" name="Picture 14">
              <a:hlinkClick r:id="rId7" action="ppaction://hlinksldjump"/>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1594" b="100000" l="1786" r="98929"/>
                      </a14:imgEffect>
                    </a14:imgLayer>
                  </a14:imgProps>
                </a:ext>
                <a:ext uri="{28A0092B-C50C-407E-A947-70E740481C1C}">
                  <a14:useLocalDpi xmlns:a14="http://schemas.microsoft.com/office/drawing/2010/main" val="0"/>
                </a:ext>
              </a:extLst>
            </a:blip>
            <a:stretch>
              <a:fillRect/>
            </a:stretch>
          </p:blipFill>
          <p:spPr>
            <a:xfrm rot="2950667">
              <a:off x="3927576" y="3413762"/>
              <a:ext cx="1117334" cy="1001611"/>
            </a:xfrm>
            <a:prstGeom prst="rect">
              <a:avLst/>
            </a:prstGeom>
          </p:spPr>
        </p:pic>
        <p:sp>
          <p:nvSpPr>
            <p:cNvPr id="8" name="TextBox 7">
              <a:hlinkClick r:id="rId7" action="ppaction://hlinksldjump"/>
            </p:cNvPr>
            <p:cNvSpPr txBox="1"/>
            <p:nvPr/>
          </p:nvSpPr>
          <p:spPr>
            <a:xfrm>
              <a:off x="4396412" y="2941753"/>
              <a:ext cx="561372"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prstClr val="black"/>
                    </a:solidFill>
                  </a:ln>
                  <a:solidFill>
                    <a:srgbClr val="C37930"/>
                  </a:solidFill>
                  <a:effectLst/>
                  <a:uLnTx/>
                  <a:uFillTx/>
                  <a:latin typeface="iCiel Cadena" panose="02000503000000020004" charset="0"/>
                  <a:ea typeface="+mn-ea"/>
                  <a:cs typeface="+mn-cs"/>
                </a:rPr>
                <a:t>A</a:t>
              </a:r>
            </a:p>
          </p:txBody>
        </p:sp>
      </p:grpSp>
      <p:grpSp>
        <p:nvGrpSpPr>
          <p:cNvPr id="36" name="Group 35"/>
          <p:cNvGrpSpPr/>
          <p:nvPr/>
        </p:nvGrpSpPr>
        <p:grpSpPr>
          <a:xfrm>
            <a:off x="3901682" y="4683256"/>
            <a:ext cx="1333064" cy="1859147"/>
            <a:chOff x="3901682" y="4683256"/>
            <a:chExt cx="1333064" cy="1859147"/>
          </a:xfrm>
        </p:grpSpPr>
        <p:pic>
          <p:nvPicPr>
            <p:cNvPr id="25" name="Picture 24">
              <a:hlinkClick r:id="rId9"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950667">
              <a:off x="3824673" y="5132330"/>
              <a:ext cx="1487082" cy="1333064"/>
            </a:xfrm>
            <a:prstGeom prst="rect">
              <a:avLst/>
            </a:prstGeom>
          </p:spPr>
        </p:pic>
        <p:sp>
          <p:nvSpPr>
            <p:cNvPr id="28" name="TextBox 27">
              <a:hlinkClick r:id="rId9" action="ppaction://hlinksldjump"/>
            </p:cNvPr>
            <p:cNvSpPr txBox="1"/>
            <p:nvPr/>
          </p:nvSpPr>
          <p:spPr>
            <a:xfrm>
              <a:off x="4475871" y="4683256"/>
              <a:ext cx="51488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prstClr val="black"/>
                    </a:solidFill>
                  </a:ln>
                  <a:solidFill>
                    <a:srgbClr val="C37930"/>
                  </a:solidFill>
                  <a:effectLst/>
                  <a:uLnTx/>
                  <a:uFillTx/>
                  <a:latin typeface="iCiel Cadena" panose="02000503000000020004" charset="0"/>
                  <a:ea typeface="+mn-ea"/>
                  <a:cs typeface="+mn-cs"/>
                </a:rPr>
                <a:t>C</a:t>
              </a:r>
            </a:p>
          </p:txBody>
        </p:sp>
      </p:grpSp>
      <p:grpSp>
        <p:nvGrpSpPr>
          <p:cNvPr id="37" name="Group 36"/>
          <p:cNvGrpSpPr/>
          <p:nvPr/>
        </p:nvGrpSpPr>
        <p:grpSpPr>
          <a:xfrm>
            <a:off x="6897095" y="2964459"/>
            <a:ext cx="1001611" cy="1570159"/>
            <a:chOff x="6897095" y="2964459"/>
            <a:chExt cx="1001611" cy="1570159"/>
          </a:xfrm>
        </p:grpSpPr>
        <p:pic>
          <p:nvPicPr>
            <p:cNvPr id="26" name="Picture 25">
              <a:hlinkClick r:id="rId9" action="ppaction://hlinksldjump"/>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8649333" flipH="1">
              <a:off x="6839234" y="3475145"/>
              <a:ext cx="1117334" cy="1001611"/>
            </a:xfrm>
            <a:prstGeom prst="rect">
              <a:avLst/>
            </a:prstGeom>
          </p:spPr>
        </p:pic>
        <p:sp>
          <p:nvSpPr>
            <p:cNvPr id="29" name="TextBox 28">
              <a:hlinkClick r:id="rId14" action="ppaction://hlinksldjump"/>
            </p:cNvPr>
            <p:cNvSpPr txBox="1"/>
            <p:nvPr/>
          </p:nvSpPr>
          <p:spPr>
            <a:xfrm>
              <a:off x="6986612" y="2964459"/>
              <a:ext cx="561372"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prstClr val="black"/>
                    </a:solidFill>
                  </a:ln>
                  <a:solidFill>
                    <a:srgbClr val="C37930"/>
                  </a:solidFill>
                  <a:effectLst/>
                  <a:uLnTx/>
                  <a:uFillTx/>
                  <a:latin typeface="iCiel Cadena" panose="02000503000000020004" charset="0"/>
                  <a:ea typeface="+mn-ea"/>
                  <a:cs typeface="+mn-cs"/>
                </a:rPr>
                <a:t>B</a:t>
              </a:r>
            </a:p>
          </p:txBody>
        </p:sp>
      </p:grpSp>
      <p:grpSp>
        <p:nvGrpSpPr>
          <p:cNvPr id="38" name="Group 37"/>
          <p:cNvGrpSpPr/>
          <p:nvPr/>
        </p:nvGrpSpPr>
        <p:grpSpPr>
          <a:xfrm>
            <a:off x="6780706" y="4686364"/>
            <a:ext cx="1333064" cy="1866931"/>
            <a:chOff x="6780706" y="4686364"/>
            <a:chExt cx="1333064" cy="1866931"/>
          </a:xfrm>
        </p:grpSpPr>
        <p:pic>
          <p:nvPicPr>
            <p:cNvPr id="27" name="Picture 26">
              <a:hlinkClick r:id="rId9"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8649333" flipH="1">
              <a:off x="6703697" y="5143222"/>
              <a:ext cx="1487082" cy="1333064"/>
            </a:xfrm>
            <a:prstGeom prst="rect">
              <a:avLst/>
            </a:prstGeom>
          </p:spPr>
        </p:pic>
        <p:sp>
          <p:nvSpPr>
            <p:cNvPr id="30" name="TextBox 29">
              <a:hlinkClick r:id="rId9" action="ppaction://hlinksldjump"/>
            </p:cNvPr>
            <p:cNvSpPr txBox="1"/>
            <p:nvPr/>
          </p:nvSpPr>
          <p:spPr>
            <a:xfrm>
              <a:off x="6971899" y="4686364"/>
              <a:ext cx="580608"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prstClr val="black"/>
                    </a:solidFill>
                  </a:ln>
                  <a:solidFill>
                    <a:srgbClr val="C37930"/>
                  </a:solidFill>
                  <a:effectLst/>
                  <a:uLnTx/>
                  <a:uFillTx/>
                  <a:latin typeface="iCiel Cadena" panose="02000503000000020004" charset="0"/>
                  <a:ea typeface="+mn-ea"/>
                  <a:cs typeface="+mn-cs"/>
                </a:rPr>
                <a:t>D</a:t>
              </a:r>
            </a:p>
          </p:txBody>
        </p:sp>
      </p:grpSp>
      <p:sp>
        <p:nvSpPr>
          <p:cNvPr id="31" name="TextBox 30">
            <a:hlinkClick r:id="rId7" action="ppaction://hlinksldjump"/>
          </p:cNvPr>
          <p:cNvSpPr txBox="1"/>
          <p:nvPr/>
        </p:nvSpPr>
        <p:spPr>
          <a:xfrm>
            <a:off x="1495382" y="3591229"/>
            <a:ext cx="2435282"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solidFill>
                    <a:prstClr val="black">
                      <a:lumMod val="95000"/>
                      <a:lumOff val="5000"/>
                    </a:prstClr>
                  </a:solidFill>
                </a:ln>
                <a:solidFill>
                  <a:prstClr val="white"/>
                </a:solidFill>
                <a:effectLst/>
                <a:uLnTx/>
                <a:uFillTx/>
                <a:latin typeface="iCiel Cadena" panose="02000503000000020004" charset="0"/>
                <a:ea typeface="+mn-ea"/>
                <a:cs typeface="+mn-cs"/>
              </a:rPr>
              <a:t>Hồ</a:t>
            </a:r>
            <a:r>
              <a:rPr kumimoji="0" lang="en-US" sz="4400" b="0" i="0" u="none" strike="noStrike" kern="1200" cap="none" spc="0" normalizeH="0" noProof="0" dirty="0">
                <a:ln>
                  <a:solidFill>
                    <a:prstClr val="black">
                      <a:lumMod val="95000"/>
                      <a:lumOff val="5000"/>
                    </a:prstClr>
                  </a:solidFill>
                </a:ln>
                <a:solidFill>
                  <a:prstClr val="white"/>
                </a:solidFill>
                <a:effectLst/>
                <a:uLnTx/>
                <a:uFillTx/>
                <a:latin typeface="iCiel Cadena" panose="02000503000000020004" charset="0"/>
                <a:ea typeface="+mn-ea"/>
                <a:cs typeface="+mn-cs"/>
              </a:rPr>
              <a:t> </a:t>
            </a:r>
            <a:r>
              <a:rPr kumimoji="0" lang="en-US" sz="4400" b="0" i="0" u="none" strike="noStrike" kern="1200" cap="none" spc="0" normalizeH="0" noProof="0" dirty="0" err="1">
                <a:ln>
                  <a:solidFill>
                    <a:prstClr val="black">
                      <a:lumMod val="95000"/>
                      <a:lumOff val="5000"/>
                    </a:prstClr>
                  </a:solidFill>
                </a:ln>
                <a:solidFill>
                  <a:prstClr val="white"/>
                </a:solidFill>
                <a:effectLst/>
                <a:uLnTx/>
                <a:uFillTx/>
                <a:latin typeface="iCiel Cadena" panose="02000503000000020004" charset="0"/>
                <a:ea typeface="+mn-ea"/>
                <a:cs typeface="+mn-cs"/>
              </a:rPr>
              <a:t>Gươm</a:t>
            </a:r>
            <a:endParaRPr kumimoji="0" lang="en-US" sz="4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charset="0"/>
              <a:ea typeface="+mn-ea"/>
              <a:cs typeface="+mn-cs"/>
            </a:endParaRPr>
          </a:p>
        </p:txBody>
      </p:sp>
      <p:sp>
        <p:nvSpPr>
          <p:cNvPr id="32" name="TextBox 31">
            <a:hlinkClick r:id="rId9" action="ppaction://hlinksldjump"/>
          </p:cNvPr>
          <p:cNvSpPr txBox="1"/>
          <p:nvPr/>
        </p:nvSpPr>
        <p:spPr>
          <a:xfrm>
            <a:off x="8307192" y="5253130"/>
            <a:ext cx="2452916"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dirty="0" err="1">
                <a:ln>
                  <a:solidFill>
                    <a:prstClr val="black">
                      <a:lumMod val="95000"/>
                      <a:lumOff val="5000"/>
                    </a:prstClr>
                  </a:solidFill>
                </a:ln>
                <a:solidFill>
                  <a:prstClr val="white"/>
                </a:solidFill>
                <a:latin typeface="iCiel Cadena" panose="02000503000000020004" charset="0"/>
              </a:rPr>
              <a:t>Đền</a:t>
            </a:r>
            <a:r>
              <a:rPr lang="en-US" sz="4400" dirty="0">
                <a:ln>
                  <a:solidFill>
                    <a:prstClr val="black">
                      <a:lumMod val="95000"/>
                      <a:lumOff val="5000"/>
                    </a:prstClr>
                  </a:solidFill>
                </a:ln>
                <a:solidFill>
                  <a:prstClr val="white"/>
                </a:solidFill>
                <a:latin typeface="iCiel Cadena" panose="02000503000000020004" charset="0"/>
              </a:rPr>
              <a:t> </a:t>
            </a:r>
            <a:r>
              <a:rPr lang="en-US" sz="4400" dirty="0" err="1">
                <a:ln>
                  <a:solidFill>
                    <a:prstClr val="black">
                      <a:lumMod val="95000"/>
                      <a:lumOff val="5000"/>
                    </a:prstClr>
                  </a:solidFill>
                </a:ln>
                <a:solidFill>
                  <a:prstClr val="white"/>
                </a:solidFill>
                <a:latin typeface="iCiel Cadena" panose="02000503000000020004" charset="0"/>
              </a:rPr>
              <a:t>Hùng</a:t>
            </a:r>
            <a:endParaRPr kumimoji="0" lang="en-US" sz="4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charset="0"/>
              <a:ea typeface="+mn-ea"/>
              <a:cs typeface="+mn-cs"/>
            </a:endParaRPr>
          </a:p>
        </p:txBody>
      </p:sp>
      <p:sp>
        <p:nvSpPr>
          <p:cNvPr id="33" name="TextBox 32"/>
          <p:cNvSpPr txBox="1"/>
          <p:nvPr/>
        </p:nvSpPr>
        <p:spPr>
          <a:xfrm>
            <a:off x="8184962" y="3654759"/>
            <a:ext cx="2549096"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solidFill>
                    <a:prstClr val="black">
                      <a:lumMod val="95000"/>
                      <a:lumOff val="5000"/>
                    </a:prstClr>
                  </a:solidFill>
                </a:ln>
                <a:solidFill>
                  <a:prstClr val="white"/>
                </a:solidFill>
                <a:effectLst/>
                <a:uLnTx/>
                <a:uFillTx/>
                <a:latin typeface="iCiel Cadena" panose="02000503000000020004" charset="0"/>
                <a:ea typeface="+mn-ea"/>
                <a:cs typeface="+mn-cs"/>
              </a:rPr>
              <a:t>Cung</a:t>
            </a:r>
            <a:r>
              <a:rPr kumimoji="0" lang="en-US" sz="4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charset="0"/>
                <a:ea typeface="+mn-ea"/>
                <a:cs typeface="+mn-cs"/>
              </a:rPr>
              <a:t> </a:t>
            </a:r>
            <a:r>
              <a:rPr kumimoji="0" lang="en-US" sz="4400" b="0" i="0" u="none" strike="noStrike" kern="1200" cap="none" spc="0" normalizeH="0" baseline="0" noProof="0" dirty="0" err="1">
                <a:ln>
                  <a:solidFill>
                    <a:prstClr val="black">
                      <a:lumMod val="95000"/>
                      <a:lumOff val="5000"/>
                    </a:prstClr>
                  </a:solidFill>
                </a:ln>
                <a:solidFill>
                  <a:prstClr val="white"/>
                </a:solidFill>
                <a:effectLst/>
                <a:uLnTx/>
                <a:uFillTx/>
                <a:latin typeface="iCiel Cadena" panose="02000503000000020004" charset="0"/>
                <a:ea typeface="+mn-ea"/>
                <a:cs typeface="+mn-cs"/>
              </a:rPr>
              <a:t>Đình</a:t>
            </a:r>
            <a:endParaRPr kumimoji="0" lang="en-US" sz="4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charset="0"/>
              <a:ea typeface="+mn-ea"/>
              <a:cs typeface="+mn-cs"/>
            </a:endParaRPr>
          </a:p>
        </p:txBody>
      </p:sp>
      <p:sp>
        <p:nvSpPr>
          <p:cNvPr id="34" name="TextBox 33">
            <a:hlinkClick r:id="rId9" action="ppaction://hlinksldjump"/>
          </p:cNvPr>
          <p:cNvSpPr txBox="1"/>
          <p:nvPr/>
        </p:nvSpPr>
        <p:spPr>
          <a:xfrm>
            <a:off x="1285461" y="5327235"/>
            <a:ext cx="2683876"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dirty="0" err="1">
                <a:ln>
                  <a:solidFill>
                    <a:prstClr val="black">
                      <a:lumMod val="95000"/>
                      <a:lumOff val="5000"/>
                    </a:prstClr>
                  </a:solidFill>
                </a:ln>
                <a:solidFill>
                  <a:prstClr val="white"/>
                </a:solidFill>
                <a:latin typeface="iCiel Cadena" panose="02000503000000020004" charset="0"/>
              </a:rPr>
              <a:t>Hồ</a:t>
            </a:r>
            <a:r>
              <a:rPr lang="en-US" sz="4400" dirty="0">
                <a:ln>
                  <a:solidFill>
                    <a:prstClr val="black">
                      <a:lumMod val="95000"/>
                      <a:lumOff val="5000"/>
                    </a:prstClr>
                  </a:solidFill>
                </a:ln>
                <a:solidFill>
                  <a:prstClr val="white"/>
                </a:solidFill>
                <a:latin typeface="iCiel Cadena" panose="02000503000000020004" charset="0"/>
              </a:rPr>
              <a:t> con </a:t>
            </a:r>
            <a:r>
              <a:rPr lang="en-US" sz="4400" dirty="0" err="1">
                <a:ln>
                  <a:solidFill>
                    <a:prstClr val="black">
                      <a:lumMod val="95000"/>
                      <a:lumOff val="5000"/>
                    </a:prstClr>
                  </a:solidFill>
                </a:ln>
                <a:solidFill>
                  <a:prstClr val="white"/>
                </a:solidFill>
                <a:latin typeface="iCiel Cadena" panose="02000503000000020004" charset="0"/>
              </a:rPr>
              <a:t>rùa</a:t>
            </a:r>
            <a:endParaRPr kumimoji="0" lang="en-US" sz="4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charset="0"/>
              <a:ea typeface="+mn-ea"/>
              <a:cs typeface="+mn-cs"/>
            </a:endParaRPr>
          </a:p>
        </p:txBody>
      </p:sp>
    </p:spTree>
    <p:extLst>
      <p:ext uri="{BB962C8B-B14F-4D97-AF65-F5344CB8AC3E}">
        <p14:creationId xmlns:p14="http://schemas.microsoft.com/office/powerpoint/2010/main" val="35514497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barn(inVertical)">
                                      <p:cBhvr>
                                        <p:cTn id="12" dur="500"/>
                                        <p:tgtEl>
                                          <p:spTgt spid="22">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3" presetID="32" presetClass="emph" presetSubtype="0" repeatCount="indefinite" fill="hold" nodeType="withEffect">
                                  <p:stCondLst>
                                    <p:cond delay="0"/>
                                  </p:stCondLst>
                                  <p:childTnLst>
                                    <p:animRot by="120000">
                                      <p:cBhvr>
                                        <p:cTn id="14" dur="100" fill="hold">
                                          <p:stCondLst>
                                            <p:cond delay="0"/>
                                          </p:stCondLst>
                                        </p:cTn>
                                        <p:tgtEl>
                                          <p:spTgt spid="3"/>
                                        </p:tgtEl>
                                        <p:attrNameLst>
                                          <p:attrName>r</p:attrName>
                                        </p:attrNameLst>
                                      </p:cBhvr>
                                    </p:animRot>
                                    <p:animRot by="-240000">
                                      <p:cBhvr>
                                        <p:cTn id="15" dur="200" fill="hold">
                                          <p:stCondLst>
                                            <p:cond delay="200"/>
                                          </p:stCondLst>
                                        </p:cTn>
                                        <p:tgtEl>
                                          <p:spTgt spid="3"/>
                                        </p:tgtEl>
                                        <p:attrNameLst>
                                          <p:attrName>r</p:attrName>
                                        </p:attrNameLst>
                                      </p:cBhvr>
                                    </p:animRot>
                                    <p:animRot by="240000">
                                      <p:cBhvr>
                                        <p:cTn id="16" dur="200" fill="hold">
                                          <p:stCondLst>
                                            <p:cond delay="400"/>
                                          </p:stCondLst>
                                        </p:cTn>
                                        <p:tgtEl>
                                          <p:spTgt spid="3"/>
                                        </p:tgtEl>
                                        <p:attrNameLst>
                                          <p:attrName>r</p:attrName>
                                        </p:attrNameLst>
                                      </p:cBhvr>
                                    </p:animRot>
                                    <p:animRot by="-240000">
                                      <p:cBhvr>
                                        <p:cTn id="17" dur="200" fill="hold">
                                          <p:stCondLst>
                                            <p:cond delay="600"/>
                                          </p:stCondLst>
                                        </p:cTn>
                                        <p:tgtEl>
                                          <p:spTgt spid="3"/>
                                        </p:tgtEl>
                                        <p:attrNameLst>
                                          <p:attrName>r</p:attrName>
                                        </p:attrNameLst>
                                      </p:cBhvr>
                                    </p:animRot>
                                    <p:animRot by="120000">
                                      <p:cBhvr>
                                        <p:cTn id="18" dur="200" fill="hold">
                                          <p:stCondLst>
                                            <p:cond delay="800"/>
                                          </p:stCondLst>
                                        </p:cTn>
                                        <p:tgtEl>
                                          <p:spTgt spid="3"/>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checkerboard(across)">
                                      <p:cBhvr>
                                        <p:cTn id="23" dur="500"/>
                                        <p:tgtEl>
                                          <p:spTgt spid="5"/>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checkerboard(across)">
                                      <p:cBhvr>
                                        <p:cTn id="26" dur="500"/>
                                        <p:tgtEl>
                                          <p:spTgt spid="31"/>
                                        </p:tgtEl>
                                      </p:cBhvr>
                                    </p:animEffect>
                                  </p:childTnLst>
                                </p:cTn>
                              </p:par>
                              <p:par>
                                <p:cTn id="27" presetID="5" presetClass="entr" presetSubtype="10" fill="hold" nodeType="with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checkerboard(across)">
                                      <p:cBhvr>
                                        <p:cTn id="29" dur="500"/>
                                        <p:tgtEl>
                                          <p:spTgt spid="35"/>
                                        </p:tgtEl>
                                      </p:cBhvr>
                                    </p:animEffect>
                                  </p:childTnLst>
                                  <p:subTnLst>
                                    <p:audio>
                                      <p:cMediaNode>
                                        <p:cTn display="0" masterRel="sameClick">
                                          <p:stCondLst>
                                            <p:cond evt="begin" delay="0">
                                              <p:tn val="27"/>
                                            </p:cond>
                                          </p:stCondLst>
                                          <p:endCondLst>
                                            <p:cond evt="onStopAudio" delay="0">
                                              <p:tgtEl>
                                                <p:sldTgt/>
                                              </p:tgtEl>
                                            </p:cond>
                                          </p:endCondLst>
                                        </p:cTn>
                                        <p:tgtEl>
                                          <p:sndTgt r:embed="rId3" name="click.wav"/>
                                        </p:tgtEl>
                                      </p:cMediaNode>
                                    </p:audio>
                                  </p:subTnLst>
                                </p:cTn>
                              </p:par>
                            </p:childTnLst>
                          </p:cTn>
                        </p:par>
                      </p:childTnLst>
                    </p:cTn>
                  </p:par>
                  <p:par>
                    <p:cTn id="30" fill="hold">
                      <p:stCondLst>
                        <p:cond delay="indefinite"/>
                      </p:stCondLst>
                      <p:childTnLst>
                        <p:par>
                          <p:cTn id="31" fill="hold">
                            <p:stCondLst>
                              <p:cond delay="0"/>
                            </p:stCondLst>
                            <p:childTnLst>
                              <p:par>
                                <p:cTn id="32" presetID="5" presetClass="entr" presetSubtype="10" fill="hold"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checkerboard(across)">
                                      <p:cBhvr>
                                        <p:cTn id="34" dur="500"/>
                                        <p:tgtEl>
                                          <p:spTgt spid="23"/>
                                        </p:tgtEl>
                                      </p:cBhvr>
                                    </p:animEffect>
                                  </p:childTnLst>
                                </p:cTn>
                              </p:par>
                              <p:par>
                                <p:cTn id="35" presetID="5" presetClass="entr" presetSubtype="10" fill="hold" nodeType="with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checkerboard(across)">
                                      <p:cBhvr>
                                        <p:cTn id="37" dur="500"/>
                                        <p:tgtEl>
                                          <p:spTgt spid="37"/>
                                        </p:tgtEl>
                                      </p:cBhvr>
                                    </p:animEffect>
                                  </p:childTnLst>
                                  <p:subTnLst>
                                    <p:audio>
                                      <p:cMediaNode>
                                        <p:cTn display="0" masterRel="sameClick">
                                          <p:stCondLst>
                                            <p:cond evt="begin" delay="0">
                                              <p:tn val="35"/>
                                            </p:cond>
                                          </p:stCondLst>
                                          <p:endCondLst>
                                            <p:cond evt="onStopAudio" delay="0">
                                              <p:tgtEl>
                                                <p:sldTgt/>
                                              </p:tgtEl>
                                            </p:cond>
                                          </p:endCondLst>
                                        </p:cTn>
                                        <p:tgtEl>
                                          <p:sndTgt r:embed="rId3" name="click.wav"/>
                                        </p:tgtEl>
                                      </p:cMediaNode>
                                    </p:audio>
                                  </p:subTnLst>
                                </p:cTn>
                              </p:par>
                              <p:par>
                                <p:cTn id="38" presetID="5" presetClass="entr" presetSubtype="10" fill="hold" grpId="0" nodeType="with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checkerboard(across)">
                                      <p:cBhvr>
                                        <p:cTn id="40" dur="500"/>
                                        <p:tgtEl>
                                          <p:spTgt spid="33"/>
                                        </p:tgtEl>
                                      </p:cBhvr>
                                    </p:animEffect>
                                  </p:childTnLst>
                                </p:cTn>
                              </p:par>
                            </p:childTnLst>
                          </p:cTn>
                        </p:par>
                      </p:childTnLst>
                    </p:cTn>
                  </p:par>
                  <p:par>
                    <p:cTn id="41" fill="hold">
                      <p:stCondLst>
                        <p:cond delay="indefinite"/>
                      </p:stCondLst>
                      <p:childTnLst>
                        <p:par>
                          <p:cTn id="42" fill="hold">
                            <p:stCondLst>
                              <p:cond delay="0"/>
                            </p:stCondLst>
                            <p:childTnLst>
                              <p:par>
                                <p:cTn id="43" presetID="5" presetClass="entr" presetSubtype="10" fill="hold"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checkerboard(across)">
                                      <p:cBhvr>
                                        <p:cTn id="45" dur="500"/>
                                        <p:tgtEl>
                                          <p:spTgt spid="13"/>
                                        </p:tgtEl>
                                      </p:cBhvr>
                                    </p:animEffect>
                                  </p:childTnLst>
                                </p:cTn>
                              </p:par>
                              <p:par>
                                <p:cTn id="46" presetID="5" presetClass="entr" presetSubtype="10" fill="hold" nodeType="with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checkerboard(across)">
                                      <p:cBhvr>
                                        <p:cTn id="48" dur="500"/>
                                        <p:tgtEl>
                                          <p:spTgt spid="36"/>
                                        </p:tgtEl>
                                      </p:cBhvr>
                                    </p:animEffect>
                                  </p:childTnLst>
                                  <p:subTnLst>
                                    <p:audio>
                                      <p:cMediaNode>
                                        <p:cTn display="0" masterRel="sameClick">
                                          <p:stCondLst>
                                            <p:cond evt="begin" delay="0">
                                              <p:tn val="46"/>
                                            </p:cond>
                                          </p:stCondLst>
                                          <p:endCondLst>
                                            <p:cond evt="onStopAudio" delay="0">
                                              <p:tgtEl>
                                                <p:sldTgt/>
                                              </p:tgtEl>
                                            </p:cond>
                                          </p:endCondLst>
                                        </p:cTn>
                                        <p:tgtEl>
                                          <p:sndTgt r:embed="rId3" name="click.wav"/>
                                        </p:tgtEl>
                                      </p:cMediaNode>
                                    </p:audio>
                                  </p:subTnLst>
                                </p:cTn>
                              </p:par>
                              <p:par>
                                <p:cTn id="49" presetID="5" presetClass="entr" presetSubtype="10" fill="hold" grpId="0" nodeType="with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checkerboard(across)">
                                      <p:cBhvr>
                                        <p:cTn id="51" dur="500"/>
                                        <p:tgtEl>
                                          <p:spTgt spid="34"/>
                                        </p:tgtEl>
                                      </p:cBhvr>
                                    </p:animEffect>
                                  </p:childTnLst>
                                </p:cTn>
                              </p:par>
                            </p:childTnLst>
                          </p:cTn>
                        </p:par>
                      </p:childTnLst>
                    </p:cTn>
                  </p:par>
                  <p:par>
                    <p:cTn id="52" fill="hold">
                      <p:stCondLst>
                        <p:cond delay="indefinite"/>
                      </p:stCondLst>
                      <p:childTnLst>
                        <p:par>
                          <p:cTn id="53" fill="hold">
                            <p:stCondLst>
                              <p:cond delay="0"/>
                            </p:stCondLst>
                            <p:childTnLst>
                              <p:par>
                                <p:cTn id="54" presetID="5" presetClass="entr" presetSubtype="10" fill="hold" nodeType="click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checkerboard(across)">
                                      <p:cBhvr>
                                        <p:cTn id="56" dur="500"/>
                                        <p:tgtEl>
                                          <p:spTgt spid="24"/>
                                        </p:tgtEl>
                                      </p:cBhvr>
                                    </p:animEffect>
                                  </p:childTnLst>
                                </p:cTn>
                              </p:par>
                              <p:par>
                                <p:cTn id="57" presetID="5" presetClass="entr" presetSubtype="10" fill="hold" nodeType="withEffect">
                                  <p:stCondLst>
                                    <p:cond delay="0"/>
                                  </p:stCondLst>
                                  <p:childTnLst>
                                    <p:set>
                                      <p:cBhvr>
                                        <p:cTn id="58" dur="1" fill="hold">
                                          <p:stCondLst>
                                            <p:cond delay="0"/>
                                          </p:stCondLst>
                                        </p:cTn>
                                        <p:tgtEl>
                                          <p:spTgt spid="38"/>
                                        </p:tgtEl>
                                        <p:attrNameLst>
                                          <p:attrName>style.visibility</p:attrName>
                                        </p:attrNameLst>
                                      </p:cBhvr>
                                      <p:to>
                                        <p:strVal val="visible"/>
                                      </p:to>
                                    </p:set>
                                    <p:animEffect transition="in" filter="checkerboard(across)">
                                      <p:cBhvr>
                                        <p:cTn id="59" dur="500"/>
                                        <p:tgtEl>
                                          <p:spTgt spid="38"/>
                                        </p:tgtEl>
                                      </p:cBhvr>
                                    </p:animEffect>
                                  </p:childTnLst>
                                  <p:subTnLst>
                                    <p:audio>
                                      <p:cMediaNode>
                                        <p:cTn display="0" masterRel="sameClick">
                                          <p:stCondLst>
                                            <p:cond evt="begin" delay="0">
                                              <p:tn val="57"/>
                                            </p:cond>
                                          </p:stCondLst>
                                          <p:endCondLst>
                                            <p:cond evt="onStopAudio" delay="0">
                                              <p:tgtEl>
                                                <p:sldTgt/>
                                              </p:tgtEl>
                                            </p:cond>
                                          </p:endCondLst>
                                        </p:cTn>
                                        <p:tgtEl>
                                          <p:sndTgt r:embed="rId3" name="click.wav"/>
                                        </p:tgtEl>
                                      </p:cMediaNode>
                                    </p:audio>
                                  </p:subTnLst>
                                </p:cTn>
                              </p:par>
                              <p:par>
                                <p:cTn id="60" presetID="5" presetClass="entr" presetSubtype="10" fill="hold" grpId="0" nodeType="with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checkerboard(across)">
                                      <p:cBhvr>
                                        <p:cTn id="6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P spid="3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13000" b="-13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63871" y="2469794"/>
            <a:ext cx="4912684" cy="4339219"/>
          </a:xfrm>
          <a:prstGeom prst="rect">
            <a:avLst/>
          </a:prstGeom>
        </p:spPr>
      </p:pic>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42032" y="2231345"/>
            <a:ext cx="2529526" cy="4313867"/>
          </a:xfrm>
          <a:prstGeom prst="rect">
            <a:avLst/>
          </a:prstGeom>
        </p:spPr>
      </p:pic>
      <p:pic>
        <p:nvPicPr>
          <p:cNvPr id="6" name="Picture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0531974">
            <a:off x="4757610" y="-2056386"/>
            <a:ext cx="1126483" cy="1009813"/>
          </a:xfrm>
          <a:prstGeom prst="rect">
            <a:avLst/>
          </a:prstGeom>
        </p:spPr>
      </p:pic>
      <p:pic>
        <p:nvPicPr>
          <p:cNvPr id="8" name="Am-thanh-that-vo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74955" y="-1397920"/>
            <a:ext cx="609600" cy="609600"/>
          </a:xfrm>
          <a:prstGeom prst="rect">
            <a:avLst/>
          </a:prstGeom>
        </p:spPr>
      </p:pic>
      <p:grpSp>
        <p:nvGrpSpPr>
          <p:cNvPr id="12" name="Group 11"/>
          <p:cNvGrpSpPr/>
          <p:nvPr/>
        </p:nvGrpSpPr>
        <p:grpSpPr>
          <a:xfrm>
            <a:off x="7132139" y="154298"/>
            <a:ext cx="4336026" cy="2315496"/>
            <a:chOff x="7132139" y="154298"/>
            <a:chExt cx="4336026" cy="2315496"/>
          </a:xfrm>
        </p:grpSpPr>
        <p:sp>
          <p:nvSpPr>
            <p:cNvPr id="10" name="Rounded Rectangle 9"/>
            <p:cNvSpPr/>
            <p:nvPr/>
          </p:nvSpPr>
          <p:spPr>
            <a:xfrm>
              <a:off x="7132139" y="154298"/>
              <a:ext cx="4336026" cy="2315496"/>
            </a:xfrm>
            <a:prstGeom prst="roundRect">
              <a:avLst/>
            </a:prstGeom>
            <a:solidFill>
              <a:srgbClr val="EB701D"/>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p:cNvSpPr txBox="1"/>
            <p:nvPr/>
          </p:nvSpPr>
          <p:spPr>
            <a:xfrm>
              <a:off x="7237728" y="841750"/>
              <a:ext cx="412484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charset="0"/>
                  <a:ea typeface="+mn-ea"/>
                  <a:cs typeface="+mn-cs"/>
                </a:rPr>
                <a:t>Sai </a:t>
              </a:r>
              <a:r>
                <a:rPr kumimoji="0" lang="en-US" sz="5400" b="0" i="0" u="none" strike="noStrike" kern="1200" cap="none" spc="0" normalizeH="0" baseline="0" noProof="0" dirty="0" err="1">
                  <a:ln>
                    <a:solidFill>
                      <a:prstClr val="black">
                        <a:lumMod val="95000"/>
                        <a:lumOff val="5000"/>
                      </a:prstClr>
                    </a:solidFill>
                  </a:ln>
                  <a:solidFill>
                    <a:prstClr val="white"/>
                  </a:solidFill>
                  <a:effectLst/>
                  <a:uLnTx/>
                  <a:uFillTx/>
                  <a:latin typeface="iCiel Cadena" panose="02000503000000020004" charset="0"/>
                  <a:ea typeface="+mn-ea"/>
                  <a:cs typeface="+mn-cs"/>
                </a:rPr>
                <a:t>mất</a:t>
              </a: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charset="0"/>
                  <a:ea typeface="+mn-ea"/>
                  <a:cs typeface="+mn-cs"/>
                </a:rPr>
                <a:t> </a:t>
              </a:r>
              <a:r>
                <a:rPr kumimoji="0" lang="en-US" sz="5400" b="0" i="0" u="none" strike="noStrike" kern="1200" cap="none" spc="0" normalizeH="0" baseline="0" noProof="0" dirty="0" err="1">
                  <a:ln>
                    <a:solidFill>
                      <a:prstClr val="black">
                        <a:lumMod val="95000"/>
                        <a:lumOff val="5000"/>
                      </a:prstClr>
                    </a:solidFill>
                  </a:ln>
                  <a:solidFill>
                    <a:prstClr val="white"/>
                  </a:solidFill>
                  <a:effectLst/>
                  <a:uLnTx/>
                  <a:uFillTx/>
                  <a:latin typeface="iCiel Cadena" panose="02000503000000020004" charset="0"/>
                  <a:ea typeface="+mn-ea"/>
                  <a:cs typeface="+mn-cs"/>
                </a:rPr>
                <a:t>rồi</a:t>
              </a: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charset="0"/>
                  <a:ea typeface="+mn-ea"/>
                  <a:cs typeface="+mn-cs"/>
                </a:rPr>
                <a:t>!!!</a:t>
              </a:r>
            </a:p>
          </p:txBody>
        </p:sp>
      </p:grpSp>
      <p:pic>
        <p:nvPicPr>
          <p:cNvPr id="16" name="Picture 15">
            <a:hlinkClick r:id="rId12" action="ppaction://hlinksldjump"/>
          </p:cNvPr>
          <p:cNvPicPr>
            <a:picLocks noChangeAspect="1"/>
          </p:cNvPicPr>
          <p:nvPr/>
        </p:nvPicPr>
        <p:blipFill rotWithShape="1">
          <a:blip r:embed="rId13" cstate="print">
            <a:extLst>
              <a:ext uri="{28A0092B-C50C-407E-A947-70E740481C1C}">
                <a14:useLocalDpi xmlns:a14="http://schemas.microsoft.com/office/drawing/2010/main" val="0"/>
              </a:ext>
            </a:extLst>
          </a:blip>
          <a:srcRect l="72252" b="60799"/>
          <a:stretch/>
        </p:blipFill>
        <p:spPr>
          <a:xfrm flipH="1">
            <a:off x="-8755" y="5207669"/>
            <a:ext cx="1752296" cy="1650331"/>
          </a:xfrm>
          <a:prstGeom prst="rect">
            <a:avLst/>
          </a:prstGeom>
        </p:spPr>
      </p:pic>
      <p:pic>
        <p:nvPicPr>
          <p:cNvPr id="4" name="Tieng-bup-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220733" y="-1551480"/>
            <a:ext cx="609600" cy="609600"/>
          </a:xfrm>
          <a:prstGeom prst="rect">
            <a:avLst/>
          </a:prstGeom>
        </p:spPr>
      </p:pic>
    </p:spTree>
    <p:extLst>
      <p:ext uri="{BB962C8B-B14F-4D97-AF65-F5344CB8AC3E}">
        <p14:creationId xmlns:p14="http://schemas.microsoft.com/office/powerpoint/2010/main" val="30105227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1.66667E-6 -2.59259E-6 L -0.00169 0.55486 " pathEditMode="relative" rAng="0" ptsTypes="AA">
                                      <p:cBhvr>
                                        <p:cTn id="6" dur="1000" fill="hold"/>
                                        <p:tgtEl>
                                          <p:spTgt spid="6"/>
                                        </p:tgtEl>
                                        <p:attrNameLst>
                                          <p:attrName>ppt_x</p:attrName>
                                          <p:attrName>ppt_y</p:attrName>
                                        </p:attrNameLst>
                                      </p:cBhvr>
                                      <p:rCtr x="-91" y="27731"/>
                                    </p:animMotion>
                                  </p:childTnLst>
                                </p:cTn>
                              </p:par>
                              <p:par>
                                <p:cTn id="7" presetID="1" presetClass="mediacall" presetSubtype="0" fill="hold" nodeType="withEffect">
                                  <p:stCondLst>
                                    <p:cond delay="0"/>
                                  </p:stCondLst>
                                  <p:childTnLst>
                                    <p:cmd type="call" cmd="playFrom(0.0)">
                                      <p:cBhvr>
                                        <p:cTn id="8" dur="384" fill="hold"/>
                                        <p:tgtEl>
                                          <p:spTgt spid="4"/>
                                        </p:tgtEl>
                                      </p:cBhvr>
                                    </p:cmd>
                                  </p:childTnLst>
                                </p:cTn>
                              </p:par>
                            </p:childTnLst>
                          </p:cTn>
                        </p:par>
                        <p:par>
                          <p:cTn id="9" fill="hold">
                            <p:stCondLst>
                              <p:cond delay="1000"/>
                            </p:stCondLst>
                            <p:childTnLst>
                              <p:par>
                                <p:cTn id="10" presetID="1" presetClass="exit" presetSubtype="0" fill="hold" nodeType="afterEffect">
                                  <p:stCondLst>
                                    <p:cond delay="0"/>
                                  </p:stCondLst>
                                  <p:childTnLst>
                                    <p:set>
                                      <p:cBhvr>
                                        <p:cTn id="11" dur="1" fill="hold">
                                          <p:stCondLst>
                                            <p:cond delay="0"/>
                                          </p:stCondLst>
                                        </p:cTn>
                                        <p:tgtEl>
                                          <p:spTgt spid="6"/>
                                        </p:tgtEl>
                                        <p:attrNameLst>
                                          <p:attrName>style.visibility</p:attrName>
                                        </p:attrNameLst>
                                      </p:cBhvr>
                                      <p:to>
                                        <p:strVal val="hidden"/>
                                      </p:to>
                                    </p:set>
                                  </p:childTnLst>
                                </p:cTn>
                              </p:par>
                              <p:par>
                                <p:cTn id="12" presetID="1" presetClass="exit" presetSubtype="0" fill="hold" nodeType="withEffect">
                                  <p:stCondLst>
                                    <p:cond delay="0"/>
                                  </p:stCondLst>
                                  <p:childTnLst>
                                    <p:set>
                                      <p:cBhvr>
                                        <p:cTn id="13" dur="1" fill="hold">
                                          <p:stCondLst>
                                            <p:cond delay="499"/>
                                          </p:stCondLst>
                                        </p:cTn>
                                        <p:tgtEl>
                                          <p:spTgt spid="3"/>
                                        </p:tgtEl>
                                        <p:attrNameLst>
                                          <p:attrName>style.visibility</p:attrName>
                                        </p:attrNameLst>
                                      </p:cBhvr>
                                      <p:to>
                                        <p:strVal val="hidden"/>
                                      </p:to>
                                    </p:set>
                                  </p:childTnLst>
                                </p:cTn>
                              </p:par>
                              <p:par>
                                <p:cTn id="14" presetID="16" presetClass="entr" presetSubtype="21"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1250"/>
                                        <p:tgtEl>
                                          <p:spTgt spid="12"/>
                                        </p:tgtEl>
                                      </p:cBhvr>
                                    </p:animEffect>
                                  </p:childTnLst>
                                </p:cTn>
                              </p:par>
                            </p:childTnLst>
                          </p:cTn>
                        </p:par>
                        <p:par>
                          <p:cTn id="17" fill="hold">
                            <p:stCondLst>
                              <p:cond delay="2250"/>
                            </p:stCondLst>
                            <p:childTnLst>
                              <p:par>
                                <p:cTn id="18" presetID="14" presetClass="entr" presetSubtype="1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10"/>
                                        <p:tgtEl>
                                          <p:spTgt spid="2"/>
                                        </p:tgtEl>
                                      </p:cBhvr>
                                    </p:animEffect>
                                  </p:childTnLst>
                                </p:cTn>
                              </p:par>
                              <p:par>
                                <p:cTn id="21" presetID="1" presetClass="mediacall" presetSubtype="0" fill="hold" nodeType="withEffect">
                                  <p:stCondLst>
                                    <p:cond delay="0"/>
                                  </p:stCondLst>
                                  <p:childTnLst>
                                    <p:cmd type="call" cmd="playFrom(0.0)">
                                      <p:cBhvr>
                                        <p:cTn id="22" dur="6994" fill="hold"/>
                                        <p:tgtEl>
                                          <p:spTgt spid="8"/>
                                        </p:tgtEl>
                                      </p:cBhvr>
                                    </p:cmd>
                                  </p:childTnLst>
                                </p:cTn>
                              </p:par>
                              <p:par>
                                <p:cTn id="23" presetID="10"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8"/>
                </p:tgtEl>
              </p:cMediaNode>
            </p:audio>
            <p:audio>
              <p:cMediaNode vol="80000">
                <p:cTn id="27" fill="hold" display="0">
                  <p:stCondLst>
                    <p:cond delay="indefinite"/>
                  </p:stCondLst>
                  <p:endCondLst>
                    <p:cond evt="onStopAudio" delay="0">
                      <p:tgtEl>
                        <p:sldTgt/>
                      </p:tgtEl>
                    </p:cond>
                  </p:endCondLst>
                </p:cTn>
                <p:tgtEl>
                  <p:spTgt spid="4"/>
                </p:tgtEl>
              </p:cMediaNode>
            </p:audio>
            <p:seq concurrent="1" nextAc="seek">
              <p:cTn id="28" restart="whenNotActive" fill="hold" evtFilter="cancelBubble" nodeType="interactiveSeq">
                <p:stCondLst>
                  <p:cond evt="onClick" delay="0">
                    <p:tgtEl>
                      <p:spTgt spid="16"/>
                    </p:tgtEl>
                  </p:cond>
                </p:stCondLst>
                <p:endSync evt="end" delay="0">
                  <p:rtn val="all"/>
                </p:endSync>
                <p:childTnLst>
                  <p:par>
                    <p:cTn id="29" fill="hold">
                      <p:stCondLst>
                        <p:cond delay="0"/>
                      </p:stCondLst>
                      <p:childTnLst>
                        <p:par>
                          <p:cTn id="30" fill="hold">
                            <p:stCondLst>
                              <p:cond delay="0"/>
                            </p:stCondLst>
                            <p:childTnLst>
                              <p:par>
                                <p:cTn id="31" presetID="26" presetClass="emph" presetSubtype="0" fill="hold" nodeType="clickEffect">
                                  <p:stCondLst>
                                    <p:cond delay="0"/>
                                  </p:stCondLst>
                                  <p:childTnLst>
                                    <p:animEffect transition="out" filter="fade">
                                      <p:cBhvr>
                                        <p:cTn id="32" dur="500" tmFilter="0, 0; .2, .5; .8, .5; 1, 0"/>
                                        <p:tgtEl>
                                          <p:spTgt spid="16"/>
                                        </p:tgtEl>
                                      </p:cBhvr>
                                    </p:animEffect>
                                    <p:animScale>
                                      <p:cBhvr>
                                        <p:cTn id="33" dur="250" autoRev="1" fill="hold"/>
                                        <p:tgtEl>
                                          <p:spTgt spid="16"/>
                                        </p:tgtEl>
                                      </p:cBhvr>
                                      <p:by x="105000" y="105000"/>
                                    </p:animScale>
                                  </p:childTnLst>
                                  <p:subTnLst>
                                    <p:audio>
                                      <p:cMediaNode>
                                        <p:cTn display="0" masterRel="sameClick">
                                          <p:stCondLst>
                                            <p:cond evt="begin" delay="0">
                                              <p:tn val="31"/>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16"/>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7000" b="-7000"/>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76484" y="2807460"/>
            <a:ext cx="3999737" cy="3999737"/>
          </a:xfrm>
          <a:prstGeom prst="rect">
            <a:avLst/>
          </a:prstGeom>
          <a:ln>
            <a:noFill/>
          </a:ln>
        </p:spPr>
      </p:pic>
      <p:pic>
        <p:nvPicPr>
          <p:cNvPr id="7" name="581c6ee138d9f">
            <a:hlinkClick r:id="" action="ppaction://media"/>
            <a:extLst>
              <a:ext uri="{FF2B5EF4-FFF2-40B4-BE49-F238E27FC236}">
                <a16:creationId xmlns:a16="http://schemas.microsoft.com/office/drawing/2014/main" id="{1D6055FF-8C49-406E-A62C-230215AF608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1322" y="297406"/>
            <a:ext cx="609600" cy="609600"/>
          </a:xfrm>
          <a:prstGeom prst="rect">
            <a:avLst/>
          </a:prstGeom>
        </p:spPr>
      </p:pic>
      <p:pic>
        <p:nvPicPr>
          <p:cNvPr id="18" name="Picture 17"/>
          <p:cNvPicPr>
            <a:picLocks noChangeAspect="1"/>
          </p:cNvPicPr>
          <p:nvPr/>
        </p:nvPicPr>
        <p:blipFill rotWithShape="1">
          <a:blip r:embed="rId8"/>
          <a:srcRect l="13548" t="19986" r="55968" b="17188"/>
          <a:stretch/>
        </p:blipFill>
        <p:spPr>
          <a:xfrm>
            <a:off x="9790235" y="4159002"/>
            <a:ext cx="2401765" cy="2782997"/>
          </a:xfrm>
          <a:prstGeom prst="rect">
            <a:avLst/>
          </a:prstGeom>
        </p:spPr>
      </p:pic>
      <p:pic>
        <p:nvPicPr>
          <p:cNvPr id="9" name="Picture 8">
            <a:hlinkClick r:id="" action="ppaction://hlinkshowjump?jump=nextslide"/>
            <a:extLst>
              <a:ext uri="{FF2B5EF4-FFF2-40B4-BE49-F238E27FC236}">
                <a16:creationId xmlns:a16="http://schemas.microsoft.com/office/drawing/2014/main" id="{A152F28D-03D3-4D6D-AC5E-DF195FFC531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43144" y="4857559"/>
            <a:ext cx="1495945" cy="566994"/>
          </a:xfrm>
          <a:prstGeom prst="rect">
            <a:avLst/>
          </a:prstGeom>
        </p:spPr>
      </p:pic>
      <p:pic>
        <p:nvPicPr>
          <p:cNvPr id="19" name="Picture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10689681" y="2726274"/>
            <a:ext cx="1476972" cy="1476972"/>
          </a:xfrm>
          <a:prstGeom prst="rect">
            <a:avLst/>
          </a:prstGeom>
        </p:spPr>
      </p:pic>
      <p:sp>
        <p:nvSpPr>
          <p:cNvPr id="10" name="Rectangle 9">
            <a:extLst>
              <a:ext uri="{FF2B5EF4-FFF2-40B4-BE49-F238E27FC236}">
                <a16:creationId xmlns:a16="http://schemas.microsoft.com/office/drawing/2014/main" id="{68CCCB1E-5D6D-4B1D-94ED-906BCD4A2D0C}"/>
              </a:ext>
            </a:extLst>
          </p:cNvPr>
          <p:cNvSpPr/>
          <p:nvPr/>
        </p:nvSpPr>
        <p:spPr>
          <a:xfrm>
            <a:off x="617846" y="1685427"/>
            <a:ext cx="10780825" cy="1620570"/>
          </a:xfrm>
          <a:prstGeom prst="rect">
            <a:avLst/>
          </a:prstGeom>
          <a:noFill/>
          <a:ln w="12700" cap="flat" cmpd="sng" algn="ctr">
            <a:noFill/>
            <a:prstDash val="solid"/>
            <a:miter lim="800000"/>
          </a:ln>
          <a:effectLst/>
        </p:spPr>
        <p:txBody>
          <a:bodyPr rtlCol="0" anchor="ctr">
            <a:prstTxWarp prst="textChevron">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0" cap="none" spc="50" normalizeH="0" baseline="0" noProof="0" dirty="0">
                <a:ln w="28575" cmpd="sng">
                  <a:solidFill>
                    <a:prstClr val="black">
                      <a:lumMod val="95000"/>
                      <a:lumOff val="5000"/>
                    </a:prstClr>
                  </a:solidFill>
                  <a:prstDash val="solid"/>
                </a:ln>
                <a:solidFill>
                  <a:srgbClr val="EB701D"/>
                </a:solidFill>
                <a:effectLst>
                  <a:glow rad="38100">
                    <a:srgbClr val="5B9BD5">
                      <a:alpha val="40000"/>
                    </a:srgbClr>
                  </a:glow>
                </a:effectLst>
                <a:uLnTx/>
                <a:uFillTx/>
                <a:latin typeface="iCiel Cadena" panose="02000503000000020004" charset="0"/>
                <a:ea typeface="Tahoma" panose="020B0604030504040204" pitchFamily="34" charset="0"/>
                <a:cs typeface="Tahoma" panose="020B0604030504040204" pitchFamily="34" charset="0"/>
              </a:rPr>
              <a:t>THỢ SĂN HẠT DẺ</a:t>
            </a:r>
          </a:p>
        </p:txBody>
      </p:sp>
    </p:spTree>
    <p:extLst>
      <p:ext uri="{BB962C8B-B14F-4D97-AF65-F5344CB8AC3E}">
        <p14:creationId xmlns:p14="http://schemas.microsoft.com/office/powerpoint/2010/main" val="14594122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par>
                                <p:cTn id="7" presetID="63" presetClass="path" presetSubtype="0" accel="50000" decel="50000" fill="hold" nodeType="withEffect">
                                  <p:stCondLst>
                                    <p:cond delay="0"/>
                                  </p:stCondLst>
                                  <p:childTnLst>
                                    <p:animMotion origin="layout" path="M -0.34766 -0.00579 L 0.83268 -0.01065 " pathEditMode="relative" rAng="0" ptsTypes="AA">
                                      <p:cBhvr>
                                        <p:cTn id="8" dur="2000" fill="hold"/>
                                        <p:tgtEl>
                                          <p:spTgt spid="8"/>
                                        </p:tgtEl>
                                        <p:attrNameLst>
                                          <p:attrName>ppt_x</p:attrName>
                                          <p:attrName>ppt_y</p:attrName>
                                        </p:attrNameLst>
                                      </p:cBhvr>
                                      <p:rCtr x="59010" y="-255"/>
                                    </p:animMotion>
                                  </p:childTnLst>
                                </p:cTn>
                              </p:par>
                              <p:par>
                                <p:cTn id="9" presetID="56" presetClass="entr" presetSubtype="0" fill="hold" grpId="0" nodeType="withEffect">
                                  <p:stCondLst>
                                    <p:cond delay="0"/>
                                  </p:stCondLst>
                                  <p:iterate type="lt">
                                    <p:tmPct val="10000"/>
                                  </p:iterate>
                                  <p:childTnLst>
                                    <p:set>
                                      <p:cBhvr>
                                        <p:cTn id="10" dur="1" fill="hold">
                                          <p:stCondLst>
                                            <p:cond delay="0"/>
                                          </p:stCondLst>
                                        </p:cTn>
                                        <p:tgtEl>
                                          <p:spTgt spid="10"/>
                                        </p:tgtEl>
                                        <p:attrNameLst>
                                          <p:attrName>style.visibility</p:attrName>
                                        </p:attrNameLst>
                                      </p:cBhvr>
                                      <p:to>
                                        <p:strVal val="visible"/>
                                      </p:to>
                                    </p:set>
                                    <p:anim by="(-#ppt_w*2)" calcmode="lin" valueType="num">
                                      <p:cBhvr rctx="PPT">
                                        <p:cTn id="11" dur="250" autoRev="1" fill="hold">
                                          <p:stCondLst>
                                            <p:cond delay="0"/>
                                          </p:stCondLst>
                                        </p:cTn>
                                        <p:tgtEl>
                                          <p:spTgt spid="10"/>
                                        </p:tgtEl>
                                        <p:attrNameLst>
                                          <p:attrName>ppt_w</p:attrName>
                                        </p:attrNameLst>
                                      </p:cBhvr>
                                    </p:anim>
                                    <p:anim by="(#ppt_w*0.50)" calcmode="lin" valueType="num">
                                      <p:cBhvr>
                                        <p:cTn id="12" dur="250" decel="50000" autoRev="1" fill="hold">
                                          <p:stCondLst>
                                            <p:cond delay="0"/>
                                          </p:stCondLst>
                                        </p:cTn>
                                        <p:tgtEl>
                                          <p:spTgt spid="10"/>
                                        </p:tgtEl>
                                        <p:attrNameLst>
                                          <p:attrName>ppt_x</p:attrName>
                                        </p:attrNameLst>
                                      </p:cBhvr>
                                    </p:anim>
                                    <p:anim from="(-#ppt_h/2)" to="(#ppt_y)" calcmode="lin" valueType="num">
                                      <p:cBhvr>
                                        <p:cTn id="13" dur="500" fill="hold">
                                          <p:stCondLst>
                                            <p:cond delay="0"/>
                                          </p:stCondLst>
                                        </p:cTn>
                                        <p:tgtEl>
                                          <p:spTgt spid="10"/>
                                        </p:tgtEl>
                                        <p:attrNameLst>
                                          <p:attrName>ppt_y</p:attrName>
                                        </p:attrNameLst>
                                      </p:cBhvr>
                                    </p:anim>
                                    <p:animRot by="21600000">
                                      <p:cBhvr>
                                        <p:cTn id="14" dur="500" fill="hold">
                                          <p:stCondLst>
                                            <p:cond delay="0"/>
                                          </p:stCondLst>
                                        </p:cTn>
                                        <p:tgtEl>
                                          <p:spTgt spid="10"/>
                                        </p:tgtEl>
                                        <p:attrNameLst>
                                          <p:attrName>r</p:attrName>
                                        </p:attrNameLst>
                                      </p:cBhvr>
                                    </p:animRot>
                                  </p:childTnLst>
                                </p:cTn>
                              </p:par>
                            </p:childTnLst>
                          </p:cTn>
                        </p:par>
                        <p:par>
                          <p:cTn id="15" fill="hold">
                            <p:stCondLst>
                              <p:cond delay="2000"/>
                            </p:stCondLst>
                            <p:childTnLst>
                              <p:par>
                                <p:cTn id="16" presetID="32" presetClass="emph" presetSubtype="0" repeatCount="indefinite" fill="hold" grpId="1" nodeType="afterEffect">
                                  <p:stCondLst>
                                    <p:cond delay="0"/>
                                  </p:stCondLst>
                                  <p:iterate type="lt">
                                    <p:tmPct val="0"/>
                                  </p:iterate>
                                  <p:childTnLst>
                                    <p:animRot by="120000">
                                      <p:cBhvr>
                                        <p:cTn id="17" dur="75" fill="hold">
                                          <p:stCondLst>
                                            <p:cond delay="0"/>
                                          </p:stCondLst>
                                        </p:cTn>
                                        <p:tgtEl>
                                          <p:spTgt spid="10"/>
                                        </p:tgtEl>
                                        <p:attrNameLst>
                                          <p:attrName>r</p:attrName>
                                        </p:attrNameLst>
                                      </p:cBhvr>
                                    </p:animRot>
                                    <p:animRot by="-240000">
                                      <p:cBhvr>
                                        <p:cTn id="18" dur="150" fill="hold">
                                          <p:stCondLst>
                                            <p:cond delay="150"/>
                                          </p:stCondLst>
                                        </p:cTn>
                                        <p:tgtEl>
                                          <p:spTgt spid="10"/>
                                        </p:tgtEl>
                                        <p:attrNameLst>
                                          <p:attrName>r</p:attrName>
                                        </p:attrNameLst>
                                      </p:cBhvr>
                                    </p:animRot>
                                    <p:animRot by="240000">
                                      <p:cBhvr>
                                        <p:cTn id="19" dur="150" fill="hold">
                                          <p:stCondLst>
                                            <p:cond delay="300"/>
                                          </p:stCondLst>
                                        </p:cTn>
                                        <p:tgtEl>
                                          <p:spTgt spid="10"/>
                                        </p:tgtEl>
                                        <p:attrNameLst>
                                          <p:attrName>r</p:attrName>
                                        </p:attrNameLst>
                                      </p:cBhvr>
                                    </p:animRot>
                                    <p:animRot by="-240000">
                                      <p:cBhvr>
                                        <p:cTn id="20" dur="150" fill="hold">
                                          <p:stCondLst>
                                            <p:cond delay="450"/>
                                          </p:stCondLst>
                                        </p:cTn>
                                        <p:tgtEl>
                                          <p:spTgt spid="10"/>
                                        </p:tgtEl>
                                        <p:attrNameLst>
                                          <p:attrName>r</p:attrName>
                                        </p:attrNameLst>
                                      </p:cBhvr>
                                    </p:animRot>
                                    <p:animRot by="120000">
                                      <p:cBhvr>
                                        <p:cTn id="21" dur="150" fill="hold">
                                          <p:stCondLst>
                                            <p:cond delay="600"/>
                                          </p:stCondLst>
                                        </p:cTn>
                                        <p:tgtEl>
                                          <p:spTgt spid="10"/>
                                        </p:tgtEl>
                                        <p:attrNameLst>
                                          <p:attrName>r</p:attrName>
                                        </p:attrNameLst>
                                      </p:cBhvr>
                                    </p:animRot>
                                  </p:childTnLst>
                                </p:cTn>
                              </p:par>
                              <p:par>
                                <p:cTn id="22" presetID="32" presetClass="emph" presetSubtype="0" repeatCount="indefinite" fill="hold" nodeType="withEffect">
                                  <p:stCondLst>
                                    <p:cond delay="0"/>
                                  </p:stCondLst>
                                  <p:childTnLst>
                                    <p:animRot by="120000">
                                      <p:cBhvr>
                                        <p:cTn id="23" dur="100" fill="hold">
                                          <p:stCondLst>
                                            <p:cond delay="0"/>
                                          </p:stCondLst>
                                        </p:cTn>
                                        <p:tgtEl>
                                          <p:spTgt spid="19"/>
                                        </p:tgtEl>
                                        <p:attrNameLst>
                                          <p:attrName>r</p:attrName>
                                        </p:attrNameLst>
                                      </p:cBhvr>
                                    </p:animRot>
                                    <p:animRot by="-240000">
                                      <p:cBhvr>
                                        <p:cTn id="24" dur="200" fill="hold">
                                          <p:stCondLst>
                                            <p:cond delay="200"/>
                                          </p:stCondLst>
                                        </p:cTn>
                                        <p:tgtEl>
                                          <p:spTgt spid="19"/>
                                        </p:tgtEl>
                                        <p:attrNameLst>
                                          <p:attrName>r</p:attrName>
                                        </p:attrNameLst>
                                      </p:cBhvr>
                                    </p:animRot>
                                    <p:animRot by="240000">
                                      <p:cBhvr>
                                        <p:cTn id="25" dur="200" fill="hold">
                                          <p:stCondLst>
                                            <p:cond delay="400"/>
                                          </p:stCondLst>
                                        </p:cTn>
                                        <p:tgtEl>
                                          <p:spTgt spid="19"/>
                                        </p:tgtEl>
                                        <p:attrNameLst>
                                          <p:attrName>r</p:attrName>
                                        </p:attrNameLst>
                                      </p:cBhvr>
                                    </p:animRot>
                                    <p:animRot by="-240000">
                                      <p:cBhvr>
                                        <p:cTn id="26" dur="200" fill="hold">
                                          <p:stCondLst>
                                            <p:cond delay="600"/>
                                          </p:stCondLst>
                                        </p:cTn>
                                        <p:tgtEl>
                                          <p:spTgt spid="19"/>
                                        </p:tgtEl>
                                        <p:attrNameLst>
                                          <p:attrName>r</p:attrName>
                                        </p:attrNameLst>
                                      </p:cBhvr>
                                    </p:animRot>
                                    <p:animRot by="120000">
                                      <p:cBhvr>
                                        <p:cTn id="27" dur="200" fill="hold">
                                          <p:stCondLst>
                                            <p:cond delay="800"/>
                                          </p:stCondLst>
                                        </p:cTn>
                                        <p:tgtEl>
                                          <p:spTgt spid="19"/>
                                        </p:tgtEl>
                                        <p:attrNameLst>
                                          <p:attrName>r</p:attrName>
                                        </p:attrNameLst>
                                      </p:cBhvr>
                                    </p:animRot>
                                  </p:childTnLst>
                                </p:cTn>
                              </p:par>
                            </p:childTnLst>
                          </p:cTn>
                        </p:par>
                        <p:par>
                          <p:cTn id="28" fill="hold">
                            <p:stCondLst>
                              <p:cond delay="3000"/>
                            </p:stCondLst>
                            <p:childTnLst>
                              <p:par>
                                <p:cTn id="29" presetID="30" presetClass="entr" presetSubtype="0"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800" decel="100000"/>
                                        <p:tgtEl>
                                          <p:spTgt spid="9"/>
                                        </p:tgtEl>
                                      </p:cBhvr>
                                    </p:animEffect>
                                    <p:anim calcmode="lin" valueType="num">
                                      <p:cBhvr>
                                        <p:cTn id="32" dur="800" decel="100000" fill="hold"/>
                                        <p:tgtEl>
                                          <p:spTgt spid="9"/>
                                        </p:tgtEl>
                                        <p:attrNameLst>
                                          <p:attrName>style.rotation</p:attrName>
                                        </p:attrNameLst>
                                      </p:cBhvr>
                                      <p:tavLst>
                                        <p:tav tm="0">
                                          <p:val>
                                            <p:fltVal val="-90"/>
                                          </p:val>
                                        </p:tav>
                                        <p:tav tm="100000">
                                          <p:val>
                                            <p:fltVal val="0"/>
                                          </p:val>
                                        </p:tav>
                                      </p:tavLst>
                                    </p:anim>
                                    <p:anim calcmode="lin" valueType="num">
                                      <p:cBhvr>
                                        <p:cTn id="33" dur="800" decel="100000" fill="hold"/>
                                        <p:tgtEl>
                                          <p:spTgt spid="9"/>
                                        </p:tgtEl>
                                        <p:attrNameLst>
                                          <p:attrName>ppt_x</p:attrName>
                                        </p:attrNameLst>
                                      </p:cBhvr>
                                      <p:tavLst>
                                        <p:tav tm="0">
                                          <p:val>
                                            <p:strVal val="#ppt_x+0.4"/>
                                          </p:val>
                                        </p:tav>
                                        <p:tav tm="100000">
                                          <p:val>
                                            <p:strVal val="#ppt_x-0.05"/>
                                          </p:val>
                                        </p:tav>
                                      </p:tavLst>
                                    </p:anim>
                                    <p:anim calcmode="lin" valueType="num">
                                      <p:cBhvr>
                                        <p:cTn id="34" dur="800" decel="100000" fill="hold"/>
                                        <p:tgtEl>
                                          <p:spTgt spid="9"/>
                                        </p:tgtEl>
                                        <p:attrNameLst>
                                          <p:attrName>ppt_y</p:attrName>
                                        </p:attrNameLst>
                                      </p:cBhvr>
                                      <p:tavLst>
                                        <p:tav tm="0">
                                          <p:val>
                                            <p:strVal val="#ppt_y-0.4"/>
                                          </p:val>
                                        </p:tav>
                                        <p:tav tm="100000">
                                          <p:val>
                                            <p:strVal val="#ppt_y+0.1"/>
                                          </p:val>
                                        </p:tav>
                                      </p:tavLst>
                                    </p:anim>
                                    <p:anim calcmode="lin" valueType="num">
                                      <p:cBhvr>
                                        <p:cTn id="35"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36"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par>
                          <p:cTn id="37" fill="hold">
                            <p:stCondLst>
                              <p:cond delay="4000"/>
                            </p:stCondLst>
                            <p:childTnLst>
                              <p:par>
                                <p:cTn id="38" presetID="32" presetClass="emph" presetSubtype="0" repeatCount="indefinite" fill="hold" nodeType="afterEffect">
                                  <p:stCondLst>
                                    <p:cond delay="0"/>
                                  </p:stCondLst>
                                  <p:childTnLst>
                                    <p:animRot by="120000">
                                      <p:cBhvr>
                                        <p:cTn id="39" dur="100" fill="hold">
                                          <p:stCondLst>
                                            <p:cond delay="0"/>
                                          </p:stCondLst>
                                        </p:cTn>
                                        <p:tgtEl>
                                          <p:spTgt spid="9"/>
                                        </p:tgtEl>
                                        <p:attrNameLst>
                                          <p:attrName>r</p:attrName>
                                        </p:attrNameLst>
                                      </p:cBhvr>
                                    </p:animRot>
                                    <p:animRot by="-240000">
                                      <p:cBhvr>
                                        <p:cTn id="40" dur="200" fill="hold">
                                          <p:stCondLst>
                                            <p:cond delay="200"/>
                                          </p:stCondLst>
                                        </p:cTn>
                                        <p:tgtEl>
                                          <p:spTgt spid="9"/>
                                        </p:tgtEl>
                                        <p:attrNameLst>
                                          <p:attrName>r</p:attrName>
                                        </p:attrNameLst>
                                      </p:cBhvr>
                                    </p:animRot>
                                    <p:animRot by="240000">
                                      <p:cBhvr>
                                        <p:cTn id="41" dur="200" fill="hold">
                                          <p:stCondLst>
                                            <p:cond delay="400"/>
                                          </p:stCondLst>
                                        </p:cTn>
                                        <p:tgtEl>
                                          <p:spTgt spid="9"/>
                                        </p:tgtEl>
                                        <p:attrNameLst>
                                          <p:attrName>r</p:attrName>
                                        </p:attrNameLst>
                                      </p:cBhvr>
                                    </p:animRot>
                                    <p:animRot by="-240000">
                                      <p:cBhvr>
                                        <p:cTn id="42" dur="200" fill="hold">
                                          <p:stCondLst>
                                            <p:cond delay="600"/>
                                          </p:stCondLst>
                                        </p:cTn>
                                        <p:tgtEl>
                                          <p:spTgt spid="9"/>
                                        </p:tgtEl>
                                        <p:attrNameLst>
                                          <p:attrName>r</p:attrName>
                                        </p:attrNameLst>
                                      </p:cBhvr>
                                    </p:animRot>
                                    <p:animRot by="120000">
                                      <p:cBhvr>
                                        <p:cTn id="43" dur="200" fill="hold">
                                          <p:stCondLst>
                                            <p:cond delay="800"/>
                                          </p:stCondLst>
                                        </p:cTn>
                                        <p:tgtEl>
                                          <p:spTgt spid="9"/>
                                        </p:tgtEl>
                                        <p:attrNameLst>
                                          <p:attrName>r</p:attrName>
                                        </p:attrNameLst>
                                      </p:cBhvr>
                                    </p:animRot>
                                  </p:childTnLst>
                                </p:cTn>
                              </p:par>
                            </p:childTnLst>
                          </p:cTn>
                        </p:par>
                        <p:par>
                          <p:cTn id="44" fill="hold">
                            <p:stCondLst>
                              <p:cond delay="9000"/>
                            </p:stCondLst>
                            <p:childTnLst>
                              <p:par>
                                <p:cTn id="45" presetID="10" presetClass="entr" presetSubtype="0" fill="hold" nodeType="after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subTnLst>
                                    <p:audio>
                                      <p:cMediaNode>
                                        <p:cTn display="0" masterRel="sameClick">
                                          <p:stCondLst>
                                            <p:cond evt="begin" delay="0">
                                              <p:tn val="45"/>
                                            </p:cond>
                                          </p:stCondLst>
                                          <p:endCondLst>
                                            <p:cond evt="onStopAudio" delay="0">
                                              <p:tgtEl>
                                                <p:sldTgt/>
                                              </p:tgtEl>
                                            </p:cond>
                                          </p:endCondLst>
                                        </p:cTn>
                                        <p:tgtEl>
                                          <p:sndTgt r:embed="rId4"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8" fill="hold" display="0">
                  <p:stCondLst>
                    <p:cond delay="indefinite"/>
                  </p:stCondLst>
                  <p:endCondLst>
                    <p:cond evt="onStopAudio" delay="0">
                      <p:tgtEl>
                        <p:sldTgt/>
                      </p:tgtEl>
                    </p:cond>
                  </p:endCondLst>
                </p:cTn>
                <p:tgtEl>
                  <p:spTgt spid="7"/>
                </p:tgtEl>
              </p:cMediaNode>
            </p:audio>
            <p:seq concurrent="1" nextAc="seek">
              <p:cTn id="49" restart="whenNotActive" fill="hold" evtFilter="cancelBubble" nodeType="interactiveSeq">
                <p:stCondLst>
                  <p:cond evt="onClick" delay="0">
                    <p:tgtEl>
                      <p:spTgt spid="9"/>
                    </p:tgtEl>
                  </p:cond>
                </p:stCondLst>
                <p:endSync evt="end" delay="0">
                  <p:rtn val="all"/>
                </p:endSync>
                <p:childTnLst>
                  <p:par>
                    <p:cTn id="50" fill="hold">
                      <p:stCondLst>
                        <p:cond delay="0"/>
                      </p:stCondLst>
                      <p:childTnLst>
                        <p:par>
                          <p:cTn id="51" fill="hold">
                            <p:stCondLst>
                              <p:cond delay="0"/>
                            </p:stCondLst>
                            <p:childTnLst>
                              <p:par>
                                <p:cTn id="52" presetID="3" presetClass="mediacall" presetSubtype="0" fill="hold" nodeType="clickEffect">
                                  <p:stCondLst>
                                    <p:cond delay="0"/>
                                  </p:stCondLst>
                                  <p:childTnLst>
                                    <p:cmd type="call" cmd="stop">
                                      <p:cBhvr>
                                        <p:cTn id="53" dur="1" fill="hold"/>
                                        <p:tgtEl>
                                          <p:spTgt spid="7"/>
                                        </p:tgtEl>
                                      </p:cBhvr>
                                    </p:cmd>
                                  </p:childTnLst>
                                  <p:subTnLst>
                                    <p:audio>
                                      <p:cMediaNode>
                                        <p:cTn display="0" masterRel="sameClick">
                                          <p:stCondLst>
                                            <p:cond evt="begin" delay="0">
                                              <p:tn val="52"/>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9"/>
                  </p:tgtEl>
                </p:cond>
              </p:nextCondLst>
            </p:seq>
          </p:childTnLst>
        </p:cTn>
      </p:par>
    </p:tnLst>
    <p:bldLst>
      <p:bldP spid="10" grpId="0"/>
      <p:bldP spid="10" grpId="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13000" b="-13000"/>
          </a:stretch>
        </a:blipFill>
        <a:effectLst/>
      </p:bgPr>
    </p:bg>
    <p:spTree>
      <p:nvGrpSpPr>
        <p:cNvPr id="1" name=""/>
        <p:cNvGrpSpPr/>
        <p:nvPr/>
      </p:nvGrpSpPr>
      <p:grpSpPr>
        <a:xfrm>
          <a:off x="0" y="0"/>
          <a:ext cx="0" cy="0"/>
          <a:chOff x="0" y="0"/>
          <a:chExt cx="0" cy="0"/>
        </a:xfrm>
      </p:grpSpPr>
      <p:grpSp>
        <p:nvGrpSpPr>
          <p:cNvPr id="12" name="Group 11"/>
          <p:cNvGrpSpPr/>
          <p:nvPr/>
        </p:nvGrpSpPr>
        <p:grpSpPr>
          <a:xfrm>
            <a:off x="3380112" y="1580220"/>
            <a:ext cx="6015325" cy="5052909"/>
            <a:chOff x="3165090" y="1495374"/>
            <a:chExt cx="6015325" cy="5052909"/>
          </a:xfrm>
        </p:grpSpPr>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660046">
              <a:off x="7506140" y="3798479"/>
              <a:ext cx="1674275" cy="1936767"/>
            </a:xfrm>
            <a:prstGeom prst="rect">
              <a:avLst/>
            </a:prstGeom>
          </p:spPr>
        </p:pic>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65090" y="1495374"/>
              <a:ext cx="5178188" cy="5052909"/>
            </a:xfrm>
            <a:prstGeom prst="rect">
              <a:avLst/>
            </a:prstGeom>
          </p:spPr>
        </p:pic>
      </p:grpSp>
      <p:grpSp>
        <p:nvGrpSpPr>
          <p:cNvPr id="4" name="Group 3"/>
          <p:cNvGrpSpPr/>
          <p:nvPr/>
        </p:nvGrpSpPr>
        <p:grpSpPr>
          <a:xfrm>
            <a:off x="6881417" y="139549"/>
            <a:ext cx="4336026" cy="2315496"/>
            <a:chOff x="7132139" y="154298"/>
            <a:chExt cx="4336026" cy="2315496"/>
          </a:xfrm>
        </p:grpSpPr>
        <p:sp>
          <p:nvSpPr>
            <p:cNvPr id="5" name="Rounded Rectangle 4"/>
            <p:cNvSpPr/>
            <p:nvPr/>
          </p:nvSpPr>
          <p:spPr>
            <a:xfrm>
              <a:off x="7132139" y="154298"/>
              <a:ext cx="4336026" cy="2315496"/>
            </a:xfrm>
            <a:prstGeom prst="roundRect">
              <a:avLst/>
            </a:prstGeom>
            <a:solidFill>
              <a:srgbClr val="EB701D"/>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7798166" y="778029"/>
              <a:ext cx="2393604"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solidFill>
                      <a:prstClr val="black">
                        <a:lumMod val="95000"/>
                        <a:lumOff val="5000"/>
                      </a:prstClr>
                    </a:solidFill>
                  </a:ln>
                  <a:solidFill>
                    <a:prstClr val="white"/>
                  </a:solidFill>
                  <a:effectLst/>
                  <a:uLnTx/>
                  <a:uFillTx/>
                  <a:latin typeface="iCiel Cadena" panose="02000503000000020004"/>
                  <a:ea typeface="+mn-ea"/>
                  <a:cs typeface="+mn-cs"/>
                </a:rPr>
                <a:t>Đúng</a:t>
              </a: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a:ea typeface="+mn-ea"/>
                  <a:cs typeface="+mn-cs"/>
                </a:rPr>
                <a:t> </a:t>
              </a:r>
              <a:r>
                <a:rPr kumimoji="0" lang="en-US" sz="5400" b="0" i="0" u="none" strike="noStrike" kern="1200" cap="none" spc="0" normalizeH="0" baseline="0" noProof="0" dirty="0" err="1">
                  <a:ln>
                    <a:solidFill>
                      <a:prstClr val="black">
                        <a:lumMod val="95000"/>
                        <a:lumOff val="5000"/>
                      </a:prstClr>
                    </a:solidFill>
                  </a:ln>
                  <a:solidFill>
                    <a:prstClr val="white"/>
                  </a:solidFill>
                  <a:effectLst/>
                  <a:uLnTx/>
                  <a:uFillTx/>
                  <a:latin typeface="iCiel Cadena" panose="02000503000000020004"/>
                  <a:ea typeface="+mn-ea"/>
                  <a:cs typeface="+mn-cs"/>
                </a:rPr>
                <a:t>rồi</a:t>
              </a: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a:ea typeface="+mn-ea"/>
                  <a:cs typeface="+mn-cs"/>
                </a:rPr>
                <a:t>!</a:t>
              </a:r>
            </a:p>
          </p:txBody>
        </p:sp>
      </p:grpSp>
      <p:pic>
        <p:nvPicPr>
          <p:cNvPr id="7" name="Picture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73719" y="1594746"/>
            <a:ext cx="959697" cy="860300"/>
          </a:xfrm>
          <a:prstGeom prst="rect">
            <a:avLst/>
          </a:prstGeom>
        </p:spPr>
      </p:pic>
      <p:pic>
        <p:nvPicPr>
          <p:cNvPr id="8" name="Tieng-yeah-tre-con-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08039" y="-609600"/>
            <a:ext cx="609600" cy="609600"/>
          </a:xfrm>
          <a:prstGeom prst="rect">
            <a:avLst/>
          </a:prstGeom>
        </p:spPr>
      </p:pic>
      <p:pic>
        <p:nvPicPr>
          <p:cNvPr id="11" name="Picture 10">
            <a:hlinkClick r:id="rId12" action="ppaction://hlinksldjump"/>
          </p:cNvPr>
          <p:cNvPicPr>
            <a:picLocks noChangeAspect="1"/>
          </p:cNvPicPr>
          <p:nvPr/>
        </p:nvPicPr>
        <p:blipFill rotWithShape="1">
          <a:blip r:embed="rId13" cstate="print">
            <a:extLst>
              <a:ext uri="{28A0092B-C50C-407E-A947-70E740481C1C}">
                <a14:useLocalDpi xmlns:a14="http://schemas.microsoft.com/office/drawing/2010/main" val="0"/>
              </a:ext>
            </a:extLst>
          </a:blip>
          <a:srcRect l="72252" b="60799"/>
          <a:stretch/>
        </p:blipFill>
        <p:spPr>
          <a:xfrm>
            <a:off x="10486427" y="5207669"/>
            <a:ext cx="1752296" cy="1650331"/>
          </a:xfrm>
          <a:prstGeom prst="rect">
            <a:avLst/>
          </a:prstGeom>
        </p:spPr>
      </p:pic>
      <p:grpSp>
        <p:nvGrpSpPr>
          <p:cNvPr id="18" name="Group 17"/>
          <p:cNvGrpSpPr/>
          <p:nvPr/>
        </p:nvGrpSpPr>
        <p:grpSpPr>
          <a:xfrm>
            <a:off x="3373475" y="1580219"/>
            <a:ext cx="5990984" cy="5052909"/>
            <a:chOff x="-134778" y="-404809"/>
            <a:chExt cx="5990984" cy="5052909"/>
          </a:xfrm>
        </p:grpSpPr>
        <p:grpSp>
          <p:nvGrpSpPr>
            <p:cNvPr id="16" name="Group 15"/>
            <p:cNvGrpSpPr/>
            <p:nvPr/>
          </p:nvGrpSpPr>
          <p:grpSpPr>
            <a:xfrm>
              <a:off x="4181931" y="2019249"/>
              <a:ext cx="1674275" cy="1936767"/>
              <a:chOff x="10152960" y="4182584"/>
              <a:chExt cx="1674275" cy="1936767"/>
            </a:xfrm>
          </p:grpSpPr>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660046">
                <a:off x="10152960" y="4182584"/>
                <a:ext cx="1674275" cy="1936767"/>
              </a:xfrm>
              <a:prstGeom prst="rect">
                <a:avLst/>
              </a:prstGeom>
            </p:spPr>
          </p:pic>
          <p:pic>
            <p:nvPicPr>
              <p:cNvPr id="14" name="Picture 1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628183" y="4878504"/>
                <a:ext cx="734392" cy="658330"/>
              </a:xfrm>
              <a:prstGeom prst="rect">
                <a:avLst/>
              </a:prstGeom>
            </p:spPr>
          </p:pic>
        </p:grpSp>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4778" y="-404809"/>
              <a:ext cx="5178188" cy="5052909"/>
            </a:xfrm>
            <a:prstGeom prst="rect">
              <a:avLst/>
            </a:prstGeom>
          </p:spPr>
        </p:pic>
      </p:grpSp>
      <p:grpSp>
        <p:nvGrpSpPr>
          <p:cNvPr id="23" name="Group 22"/>
          <p:cNvGrpSpPr/>
          <p:nvPr/>
        </p:nvGrpSpPr>
        <p:grpSpPr>
          <a:xfrm>
            <a:off x="8478710" y="2697009"/>
            <a:ext cx="2335967" cy="1446550"/>
            <a:chOff x="458511" y="671416"/>
            <a:chExt cx="2335967" cy="1446550"/>
          </a:xfrm>
        </p:grpSpPr>
        <p:sp>
          <p:nvSpPr>
            <p:cNvPr id="19" name="TextBox 18"/>
            <p:cNvSpPr txBox="1"/>
            <p:nvPr/>
          </p:nvSpPr>
          <p:spPr>
            <a:xfrm>
              <a:off x="458511" y="671416"/>
              <a:ext cx="1492653" cy="144655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w="28575">
                    <a:solidFill>
                      <a:prstClr val="black">
                        <a:lumMod val="95000"/>
                        <a:lumOff val="5000"/>
                      </a:prstClr>
                    </a:solidFill>
                  </a:ln>
                  <a:solidFill>
                    <a:prstClr val="white"/>
                  </a:solidFill>
                  <a:effectLst/>
                  <a:uLnTx/>
                  <a:uFillTx/>
                  <a:latin typeface="iCiel Cadena" panose="02000503000000020004" charset="0"/>
                  <a:ea typeface="+mn-ea"/>
                  <a:cs typeface="+mn-cs"/>
                </a:rPr>
                <a:t>+1 </a:t>
              </a:r>
            </a:p>
          </p:txBody>
        </p:sp>
        <p:pic>
          <p:nvPicPr>
            <p:cNvPr id="22" name="Picture 2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677144" y="940815"/>
              <a:ext cx="1117334" cy="1001611"/>
            </a:xfrm>
            <a:prstGeom prst="rect">
              <a:avLst/>
            </a:prstGeom>
          </p:spPr>
        </p:pic>
      </p:grpSp>
      <p:pic>
        <p:nvPicPr>
          <p:cNvPr id="25" name="Nhac-chuong-tin-nhan-ting-ti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680657" y="-739877"/>
            <a:ext cx="609600" cy="609600"/>
          </a:xfrm>
          <a:prstGeom prst="rect">
            <a:avLst/>
          </a:prstGeom>
        </p:spPr>
      </p:pic>
    </p:spTree>
    <p:extLst>
      <p:ext uri="{BB962C8B-B14F-4D97-AF65-F5344CB8AC3E}">
        <p14:creationId xmlns:p14="http://schemas.microsoft.com/office/powerpoint/2010/main" val="39043027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8"/>
                                        </p:tgtEl>
                                      </p:cBhvr>
                                    </p:cmd>
                                  </p:childTnLst>
                                </p:cTn>
                              </p:par>
                              <p:par>
                                <p:cTn id="7" presetID="10"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250"/>
                                        <p:tgtEl>
                                          <p:spTgt spid="12"/>
                                        </p:tgtEl>
                                      </p:cBhvr>
                                    </p:animEffect>
                                  </p:childTnLst>
                                </p:cTn>
                              </p:par>
                              <p:par>
                                <p:cTn id="10" presetID="16" presetClass="entr" presetSubtype="21"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250"/>
                                        <p:tgtEl>
                                          <p:spTgt spid="4"/>
                                        </p:tgtEl>
                                      </p:cBhvr>
                                    </p:animEffect>
                                  </p:childTnLst>
                                </p:cTn>
                              </p:par>
                            </p:childTnLst>
                          </p:cTn>
                        </p:par>
                        <p:par>
                          <p:cTn id="13" fill="hold">
                            <p:stCondLst>
                              <p:cond delay="250"/>
                            </p:stCondLst>
                            <p:childTnLst>
                              <p:par>
                                <p:cTn id="14" presetID="54" presetClass="path" presetSubtype="0" accel="50000" decel="50000" fill="hold" nodeType="afterEffect">
                                  <p:stCondLst>
                                    <p:cond delay="0"/>
                                  </p:stCondLst>
                                  <p:childTnLst>
                                    <p:animMotion origin="layout" path="M -0.34974 -0.19884 C -0.34648 -0.21968 -0.33502 -0.23958 -0.33086 -0.23958 C -0.30521 -0.23958 -0.27877 0.08426 -0.27877 0.4081 C -0.27877 0.24467 -0.26562 0.08426 -0.25325 0.08426 C -0.2401 0.08426 -0.22773 0.24722 -0.22773 0.4081 C -0.22773 0.32755 -0.22122 0.24467 -0.21445 0.24467 C -0.20794 0.24467 -0.2013 0.32523 -0.2013 0.4081 C -0.2013 0.36667 -0.19791 0.32755 -0.19479 0.32755 C -0.1914 0.32755 -0.18815 0.36898 -0.18815 0.4081 C -0.18815 0.3868 -0.18659 0.36667 -0.18489 0.36667 C -0.18398 0.36667 -0.18151 0.3875 -0.18151 0.4081 C -0.18151 0.39768 -0.18073 0.3868 -0.17995 0.3868 C -0.17995 0.38935 -0.17825 0.39676 -0.17825 0.4081 C -0.17825 0.40255 -0.17825 0.39768 -0.17747 0.39768 C -0.17747 0.4 -0.17656 0.40301 -0.17656 0.4081 C -0.17656 0.40555 -0.17656 0.40255 -0.17656 0.4 C -0.17578 0.4 -0.17578 0.40255 -0.17578 0.40555 C -0.17487 0.40555 -0.17487 0.40301 -0.17487 0.4 C -0.17396 0.4 -0.17396 0.40255 -0.17396 0.40555 " pathEditMode="relative" rAng="0" ptsTypes="AAAAAAAAAAAAAAAAAAA">
                                      <p:cBhvr>
                                        <p:cTn id="15" dur="750" fill="hold"/>
                                        <p:tgtEl>
                                          <p:spTgt spid="7"/>
                                        </p:tgtEl>
                                        <p:attrNameLst>
                                          <p:attrName>ppt_x</p:attrName>
                                          <p:attrName>ppt_y</p:attrName>
                                        </p:attrNameLst>
                                      </p:cBhvr>
                                      <p:rCtr x="8789" y="28310"/>
                                    </p:animMotion>
                                  </p:childTnLst>
                                </p:cTn>
                              </p:par>
                            </p:childTnLst>
                          </p:cTn>
                        </p:par>
                        <p:par>
                          <p:cTn id="16" fill="hold">
                            <p:stCondLst>
                              <p:cond delay="1000"/>
                            </p:stCondLst>
                            <p:childTnLst>
                              <p:par>
                                <p:cTn id="17" presetID="1" presetClass="exit" presetSubtype="0" fill="hold" nodeType="after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par>
                          <p:cTn id="19" fill="hold">
                            <p:stCondLst>
                              <p:cond delay="1000"/>
                            </p:stCondLst>
                            <p:childTnLst>
                              <p:par>
                                <p:cTn id="20" presetID="1" presetClass="exit" presetSubtype="0" fill="hold" nodeType="afterEffect">
                                  <p:stCondLst>
                                    <p:cond delay="0"/>
                                  </p:stCondLst>
                                  <p:childTnLst>
                                    <p:set>
                                      <p:cBhvr>
                                        <p:cTn id="21" dur="1" fill="hold">
                                          <p:stCondLst>
                                            <p:cond delay="0"/>
                                          </p:stCondLst>
                                        </p:cTn>
                                        <p:tgtEl>
                                          <p:spTgt spid="12"/>
                                        </p:tgtEl>
                                        <p:attrNameLst>
                                          <p:attrName>style.visibility</p:attrName>
                                        </p:attrNameLst>
                                      </p:cBhvr>
                                      <p:to>
                                        <p:strVal val="hidden"/>
                                      </p:to>
                                    </p:se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par>
                          <p:cTn id="26" fill="hold">
                            <p:stCondLst>
                              <p:cond delay="1500"/>
                            </p:stCondLst>
                            <p:childTnLst>
                              <p:par>
                                <p:cTn id="27" presetID="45" presetClass="entr" presetSubtype="0"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2000"/>
                                        <p:tgtEl>
                                          <p:spTgt spid="18"/>
                                        </p:tgtEl>
                                      </p:cBhvr>
                                    </p:animEffect>
                                    <p:anim calcmode="lin" valueType="num">
                                      <p:cBhvr>
                                        <p:cTn id="30" dur="2000" fill="hold"/>
                                        <p:tgtEl>
                                          <p:spTgt spid="18"/>
                                        </p:tgtEl>
                                        <p:attrNameLst>
                                          <p:attrName>ppt_w</p:attrName>
                                        </p:attrNameLst>
                                      </p:cBhvr>
                                      <p:tavLst>
                                        <p:tav tm="0" fmla="#ppt_w*sin(2.5*pi*$)">
                                          <p:val>
                                            <p:fltVal val="0"/>
                                          </p:val>
                                        </p:tav>
                                        <p:tav tm="100000">
                                          <p:val>
                                            <p:fltVal val="1"/>
                                          </p:val>
                                        </p:tav>
                                      </p:tavLst>
                                    </p:anim>
                                    <p:anim calcmode="lin" valueType="num">
                                      <p:cBhvr>
                                        <p:cTn id="31" dur="2000" fill="hold"/>
                                        <p:tgtEl>
                                          <p:spTgt spid="18"/>
                                        </p:tgtEl>
                                        <p:attrNameLst>
                                          <p:attrName>ppt_h</p:attrName>
                                        </p:attrNameLst>
                                      </p:cBhvr>
                                      <p:tavLst>
                                        <p:tav tm="0">
                                          <p:val>
                                            <p:strVal val="#ppt_h"/>
                                          </p:val>
                                        </p:tav>
                                        <p:tav tm="100000">
                                          <p:val>
                                            <p:strVal val="#ppt_h"/>
                                          </p:val>
                                        </p:tav>
                                      </p:tavLst>
                                    </p:anim>
                                  </p:childTnLst>
                                </p:cTn>
                              </p:par>
                              <p:par>
                                <p:cTn id="32" presetID="14" presetClass="entr" presetSubtype="1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randombar(horizontal)">
                                      <p:cBhvr>
                                        <p:cTn id="34" dur="500"/>
                                        <p:tgtEl>
                                          <p:spTgt spid="23"/>
                                        </p:tgtEl>
                                      </p:cBhvr>
                                    </p:animEffect>
                                  </p:childTnLst>
                                </p:cTn>
                              </p:par>
                              <p:par>
                                <p:cTn id="35" presetID="1" presetClass="mediacall" presetSubtype="0" fill="hold" nodeType="withEffect">
                                  <p:stCondLst>
                                    <p:cond delay="0"/>
                                  </p:stCondLst>
                                  <p:childTnLst>
                                    <p:cmd type="call" cmd="playFrom(0.0)">
                                      <p:cBhvr>
                                        <p:cTn id="36" dur="3448" fill="hold"/>
                                        <p:tgtEl>
                                          <p:spTgt spid="25"/>
                                        </p:tgtEl>
                                      </p:cBhvr>
                                    </p:cmd>
                                  </p:childTnLst>
                                </p:cTn>
                              </p:par>
                              <p:par>
                                <p:cTn id="37" presetID="10"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0" fill="hold" display="0">
                  <p:stCondLst>
                    <p:cond delay="indefinite"/>
                  </p:stCondLst>
                  <p:endCondLst>
                    <p:cond evt="onStopAudio" delay="0">
                      <p:tgtEl>
                        <p:sldTgt/>
                      </p:tgtEl>
                    </p:cond>
                  </p:endCondLst>
                </p:cTn>
                <p:tgtEl>
                  <p:spTgt spid="8"/>
                </p:tgtEl>
              </p:cMediaNode>
            </p:audio>
            <p:audio>
              <p:cMediaNode vol="80000">
                <p:cTn id="41" fill="hold" display="0">
                  <p:stCondLst>
                    <p:cond delay="indefinite"/>
                  </p:stCondLst>
                  <p:endCondLst>
                    <p:cond evt="onStopAudio" delay="0">
                      <p:tgtEl>
                        <p:sldTgt/>
                      </p:tgtEl>
                    </p:cond>
                  </p:endCondLst>
                </p:cTn>
                <p:tgtEl>
                  <p:spTgt spid="25"/>
                </p:tgtEl>
              </p:cMediaNode>
            </p:audio>
            <p:seq concurrent="1" nextAc="seek">
              <p:cTn id="42" restart="whenNotActive" fill="hold" evtFilter="cancelBubble" nodeType="interactiveSeq">
                <p:stCondLst>
                  <p:cond evt="onClick" delay="0">
                    <p:tgtEl>
                      <p:spTgt spid="11"/>
                    </p:tgtEl>
                  </p:cond>
                </p:stCondLst>
                <p:endSync evt="end" delay="0">
                  <p:rtn val="all"/>
                </p:endSync>
                <p:childTnLst>
                  <p:par>
                    <p:cTn id="43" fill="hold">
                      <p:stCondLst>
                        <p:cond delay="0"/>
                      </p:stCondLst>
                      <p:childTnLst>
                        <p:par>
                          <p:cTn id="44" fill="hold">
                            <p:stCondLst>
                              <p:cond delay="0"/>
                            </p:stCondLst>
                            <p:childTnLst>
                              <p:par>
                                <p:cTn id="45" presetID="26" presetClass="emph" presetSubtype="0" fill="hold" nodeType="clickEffect">
                                  <p:stCondLst>
                                    <p:cond delay="0"/>
                                  </p:stCondLst>
                                  <p:childTnLst>
                                    <p:animEffect transition="out" filter="fade">
                                      <p:cBhvr>
                                        <p:cTn id="46" dur="500" tmFilter="0, 0; .2, .5; .8, .5; 1, 0"/>
                                        <p:tgtEl>
                                          <p:spTgt spid="11"/>
                                        </p:tgtEl>
                                      </p:cBhvr>
                                    </p:animEffect>
                                    <p:animScale>
                                      <p:cBhvr>
                                        <p:cTn id="47" dur="250" autoRev="1" fill="hold"/>
                                        <p:tgtEl>
                                          <p:spTgt spid="11"/>
                                        </p:tgtEl>
                                      </p:cBhvr>
                                      <p:by x="105000" y="105000"/>
                                    </p:animScale>
                                  </p:childTnLst>
                                  <p:subTnLst>
                                    <p:audio>
                                      <p:cMediaNode>
                                        <p:cTn display="0" masterRel="sameClick">
                                          <p:stCondLst>
                                            <p:cond evt="begin" delay="0">
                                              <p:tn val="45"/>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11"/>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pSp>
        <p:nvGrpSpPr>
          <p:cNvPr id="17" name="Group 16"/>
          <p:cNvGrpSpPr/>
          <p:nvPr/>
        </p:nvGrpSpPr>
        <p:grpSpPr>
          <a:xfrm>
            <a:off x="7974265" y="3937882"/>
            <a:ext cx="1674275" cy="1936767"/>
            <a:chOff x="7974265" y="3937882"/>
            <a:chExt cx="1674275" cy="1936767"/>
          </a:xfrm>
        </p:grpSpPr>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660046">
              <a:off x="7974265" y="3937882"/>
              <a:ext cx="1674275" cy="1936767"/>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48677" y="4717478"/>
              <a:ext cx="700765" cy="628186"/>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07550" y="4403385"/>
              <a:ext cx="700765" cy="628186"/>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31996" y="4717478"/>
              <a:ext cx="700765" cy="628186"/>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01077" y="4869878"/>
              <a:ext cx="700765" cy="628186"/>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26771" y="4403385"/>
              <a:ext cx="700765" cy="628186"/>
            </a:xfrm>
            <a:prstGeom prst="rect">
              <a:avLst/>
            </a:prstGeom>
          </p:spPr>
        </p:pic>
      </p:grpSp>
      <p:grpSp>
        <p:nvGrpSpPr>
          <p:cNvPr id="22" name="Group 21"/>
          <p:cNvGrpSpPr/>
          <p:nvPr/>
        </p:nvGrpSpPr>
        <p:grpSpPr>
          <a:xfrm>
            <a:off x="3468438" y="3958590"/>
            <a:ext cx="1199082" cy="1387074"/>
            <a:chOff x="3407044" y="3961843"/>
            <a:chExt cx="1199082" cy="1387074"/>
          </a:xfrm>
        </p:grpSpPr>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422721">
              <a:off x="3407044" y="3961843"/>
              <a:ext cx="1199082" cy="1387074"/>
            </a:xfrm>
            <a:prstGeom prst="rect">
              <a:avLst/>
            </a:prstGeom>
          </p:spPr>
        </p:pic>
        <p:pic>
          <p:nvPicPr>
            <p:cNvPr id="18" name="Picture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4087029" y="4608301"/>
              <a:ext cx="350382" cy="314093"/>
            </a:xfrm>
            <a:prstGeom prst="rect">
              <a:avLst/>
            </a:prstGeom>
          </p:spPr>
        </p:pic>
        <p:pic>
          <p:nvPicPr>
            <p:cNvPr id="19" name="Picture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3697915" y="4479585"/>
              <a:ext cx="530757" cy="475786"/>
            </a:xfrm>
            <a:prstGeom prst="rect">
              <a:avLst/>
            </a:prstGeom>
          </p:spPr>
        </p:pic>
        <p:pic>
          <p:nvPicPr>
            <p:cNvPr id="20" name="Picture 1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3559604" y="4343864"/>
              <a:ext cx="530757" cy="475786"/>
            </a:xfrm>
            <a:prstGeom prst="rect">
              <a:avLst/>
            </a:prstGeom>
          </p:spPr>
        </p:pic>
        <p:pic>
          <p:nvPicPr>
            <p:cNvPr id="21" name="Picture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3932161" y="4725817"/>
              <a:ext cx="379355" cy="340065"/>
            </a:xfrm>
            <a:prstGeom prst="rect">
              <a:avLst/>
            </a:prstGeom>
          </p:spPr>
        </p:pic>
      </p:grpSp>
      <p:pic>
        <p:nvPicPr>
          <p:cNvPr id="2" name="Picture 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928508" y="1771650"/>
            <a:ext cx="4882895" cy="5086350"/>
          </a:xfrm>
          <a:prstGeom prst="rect">
            <a:avLst/>
          </a:prstGeom>
        </p:spPr>
      </p:pic>
      <p:sp>
        <p:nvSpPr>
          <p:cNvPr id="23" name="Rectangle 22">
            <a:extLst>
              <a:ext uri="{FF2B5EF4-FFF2-40B4-BE49-F238E27FC236}">
                <a16:creationId xmlns:a16="http://schemas.microsoft.com/office/drawing/2014/main" id="{68CCCB1E-5D6D-4B1D-94ED-906BCD4A2D0C}"/>
              </a:ext>
            </a:extLst>
          </p:cNvPr>
          <p:cNvSpPr/>
          <p:nvPr/>
        </p:nvSpPr>
        <p:spPr>
          <a:xfrm>
            <a:off x="979542" y="670846"/>
            <a:ext cx="10780825" cy="1620570"/>
          </a:xfrm>
          <a:prstGeom prst="rect">
            <a:avLst/>
          </a:prstGeom>
          <a:noFill/>
          <a:ln w="12700" cap="flat" cmpd="sng" algn="ctr">
            <a:noFill/>
            <a:prstDash val="solid"/>
            <a:miter lim="800000"/>
          </a:ln>
          <a:effectLst/>
        </p:spPr>
        <p:txBody>
          <a:bodyPr rtlCol="0" anchor="ctr">
            <a:prstTxWarp prst="textChevron">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0" cap="none" spc="50" normalizeH="0" baseline="0" noProof="0" dirty="0">
                <a:ln w="28575" cmpd="sng">
                  <a:solidFill>
                    <a:prstClr val="black">
                      <a:lumMod val="95000"/>
                      <a:lumOff val="5000"/>
                    </a:prstClr>
                  </a:solidFill>
                  <a:prstDash val="solid"/>
                </a:ln>
                <a:solidFill>
                  <a:srgbClr val="EB701D"/>
                </a:solidFill>
                <a:effectLst>
                  <a:glow rad="38100">
                    <a:srgbClr val="5B9BD5">
                      <a:alpha val="40000"/>
                    </a:srgbClr>
                  </a:glow>
                </a:effectLst>
                <a:uLnTx/>
                <a:uFillTx/>
                <a:latin typeface="iCiel Cadena" panose="02000503000000020004" charset="0"/>
                <a:ea typeface="Tahoma" panose="020B0604030504040204" pitchFamily="34" charset="0"/>
                <a:cs typeface="Tahoma" panose="020B0604030504040204" pitchFamily="34" charset="0"/>
              </a:rPr>
              <a:t>NO BỤNG RỒI!!!</a:t>
            </a:r>
          </a:p>
        </p:txBody>
      </p:sp>
      <p:pic>
        <p:nvPicPr>
          <p:cNvPr id="24" name="581c6ee138d9f">
            <a:hlinkClick r:id="" action="ppaction://media"/>
            <a:extLst>
              <a:ext uri="{FF2B5EF4-FFF2-40B4-BE49-F238E27FC236}">
                <a16:creationId xmlns:a16="http://schemas.microsoft.com/office/drawing/2014/main" id="{1D6055FF-8C49-406E-A62C-230215AF608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553494" y="323532"/>
            <a:ext cx="609600" cy="609600"/>
          </a:xfrm>
          <a:prstGeom prst="rect">
            <a:avLst/>
          </a:prstGeom>
        </p:spPr>
      </p:pic>
    </p:spTree>
    <p:extLst>
      <p:ext uri="{BB962C8B-B14F-4D97-AF65-F5344CB8AC3E}">
        <p14:creationId xmlns:p14="http://schemas.microsoft.com/office/powerpoint/2010/main" val="10759529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4"/>
                                        </p:tgtEl>
                                      </p:cBhvr>
                                    </p:cmd>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22"/>
                                        </p:tgtEl>
                                        <p:attrNameLst>
                                          <p:attrName>r</p:attrName>
                                        </p:attrNameLst>
                                      </p:cBhvr>
                                    </p:animRot>
                                    <p:animRot by="-240000">
                                      <p:cBhvr>
                                        <p:cTn id="9" dur="200" fill="hold">
                                          <p:stCondLst>
                                            <p:cond delay="200"/>
                                          </p:stCondLst>
                                        </p:cTn>
                                        <p:tgtEl>
                                          <p:spTgt spid="22"/>
                                        </p:tgtEl>
                                        <p:attrNameLst>
                                          <p:attrName>r</p:attrName>
                                        </p:attrNameLst>
                                      </p:cBhvr>
                                    </p:animRot>
                                    <p:animRot by="240000">
                                      <p:cBhvr>
                                        <p:cTn id="10" dur="200" fill="hold">
                                          <p:stCondLst>
                                            <p:cond delay="400"/>
                                          </p:stCondLst>
                                        </p:cTn>
                                        <p:tgtEl>
                                          <p:spTgt spid="22"/>
                                        </p:tgtEl>
                                        <p:attrNameLst>
                                          <p:attrName>r</p:attrName>
                                        </p:attrNameLst>
                                      </p:cBhvr>
                                    </p:animRot>
                                    <p:animRot by="-240000">
                                      <p:cBhvr>
                                        <p:cTn id="11" dur="200" fill="hold">
                                          <p:stCondLst>
                                            <p:cond delay="600"/>
                                          </p:stCondLst>
                                        </p:cTn>
                                        <p:tgtEl>
                                          <p:spTgt spid="22"/>
                                        </p:tgtEl>
                                        <p:attrNameLst>
                                          <p:attrName>r</p:attrName>
                                        </p:attrNameLst>
                                      </p:cBhvr>
                                    </p:animRot>
                                    <p:animRot by="120000">
                                      <p:cBhvr>
                                        <p:cTn id="12" dur="200" fill="hold">
                                          <p:stCondLst>
                                            <p:cond delay="800"/>
                                          </p:stCondLst>
                                        </p:cTn>
                                        <p:tgtEl>
                                          <p:spTgt spid="22"/>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100" fill="hold">
                                          <p:stCondLst>
                                            <p:cond delay="0"/>
                                          </p:stCondLst>
                                        </p:cTn>
                                        <p:tgtEl>
                                          <p:spTgt spid="17"/>
                                        </p:tgtEl>
                                        <p:attrNameLst>
                                          <p:attrName>r</p:attrName>
                                        </p:attrNameLst>
                                      </p:cBhvr>
                                    </p:animRot>
                                    <p:animRot by="-240000">
                                      <p:cBhvr>
                                        <p:cTn id="15" dur="200" fill="hold">
                                          <p:stCondLst>
                                            <p:cond delay="200"/>
                                          </p:stCondLst>
                                        </p:cTn>
                                        <p:tgtEl>
                                          <p:spTgt spid="17"/>
                                        </p:tgtEl>
                                        <p:attrNameLst>
                                          <p:attrName>r</p:attrName>
                                        </p:attrNameLst>
                                      </p:cBhvr>
                                    </p:animRot>
                                    <p:animRot by="240000">
                                      <p:cBhvr>
                                        <p:cTn id="16" dur="200" fill="hold">
                                          <p:stCondLst>
                                            <p:cond delay="400"/>
                                          </p:stCondLst>
                                        </p:cTn>
                                        <p:tgtEl>
                                          <p:spTgt spid="17"/>
                                        </p:tgtEl>
                                        <p:attrNameLst>
                                          <p:attrName>r</p:attrName>
                                        </p:attrNameLst>
                                      </p:cBhvr>
                                    </p:animRot>
                                    <p:animRot by="-240000">
                                      <p:cBhvr>
                                        <p:cTn id="17" dur="200" fill="hold">
                                          <p:stCondLst>
                                            <p:cond delay="600"/>
                                          </p:stCondLst>
                                        </p:cTn>
                                        <p:tgtEl>
                                          <p:spTgt spid="17"/>
                                        </p:tgtEl>
                                        <p:attrNameLst>
                                          <p:attrName>r</p:attrName>
                                        </p:attrNameLst>
                                      </p:cBhvr>
                                    </p:animRot>
                                    <p:animRot by="120000">
                                      <p:cBhvr>
                                        <p:cTn id="18" dur="200" fill="hold">
                                          <p:stCondLst>
                                            <p:cond delay="800"/>
                                          </p:stCondLst>
                                        </p:cTn>
                                        <p:tgtEl>
                                          <p:spTgt spid="17"/>
                                        </p:tgtEl>
                                        <p:attrNameLst>
                                          <p:attrName>r</p:attrName>
                                        </p:attrNameLst>
                                      </p:cBhvr>
                                    </p:animRot>
                                  </p:childTnLst>
                                </p:cTn>
                              </p:par>
                              <p:par>
                                <p:cTn id="19" presetID="56" presetClass="entr" presetSubtype="0" fill="hold" grpId="0" nodeType="withEffect">
                                  <p:stCondLst>
                                    <p:cond delay="0"/>
                                  </p:stCondLst>
                                  <p:iterate type="lt">
                                    <p:tmPct val="10000"/>
                                  </p:iterate>
                                  <p:childTnLst>
                                    <p:set>
                                      <p:cBhvr>
                                        <p:cTn id="20" dur="1" fill="hold">
                                          <p:stCondLst>
                                            <p:cond delay="0"/>
                                          </p:stCondLst>
                                        </p:cTn>
                                        <p:tgtEl>
                                          <p:spTgt spid="23"/>
                                        </p:tgtEl>
                                        <p:attrNameLst>
                                          <p:attrName>style.visibility</p:attrName>
                                        </p:attrNameLst>
                                      </p:cBhvr>
                                      <p:to>
                                        <p:strVal val="visible"/>
                                      </p:to>
                                    </p:set>
                                    <p:anim by="(-#ppt_w*2)" calcmode="lin" valueType="num">
                                      <p:cBhvr rctx="PPT">
                                        <p:cTn id="21" dur="250" autoRev="1" fill="hold">
                                          <p:stCondLst>
                                            <p:cond delay="0"/>
                                          </p:stCondLst>
                                        </p:cTn>
                                        <p:tgtEl>
                                          <p:spTgt spid="23"/>
                                        </p:tgtEl>
                                        <p:attrNameLst>
                                          <p:attrName>ppt_w</p:attrName>
                                        </p:attrNameLst>
                                      </p:cBhvr>
                                    </p:anim>
                                    <p:anim by="(#ppt_w*0.50)" calcmode="lin" valueType="num">
                                      <p:cBhvr>
                                        <p:cTn id="22" dur="250" decel="50000" autoRev="1" fill="hold">
                                          <p:stCondLst>
                                            <p:cond delay="0"/>
                                          </p:stCondLst>
                                        </p:cTn>
                                        <p:tgtEl>
                                          <p:spTgt spid="23"/>
                                        </p:tgtEl>
                                        <p:attrNameLst>
                                          <p:attrName>ppt_x</p:attrName>
                                        </p:attrNameLst>
                                      </p:cBhvr>
                                    </p:anim>
                                    <p:anim from="(-#ppt_h/2)" to="(#ppt_y)" calcmode="lin" valueType="num">
                                      <p:cBhvr>
                                        <p:cTn id="23" dur="500" fill="hold">
                                          <p:stCondLst>
                                            <p:cond delay="0"/>
                                          </p:stCondLst>
                                        </p:cTn>
                                        <p:tgtEl>
                                          <p:spTgt spid="23"/>
                                        </p:tgtEl>
                                        <p:attrNameLst>
                                          <p:attrName>ppt_y</p:attrName>
                                        </p:attrNameLst>
                                      </p:cBhvr>
                                    </p:anim>
                                    <p:animRot by="21600000">
                                      <p:cBhvr>
                                        <p:cTn id="24" dur="500" fill="hold">
                                          <p:stCondLst>
                                            <p:cond delay="0"/>
                                          </p:stCondLst>
                                        </p:cTn>
                                        <p:tgtEl>
                                          <p:spTgt spid="23"/>
                                        </p:tgtEl>
                                        <p:attrNameLst>
                                          <p:attrName>r</p:attrName>
                                        </p:attrNameLst>
                                      </p:cBhvr>
                                    </p:animRot>
                                  </p:childTnLst>
                                </p:cTn>
                              </p:par>
                            </p:childTnLst>
                          </p:cTn>
                        </p:par>
                        <p:par>
                          <p:cTn id="25" fill="hold">
                            <p:stCondLst>
                              <p:cond delay="1050"/>
                            </p:stCondLst>
                            <p:childTnLst>
                              <p:par>
                                <p:cTn id="26" presetID="32" presetClass="emph" presetSubtype="0" repeatCount="indefinite" fill="hold" grpId="1" nodeType="afterEffect">
                                  <p:stCondLst>
                                    <p:cond delay="0"/>
                                  </p:stCondLst>
                                  <p:iterate type="lt">
                                    <p:tmPct val="0"/>
                                  </p:iterate>
                                  <p:childTnLst>
                                    <p:animRot by="120000">
                                      <p:cBhvr>
                                        <p:cTn id="27" dur="75" fill="hold">
                                          <p:stCondLst>
                                            <p:cond delay="0"/>
                                          </p:stCondLst>
                                        </p:cTn>
                                        <p:tgtEl>
                                          <p:spTgt spid="23"/>
                                        </p:tgtEl>
                                        <p:attrNameLst>
                                          <p:attrName>r</p:attrName>
                                        </p:attrNameLst>
                                      </p:cBhvr>
                                    </p:animRot>
                                    <p:animRot by="-240000">
                                      <p:cBhvr>
                                        <p:cTn id="28" dur="150" fill="hold">
                                          <p:stCondLst>
                                            <p:cond delay="150"/>
                                          </p:stCondLst>
                                        </p:cTn>
                                        <p:tgtEl>
                                          <p:spTgt spid="23"/>
                                        </p:tgtEl>
                                        <p:attrNameLst>
                                          <p:attrName>r</p:attrName>
                                        </p:attrNameLst>
                                      </p:cBhvr>
                                    </p:animRot>
                                    <p:animRot by="240000">
                                      <p:cBhvr>
                                        <p:cTn id="29" dur="150" fill="hold">
                                          <p:stCondLst>
                                            <p:cond delay="300"/>
                                          </p:stCondLst>
                                        </p:cTn>
                                        <p:tgtEl>
                                          <p:spTgt spid="23"/>
                                        </p:tgtEl>
                                        <p:attrNameLst>
                                          <p:attrName>r</p:attrName>
                                        </p:attrNameLst>
                                      </p:cBhvr>
                                    </p:animRot>
                                    <p:animRot by="-240000">
                                      <p:cBhvr>
                                        <p:cTn id="30" dur="150" fill="hold">
                                          <p:stCondLst>
                                            <p:cond delay="450"/>
                                          </p:stCondLst>
                                        </p:cTn>
                                        <p:tgtEl>
                                          <p:spTgt spid="23"/>
                                        </p:tgtEl>
                                        <p:attrNameLst>
                                          <p:attrName>r</p:attrName>
                                        </p:attrNameLst>
                                      </p:cBhvr>
                                    </p:animRot>
                                    <p:animRot by="120000">
                                      <p:cBhvr>
                                        <p:cTn id="31" dur="150" fill="hold">
                                          <p:stCondLst>
                                            <p:cond delay="600"/>
                                          </p:stCondLst>
                                        </p:cTn>
                                        <p:tgtEl>
                                          <p:spTgt spid="23"/>
                                        </p:tgtEl>
                                        <p:attrNameLst>
                                          <p:attrName>r</p:attrName>
                                        </p:attrNameLst>
                                      </p:cBhvr>
                                    </p:animRot>
                                  </p:childTnLst>
                                </p:cTn>
                              </p:par>
                              <p:par>
                                <p:cTn id="32" presetID="56" presetClass="entr" presetSubtype="0" fill="hold" nodeType="withEffect">
                                  <p:stCondLst>
                                    <p:cond delay="0"/>
                                  </p:stCondLst>
                                  <p:iterate type="lt">
                                    <p:tmPct val="10000"/>
                                  </p:iterate>
                                  <p:childTnLst>
                                    <p:set>
                                      <p:cBhvr>
                                        <p:cTn id="33" dur="1" fill="hold">
                                          <p:stCondLst>
                                            <p:cond delay="0"/>
                                          </p:stCondLst>
                                        </p:cTn>
                                        <p:tgtEl>
                                          <p:spTgt spid="23">
                                            <p:txEl>
                                              <p:pRg st="0" end="0"/>
                                            </p:txEl>
                                          </p:spTgt>
                                        </p:tgtEl>
                                        <p:attrNameLst>
                                          <p:attrName>style.visibility</p:attrName>
                                        </p:attrNameLst>
                                      </p:cBhvr>
                                      <p:to>
                                        <p:strVal val="visible"/>
                                      </p:to>
                                    </p:set>
                                    <p:anim by="(-#ppt_w*2)" calcmode="lin" valueType="num">
                                      <p:cBhvr rctx="PPT">
                                        <p:cTn id="34" dur="125" autoRev="1" fill="hold">
                                          <p:stCondLst>
                                            <p:cond delay="0"/>
                                          </p:stCondLst>
                                        </p:cTn>
                                        <p:tgtEl>
                                          <p:spTgt spid="23">
                                            <p:txEl>
                                              <p:pRg st="0" end="0"/>
                                            </p:txEl>
                                          </p:spTgt>
                                        </p:tgtEl>
                                        <p:attrNameLst>
                                          <p:attrName>ppt_w</p:attrName>
                                        </p:attrNameLst>
                                      </p:cBhvr>
                                    </p:anim>
                                    <p:anim by="(#ppt_w*0.50)" calcmode="lin" valueType="num">
                                      <p:cBhvr>
                                        <p:cTn id="35" dur="125" decel="50000" autoRev="1" fill="hold">
                                          <p:stCondLst>
                                            <p:cond delay="0"/>
                                          </p:stCondLst>
                                        </p:cTn>
                                        <p:tgtEl>
                                          <p:spTgt spid="23">
                                            <p:txEl>
                                              <p:pRg st="0" end="0"/>
                                            </p:txEl>
                                          </p:spTgt>
                                        </p:tgtEl>
                                        <p:attrNameLst>
                                          <p:attrName>ppt_x</p:attrName>
                                        </p:attrNameLst>
                                      </p:cBhvr>
                                    </p:anim>
                                    <p:anim from="(-#ppt_h/2)" to="(#ppt_y)" calcmode="lin" valueType="num">
                                      <p:cBhvr>
                                        <p:cTn id="36" dur="250" fill="hold">
                                          <p:stCondLst>
                                            <p:cond delay="0"/>
                                          </p:stCondLst>
                                        </p:cTn>
                                        <p:tgtEl>
                                          <p:spTgt spid="23">
                                            <p:txEl>
                                              <p:pRg st="0" end="0"/>
                                            </p:txEl>
                                          </p:spTgt>
                                        </p:tgtEl>
                                        <p:attrNameLst>
                                          <p:attrName>ppt_y</p:attrName>
                                        </p:attrNameLst>
                                      </p:cBhvr>
                                    </p:anim>
                                    <p:animRot by="21600000">
                                      <p:cBhvr>
                                        <p:cTn id="37" dur="250" fill="hold">
                                          <p:stCondLst>
                                            <p:cond delay="0"/>
                                          </p:stCondLst>
                                        </p:cTn>
                                        <p:tgtEl>
                                          <p:spTgt spid="23">
                                            <p:txEl>
                                              <p:pRg st="0" end="0"/>
                                            </p:txEl>
                                          </p:spTgt>
                                        </p:tgtEl>
                                        <p:attrNameLst>
                                          <p:attrName>r</p:attrName>
                                        </p:attrNameLst>
                                      </p:cBhvr>
                                    </p:animRot>
                                  </p:childTnLst>
                                  <p:subTnLst>
                                    <p:audio>
                                      <p:cMediaNode>
                                        <p:cTn display="0" masterRel="sameClick">
                                          <p:stCondLst>
                                            <p:cond evt="begin" delay="0">
                                              <p:tn val="32"/>
                                            </p:cond>
                                          </p:stCondLst>
                                          <p:endCondLst>
                                            <p:cond evt="onStopAudio" delay="0">
                                              <p:tgtEl>
                                                <p:sldTgt/>
                                              </p:tgtEl>
                                            </p:cond>
                                          </p:endCondLst>
                                        </p:cTn>
                                        <p:tgtEl>
                                          <p:sndTgt r:embed="rId4" name="applause.wav"/>
                                        </p:tgtEl>
                                      </p:cMediaNode>
                                    </p:audio>
                                  </p:subTnLst>
                                </p:cTn>
                              </p:par>
                              <p:par>
                                <p:cTn id="38" presetID="32" presetClass="emph" presetSubtype="0" repeatCount="indefinite" fill="hold" nodeType="withEffect">
                                  <p:stCondLst>
                                    <p:cond delay="0"/>
                                  </p:stCondLst>
                                  <p:iterate type="lt">
                                    <p:tmPct val="0"/>
                                  </p:iterate>
                                  <p:childTnLst>
                                    <p:animRot by="120000">
                                      <p:cBhvr>
                                        <p:cTn id="39" dur="100" fill="hold">
                                          <p:stCondLst>
                                            <p:cond delay="0"/>
                                          </p:stCondLst>
                                        </p:cTn>
                                        <p:tgtEl>
                                          <p:spTgt spid="23">
                                            <p:txEl>
                                              <p:pRg st="0" end="0"/>
                                            </p:txEl>
                                          </p:spTgt>
                                        </p:tgtEl>
                                        <p:attrNameLst>
                                          <p:attrName>r</p:attrName>
                                        </p:attrNameLst>
                                      </p:cBhvr>
                                    </p:animRot>
                                    <p:animRot by="-240000">
                                      <p:cBhvr>
                                        <p:cTn id="40" dur="200" fill="hold">
                                          <p:stCondLst>
                                            <p:cond delay="200"/>
                                          </p:stCondLst>
                                        </p:cTn>
                                        <p:tgtEl>
                                          <p:spTgt spid="23">
                                            <p:txEl>
                                              <p:pRg st="0" end="0"/>
                                            </p:txEl>
                                          </p:spTgt>
                                        </p:tgtEl>
                                        <p:attrNameLst>
                                          <p:attrName>r</p:attrName>
                                        </p:attrNameLst>
                                      </p:cBhvr>
                                    </p:animRot>
                                    <p:animRot by="240000">
                                      <p:cBhvr>
                                        <p:cTn id="41" dur="200" fill="hold">
                                          <p:stCondLst>
                                            <p:cond delay="400"/>
                                          </p:stCondLst>
                                        </p:cTn>
                                        <p:tgtEl>
                                          <p:spTgt spid="23">
                                            <p:txEl>
                                              <p:pRg st="0" end="0"/>
                                            </p:txEl>
                                          </p:spTgt>
                                        </p:tgtEl>
                                        <p:attrNameLst>
                                          <p:attrName>r</p:attrName>
                                        </p:attrNameLst>
                                      </p:cBhvr>
                                    </p:animRot>
                                    <p:animRot by="-240000">
                                      <p:cBhvr>
                                        <p:cTn id="42" dur="200" fill="hold">
                                          <p:stCondLst>
                                            <p:cond delay="600"/>
                                          </p:stCondLst>
                                        </p:cTn>
                                        <p:tgtEl>
                                          <p:spTgt spid="23">
                                            <p:txEl>
                                              <p:pRg st="0" end="0"/>
                                            </p:txEl>
                                          </p:spTgt>
                                        </p:tgtEl>
                                        <p:attrNameLst>
                                          <p:attrName>r</p:attrName>
                                        </p:attrNameLst>
                                      </p:cBhvr>
                                    </p:animRot>
                                    <p:animRot by="120000">
                                      <p:cBhvr>
                                        <p:cTn id="43" dur="200" fill="hold">
                                          <p:stCondLst>
                                            <p:cond delay="800"/>
                                          </p:stCondLst>
                                        </p:cTn>
                                        <p:tgtEl>
                                          <p:spTgt spid="23">
                                            <p:txEl>
                                              <p:pRg st="0" end="0"/>
                                            </p:txEl>
                                          </p:spTgt>
                                        </p:tgtEl>
                                        <p:attrNameLst>
                                          <p:attrName>r</p:attrName>
                                        </p:attrNameLst>
                                      </p:cBhvr>
                                    </p:animRot>
                                  </p:childTnLst>
                                </p:cTn>
                              </p:par>
                            </p:childTnLst>
                          </p:cTn>
                        </p:par>
                        <p:par>
                          <p:cTn id="44" fill="hold">
                            <p:stCondLst>
                              <p:cond delay="2050"/>
                            </p:stCondLst>
                            <p:childTnLst>
                              <p:par>
                                <p:cTn id="45" presetID="3" presetClass="mediacall" presetSubtype="0" fill="hold" nodeType="afterEffect">
                                  <p:stCondLst>
                                    <p:cond delay="10000"/>
                                  </p:stCondLst>
                                  <p:childTnLst>
                                    <p:cmd type="call" cmd="stop">
                                      <p:cBhvr>
                                        <p:cTn id="4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7" fill="hold" display="0">
                  <p:stCondLst>
                    <p:cond delay="indefinite"/>
                  </p:stCondLst>
                  <p:endCondLst>
                    <p:cond evt="onStopAudio" delay="0">
                      <p:tgtEl>
                        <p:sldTgt/>
                      </p:tgtEl>
                    </p:cond>
                  </p:endCondLst>
                </p:cTn>
                <p:tgtEl>
                  <p:spTgt spid="24"/>
                </p:tgtEl>
              </p:cMediaNode>
            </p:audio>
          </p:childTnLst>
        </p:cTn>
      </p:par>
    </p:tnLst>
    <p:bldLst>
      <p:bldP spid="23" grpId="0"/>
      <p:bldP spid="23"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ộ SGK Lớp 6 - Kết nối tri thức với cuộc sống - Công ty Cổ phần Đầu tư và  Phát triển Giáo dục Phương Nam">
            <a:extLst>
              <a:ext uri="{FF2B5EF4-FFF2-40B4-BE49-F238E27FC236}">
                <a16:creationId xmlns:a16="http://schemas.microsoft.com/office/drawing/2014/main" id="{800E4549-EAC6-4C23-AC52-94ACB43E5A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060" y="421755"/>
            <a:ext cx="1715388" cy="171538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8900510-4224-4153-8276-1166464F9C0C}"/>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200000"/>
                    </a14:imgEffect>
                  </a14:imgLayer>
                </a14:imgProps>
              </a:ext>
            </a:extLst>
          </a:blip>
          <a:stretch>
            <a:fillRect/>
          </a:stretch>
        </p:blipFill>
        <p:spPr>
          <a:xfrm>
            <a:off x="3732030" y="333828"/>
            <a:ext cx="6328228" cy="6049000"/>
          </a:xfrm>
          <a:prstGeom prst="ellipse">
            <a:avLst/>
          </a:prstGeom>
        </p:spPr>
      </p:pic>
    </p:spTree>
    <p:custDataLst>
      <p:tags r:id="rId1"/>
    </p:custDataLst>
    <p:extLst>
      <p:ext uri="{BB962C8B-B14F-4D97-AF65-F5344CB8AC3E}">
        <p14:creationId xmlns:p14="http://schemas.microsoft.com/office/powerpoint/2010/main" val="25140699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2F0A001-5C73-4CE1-A481-E0E19B1D57F0}"/>
              </a:ext>
            </a:extLst>
          </p:cNvPr>
          <p:cNvSpPr txBox="1"/>
          <p:nvPr/>
        </p:nvSpPr>
        <p:spPr>
          <a:xfrm>
            <a:off x="3040911" y="223284"/>
            <a:ext cx="9728791" cy="830997"/>
          </a:xfrm>
          <a:prstGeom prst="rect">
            <a:avLst/>
          </a:prstGeom>
          <a:noFill/>
        </p:spPr>
        <p:txBody>
          <a:bodyPr wrap="square" rtlCol="0">
            <a:spAutoFit/>
          </a:bodyPr>
          <a:lstStyle/>
          <a:p>
            <a:r>
              <a:rPr lang="en-US" sz="4800" dirty="0" err="1">
                <a:solidFill>
                  <a:schemeClr val="bg1"/>
                </a:solidFill>
              </a:rPr>
              <a:t>Thứ</a:t>
            </a:r>
            <a:r>
              <a:rPr lang="en-US" sz="4800" dirty="0">
                <a:solidFill>
                  <a:schemeClr val="bg1"/>
                </a:solidFill>
              </a:rPr>
              <a:t> … </a:t>
            </a:r>
            <a:r>
              <a:rPr lang="en-US" sz="4800" dirty="0" err="1">
                <a:solidFill>
                  <a:schemeClr val="bg1"/>
                </a:solidFill>
              </a:rPr>
              <a:t>ngày</a:t>
            </a:r>
            <a:r>
              <a:rPr lang="en-US" sz="4800" dirty="0">
                <a:solidFill>
                  <a:schemeClr val="bg1"/>
                </a:solidFill>
              </a:rPr>
              <a:t> … </a:t>
            </a:r>
            <a:r>
              <a:rPr lang="en-US" sz="4800" dirty="0" err="1">
                <a:solidFill>
                  <a:schemeClr val="bg1"/>
                </a:solidFill>
              </a:rPr>
              <a:t>tháng</a:t>
            </a:r>
            <a:r>
              <a:rPr lang="en-US" sz="4800" dirty="0">
                <a:solidFill>
                  <a:schemeClr val="bg1"/>
                </a:solidFill>
              </a:rPr>
              <a:t>…</a:t>
            </a:r>
          </a:p>
        </p:txBody>
      </p:sp>
      <p:sp>
        <p:nvSpPr>
          <p:cNvPr id="3" name="TextBox 2">
            <a:extLst>
              <a:ext uri="{FF2B5EF4-FFF2-40B4-BE49-F238E27FC236}">
                <a16:creationId xmlns:a16="http://schemas.microsoft.com/office/drawing/2014/main" id="{001E9399-0886-4DD5-BD74-FE6694FB7807}"/>
              </a:ext>
            </a:extLst>
          </p:cNvPr>
          <p:cNvSpPr txBox="1"/>
          <p:nvPr/>
        </p:nvSpPr>
        <p:spPr>
          <a:xfrm>
            <a:off x="1127050" y="2190307"/>
            <a:ext cx="1201479" cy="1754326"/>
          </a:xfrm>
          <a:prstGeom prst="rect">
            <a:avLst/>
          </a:prstGeom>
          <a:noFill/>
        </p:spPr>
        <p:txBody>
          <a:bodyPr wrap="square" rtlCol="0">
            <a:spAutoFit/>
          </a:bodyPr>
          <a:lstStyle/>
          <a:p>
            <a:pPr algn="ctr"/>
            <a:r>
              <a:rPr lang="en-US" sz="5400" dirty="0" err="1">
                <a:solidFill>
                  <a:schemeClr val="bg1"/>
                </a:solidFill>
              </a:rPr>
              <a:t>Bài</a:t>
            </a:r>
            <a:r>
              <a:rPr lang="en-US" sz="5400" dirty="0">
                <a:solidFill>
                  <a:schemeClr val="bg1"/>
                </a:solidFill>
              </a:rPr>
              <a:t> 21</a:t>
            </a:r>
          </a:p>
        </p:txBody>
      </p:sp>
      <p:sp>
        <p:nvSpPr>
          <p:cNvPr id="4" name="TextBox 3">
            <a:extLst>
              <a:ext uri="{FF2B5EF4-FFF2-40B4-BE49-F238E27FC236}">
                <a16:creationId xmlns:a16="http://schemas.microsoft.com/office/drawing/2014/main" id="{C5391446-C85F-483F-98CF-FBF2E3BC1DD8}"/>
              </a:ext>
            </a:extLst>
          </p:cNvPr>
          <p:cNvSpPr txBox="1"/>
          <p:nvPr/>
        </p:nvSpPr>
        <p:spPr>
          <a:xfrm>
            <a:off x="2413590" y="2528790"/>
            <a:ext cx="9027042" cy="900210"/>
          </a:xfrm>
          <a:prstGeom prst="rect">
            <a:avLst/>
          </a:prstGeom>
          <a:noFill/>
        </p:spPr>
        <p:txBody>
          <a:bodyPr wrap="square" lIns="68543" tIns="34272" rIns="68543" bIns="34272" rtlCol="0">
            <a:spAutoFit/>
          </a:bodyPr>
          <a:lstStyle/>
          <a:p>
            <a:pPr algn="ctr" defTabSz="685800">
              <a:buClrTx/>
              <a:defRPr/>
            </a:pPr>
            <a:r>
              <a:rPr lang="en-US" sz="5400" b="1" kern="1200" dirty="0" err="1">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Hồ</a:t>
            </a:r>
            <a:r>
              <a:rPr lang="en-US" sz="5400" b="1" kern="1200" dirty="0">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kern="1200" dirty="0" err="1">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Gươm</a:t>
            </a:r>
            <a:endParaRPr lang="en-US" sz="5400" b="1" kern="1200" dirty="0">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0023786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BAC6630E-B3A7-432B-A20F-0900A4C26C0C}"/>
              </a:ext>
            </a:extLst>
          </p:cNvPr>
          <p:cNvSpPr/>
          <p:nvPr/>
        </p:nvSpPr>
        <p:spPr>
          <a:xfrm>
            <a:off x="2992343" y="1665448"/>
            <a:ext cx="6422065" cy="295322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DA47F34-6F0B-4262-A5A5-F7680711A5E2}"/>
              </a:ext>
            </a:extLst>
          </p:cNvPr>
          <p:cNvSpPr txBox="1"/>
          <p:nvPr/>
        </p:nvSpPr>
        <p:spPr>
          <a:xfrm>
            <a:off x="3980121" y="1817906"/>
            <a:ext cx="4231758" cy="2800767"/>
          </a:xfrm>
          <a:prstGeom prst="rect">
            <a:avLst/>
          </a:prstGeom>
          <a:noFill/>
        </p:spPr>
        <p:txBody>
          <a:bodyPr wrap="square" rtlCol="0">
            <a:spAutoFit/>
          </a:bodyPr>
          <a:lstStyle/>
          <a:p>
            <a:pPr algn="ctr"/>
            <a:r>
              <a:rPr lang="en-US" sz="8800" b="1" dirty="0" err="1">
                <a:solidFill>
                  <a:schemeClr val="bg1"/>
                </a:solidFill>
              </a:rPr>
              <a:t>Tiết</a:t>
            </a:r>
            <a:r>
              <a:rPr lang="en-US" sz="8800" b="1" dirty="0">
                <a:solidFill>
                  <a:schemeClr val="bg1"/>
                </a:solidFill>
              </a:rPr>
              <a:t> 1 +2</a:t>
            </a:r>
          </a:p>
          <a:p>
            <a:pPr algn="ctr"/>
            <a:r>
              <a:rPr lang="en-US" sz="8800" b="1" dirty="0">
                <a:solidFill>
                  <a:schemeClr val="bg1"/>
                </a:solidFill>
              </a:rPr>
              <a:t>ĐỌC</a:t>
            </a:r>
          </a:p>
        </p:txBody>
      </p:sp>
    </p:spTree>
    <p:extLst>
      <p:ext uri="{BB962C8B-B14F-4D97-AF65-F5344CB8AC3E}">
        <p14:creationId xmlns:p14="http://schemas.microsoft.com/office/powerpoint/2010/main" val="18013581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83E8A3E-7BFE-436F-BFB4-967E7691BAD6}"/>
              </a:ext>
            </a:extLst>
          </p:cNvPr>
          <p:cNvGrpSpPr/>
          <p:nvPr/>
        </p:nvGrpSpPr>
        <p:grpSpPr>
          <a:xfrm>
            <a:off x="804763" y="893800"/>
            <a:ext cx="2164927" cy="870064"/>
            <a:chOff x="359295" y="617893"/>
            <a:chExt cx="1623695" cy="652548"/>
          </a:xfrm>
        </p:grpSpPr>
        <p:sp>
          <p:nvSpPr>
            <p:cNvPr id="3" name="TextBox 2">
              <a:extLst>
                <a:ext uri="{FF2B5EF4-FFF2-40B4-BE49-F238E27FC236}">
                  <a16:creationId xmlns:a16="http://schemas.microsoft.com/office/drawing/2014/main" id="{03294A48-5128-4508-BFB7-94AD3F5984A4}"/>
                </a:ext>
              </a:extLst>
            </p:cNvPr>
            <p:cNvSpPr txBox="1"/>
            <p:nvPr/>
          </p:nvSpPr>
          <p:spPr>
            <a:xfrm>
              <a:off x="369343" y="617893"/>
              <a:ext cx="1613647" cy="623248"/>
            </a:xfrm>
            <a:prstGeom prst="rect">
              <a:avLst/>
            </a:prstGeom>
            <a:noFill/>
          </p:spPr>
          <p:txBody>
            <a:bodyPr wrap="square" rtlCol="0">
              <a:spAutoFit/>
            </a:bodyPr>
            <a:lstStyle/>
            <a:p>
              <a:r>
                <a:rPr lang="en-US" sz="4800" dirty="0">
                  <a:solidFill>
                    <a:schemeClr val="accent1">
                      <a:lumMod val="50000"/>
                    </a:schemeClr>
                  </a:solidFill>
                  <a:latin typeface="+mj-lt"/>
                </a:rPr>
                <a:t>BÀI 29</a:t>
              </a:r>
            </a:p>
          </p:txBody>
        </p:sp>
        <p:sp>
          <p:nvSpPr>
            <p:cNvPr id="4" name="TextBox 3">
              <a:extLst>
                <a:ext uri="{FF2B5EF4-FFF2-40B4-BE49-F238E27FC236}">
                  <a16:creationId xmlns:a16="http://schemas.microsoft.com/office/drawing/2014/main" id="{A0FE075E-00B8-430F-A266-1358EF8D2A4B}"/>
                </a:ext>
              </a:extLst>
            </p:cNvPr>
            <p:cNvSpPr txBox="1"/>
            <p:nvPr/>
          </p:nvSpPr>
          <p:spPr>
            <a:xfrm>
              <a:off x="359295" y="647193"/>
              <a:ext cx="1613647" cy="623248"/>
            </a:xfrm>
            <a:prstGeom prst="rect">
              <a:avLst/>
            </a:prstGeom>
            <a:noFill/>
          </p:spPr>
          <p:txBody>
            <a:bodyPr wrap="square" rtlCol="0">
              <a:spAutoFit/>
            </a:bodyPr>
            <a:lstStyle/>
            <a:p>
              <a:r>
                <a:rPr lang="en-US" sz="4800" dirty="0">
                  <a:solidFill>
                    <a:srgbClr val="FC7D77"/>
                  </a:solidFill>
                  <a:latin typeface="+mj-lt"/>
                </a:rPr>
                <a:t>BÀI 29</a:t>
              </a:r>
            </a:p>
          </p:txBody>
        </p:sp>
      </p:grpSp>
      <p:sp>
        <p:nvSpPr>
          <p:cNvPr id="5" name="TextBox 4">
            <a:extLst>
              <a:ext uri="{FF2B5EF4-FFF2-40B4-BE49-F238E27FC236}">
                <a16:creationId xmlns:a16="http://schemas.microsoft.com/office/drawing/2014/main" id="{CC276F55-83B7-4445-99D9-142DBE549B7E}"/>
              </a:ext>
            </a:extLst>
          </p:cNvPr>
          <p:cNvSpPr txBox="1"/>
          <p:nvPr/>
        </p:nvSpPr>
        <p:spPr>
          <a:xfrm>
            <a:off x="4670922" y="199737"/>
            <a:ext cx="5211745" cy="995209"/>
          </a:xfrm>
          <a:prstGeom prst="rect">
            <a:avLst/>
          </a:prstGeom>
          <a:noFill/>
        </p:spPr>
        <p:txBody>
          <a:bodyPr wrap="square" rtlCol="0">
            <a:spAutoFit/>
          </a:bodyPr>
          <a:lstStyle/>
          <a:p>
            <a:r>
              <a:rPr lang="vi-VN" sz="5867" dirty="0">
                <a:solidFill>
                  <a:schemeClr val="accent2"/>
                </a:solidFill>
                <a:latin typeface="+mj-lt"/>
              </a:rPr>
              <a:t>HỒ GƯƠM</a:t>
            </a:r>
            <a:endParaRPr lang="en-US" sz="5867" dirty="0">
              <a:solidFill>
                <a:schemeClr val="accent2"/>
              </a:solidFill>
              <a:latin typeface="+mj-lt"/>
            </a:endParaRPr>
          </a:p>
        </p:txBody>
      </p:sp>
      <p:sp>
        <p:nvSpPr>
          <p:cNvPr id="10" name="TextBox 9">
            <a:extLst>
              <a:ext uri="{FF2B5EF4-FFF2-40B4-BE49-F238E27FC236}">
                <a16:creationId xmlns:a16="http://schemas.microsoft.com/office/drawing/2014/main" id="{5BF60F04-36B4-45A2-B1D1-F13D064BD417}"/>
              </a:ext>
            </a:extLst>
          </p:cNvPr>
          <p:cNvSpPr txBox="1"/>
          <p:nvPr/>
        </p:nvSpPr>
        <p:spPr>
          <a:xfrm>
            <a:off x="4200351" y="1162510"/>
            <a:ext cx="6855320" cy="523220"/>
          </a:xfrm>
          <a:prstGeom prst="rect">
            <a:avLst/>
          </a:prstGeom>
          <a:noFill/>
        </p:spPr>
        <p:txBody>
          <a:bodyPr wrap="square" rtlCol="0">
            <a:spAutoFit/>
          </a:bodyPr>
          <a:lstStyle/>
          <a:p>
            <a:r>
              <a:rPr lang="vi-VN" sz="2800" dirty="0">
                <a:latin typeface="+mj-lt"/>
              </a:rPr>
              <a:t>Em biết những gì về Thủ đô Hà Nội?</a:t>
            </a:r>
            <a:endParaRPr lang="en-US" sz="2800" dirty="0">
              <a:latin typeface="+mj-lt"/>
            </a:endParaRPr>
          </a:p>
        </p:txBody>
      </p:sp>
      <p:pic>
        <p:nvPicPr>
          <p:cNvPr id="11" name="Picture 10">
            <a:extLst>
              <a:ext uri="{FF2B5EF4-FFF2-40B4-BE49-F238E27FC236}">
                <a16:creationId xmlns:a16="http://schemas.microsoft.com/office/drawing/2014/main" id="{694660AC-3FC6-4716-A48A-E33D598CC2EA}"/>
              </a:ext>
            </a:extLst>
          </p:cNvPr>
          <p:cNvPicPr>
            <a:picLocks noChangeAspect="1"/>
          </p:cNvPicPr>
          <p:nvPr/>
        </p:nvPicPr>
        <p:blipFill>
          <a:blip r:embed="rId5">
            <a:clrChange>
              <a:clrFrom>
                <a:srgbClr val="FFFEFE"/>
              </a:clrFrom>
              <a:clrTo>
                <a:srgbClr val="FFFEFE">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3259202" y="1194946"/>
            <a:ext cx="927752" cy="488951"/>
          </a:xfrm>
          <a:prstGeom prst="rect">
            <a:avLst/>
          </a:prstGeom>
        </p:spPr>
      </p:pic>
      <p:pic>
        <p:nvPicPr>
          <p:cNvPr id="6" name="Trailer Hà Nội Nhìn Từ Trên Cao  -Thủ Đô Ngàn Năm Văn Hiến">
            <a:hlinkClick r:id="" action="ppaction://media"/>
            <a:extLst>
              <a:ext uri="{FF2B5EF4-FFF2-40B4-BE49-F238E27FC236}">
                <a16:creationId xmlns:a16="http://schemas.microsoft.com/office/drawing/2014/main" id="{5DE462D4-6852-4116-8696-5A7DA39E8B35}"/>
              </a:ext>
            </a:extLst>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2651811" y="1802931"/>
            <a:ext cx="8108339" cy="4560942"/>
          </a:xfrm>
          <a:prstGeom prst="roundRect">
            <a:avLst/>
          </a:prstGeom>
          <a:ln w="28575">
            <a:solidFill>
              <a:schemeClr val="bg1">
                <a:lumMod val="25000"/>
              </a:schemeClr>
            </a:solidFill>
          </a:ln>
          <a:effectLst>
            <a:innerShdw blurRad="114300" dist="50800">
              <a:srgbClr val="000000">
                <a:alpha val="0"/>
              </a:srgbClr>
            </a:innerShdw>
          </a:effectLst>
        </p:spPr>
      </p:pic>
    </p:spTree>
    <p:custDataLst>
      <p:tags r:id="rId1"/>
    </p:custDataLst>
    <p:extLst>
      <p:ext uri="{BB962C8B-B14F-4D97-AF65-F5344CB8AC3E}">
        <p14:creationId xmlns:p14="http://schemas.microsoft.com/office/powerpoint/2010/main" val="2392390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22" fill="hold" display="0">
                  <p:stCondLst>
                    <p:cond delay="indefinite"/>
                  </p:stCondLst>
                </p:cTn>
                <p:tgtEl>
                  <p:spTgt spid="6"/>
                </p:tgtEl>
              </p:cMediaNode>
            </p:video>
          </p:childTnLst>
        </p:cTn>
      </p:par>
    </p:tnLst>
    <p:bldLst>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83E8A3E-7BFE-436F-BFB4-967E7691BAD6}"/>
              </a:ext>
            </a:extLst>
          </p:cNvPr>
          <p:cNvGrpSpPr/>
          <p:nvPr/>
        </p:nvGrpSpPr>
        <p:grpSpPr>
          <a:xfrm>
            <a:off x="757340" y="719741"/>
            <a:ext cx="2164927" cy="870064"/>
            <a:chOff x="359295" y="617893"/>
            <a:chExt cx="1623695" cy="652548"/>
          </a:xfrm>
        </p:grpSpPr>
        <p:sp>
          <p:nvSpPr>
            <p:cNvPr id="3" name="TextBox 2">
              <a:extLst>
                <a:ext uri="{FF2B5EF4-FFF2-40B4-BE49-F238E27FC236}">
                  <a16:creationId xmlns:a16="http://schemas.microsoft.com/office/drawing/2014/main" id="{03294A48-5128-4508-BFB7-94AD3F5984A4}"/>
                </a:ext>
              </a:extLst>
            </p:cNvPr>
            <p:cNvSpPr txBox="1"/>
            <p:nvPr/>
          </p:nvSpPr>
          <p:spPr>
            <a:xfrm>
              <a:off x="369343" y="617893"/>
              <a:ext cx="1613647" cy="623248"/>
            </a:xfrm>
            <a:prstGeom prst="rect">
              <a:avLst/>
            </a:prstGeom>
            <a:noFill/>
          </p:spPr>
          <p:txBody>
            <a:bodyPr wrap="square" rtlCol="0">
              <a:spAutoFit/>
            </a:bodyPr>
            <a:lstStyle/>
            <a:p>
              <a:r>
                <a:rPr lang="en-US" sz="4800" dirty="0">
                  <a:solidFill>
                    <a:schemeClr val="accent1">
                      <a:lumMod val="50000"/>
                    </a:schemeClr>
                  </a:solidFill>
                  <a:latin typeface="+mj-lt"/>
                </a:rPr>
                <a:t>BÀI 29</a:t>
              </a:r>
            </a:p>
          </p:txBody>
        </p:sp>
        <p:sp>
          <p:nvSpPr>
            <p:cNvPr id="4" name="TextBox 3">
              <a:extLst>
                <a:ext uri="{FF2B5EF4-FFF2-40B4-BE49-F238E27FC236}">
                  <a16:creationId xmlns:a16="http://schemas.microsoft.com/office/drawing/2014/main" id="{A0FE075E-00B8-430F-A266-1358EF8D2A4B}"/>
                </a:ext>
              </a:extLst>
            </p:cNvPr>
            <p:cNvSpPr txBox="1"/>
            <p:nvPr/>
          </p:nvSpPr>
          <p:spPr>
            <a:xfrm>
              <a:off x="359295" y="647193"/>
              <a:ext cx="1613647" cy="623248"/>
            </a:xfrm>
            <a:prstGeom prst="rect">
              <a:avLst/>
            </a:prstGeom>
            <a:noFill/>
          </p:spPr>
          <p:txBody>
            <a:bodyPr wrap="square" rtlCol="0">
              <a:spAutoFit/>
            </a:bodyPr>
            <a:lstStyle/>
            <a:p>
              <a:r>
                <a:rPr lang="en-US" sz="4800" dirty="0">
                  <a:solidFill>
                    <a:srgbClr val="FC7D77"/>
                  </a:solidFill>
                  <a:latin typeface="+mj-lt"/>
                </a:rPr>
                <a:t>BÀI 29</a:t>
              </a:r>
            </a:p>
          </p:txBody>
        </p:sp>
      </p:grpSp>
      <p:sp>
        <p:nvSpPr>
          <p:cNvPr id="5" name="TextBox 4">
            <a:extLst>
              <a:ext uri="{FF2B5EF4-FFF2-40B4-BE49-F238E27FC236}">
                <a16:creationId xmlns:a16="http://schemas.microsoft.com/office/drawing/2014/main" id="{CC276F55-83B7-4445-99D9-142DBE549B7E}"/>
              </a:ext>
            </a:extLst>
          </p:cNvPr>
          <p:cNvSpPr txBox="1"/>
          <p:nvPr/>
        </p:nvSpPr>
        <p:spPr>
          <a:xfrm>
            <a:off x="4418520" y="179097"/>
            <a:ext cx="5211745" cy="995209"/>
          </a:xfrm>
          <a:prstGeom prst="rect">
            <a:avLst/>
          </a:prstGeom>
          <a:noFill/>
        </p:spPr>
        <p:txBody>
          <a:bodyPr wrap="square" rtlCol="0">
            <a:spAutoFit/>
          </a:bodyPr>
          <a:lstStyle/>
          <a:p>
            <a:r>
              <a:rPr lang="vi-VN" sz="5867" dirty="0">
                <a:solidFill>
                  <a:schemeClr val="accent2"/>
                </a:solidFill>
                <a:latin typeface="+mj-lt"/>
              </a:rPr>
              <a:t>HỒ GƯƠM</a:t>
            </a:r>
            <a:endParaRPr lang="en-US" sz="5867" dirty="0">
              <a:solidFill>
                <a:schemeClr val="accent2"/>
              </a:solidFill>
              <a:latin typeface="+mj-lt"/>
            </a:endParaRPr>
          </a:p>
        </p:txBody>
      </p:sp>
      <p:pic>
        <p:nvPicPr>
          <p:cNvPr id="6" name="Picture 5">
            <a:extLst>
              <a:ext uri="{FF2B5EF4-FFF2-40B4-BE49-F238E27FC236}">
                <a16:creationId xmlns:a16="http://schemas.microsoft.com/office/drawing/2014/main" id="{4A63FAE8-9851-4821-AC37-F89E1AECF5FF}"/>
              </a:ext>
            </a:extLst>
          </p:cNvPr>
          <p:cNvPicPr>
            <a:picLocks noChangeAspect="1"/>
          </p:cNvPicPr>
          <p:nvPr/>
        </p:nvPicPr>
        <p:blipFill>
          <a:blip r:embed="rId3"/>
          <a:stretch>
            <a:fillRect/>
          </a:stretch>
        </p:blipFill>
        <p:spPr>
          <a:xfrm>
            <a:off x="357956" y="1798239"/>
            <a:ext cx="11603672" cy="4783314"/>
          </a:xfrm>
          <a:prstGeom prst="rect">
            <a:avLst/>
          </a:prstGeom>
        </p:spPr>
      </p:pic>
      <p:grpSp>
        <p:nvGrpSpPr>
          <p:cNvPr id="8" name="Group 7">
            <a:extLst>
              <a:ext uri="{FF2B5EF4-FFF2-40B4-BE49-F238E27FC236}">
                <a16:creationId xmlns:a16="http://schemas.microsoft.com/office/drawing/2014/main" id="{0DA78C65-4C97-4AC5-B291-22BCB26789DC}"/>
              </a:ext>
            </a:extLst>
          </p:cNvPr>
          <p:cNvGrpSpPr/>
          <p:nvPr/>
        </p:nvGrpSpPr>
        <p:grpSpPr>
          <a:xfrm>
            <a:off x="8752115" y="4126866"/>
            <a:ext cx="1915885" cy="2744533"/>
            <a:chOff x="783771" y="2571750"/>
            <a:chExt cx="1750296" cy="2571750"/>
          </a:xfrm>
        </p:grpSpPr>
        <p:sp>
          <p:nvSpPr>
            <p:cNvPr id="7" name="Oval 6">
              <a:extLst>
                <a:ext uri="{FF2B5EF4-FFF2-40B4-BE49-F238E27FC236}">
                  <a16:creationId xmlns:a16="http://schemas.microsoft.com/office/drawing/2014/main" id="{532A295C-69C6-44E4-B72B-42D868CB5A08}"/>
                </a:ext>
              </a:extLst>
            </p:cNvPr>
            <p:cNvSpPr/>
            <p:nvPr/>
          </p:nvSpPr>
          <p:spPr>
            <a:xfrm>
              <a:off x="1306286" y="3045049"/>
              <a:ext cx="559474" cy="481922"/>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latin typeface="+mj-lt"/>
              </a:endParaRPr>
            </a:p>
          </p:txBody>
        </p:sp>
        <p:pic>
          <p:nvPicPr>
            <p:cNvPr id="1026" name="Picture 2" descr="Kid go to school vector illustration isolated Premium Vector">
              <a:extLst>
                <a:ext uri="{FF2B5EF4-FFF2-40B4-BE49-F238E27FC236}">
                  <a16:creationId xmlns:a16="http://schemas.microsoft.com/office/drawing/2014/main" id="{43C53D10-78AB-4E5A-8CEE-45DA4DBBE52D}"/>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65971" t="50000"/>
            <a:stretch/>
          </p:blipFill>
          <p:spPr bwMode="auto">
            <a:xfrm>
              <a:off x="783771" y="2571750"/>
              <a:ext cx="1750296" cy="257175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id="{EC5CE7E0-831D-4FCA-93B5-E28DF431B7EC}"/>
              </a:ext>
            </a:extLst>
          </p:cNvPr>
          <p:cNvGrpSpPr/>
          <p:nvPr/>
        </p:nvGrpSpPr>
        <p:grpSpPr>
          <a:xfrm>
            <a:off x="1410120" y="4465763"/>
            <a:ext cx="1915885" cy="2744533"/>
            <a:chOff x="1780082" y="1382580"/>
            <a:chExt cx="1750296" cy="2571750"/>
          </a:xfrm>
        </p:grpSpPr>
        <p:sp>
          <p:nvSpPr>
            <p:cNvPr id="13" name="Oval 12">
              <a:extLst>
                <a:ext uri="{FF2B5EF4-FFF2-40B4-BE49-F238E27FC236}">
                  <a16:creationId xmlns:a16="http://schemas.microsoft.com/office/drawing/2014/main" id="{6EDB13CD-017A-4C0A-9862-2476C8FDECE8}"/>
                </a:ext>
              </a:extLst>
            </p:cNvPr>
            <p:cNvSpPr/>
            <p:nvPr/>
          </p:nvSpPr>
          <p:spPr>
            <a:xfrm>
              <a:off x="2602061" y="1866066"/>
              <a:ext cx="559474" cy="481922"/>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latin typeface="+mj-lt"/>
              </a:endParaRPr>
            </a:p>
          </p:txBody>
        </p:sp>
        <p:pic>
          <p:nvPicPr>
            <p:cNvPr id="14" name="Picture 2" descr="Kid go to school vector illustration isolated Premium Vector">
              <a:extLst>
                <a:ext uri="{FF2B5EF4-FFF2-40B4-BE49-F238E27FC236}">
                  <a16:creationId xmlns:a16="http://schemas.microsoft.com/office/drawing/2014/main" id="{F7CC8FE5-15F4-442F-8B59-3438BBC9B99D}"/>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3029" t="50170" r="62942" b="-170"/>
            <a:stretch/>
          </p:blipFill>
          <p:spPr bwMode="auto">
            <a:xfrm>
              <a:off x="1780082" y="1382580"/>
              <a:ext cx="1750296" cy="2571750"/>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26912923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E6ACA15-A268-4DF0-B450-5298D5948D1F}"/>
              </a:ext>
            </a:extLst>
          </p:cNvPr>
          <p:cNvPicPr>
            <a:picLocks noChangeAspect="1"/>
          </p:cNvPicPr>
          <p:nvPr/>
        </p:nvPicPr>
        <p:blipFill rotWithShape="1">
          <a:blip r:embed="rId3"/>
          <a:srcRect t="10249" b="19836"/>
          <a:stretch/>
        </p:blipFill>
        <p:spPr>
          <a:xfrm>
            <a:off x="505302" y="4338084"/>
            <a:ext cx="11099595" cy="2379241"/>
          </a:xfrm>
          <a:prstGeom prst="roundRect">
            <a:avLst>
              <a:gd name="adj" fmla="val 50000"/>
            </a:avLst>
          </a:prstGeom>
          <a:effectLst>
            <a:softEdge rad="63500"/>
          </a:effectLst>
        </p:spPr>
      </p:pic>
      <p:sp>
        <p:nvSpPr>
          <p:cNvPr id="2" name="TextBox 1">
            <a:extLst>
              <a:ext uri="{FF2B5EF4-FFF2-40B4-BE49-F238E27FC236}">
                <a16:creationId xmlns:a16="http://schemas.microsoft.com/office/drawing/2014/main" id="{43DB0D57-E4C1-4E80-8664-1A0205E2CF88}"/>
              </a:ext>
            </a:extLst>
          </p:cNvPr>
          <p:cNvSpPr txBox="1"/>
          <p:nvPr/>
        </p:nvSpPr>
        <p:spPr>
          <a:xfrm>
            <a:off x="369826" y="819958"/>
            <a:ext cx="11316872" cy="3785652"/>
          </a:xfrm>
          <a:prstGeom prst="rect">
            <a:avLst/>
          </a:prstGeom>
          <a:noFill/>
        </p:spPr>
        <p:txBody>
          <a:bodyPr wrap="square" rtlCol="0">
            <a:spAutoFit/>
          </a:bodyPr>
          <a:lstStyle/>
          <a:p>
            <a:pPr indent="228594" algn="just"/>
            <a:r>
              <a:rPr lang="vi-VN" sz="2400" dirty="0">
                <a:latin typeface="+mj-lt"/>
              </a:rPr>
              <a:t>Nhà tôi ở Hà Nội, cách Hồ Gươm không xa. Từ trên cao nhìn xuống, mặt hồ như một chiếc gương bầu dục lớn, sáng long lanh.</a:t>
            </a:r>
          </a:p>
          <a:p>
            <a:pPr indent="228594" algn="just"/>
            <a:r>
              <a:rPr lang="vi-VN" sz="2400" dirty="0">
                <a:latin typeface="+mj-lt"/>
              </a:rPr>
              <a:t>Cầu Thê Húc màu son, cong cong như con tôm, dẫn vào đền Ngọc Sơn. Mái đền lấp ló bên gốc đa già, rễ lá xum xuê. Xa một chút là Tháp Rùa, tường rêu cổ kính. Tháp xây trên gò đất giữa hồ, cỏ mọc xanh um.</a:t>
            </a:r>
          </a:p>
          <a:p>
            <a:pPr indent="228594" algn="just"/>
            <a:r>
              <a:rPr lang="vi-VN" sz="2400" dirty="0">
                <a:latin typeface="+mj-lt"/>
              </a:rPr>
              <a:t>Có buổi, người ta thấy có con rùa lớn, đầu to như trái bưởi, nhô lên khỏi mặt nước. Rùa như lắng nghe tiếng chuông đồng hồ trên tầng cao nhà bưu điện, buông từng tiếng ngân nga trong gió. Tôi thầm nghĩ: không biết có phải rùa đã từng ngậm thanh kiếm của vua Lê thắng giặc đó không?</a:t>
            </a:r>
          </a:p>
          <a:p>
            <a:pPr indent="228594" algn="r"/>
            <a:r>
              <a:rPr lang="vi-VN" sz="2400" dirty="0">
                <a:latin typeface="+mj-lt"/>
              </a:rPr>
              <a:t>(</a:t>
            </a:r>
            <a:r>
              <a:rPr lang="vi-VN" sz="2400" i="1" dirty="0">
                <a:latin typeface="+mj-lt"/>
              </a:rPr>
              <a:t>Theo </a:t>
            </a:r>
            <a:r>
              <a:rPr lang="vi-VN" sz="2400" dirty="0">
                <a:latin typeface="+mj-lt"/>
              </a:rPr>
              <a:t>Ngô Quân Miện)</a:t>
            </a:r>
          </a:p>
        </p:txBody>
      </p:sp>
      <p:pic>
        <p:nvPicPr>
          <p:cNvPr id="5" name="Picture 4">
            <a:extLst>
              <a:ext uri="{FF2B5EF4-FFF2-40B4-BE49-F238E27FC236}">
                <a16:creationId xmlns:a16="http://schemas.microsoft.com/office/drawing/2014/main" id="{3D6FFFDF-1D49-4D68-AD91-28FE9681F56B}"/>
              </a:ext>
            </a:extLst>
          </p:cNvPr>
          <p:cNvPicPr>
            <a:picLocks noChangeAspect="1"/>
          </p:cNvPicPr>
          <p:nvPr/>
        </p:nvPicPr>
        <p:blipFill rotWithShape="1">
          <a:blip r:embed="rId4">
            <a:clrChange>
              <a:clrFrom>
                <a:srgbClr val="FFFCFF"/>
              </a:clrFrom>
              <a:clrTo>
                <a:srgbClr val="FFFC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1772" t="2351" r="1"/>
          <a:stretch/>
        </p:blipFill>
        <p:spPr>
          <a:xfrm>
            <a:off x="756606" y="435957"/>
            <a:ext cx="767492" cy="384001"/>
          </a:xfrm>
          <a:prstGeom prst="rect">
            <a:avLst/>
          </a:prstGeom>
        </p:spPr>
      </p:pic>
      <p:sp>
        <p:nvSpPr>
          <p:cNvPr id="6" name="TextBox 5">
            <a:extLst>
              <a:ext uri="{FF2B5EF4-FFF2-40B4-BE49-F238E27FC236}">
                <a16:creationId xmlns:a16="http://schemas.microsoft.com/office/drawing/2014/main" id="{9DC896DB-F00F-4B35-AA0E-25BACE8F3BB7}"/>
              </a:ext>
            </a:extLst>
          </p:cNvPr>
          <p:cNvSpPr txBox="1"/>
          <p:nvPr/>
        </p:nvSpPr>
        <p:spPr>
          <a:xfrm>
            <a:off x="3254698" y="353052"/>
            <a:ext cx="5682604" cy="570734"/>
          </a:xfrm>
          <a:prstGeom prst="rect">
            <a:avLst/>
          </a:prstGeom>
          <a:noFill/>
        </p:spPr>
        <p:txBody>
          <a:bodyPr wrap="square" rtlCol="0">
            <a:spAutoFit/>
          </a:bodyPr>
          <a:lstStyle/>
          <a:p>
            <a:pPr algn="ctr">
              <a:lnSpc>
                <a:spcPct val="150000"/>
              </a:lnSpc>
            </a:pPr>
            <a:r>
              <a:rPr lang="vi-VN" sz="2400" b="1" dirty="0">
                <a:solidFill>
                  <a:srgbClr val="FF0000"/>
                </a:solidFill>
                <a:latin typeface="+mj-lt"/>
              </a:rPr>
              <a:t>HỒ GƯƠM</a:t>
            </a:r>
            <a:endParaRPr lang="en-US" sz="2400" b="1" dirty="0">
              <a:solidFill>
                <a:srgbClr val="FF0000"/>
              </a:solidFill>
              <a:latin typeface="+mj-lt"/>
            </a:endParaRPr>
          </a:p>
        </p:txBody>
      </p:sp>
      <p:sp>
        <p:nvSpPr>
          <p:cNvPr id="7" name="Cloud 6">
            <a:extLst>
              <a:ext uri="{FF2B5EF4-FFF2-40B4-BE49-F238E27FC236}">
                <a16:creationId xmlns:a16="http://schemas.microsoft.com/office/drawing/2014/main" id="{A1C5143A-A476-413E-8377-A94529ADDF94}"/>
              </a:ext>
            </a:extLst>
          </p:cNvPr>
          <p:cNvSpPr/>
          <p:nvPr/>
        </p:nvSpPr>
        <p:spPr>
          <a:xfrm>
            <a:off x="4964890" y="4116280"/>
            <a:ext cx="2655110" cy="1086174"/>
          </a:xfrm>
          <a:prstGeom prst="cloud">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C906C403-C51E-40A0-AB30-C438388C0D0B}"/>
              </a:ext>
            </a:extLst>
          </p:cNvPr>
          <p:cNvSpPr txBox="1"/>
          <p:nvPr/>
        </p:nvSpPr>
        <p:spPr>
          <a:xfrm>
            <a:off x="5346932" y="4176915"/>
            <a:ext cx="1891026" cy="650499"/>
          </a:xfrm>
          <a:prstGeom prst="rect">
            <a:avLst/>
          </a:prstGeom>
          <a:noFill/>
        </p:spPr>
        <p:txBody>
          <a:bodyPr wrap="square" rtlCol="0">
            <a:spAutoFit/>
          </a:bodyPr>
          <a:lstStyle/>
          <a:p>
            <a:pPr algn="ctr">
              <a:lnSpc>
                <a:spcPct val="150000"/>
              </a:lnSpc>
            </a:pPr>
            <a:r>
              <a:rPr lang="vi-VN" sz="2800" b="1" dirty="0">
                <a:solidFill>
                  <a:srgbClr val="17479D"/>
                </a:solidFill>
                <a:latin typeface="+mj-lt"/>
              </a:rPr>
              <a:t>ĐỌC</a:t>
            </a:r>
            <a:r>
              <a:rPr lang="en-US" sz="2800" b="1" dirty="0">
                <a:solidFill>
                  <a:srgbClr val="17479D"/>
                </a:solidFill>
                <a:latin typeface="+mj-lt"/>
              </a:rPr>
              <a:t> MẪU</a:t>
            </a:r>
          </a:p>
        </p:txBody>
      </p:sp>
    </p:spTree>
    <p:custDataLst>
      <p:tags r:id="rId1"/>
    </p:custDataLst>
    <p:extLst>
      <p:ext uri="{BB962C8B-B14F-4D97-AF65-F5344CB8AC3E}">
        <p14:creationId xmlns:p14="http://schemas.microsoft.com/office/powerpoint/2010/main" val="976556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E6ACA15-A268-4DF0-B450-5298D5948D1F}"/>
              </a:ext>
            </a:extLst>
          </p:cNvPr>
          <p:cNvPicPr>
            <a:picLocks noChangeAspect="1"/>
          </p:cNvPicPr>
          <p:nvPr/>
        </p:nvPicPr>
        <p:blipFill rotWithShape="1">
          <a:blip r:embed="rId3"/>
          <a:srcRect t="10249" b="19836"/>
          <a:stretch/>
        </p:blipFill>
        <p:spPr>
          <a:xfrm>
            <a:off x="505302" y="4338084"/>
            <a:ext cx="11099595" cy="2379241"/>
          </a:xfrm>
          <a:prstGeom prst="roundRect">
            <a:avLst>
              <a:gd name="adj" fmla="val 50000"/>
            </a:avLst>
          </a:prstGeom>
          <a:effectLst>
            <a:softEdge rad="63500"/>
          </a:effectLst>
        </p:spPr>
      </p:pic>
      <p:sp>
        <p:nvSpPr>
          <p:cNvPr id="2" name="TextBox 1">
            <a:extLst>
              <a:ext uri="{FF2B5EF4-FFF2-40B4-BE49-F238E27FC236}">
                <a16:creationId xmlns:a16="http://schemas.microsoft.com/office/drawing/2014/main" id="{43DB0D57-E4C1-4E80-8664-1A0205E2CF88}"/>
              </a:ext>
            </a:extLst>
          </p:cNvPr>
          <p:cNvSpPr txBox="1"/>
          <p:nvPr/>
        </p:nvSpPr>
        <p:spPr>
          <a:xfrm>
            <a:off x="369826" y="819958"/>
            <a:ext cx="11316872" cy="3785652"/>
          </a:xfrm>
          <a:prstGeom prst="rect">
            <a:avLst/>
          </a:prstGeom>
          <a:noFill/>
        </p:spPr>
        <p:txBody>
          <a:bodyPr wrap="square" rtlCol="0">
            <a:spAutoFit/>
          </a:bodyPr>
          <a:lstStyle/>
          <a:p>
            <a:pPr indent="228594" algn="just"/>
            <a:r>
              <a:rPr lang="vi-VN" sz="2400" dirty="0">
                <a:latin typeface="+mj-lt"/>
              </a:rPr>
              <a:t>Nhà tôi ở Hà Nội, cách Hồ Gươm không xa. Từ trên cao nhìn xuống, mặt hồ như một chiếc gương bầu dục lớn, sáng long lanh.</a:t>
            </a:r>
          </a:p>
          <a:p>
            <a:pPr indent="228594" algn="just"/>
            <a:r>
              <a:rPr lang="vi-VN" sz="2400" dirty="0">
                <a:latin typeface="+mj-lt"/>
              </a:rPr>
              <a:t>Cầu Thê Húc màu son, cong cong như con tôm, dẫn vào đền Ngọc Sơn. Mái đền lấp ló bên gốc đa già, rễ lá xum xuê. Xa một chút là Tháp Rùa, tường rêu cổ kính. Tháp xây trên gò đất giữa hồ, cỏ mọc xanh um.</a:t>
            </a:r>
          </a:p>
          <a:p>
            <a:pPr indent="228594" algn="just"/>
            <a:r>
              <a:rPr lang="vi-VN" sz="2400" dirty="0">
                <a:latin typeface="+mj-lt"/>
              </a:rPr>
              <a:t>Có buổi, người ta thấy có con rùa lớn, đầu to như trái bưởi, nhô lên khỏi mặt nước. Rùa như lắng nghe tiếng chuông đồng hồ trên tầng cao nhà bưu điện, buông từng tiếng ngân nga trong gió. Tôi thầm nghĩ: không biết có phải rùa đã từng ngậm thanh kiếm của vua Lê thắng giặc đó không?</a:t>
            </a:r>
          </a:p>
          <a:p>
            <a:pPr indent="228594" algn="r"/>
            <a:r>
              <a:rPr lang="vi-VN" sz="2400" dirty="0">
                <a:latin typeface="+mj-lt"/>
              </a:rPr>
              <a:t>(</a:t>
            </a:r>
            <a:r>
              <a:rPr lang="vi-VN" sz="2400" i="1" dirty="0">
                <a:latin typeface="+mj-lt"/>
              </a:rPr>
              <a:t>Theo </a:t>
            </a:r>
            <a:r>
              <a:rPr lang="vi-VN" sz="2400" dirty="0">
                <a:latin typeface="+mj-lt"/>
              </a:rPr>
              <a:t>Ngô Quân Miện)</a:t>
            </a:r>
          </a:p>
        </p:txBody>
      </p:sp>
      <p:pic>
        <p:nvPicPr>
          <p:cNvPr id="5" name="Picture 4">
            <a:extLst>
              <a:ext uri="{FF2B5EF4-FFF2-40B4-BE49-F238E27FC236}">
                <a16:creationId xmlns:a16="http://schemas.microsoft.com/office/drawing/2014/main" id="{3D6FFFDF-1D49-4D68-AD91-28FE9681F56B}"/>
              </a:ext>
            </a:extLst>
          </p:cNvPr>
          <p:cNvPicPr>
            <a:picLocks noChangeAspect="1"/>
          </p:cNvPicPr>
          <p:nvPr/>
        </p:nvPicPr>
        <p:blipFill rotWithShape="1">
          <a:blip r:embed="rId4">
            <a:clrChange>
              <a:clrFrom>
                <a:srgbClr val="FFFCFF"/>
              </a:clrFrom>
              <a:clrTo>
                <a:srgbClr val="FFFC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1772" t="2351" r="1"/>
          <a:stretch/>
        </p:blipFill>
        <p:spPr>
          <a:xfrm>
            <a:off x="756606" y="435957"/>
            <a:ext cx="767492" cy="384001"/>
          </a:xfrm>
          <a:prstGeom prst="rect">
            <a:avLst/>
          </a:prstGeom>
        </p:spPr>
      </p:pic>
      <p:sp>
        <p:nvSpPr>
          <p:cNvPr id="6" name="TextBox 5">
            <a:extLst>
              <a:ext uri="{FF2B5EF4-FFF2-40B4-BE49-F238E27FC236}">
                <a16:creationId xmlns:a16="http://schemas.microsoft.com/office/drawing/2014/main" id="{9DC896DB-F00F-4B35-AA0E-25BACE8F3BB7}"/>
              </a:ext>
            </a:extLst>
          </p:cNvPr>
          <p:cNvSpPr txBox="1"/>
          <p:nvPr/>
        </p:nvSpPr>
        <p:spPr>
          <a:xfrm>
            <a:off x="3254698" y="353052"/>
            <a:ext cx="5682604" cy="570734"/>
          </a:xfrm>
          <a:prstGeom prst="rect">
            <a:avLst/>
          </a:prstGeom>
          <a:noFill/>
        </p:spPr>
        <p:txBody>
          <a:bodyPr wrap="square" rtlCol="0">
            <a:spAutoFit/>
          </a:bodyPr>
          <a:lstStyle/>
          <a:p>
            <a:pPr algn="ctr">
              <a:lnSpc>
                <a:spcPct val="150000"/>
              </a:lnSpc>
            </a:pPr>
            <a:r>
              <a:rPr lang="vi-VN" sz="2400" b="1" dirty="0">
                <a:solidFill>
                  <a:srgbClr val="FF0000"/>
                </a:solidFill>
                <a:latin typeface="+mj-lt"/>
              </a:rPr>
              <a:t>HỒ GƯƠM</a:t>
            </a:r>
            <a:endParaRPr lang="en-US" sz="2400" b="1" dirty="0">
              <a:solidFill>
                <a:srgbClr val="FF0000"/>
              </a:solidFill>
              <a:latin typeface="+mj-lt"/>
            </a:endParaRPr>
          </a:p>
        </p:txBody>
      </p:sp>
      <p:pic>
        <p:nvPicPr>
          <p:cNvPr id="12" name="Picture 11">
            <a:extLst>
              <a:ext uri="{FF2B5EF4-FFF2-40B4-BE49-F238E27FC236}">
                <a16:creationId xmlns:a16="http://schemas.microsoft.com/office/drawing/2014/main" id="{687A8ABD-36F5-464E-9D2F-70C1856681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0324" y="875117"/>
            <a:ext cx="434342" cy="384000"/>
          </a:xfrm>
          <a:prstGeom prst="rect">
            <a:avLst/>
          </a:prstGeom>
        </p:spPr>
      </p:pic>
      <p:pic>
        <p:nvPicPr>
          <p:cNvPr id="13" name="Picture 12">
            <a:extLst>
              <a:ext uri="{FF2B5EF4-FFF2-40B4-BE49-F238E27FC236}">
                <a16:creationId xmlns:a16="http://schemas.microsoft.com/office/drawing/2014/main" id="{4A940625-0A14-48B6-B2C3-82F0A86D5750}"/>
              </a:ext>
            </a:extLst>
          </p:cNvPr>
          <p:cNvPicPr>
            <a:picLocks noChangeAspect="1"/>
          </p:cNvPicPr>
          <p:nvPr/>
        </p:nvPicPr>
        <p:blipFill>
          <a:blip r:embed="rId7">
            <a:duotone>
              <a:schemeClr val="accent6">
                <a:shade val="45000"/>
                <a:satMod val="135000"/>
              </a:schemeClr>
              <a:prstClr val="white"/>
            </a:duotone>
            <a:extLst>
              <a:ext uri="{BEBA8EAE-BF5A-486C-A8C5-ECC9F3942E4B}">
                <a14:imgProps xmlns:a14="http://schemas.microsoft.com/office/drawing/2010/main">
                  <a14:imgLayer r:embed="rId8">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238358" y="1534023"/>
            <a:ext cx="396308" cy="384000"/>
          </a:xfrm>
          <a:prstGeom prst="rect">
            <a:avLst/>
          </a:prstGeom>
        </p:spPr>
      </p:pic>
      <p:pic>
        <p:nvPicPr>
          <p:cNvPr id="14" name="Picture 13">
            <a:extLst>
              <a:ext uri="{FF2B5EF4-FFF2-40B4-BE49-F238E27FC236}">
                <a16:creationId xmlns:a16="http://schemas.microsoft.com/office/drawing/2014/main" id="{D8CB0D04-4887-46F6-B78A-DBEC8F7E2F3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7148" y="2665531"/>
            <a:ext cx="396308" cy="384000"/>
          </a:xfrm>
          <a:prstGeom prst="rect">
            <a:avLst/>
          </a:prstGeom>
        </p:spPr>
      </p:pic>
      <p:sp>
        <p:nvSpPr>
          <p:cNvPr id="7" name="Cloud 6">
            <a:extLst>
              <a:ext uri="{FF2B5EF4-FFF2-40B4-BE49-F238E27FC236}">
                <a16:creationId xmlns:a16="http://schemas.microsoft.com/office/drawing/2014/main" id="{A1C5143A-A476-413E-8377-A94529ADDF94}"/>
              </a:ext>
            </a:extLst>
          </p:cNvPr>
          <p:cNvSpPr/>
          <p:nvPr/>
        </p:nvSpPr>
        <p:spPr>
          <a:xfrm>
            <a:off x="3615070" y="3986342"/>
            <a:ext cx="3423229" cy="1086174"/>
          </a:xfrm>
          <a:prstGeom prst="cloud">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C906C403-C51E-40A0-AB30-C438388C0D0B}"/>
              </a:ext>
            </a:extLst>
          </p:cNvPr>
          <p:cNvSpPr txBox="1"/>
          <p:nvPr/>
        </p:nvSpPr>
        <p:spPr>
          <a:xfrm>
            <a:off x="3668542" y="4116662"/>
            <a:ext cx="3316284" cy="650499"/>
          </a:xfrm>
          <a:prstGeom prst="rect">
            <a:avLst/>
          </a:prstGeom>
          <a:noFill/>
        </p:spPr>
        <p:txBody>
          <a:bodyPr wrap="square" rtlCol="0">
            <a:spAutoFit/>
          </a:bodyPr>
          <a:lstStyle/>
          <a:p>
            <a:pPr algn="ctr">
              <a:lnSpc>
                <a:spcPct val="150000"/>
              </a:lnSpc>
            </a:pPr>
            <a:r>
              <a:rPr lang="vi-VN" sz="2800" b="1" dirty="0">
                <a:solidFill>
                  <a:srgbClr val="17479D"/>
                </a:solidFill>
                <a:latin typeface="+mj-lt"/>
              </a:rPr>
              <a:t>Đ</a:t>
            </a:r>
            <a:r>
              <a:rPr lang="en-US" sz="2800" b="1" dirty="0" err="1">
                <a:solidFill>
                  <a:srgbClr val="17479D"/>
                </a:solidFill>
                <a:latin typeface="+mj-lt"/>
              </a:rPr>
              <a:t>ọc</a:t>
            </a:r>
            <a:r>
              <a:rPr lang="en-US" sz="2800" b="1" dirty="0">
                <a:solidFill>
                  <a:srgbClr val="17479D"/>
                </a:solidFill>
                <a:latin typeface="+mj-lt"/>
              </a:rPr>
              <a:t> </a:t>
            </a:r>
            <a:r>
              <a:rPr lang="en-US" sz="2800" b="1" dirty="0" err="1">
                <a:solidFill>
                  <a:srgbClr val="17479D"/>
                </a:solidFill>
                <a:latin typeface="+mj-lt"/>
              </a:rPr>
              <a:t>nối</a:t>
            </a:r>
            <a:r>
              <a:rPr lang="en-US" sz="2800" b="1" dirty="0">
                <a:solidFill>
                  <a:srgbClr val="17479D"/>
                </a:solidFill>
                <a:latin typeface="+mj-lt"/>
              </a:rPr>
              <a:t> </a:t>
            </a:r>
            <a:r>
              <a:rPr lang="en-US" sz="2800" b="1" dirty="0" err="1">
                <a:solidFill>
                  <a:srgbClr val="17479D"/>
                </a:solidFill>
                <a:latin typeface="+mj-lt"/>
              </a:rPr>
              <a:t>tiếp</a:t>
            </a:r>
            <a:r>
              <a:rPr lang="en-US" sz="2800" b="1" dirty="0">
                <a:solidFill>
                  <a:srgbClr val="17479D"/>
                </a:solidFill>
                <a:latin typeface="+mj-lt"/>
              </a:rPr>
              <a:t> </a:t>
            </a:r>
            <a:r>
              <a:rPr lang="en-US" sz="2800" b="1" dirty="0" err="1">
                <a:solidFill>
                  <a:srgbClr val="17479D"/>
                </a:solidFill>
                <a:latin typeface="+mj-lt"/>
              </a:rPr>
              <a:t>đoạn</a:t>
            </a:r>
            <a:r>
              <a:rPr lang="en-US" sz="2800" b="1" dirty="0">
                <a:solidFill>
                  <a:srgbClr val="17479D"/>
                </a:solidFill>
                <a:latin typeface="+mj-lt"/>
              </a:rPr>
              <a:t> </a:t>
            </a:r>
          </a:p>
        </p:txBody>
      </p:sp>
    </p:spTree>
    <p:custDataLst>
      <p:tags r:id="rId1"/>
    </p:custDataLst>
    <p:extLst>
      <p:ext uri="{BB962C8B-B14F-4D97-AF65-F5344CB8AC3E}">
        <p14:creationId xmlns:p14="http://schemas.microsoft.com/office/powerpoint/2010/main" val="10336989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500" fill="hold"/>
                                        <p:tgtEl>
                                          <p:spTgt spid="13"/>
                                        </p:tgtEl>
                                        <p:attrNameLst>
                                          <p:attrName>ppt_w</p:attrName>
                                        </p:attrNameLst>
                                      </p:cBhvr>
                                      <p:tavLst>
                                        <p:tav tm="0">
                                          <p:val>
                                            <p:fltVal val="0"/>
                                          </p:val>
                                        </p:tav>
                                        <p:tav tm="100000">
                                          <p:val>
                                            <p:strVal val="#ppt_w"/>
                                          </p:val>
                                        </p:tav>
                                      </p:tavLst>
                                    </p:anim>
                                    <p:anim calcmode="lin" valueType="num">
                                      <p:cBhvr>
                                        <p:cTn id="22" dur="500" fill="hold"/>
                                        <p:tgtEl>
                                          <p:spTgt spid="13"/>
                                        </p:tgtEl>
                                        <p:attrNameLst>
                                          <p:attrName>ppt_h</p:attrName>
                                        </p:attrNameLst>
                                      </p:cBhvr>
                                      <p:tavLst>
                                        <p:tav tm="0">
                                          <p:val>
                                            <p:fltVal val="0"/>
                                          </p:val>
                                        </p:tav>
                                        <p:tav tm="100000">
                                          <p:val>
                                            <p:strVal val="#ppt_h"/>
                                          </p:val>
                                        </p:tav>
                                      </p:tavLst>
                                    </p:anim>
                                    <p:animEffect transition="in" filter="fade">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BE0965-961B-40D9-94DB-055E158C796B}"/>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4642938" y="809262"/>
            <a:ext cx="776411" cy="700229"/>
          </a:xfrm>
          <a:prstGeom prst="rect">
            <a:avLst/>
          </a:prstGeom>
        </p:spPr>
      </p:pic>
      <p:sp>
        <p:nvSpPr>
          <p:cNvPr id="4" name="TextBox 3">
            <a:extLst>
              <a:ext uri="{FF2B5EF4-FFF2-40B4-BE49-F238E27FC236}">
                <a16:creationId xmlns:a16="http://schemas.microsoft.com/office/drawing/2014/main" id="{379D234F-530A-44B0-8C0B-D7E30AC1FB5D}"/>
              </a:ext>
            </a:extLst>
          </p:cNvPr>
          <p:cNvSpPr txBox="1"/>
          <p:nvPr/>
        </p:nvSpPr>
        <p:spPr>
          <a:xfrm>
            <a:off x="2688900" y="672708"/>
            <a:ext cx="7154436" cy="809965"/>
          </a:xfrm>
          <a:prstGeom prst="rect">
            <a:avLst/>
          </a:prstGeom>
          <a:noFill/>
        </p:spPr>
        <p:txBody>
          <a:bodyPr wrap="square" rtlCol="0">
            <a:spAutoFit/>
          </a:bodyPr>
          <a:lstStyle/>
          <a:p>
            <a:pPr algn="ctr">
              <a:lnSpc>
                <a:spcPct val="150000"/>
              </a:lnSpc>
            </a:pPr>
            <a:r>
              <a:rPr lang="vi-VN" sz="3600" b="1" dirty="0">
                <a:solidFill>
                  <a:srgbClr val="FF0000"/>
                </a:solidFill>
                <a:latin typeface="+mj-lt"/>
              </a:rPr>
              <a:t>Từ ngữ</a:t>
            </a:r>
            <a:endParaRPr lang="en-US" sz="3600" b="1" dirty="0">
              <a:solidFill>
                <a:srgbClr val="FF0000"/>
              </a:solidFill>
              <a:latin typeface="+mj-lt"/>
            </a:endParaRPr>
          </a:p>
        </p:txBody>
      </p:sp>
      <p:sp>
        <p:nvSpPr>
          <p:cNvPr id="5" name="Rectangle 4">
            <a:extLst>
              <a:ext uri="{FF2B5EF4-FFF2-40B4-BE49-F238E27FC236}">
                <a16:creationId xmlns:a16="http://schemas.microsoft.com/office/drawing/2014/main" id="{B74CAE37-C031-447C-A0D4-4B3695F007FD}"/>
              </a:ext>
            </a:extLst>
          </p:cNvPr>
          <p:cNvSpPr/>
          <p:nvPr/>
        </p:nvSpPr>
        <p:spPr>
          <a:xfrm>
            <a:off x="2137963" y="1665400"/>
            <a:ext cx="7995683" cy="650499"/>
          </a:xfrm>
          <a:prstGeom prst="rect">
            <a:avLst/>
          </a:prstGeom>
        </p:spPr>
        <p:txBody>
          <a:bodyPr wrap="square">
            <a:spAutoFit/>
          </a:bodyPr>
          <a:lstStyle/>
          <a:p>
            <a:pPr algn="just">
              <a:lnSpc>
                <a:spcPct val="150000"/>
              </a:lnSpc>
            </a:pPr>
            <a:r>
              <a:rPr lang="vi-VN" sz="2800" dirty="0">
                <a:latin typeface="+mj-lt"/>
              </a:rPr>
              <a:t>     Hồ Gươm</a:t>
            </a:r>
          </a:p>
        </p:txBody>
      </p:sp>
      <p:sp>
        <p:nvSpPr>
          <p:cNvPr id="6" name="Oval 5">
            <a:extLst>
              <a:ext uri="{FF2B5EF4-FFF2-40B4-BE49-F238E27FC236}">
                <a16:creationId xmlns:a16="http://schemas.microsoft.com/office/drawing/2014/main" id="{05260A31-877E-46DB-BCEB-DF51C579FAA0}"/>
              </a:ext>
            </a:extLst>
          </p:cNvPr>
          <p:cNvSpPr/>
          <p:nvPr/>
        </p:nvSpPr>
        <p:spPr>
          <a:xfrm>
            <a:off x="2237280" y="1919063"/>
            <a:ext cx="311888" cy="311888"/>
          </a:xfrm>
          <a:prstGeom prst="ellipse">
            <a:avLst/>
          </a:prstGeom>
          <a:solidFill>
            <a:srgbClr val="FC7D77"/>
          </a:solidFill>
          <a:ln>
            <a:solidFill>
              <a:srgbClr val="FC7D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latin typeface="+mj-lt"/>
            </a:endParaRPr>
          </a:p>
        </p:txBody>
      </p:sp>
      <p:sp>
        <p:nvSpPr>
          <p:cNvPr id="11" name="TextBox 10">
            <a:extLst>
              <a:ext uri="{FF2B5EF4-FFF2-40B4-BE49-F238E27FC236}">
                <a16:creationId xmlns:a16="http://schemas.microsoft.com/office/drawing/2014/main" id="{21F1432A-BE85-4E86-9EFF-105953948C84}"/>
              </a:ext>
            </a:extLst>
          </p:cNvPr>
          <p:cNvSpPr txBox="1"/>
          <p:nvPr/>
        </p:nvSpPr>
        <p:spPr>
          <a:xfrm>
            <a:off x="4058729" y="1780716"/>
            <a:ext cx="6942924" cy="523220"/>
          </a:xfrm>
          <a:prstGeom prst="rect">
            <a:avLst/>
          </a:prstGeom>
          <a:noFill/>
        </p:spPr>
        <p:txBody>
          <a:bodyPr wrap="square" rtlCol="0">
            <a:spAutoFit/>
          </a:bodyPr>
          <a:lstStyle/>
          <a:p>
            <a:pPr algn="just"/>
            <a:r>
              <a:rPr lang="vi-VN" sz="2800" dirty="0">
                <a:solidFill>
                  <a:schemeClr val="accent6">
                    <a:lumMod val="50000"/>
                  </a:schemeClr>
                </a:solidFill>
                <a:latin typeface="+mj-lt"/>
              </a:rPr>
              <a:t>: còn gọi là hồ Hoàn Kiếm, ở Thủ đô Hà Nội.</a:t>
            </a:r>
            <a:endParaRPr lang="en-US" sz="2800" dirty="0">
              <a:solidFill>
                <a:schemeClr val="accent6">
                  <a:lumMod val="50000"/>
                </a:schemeClr>
              </a:solidFill>
              <a:latin typeface="+mj-lt"/>
            </a:endParaRPr>
          </a:p>
        </p:txBody>
      </p:sp>
      <p:sp>
        <p:nvSpPr>
          <p:cNvPr id="14" name="Rectangle 13">
            <a:extLst>
              <a:ext uri="{FF2B5EF4-FFF2-40B4-BE49-F238E27FC236}">
                <a16:creationId xmlns:a16="http://schemas.microsoft.com/office/drawing/2014/main" id="{6231AED4-BF10-4993-B1C5-5377C3209A2C}"/>
              </a:ext>
            </a:extLst>
          </p:cNvPr>
          <p:cNvSpPr/>
          <p:nvPr/>
        </p:nvSpPr>
        <p:spPr>
          <a:xfrm>
            <a:off x="4519502" y="5148179"/>
            <a:ext cx="7995683" cy="650499"/>
          </a:xfrm>
          <a:prstGeom prst="rect">
            <a:avLst/>
          </a:prstGeom>
        </p:spPr>
        <p:txBody>
          <a:bodyPr wrap="square">
            <a:spAutoFit/>
          </a:bodyPr>
          <a:lstStyle/>
          <a:p>
            <a:pPr algn="just">
              <a:lnSpc>
                <a:spcPct val="150000"/>
              </a:lnSpc>
            </a:pPr>
            <a:r>
              <a:rPr lang="vi-VN" sz="2800" dirty="0">
                <a:latin typeface="+mj-lt"/>
              </a:rPr>
              <a:t>     Cổ kính</a:t>
            </a:r>
          </a:p>
        </p:txBody>
      </p:sp>
      <p:sp>
        <p:nvSpPr>
          <p:cNvPr id="15" name="Oval 14">
            <a:extLst>
              <a:ext uri="{FF2B5EF4-FFF2-40B4-BE49-F238E27FC236}">
                <a16:creationId xmlns:a16="http://schemas.microsoft.com/office/drawing/2014/main" id="{275D6F96-67B9-4FB5-8B92-2BC2A3F22885}"/>
              </a:ext>
            </a:extLst>
          </p:cNvPr>
          <p:cNvSpPr/>
          <p:nvPr/>
        </p:nvSpPr>
        <p:spPr>
          <a:xfrm>
            <a:off x="4608112" y="5346650"/>
            <a:ext cx="311888" cy="311888"/>
          </a:xfrm>
          <a:prstGeom prst="ellipse">
            <a:avLst/>
          </a:prstGeom>
          <a:solidFill>
            <a:srgbClr val="FC7D77"/>
          </a:solidFill>
          <a:ln>
            <a:solidFill>
              <a:srgbClr val="FC7D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latin typeface="+mj-lt"/>
            </a:endParaRPr>
          </a:p>
        </p:txBody>
      </p:sp>
      <p:sp>
        <p:nvSpPr>
          <p:cNvPr id="18" name="TextBox 17">
            <a:extLst>
              <a:ext uri="{FF2B5EF4-FFF2-40B4-BE49-F238E27FC236}">
                <a16:creationId xmlns:a16="http://schemas.microsoft.com/office/drawing/2014/main" id="{5B42D5D3-88EA-4F35-886E-E862639836F5}"/>
              </a:ext>
            </a:extLst>
          </p:cNvPr>
          <p:cNvSpPr txBox="1"/>
          <p:nvPr/>
        </p:nvSpPr>
        <p:spPr>
          <a:xfrm>
            <a:off x="6943548" y="5271762"/>
            <a:ext cx="6380197" cy="523220"/>
          </a:xfrm>
          <a:prstGeom prst="rect">
            <a:avLst/>
          </a:prstGeom>
          <a:noFill/>
        </p:spPr>
        <p:txBody>
          <a:bodyPr wrap="square" rtlCol="0">
            <a:spAutoFit/>
          </a:bodyPr>
          <a:lstStyle/>
          <a:p>
            <a:pPr algn="just"/>
            <a:r>
              <a:rPr lang="vi-VN" sz="2800" dirty="0">
                <a:solidFill>
                  <a:schemeClr val="accent6">
                    <a:lumMod val="50000"/>
                  </a:schemeClr>
                </a:solidFill>
                <a:latin typeface="+mj-lt"/>
              </a:rPr>
              <a:t>: cổ và trang nghiêm.</a:t>
            </a:r>
            <a:endParaRPr lang="en-US" sz="2800" dirty="0">
              <a:solidFill>
                <a:schemeClr val="accent6">
                  <a:lumMod val="50000"/>
                </a:schemeClr>
              </a:solidFill>
              <a:latin typeface="+mj-lt"/>
            </a:endParaRPr>
          </a:p>
        </p:txBody>
      </p:sp>
      <p:pic>
        <p:nvPicPr>
          <p:cNvPr id="2050" name="Picture 2" descr="Vẻ đẹp Hồ Gươm những ngày hoa gạo nở">
            <a:extLst>
              <a:ext uri="{FF2B5EF4-FFF2-40B4-BE49-F238E27FC236}">
                <a16:creationId xmlns:a16="http://schemas.microsoft.com/office/drawing/2014/main" id="{FC6A738C-F959-4417-AA0C-9FC3D2A8A1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34044" y="2587125"/>
            <a:ext cx="3837860" cy="256356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2" name="Picture 4" descr="Hình Ảnh Đẹp Chất Lượng Cao - Miễn Phí: Tranh, ảnh Tháp Rùa, Hồ Gươm Hà nội  về đêm - bản full HD sắc nét">
            <a:extLst>
              <a:ext uri="{FF2B5EF4-FFF2-40B4-BE49-F238E27FC236}">
                <a16:creationId xmlns:a16="http://schemas.microsoft.com/office/drawing/2014/main" id="{7F3D9BD1-8C41-437B-954E-0205F2608C5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743" r="6148"/>
          <a:stretch/>
        </p:blipFill>
        <p:spPr bwMode="auto">
          <a:xfrm>
            <a:off x="7530191" y="2587124"/>
            <a:ext cx="3506268" cy="256356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809413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left)">
                                      <p:cBhvr>
                                        <p:cTn id="18" dur="500"/>
                                        <p:tgtEl>
                                          <p:spTgt spid="15"/>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left)">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2050"/>
                                        </p:tgtEl>
                                        <p:attrNameLst>
                                          <p:attrName>style.visibility</p:attrName>
                                        </p:attrNameLst>
                                      </p:cBhvr>
                                      <p:to>
                                        <p:strVal val="visible"/>
                                      </p:to>
                                    </p:set>
                                    <p:animEffect transition="in" filter="randombar(horizontal)">
                                      <p:cBhvr>
                                        <p:cTn id="31" dur="500"/>
                                        <p:tgtEl>
                                          <p:spTgt spid="2050"/>
                                        </p:tgtEl>
                                      </p:cBhvr>
                                    </p:animEffect>
                                  </p:childTnLst>
                                </p:cTn>
                              </p:par>
                              <p:par>
                                <p:cTn id="32" presetID="14" presetClass="entr" presetSubtype="10" fill="hold" nodeType="withEffect">
                                  <p:stCondLst>
                                    <p:cond delay="0"/>
                                  </p:stCondLst>
                                  <p:childTnLst>
                                    <p:set>
                                      <p:cBhvr>
                                        <p:cTn id="33" dur="1" fill="hold">
                                          <p:stCondLst>
                                            <p:cond delay="0"/>
                                          </p:stCondLst>
                                        </p:cTn>
                                        <p:tgtEl>
                                          <p:spTgt spid="2052"/>
                                        </p:tgtEl>
                                        <p:attrNameLst>
                                          <p:attrName>style.visibility</p:attrName>
                                        </p:attrNameLst>
                                      </p:cBhvr>
                                      <p:to>
                                        <p:strVal val="visible"/>
                                      </p:to>
                                    </p:set>
                                    <p:animEffect transition="in" filter="randombar(horizontal)">
                                      <p:cBhvr>
                                        <p:cTn id="34" dur="500"/>
                                        <p:tgtEl>
                                          <p:spTgt spid="205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left)">
                                      <p:cBhvr>
                                        <p:cTn id="3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11" grpId="0"/>
      <p:bldP spid="14" grpId="0"/>
      <p:bldP spid="15" grpId="0" animBg="1"/>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6">
            <a:alphaModFix amt="75000"/>
            <a:lum/>
          </a:blip>
          <a:srcRect/>
          <a:stretch>
            <a:fillRect/>
          </a:stretch>
        </a:blipFill>
        <a:effectLst/>
      </p:bgPr>
    </p:bg>
    <p:spTree>
      <p:nvGrpSpPr>
        <p:cNvPr id="1" name=""/>
        <p:cNvGrpSpPr/>
        <p:nvPr/>
      </p:nvGrpSpPr>
      <p:grpSpPr>
        <a:xfrm>
          <a:off x="0" y="0"/>
          <a:ext cx="0" cy="0"/>
          <a:chOff x="0" y="0"/>
          <a:chExt cx="0" cy="0"/>
        </a:xfrm>
      </p:grpSpPr>
      <p:grpSp>
        <p:nvGrpSpPr>
          <p:cNvPr id="6" name="Group 5"/>
          <p:cNvGrpSpPr/>
          <p:nvPr/>
        </p:nvGrpSpPr>
        <p:grpSpPr>
          <a:xfrm>
            <a:off x="935980" y="-48871"/>
            <a:ext cx="10265420" cy="2461871"/>
            <a:chOff x="935980" y="-48871"/>
            <a:chExt cx="10265420" cy="2461871"/>
          </a:xfrm>
        </p:grpSpPr>
        <p:sp>
          <p:nvSpPr>
            <p:cNvPr id="2" name="Rounded Rectangle 1"/>
            <p:cNvSpPr/>
            <p:nvPr/>
          </p:nvSpPr>
          <p:spPr>
            <a:xfrm>
              <a:off x="1041400" y="457200"/>
              <a:ext cx="10160000" cy="1879600"/>
            </a:xfrm>
            <a:prstGeom prst="roundRect">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5980" y="-48871"/>
              <a:ext cx="2505720" cy="2461871"/>
            </a:xfrm>
            <a:prstGeom prst="rect">
              <a:avLst/>
            </a:prstGeom>
          </p:spPr>
        </p:pic>
      </p:grpSp>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48800" y="-330200"/>
            <a:ext cx="2933700" cy="2933700"/>
          </a:xfrm>
          <a:prstGeom prst="rect">
            <a:avLst/>
          </a:prstGeom>
        </p:spPr>
      </p:pic>
      <p:pic>
        <p:nvPicPr>
          <p:cNvPr id="5" name="Picture 4">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34055" y="3323694"/>
            <a:ext cx="3384258" cy="1422439"/>
          </a:xfrm>
          <a:prstGeom prst="rect">
            <a:avLst/>
          </a:prstGeom>
          <a:ln>
            <a:noFill/>
          </a:ln>
        </p:spPr>
      </p:pic>
      <p:sp>
        <p:nvSpPr>
          <p:cNvPr id="22" name="Rectangle 21">
            <a:extLst>
              <a:ext uri="{FF2B5EF4-FFF2-40B4-BE49-F238E27FC236}">
                <a16:creationId xmlns:a16="http://schemas.microsoft.com/office/drawing/2014/main" id="{68CCCB1E-5D6D-4B1D-94ED-906BCD4A2D0C}"/>
              </a:ext>
            </a:extLst>
          </p:cNvPr>
          <p:cNvSpPr/>
          <p:nvPr/>
        </p:nvSpPr>
        <p:spPr>
          <a:xfrm>
            <a:off x="3097679" y="533462"/>
            <a:ext cx="7178026" cy="1620570"/>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50" normalizeH="0" baseline="0" noProof="0" dirty="0" err="1">
                <a:ln w="9525" cmpd="sng">
                  <a:solidFill>
                    <a:prstClr val="black">
                      <a:lumMod val="85000"/>
                      <a:lumOff val="15000"/>
                    </a:prstClr>
                  </a:solidFill>
                  <a:prstDash val="solid"/>
                </a:ln>
                <a:solidFill>
                  <a:srgbClr val="EB701D"/>
                </a:solidFill>
                <a:effectLst>
                  <a:glow rad="38100">
                    <a:srgbClr val="5B9BD5">
                      <a:alpha val="40000"/>
                    </a:srgbClr>
                  </a:glow>
                </a:effectLst>
                <a:uLnTx/>
                <a:uFillTx/>
                <a:ea typeface="Tahoma" panose="020B0604030504040204" pitchFamily="34" charset="0"/>
                <a:cs typeface="Tahoma" panose="020B0604030504040204" pitchFamily="34" charset="0"/>
              </a:rPr>
              <a:t>Buổi</a:t>
            </a:r>
            <a:r>
              <a:rPr kumimoji="0" lang="en-US" sz="5400" b="1" i="0" u="none" strike="noStrike" kern="0" cap="none" spc="50" normalizeH="0" noProof="0" dirty="0">
                <a:ln w="9525" cmpd="sng">
                  <a:solidFill>
                    <a:prstClr val="black">
                      <a:lumMod val="85000"/>
                      <a:lumOff val="15000"/>
                    </a:prstClr>
                  </a:solidFill>
                  <a:prstDash val="solid"/>
                </a:ln>
                <a:solidFill>
                  <a:srgbClr val="EB701D"/>
                </a:solidFill>
                <a:effectLst>
                  <a:glow rad="38100">
                    <a:srgbClr val="5B9BD5">
                      <a:alpha val="40000"/>
                    </a:srgbClr>
                  </a:glow>
                </a:effectLst>
                <a:uLnTx/>
                <a:uFillTx/>
                <a:ea typeface="Tahoma" panose="020B0604030504040204" pitchFamily="34" charset="0"/>
                <a:cs typeface="Tahoma" panose="020B0604030504040204" pitchFamily="34" charset="0"/>
              </a:rPr>
              <a:t> </a:t>
            </a:r>
            <a:r>
              <a:rPr kumimoji="0" lang="en-US" sz="5400" b="1" i="0" u="none" strike="noStrike" kern="0" cap="none" spc="50" normalizeH="0" noProof="0" dirty="0" err="1">
                <a:ln w="9525" cmpd="sng">
                  <a:solidFill>
                    <a:prstClr val="black">
                      <a:lumMod val="85000"/>
                      <a:lumOff val="15000"/>
                    </a:prstClr>
                  </a:solidFill>
                  <a:prstDash val="solid"/>
                </a:ln>
                <a:solidFill>
                  <a:srgbClr val="EB701D"/>
                </a:solidFill>
                <a:effectLst>
                  <a:glow rad="38100">
                    <a:srgbClr val="5B9BD5">
                      <a:alpha val="40000"/>
                    </a:srgbClr>
                  </a:glow>
                </a:effectLst>
                <a:uLnTx/>
                <a:uFillTx/>
                <a:ea typeface="Tahoma" panose="020B0604030504040204" pitchFamily="34" charset="0"/>
                <a:cs typeface="Tahoma" panose="020B0604030504040204" pitchFamily="34" charset="0"/>
              </a:rPr>
              <a:t>trước</a:t>
            </a:r>
            <a:r>
              <a:rPr kumimoji="0" lang="en-US" sz="5400" b="1" i="0" u="none" strike="noStrike" kern="0" cap="none" spc="50" normalizeH="0" noProof="0" dirty="0">
                <a:ln w="9525" cmpd="sng">
                  <a:solidFill>
                    <a:prstClr val="black">
                      <a:lumMod val="85000"/>
                      <a:lumOff val="15000"/>
                    </a:prstClr>
                  </a:solidFill>
                  <a:prstDash val="solid"/>
                </a:ln>
                <a:solidFill>
                  <a:srgbClr val="EB701D"/>
                </a:solidFill>
                <a:effectLst>
                  <a:glow rad="38100">
                    <a:srgbClr val="5B9BD5">
                      <a:alpha val="40000"/>
                    </a:srgbClr>
                  </a:glow>
                </a:effectLst>
                <a:uLnTx/>
                <a:uFillTx/>
                <a:ea typeface="Tahoma" panose="020B0604030504040204" pitchFamily="34" charset="0"/>
                <a:cs typeface="Tahoma" panose="020B0604030504040204" pitchFamily="34" charset="0"/>
              </a:rPr>
              <a:t> </a:t>
            </a:r>
            <a:r>
              <a:rPr kumimoji="0" lang="en-US" sz="5400" b="1" i="0" u="none" strike="noStrike" kern="0" cap="none" spc="50" normalizeH="0" noProof="0" dirty="0" err="1">
                <a:ln w="9525" cmpd="sng">
                  <a:solidFill>
                    <a:prstClr val="black">
                      <a:lumMod val="85000"/>
                      <a:lumOff val="15000"/>
                    </a:prstClr>
                  </a:solidFill>
                  <a:prstDash val="solid"/>
                </a:ln>
                <a:solidFill>
                  <a:srgbClr val="EB701D"/>
                </a:solidFill>
                <a:effectLst>
                  <a:glow rad="38100">
                    <a:srgbClr val="5B9BD5">
                      <a:alpha val="40000"/>
                    </a:srgbClr>
                  </a:glow>
                </a:effectLst>
                <a:uLnTx/>
                <a:uFillTx/>
                <a:ea typeface="Tahoma" panose="020B0604030504040204" pitchFamily="34" charset="0"/>
                <a:cs typeface="Tahoma" panose="020B0604030504040204" pitchFamily="34" charset="0"/>
              </a:rPr>
              <a:t>các</a:t>
            </a:r>
            <a:r>
              <a:rPr kumimoji="0" lang="en-US" sz="5400" b="1" i="0" u="none" strike="noStrike" kern="0" cap="none" spc="50" normalizeH="0" noProof="0" dirty="0">
                <a:ln w="9525" cmpd="sng">
                  <a:solidFill>
                    <a:prstClr val="black">
                      <a:lumMod val="85000"/>
                      <a:lumOff val="15000"/>
                    </a:prstClr>
                  </a:solidFill>
                  <a:prstDash val="solid"/>
                </a:ln>
                <a:solidFill>
                  <a:srgbClr val="EB701D"/>
                </a:solidFill>
                <a:effectLst>
                  <a:glow rad="38100">
                    <a:srgbClr val="5B9BD5">
                      <a:alpha val="40000"/>
                    </a:srgbClr>
                  </a:glow>
                </a:effectLst>
                <a:uLnTx/>
                <a:uFillTx/>
                <a:ea typeface="Tahoma" panose="020B0604030504040204" pitchFamily="34" charset="0"/>
                <a:cs typeface="Tahoma" panose="020B0604030504040204" pitchFamily="34" charset="0"/>
              </a:rPr>
              <a:t> </a:t>
            </a:r>
            <a:r>
              <a:rPr kumimoji="0" lang="en-US" sz="5400" b="1" i="0" u="none" strike="noStrike" kern="0" cap="none" spc="50" normalizeH="0" noProof="0" dirty="0" err="1">
                <a:ln w="9525" cmpd="sng">
                  <a:solidFill>
                    <a:prstClr val="black">
                      <a:lumMod val="85000"/>
                      <a:lumOff val="15000"/>
                    </a:prstClr>
                  </a:solidFill>
                  <a:prstDash val="solid"/>
                </a:ln>
                <a:solidFill>
                  <a:srgbClr val="EB701D"/>
                </a:solidFill>
                <a:effectLst>
                  <a:glow rad="38100">
                    <a:srgbClr val="5B9BD5">
                      <a:alpha val="40000"/>
                    </a:srgbClr>
                  </a:glow>
                </a:effectLst>
                <a:uLnTx/>
                <a:uFillTx/>
                <a:ea typeface="Tahoma" panose="020B0604030504040204" pitchFamily="34" charset="0"/>
                <a:cs typeface="Tahoma" panose="020B0604030504040204" pitchFamily="34" charset="0"/>
              </a:rPr>
              <a:t>em</a:t>
            </a:r>
            <a:r>
              <a:rPr kumimoji="0" lang="en-US" sz="5400" b="1" i="0" u="none" strike="noStrike" kern="0" cap="none" spc="50" normalizeH="0" noProof="0" dirty="0">
                <a:ln w="9525" cmpd="sng">
                  <a:solidFill>
                    <a:prstClr val="black">
                      <a:lumMod val="85000"/>
                      <a:lumOff val="15000"/>
                    </a:prstClr>
                  </a:solidFill>
                  <a:prstDash val="solid"/>
                </a:ln>
                <a:solidFill>
                  <a:srgbClr val="EB701D"/>
                </a:solidFill>
                <a:effectLst>
                  <a:glow rad="38100">
                    <a:srgbClr val="5B9BD5">
                      <a:alpha val="40000"/>
                    </a:srgbClr>
                  </a:glow>
                </a:effectLst>
                <a:uLnTx/>
                <a:uFillTx/>
                <a:ea typeface="Tahoma" panose="020B0604030504040204" pitchFamily="34" charset="0"/>
                <a:cs typeface="Tahoma" panose="020B0604030504040204" pitchFamily="34" charset="0"/>
              </a:rPr>
              <a:t> </a:t>
            </a:r>
            <a:r>
              <a:rPr kumimoji="0" lang="en-US" sz="5400" b="1" i="0" u="none" strike="noStrike" kern="0" cap="none" spc="50" normalizeH="0" noProof="0" dirty="0" err="1">
                <a:ln w="9525" cmpd="sng">
                  <a:solidFill>
                    <a:prstClr val="black">
                      <a:lumMod val="85000"/>
                      <a:lumOff val="15000"/>
                    </a:prstClr>
                  </a:solidFill>
                  <a:prstDash val="solid"/>
                </a:ln>
                <a:solidFill>
                  <a:srgbClr val="EB701D"/>
                </a:solidFill>
                <a:effectLst>
                  <a:glow rad="38100">
                    <a:srgbClr val="5B9BD5">
                      <a:alpha val="40000"/>
                    </a:srgbClr>
                  </a:glow>
                </a:effectLst>
                <a:uLnTx/>
                <a:uFillTx/>
                <a:ea typeface="Tahoma" panose="020B0604030504040204" pitchFamily="34" charset="0"/>
                <a:cs typeface="Tahoma" panose="020B0604030504040204" pitchFamily="34" charset="0"/>
              </a:rPr>
              <a:t>học</a:t>
            </a:r>
            <a:r>
              <a:rPr kumimoji="0" lang="en-US" sz="5400" b="1" i="0" u="none" strike="noStrike" kern="0" cap="none" spc="50" normalizeH="0" noProof="0" dirty="0">
                <a:ln w="9525" cmpd="sng">
                  <a:solidFill>
                    <a:prstClr val="black">
                      <a:lumMod val="85000"/>
                      <a:lumOff val="15000"/>
                    </a:prstClr>
                  </a:solidFill>
                  <a:prstDash val="solid"/>
                </a:ln>
                <a:solidFill>
                  <a:srgbClr val="EB701D"/>
                </a:solidFill>
                <a:effectLst>
                  <a:glow rad="38100">
                    <a:srgbClr val="5B9BD5">
                      <a:alpha val="40000"/>
                    </a:srgbClr>
                  </a:glow>
                </a:effectLst>
                <a:uLnTx/>
                <a:uFillTx/>
                <a:ea typeface="Tahoma" panose="020B0604030504040204" pitchFamily="34" charset="0"/>
                <a:cs typeface="Tahoma" panose="020B0604030504040204" pitchFamily="34" charset="0"/>
              </a:rPr>
              <a:t> </a:t>
            </a:r>
            <a:r>
              <a:rPr kumimoji="0" lang="en-US" sz="5400" b="1" i="0" u="none" strike="noStrike" kern="0" cap="none" spc="50" normalizeH="0" noProof="0" dirty="0" err="1">
                <a:ln w="9525" cmpd="sng">
                  <a:solidFill>
                    <a:prstClr val="black">
                      <a:lumMod val="85000"/>
                      <a:lumOff val="15000"/>
                    </a:prstClr>
                  </a:solidFill>
                  <a:prstDash val="solid"/>
                </a:ln>
                <a:solidFill>
                  <a:srgbClr val="EB701D"/>
                </a:solidFill>
                <a:effectLst>
                  <a:glow rad="38100">
                    <a:srgbClr val="5B9BD5">
                      <a:alpha val="40000"/>
                    </a:srgbClr>
                  </a:glow>
                </a:effectLst>
                <a:uLnTx/>
                <a:uFillTx/>
                <a:ea typeface="Tahoma" panose="020B0604030504040204" pitchFamily="34" charset="0"/>
                <a:cs typeface="Tahoma" panose="020B0604030504040204" pitchFamily="34" charset="0"/>
              </a:rPr>
              <a:t>bài</a:t>
            </a:r>
            <a:r>
              <a:rPr kumimoji="0" lang="en-US" sz="5400" b="1" i="0" u="none" strike="noStrike" kern="0" cap="none" spc="50" normalizeH="0" noProof="0" dirty="0">
                <a:ln w="9525" cmpd="sng">
                  <a:solidFill>
                    <a:prstClr val="black">
                      <a:lumMod val="85000"/>
                      <a:lumOff val="15000"/>
                    </a:prstClr>
                  </a:solidFill>
                  <a:prstDash val="solid"/>
                </a:ln>
                <a:solidFill>
                  <a:srgbClr val="EB701D"/>
                </a:solidFill>
                <a:effectLst>
                  <a:glow rad="38100">
                    <a:srgbClr val="5B9BD5">
                      <a:alpha val="40000"/>
                    </a:srgbClr>
                  </a:glow>
                </a:effectLst>
                <a:uLnTx/>
                <a:uFillTx/>
                <a:ea typeface="Tahoma" panose="020B0604030504040204" pitchFamily="34" charset="0"/>
                <a:cs typeface="Tahoma" panose="020B0604030504040204" pitchFamily="34" charset="0"/>
              </a:rPr>
              <a:t> </a:t>
            </a:r>
            <a:r>
              <a:rPr kumimoji="0" lang="en-US" sz="5400" b="1" i="0" u="none" strike="noStrike" kern="0" cap="none" spc="50" normalizeH="0" noProof="0" dirty="0" err="1">
                <a:ln w="9525" cmpd="sng">
                  <a:solidFill>
                    <a:prstClr val="black">
                      <a:lumMod val="85000"/>
                      <a:lumOff val="15000"/>
                    </a:prstClr>
                  </a:solidFill>
                  <a:prstDash val="solid"/>
                </a:ln>
                <a:solidFill>
                  <a:srgbClr val="EB701D"/>
                </a:solidFill>
                <a:effectLst>
                  <a:glow rad="38100">
                    <a:srgbClr val="5B9BD5">
                      <a:alpha val="40000"/>
                    </a:srgbClr>
                  </a:glow>
                </a:effectLst>
                <a:uLnTx/>
                <a:uFillTx/>
                <a:ea typeface="Tahoma" panose="020B0604030504040204" pitchFamily="34" charset="0"/>
                <a:cs typeface="Tahoma" panose="020B0604030504040204" pitchFamily="34" charset="0"/>
              </a:rPr>
              <a:t>gì</a:t>
            </a:r>
            <a:r>
              <a:rPr kumimoji="0" lang="en-US" sz="5400" b="1" i="0" u="none" strike="noStrike" kern="0" cap="none" spc="50" normalizeH="0" noProof="0" dirty="0">
                <a:ln w="9525" cmpd="sng">
                  <a:solidFill>
                    <a:prstClr val="black">
                      <a:lumMod val="85000"/>
                      <a:lumOff val="15000"/>
                    </a:prstClr>
                  </a:solidFill>
                  <a:prstDash val="solid"/>
                </a:ln>
                <a:solidFill>
                  <a:srgbClr val="EB701D"/>
                </a:solidFill>
                <a:effectLst>
                  <a:glow rad="38100">
                    <a:srgbClr val="5B9BD5">
                      <a:alpha val="40000"/>
                    </a:srgbClr>
                  </a:glow>
                </a:effectLst>
                <a:uLnTx/>
                <a:uFillTx/>
                <a:ea typeface="Tahoma" panose="020B0604030504040204" pitchFamily="34" charset="0"/>
                <a:cs typeface="Tahoma" panose="020B0604030504040204" pitchFamily="34" charset="0"/>
              </a:rPr>
              <a:t>?</a:t>
            </a:r>
            <a:endParaRPr kumimoji="0" lang="en-US" sz="5400" b="1" i="0" u="none" strike="noStrike" kern="0" cap="none" spc="50" normalizeH="0" baseline="0" noProof="0" dirty="0">
              <a:ln w="9525" cmpd="sng">
                <a:solidFill>
                  <a:prstClr val="black">
                    <a:lumMod val="85000"/>
                    <a:lumOff val="15000"/>
                  </a:prstClr>
                </a:solidFill>
                <a:prstDash val="solid"/>
              </a:ln>
              <a:solidFill>
                <a:srgbClr val="EB701D"/>
              </a:solidFill>
              <a:effectLst>
                <a:glow rad="38100">
                  <a:srgbClr val="5B9BD5">
                    <a:alpha val="40000"/>
                  </a:srgbClr>
                </a:glow>
              </a:effectLst>
              <a:uLnTx/>
              <a:uFillTx/>
              <a:ea typeface="Tahoma" panose="020B0604030504040204" pitchFamily="34" charset="0"/>
              <a:cs typeface="Tahoma" panose="020B0604030504040204" pitchFamily="34" charset="0"/>
            </a:endParaRPr>
          </a:p>
        </p:txBody>
      </p:sp>
      <p:pic>
        <p:nvPicPr>
          <p:cNvPr id="23" name="Picture 22">
            <a:hlinkClick r:id="rId11"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595379" y="3384038"/>
            <a:ext cx="3384258" cy="1422439"/>
          </a:xfrm>
          <a:prstGeom prst="rect">
            <a:avLst/>
          </a:prstGeom>
        </p:spPr>
      </p:pic>
      <p:grpSp>
        <p:nvGrpSpPr>
          <p:cNvPr id="35" name="Group 34"/>
          <p:cNvGrpSpPr/>
          <p:nvPr/>
        </p:nvGrpSpPr>
        <p:grpSpPr>
          <a:xfrm>
            <a:off x="3985437" y="2941753"/>
            <a:ext cx="1001611" cy="1531482"/>
            <a:chOff x="3985437" y="2941753"/>
            <a:chExt cx="1001611" cy="1531482"/>
          </a:xfrm>
        </p:grpSpPr>
        <p:pic>
          <p:nvPicPr>
            <p:cNvPr id="15" name="Picture 14">
              <a:hlinkClick r:id="rId9" action="ppaction://hlinksldjump"/>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1594" b="100000" l="1786" r="98929"/>
                      </a14:imgEffect>
                    </a14:imgLayer>
                  </a14:imgProps>
                </a:ext>
                <a:ext uri="{28A0092B-C50C-407E-A947-70E740481C1C}">
                  <a14:useLocalDpi xmlns:a14="http://schemas.microsoft.com/office/drawing/2010/main" val="0"/>
                </a:ext>
              </a:extLst>
            </a:blip>
            <a:stretch>
              <a:fillRect/>
            </a:stretch>
          </p:blipFill>
          <p:spPr>
            <a:xfrm rot="2950667">
              <a:off x="3927576" y="3413762"/>
              <a:ext cx="1117334" cy="1001611"/>
            </a:xfrm>
            <a:prstGeom prst="rect">
              <a:avLst/>
            </a:prstGeom>
          </p:spPr>
        </p:pic>
        <p:sp>
          <p:nvSpPr>
            <p:cNvPr id="8" name="TextBox 7">
              <a:hlinkClick r:id="rId9" action="ppaction://hlinksldjump"/>
            </p:cNvPr>
            <p:cNvSpPr txBox="1"/>
            <p:nvPr/>
          </p:nvSpPr>
          <p:spPr>
            <a:xfrm>
              <a:off x="4396412" y="2941753"/>
              <a:ext cx="561372"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prstClr val="black"/>
                    </a:solidFill>
                  </a:ln>
                  <a:solidFill>
                    <a:srgbClr val="C37930"/>
                  </a:solidFill>
                  <a:effectLst/>
                  <a:uLnTx/>
                  <a:uFillTx/>
                  <a:ea typeface="+mn-ea"/>
                  <a:cs typeface="+mn-cs"/>
                </a:rPr>
                <a:t>A</a:t>
              </a:r>
            </a:p>
          </p:txBody>
        </p:sp>
      </p:grpSp>
      <p:grpSp>
        <p:nvGrpSpPr>
          <p:cNvPr id="37" name="Group 36"/>
          <p:cNvGrpSpPr/>
          <p:nvPr/>
        </p:nvGrpSpPr>
        <p:grpSpPr>
          <a:xfrm>
            <a:off x="6897095" y="2964459"/>
            <a:ext cx="1001611" cy="1570159"/>
            <a:chOff x="6897095" y="2964459"/>
            <a:chExt cx="1001611" cy="1570159"/>
          </a:xfrm>
        </p:grpSpPr>
        <p:pic>
          <p:nvPicPr>
            <p:cNvPr id="26" name="Picture 25">
              <a:hlinkClick r:id="rId11" action="ppaction://hlinksldjump"/>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8649333" flipH="1">
              <a:off x="6839234" y="3475145"/>
              <a:ext cx="1117334" cy="1001611"/>
            </a:xfrm>
            <a:prstGeom prst="rect">
              <a:avLst/>
            </a:prstGeom>
          </p:spPr>
        </p:pic>
        <p:sp>
          <p:nvSpPr>
            <p:cNvPr id="29" name="TextBox 28">
              <a:hlinkClick r:id="rId11" action="ppaction://hlinksldjump"/>
            </p:cNvPr>
            <p:cNvSpPr txBox="1"/>
            <p:nvPr/>
          </p:nvSpPr>
          <p:spPr>
            <a:xfrm>
              <a:off x="6986612" y="2964459"/>
              <a:ext cx="519694"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prstClr val="black"/>
                    </a:solidFill>
                  </a:ln>
                  <a:solidFill>
                    <a:srgbClr val="C37930"/>
                  </a:solidFill>
                  <a:effectLst/>
                  <a:uLnTx/>
                  <a:uFillTx/>
                  <a:ea typeface="+mn-ea"/>
                  <a:cs typeface="+mn-cs"/>
                </a:rPr>
                <a:t>B</a:t>
              </a:r>
            </a:p>
          </p:txBody>
        </p:sp>
      </p:grpSp>
      <p:sp>
        <p:nvSpPr>
          <p:cNvPr id="31" name="TextBox 30">
            <a:hlinkClick r:id="rId9" action="ppaction://hlinksldjump"/>
          </p:cNvPr>
          <p:cNvSpPr txBox="1"/>
          <p:nvPr/>
        </p:nvSpPr>
        <p:spPr>
          <a:xfrm>
            <a:off x="977862" y="3368537"/>
            <a:ext cx="361725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solidFill>
                    <a:prstClr val="black">
                      <a:lumMod val="95000"/>
                      <a:lumOff val="5000"/>
                    </a:prstClr>
                  </a:solidFill>
                </a:ln>
                <a:solidFill>
                  <a:prstClr val="white"/>
                </a:solidFill>
                <a:effectLst/>
                <a:uLnTx/>
                <a:uFillTx/>
                <a:ea typeface="+mn-ea"/>
                <a:cs typeface="+mn-cs"/>
              </a:rPr>
              <a:t>Khám</a:t>
            </a:r>
            <a:r>
              <a:rPr kumimoji="0" lang="en-US" sz="3600" b="0" i="0" u="none" strike="noStrike" kern="1200" cap="none" spc="0" normalizeH="0" noProof="0" dirty="0">
                <a:ln>
                  <a:solidFill>
                    <a:prstClr val="black">
                      <a:lumMod val="95000"/>
                      <a:lumOff val="5000"/>
                    </a:prstClr>
                  </a:solidFill>
                </a:ln>
                <a:solidFill>
                  <a:prstClr val="white"/>
                </a:solidFill>
                <a:effectLst/>
                <a:uLnTx/>
                <a:uFillTx/>
                <a:ea typeface="+mn-ea"/>
                <a:cs typeface="+mn-cs"/>
              </a:rPr>
              <a:t> </a:t>
            </a:r>
            <a:r>
              <a:rPr kumimoji="0" lang="en-US" sz="3600" b="0" i="0" u="none" strike="noStrike" kern="1200" cap="none" spc="0" normalizeH="0" noProof="0" dirty="0" err="1">
                <a:ln>
                  <a:solidFill>
                    <a:prstClr val="black">
                      <a:lumMod val="95000"/>
                      <a:lumOff val="5000"/>
                    </a:prstClr>
                  </a:solidFill>
                </a:ln>
                <a:solidFill>
                  <a:prstClr val="white"/>
                </a:solidFill>
                <a:effectLst/>
                <a:uLnTx/>
                <a:uFillTx/>
                <a:ea typeface="+mn-ea"/>
                <a:cs typeface="+mn-cs"/>
              </a:rPr>
              <a:t>phá</a:t>
            </a:r>
            <a:r>
              <a:rPr kumimoji="0" lang="en-US" sz="3600" b="0" i="0" u="none" strike="noStrike" kern="1200" cap="none" spc="0" normalizeH="0" noProof="0" dirty="0">
                <a:ln>
                  <a:solidFill>
                    <a:prstClr val="black">
                      <a:lumMod val="95000"/>
                      <a:lumOff val="5000"/>
                    </a:prstClr>
                  </a:solidFill>
                </a:ln>
                <a:solidFill>
                  <a:prstClr val="white"/>
                </a:solidFill>
                <a:effectLst/>
                <a:uLnTx/>
                <a:uFillTx/>
                <a:ea typeface="+mn-ea"/>
                <a:cs typeface="+mn-cs"/>
              </a:rPr>
              <a:t> </a:t>
            </a:r>
            <a:r>
              <a:rPr kumimoji="0" lang="en-US" sz="3600" b="0" i="0" u="none" strike="noStrike" kern="1200" cap="none" spc="0" normalizeH="0" noProof="0" dirty="0" err="1">
                <a:ln>
                  <a:solidFill>
                    <a:prstClr val="black">
                      <a:lumMod val="95000"/>
                      <a:lumOff val="5000"/>
                    </a:prstClr>
                  </a:solidFill>
                </a:ln>
                <a:solidFill>
                  <a:prstClr val="white"/>
                </a:solidFill>
                <a:effectLst/>
                <a:uLnTx/>
                <a:uFillTx/>
                <a:ea typeface="+mn-ea"/>
                <a:cs typeface="+mn-cs"/>
              </a:rPr>
              <a:t>đáy</a:t>
            </a:r>
            <a:r>
              <a:rPr kumimoji="0" lang="en-US" sz="3600" b="0" i="0" u="none" strike="noStrike" kern="1200" cap="none" spc="0" normalizeH="0" noProof="0" dirty="0">
                <a:ln>
                  <a:solidFill>
                    <a:prstClr val="black">
                      <a:lumMod val="95000"/>
                      <a:lumOff val="5000"/>
                    </a:prstClr>
                  </a:solidFill>
                </a:ln>
                <a:solidFill>
                  <a:prstClr val="white"/>
                </a:solidFill>
                <a:effectLst/>
                <a:uLnTx/>
                <a:uFillTx/>
                <a:ea typeface="+mn-ea"/>
                <a:cs typeface="+mn-cs"/>
              </a:rPr>
              <a:t> </a:t>
            </a:r>
            <a:r>
              <a:rPr kumimoji="0" lang="en-US" sz="3600" b="0" i="0" u="none" strike="noStrike" kern="1200" cap="none" spc="0" normalizeH="0" noProof="0" dirty="0" err="1">
                <a:ln>
                  <a:solidFill>
                    <a:prstClr val="black">
                      <a:lumMod val="95000"/>
                      <a:lumOff val="5000"/>
                    </a:prstClr>
                  </a:solidFill>
                </a:ln>
                <a:solidFill>
                  <a:prstClr val="white"/>
                </a:solidFill>
                <a:effectLst/>
                <a:uLnTx/>
                <a:uFillTx/>
                <a:ea typeface="+mn-ea"/>
                <a:cs typeface="+mn-cs"/>
              </a:rPr>
              <a:t>biển</a:t>
            </a:r>
            <a:r>
              <a:rPr kumimoji="0" lang="en-US" sz="3600" b="0" i="0" u="none" strike="noStrike" kern="1200" cap="none" spc="0" normalizeH="0" noProof="0" dirty="0">
                <a:ln>
                  <a:solidFill>
                    <a:prstClr val="black">
                      <a:lumMod val="95000"/>
                      <a:lumOff val="5000"/>
                    </a:prstClr>
                  </a:solidFill>
                </a:ln>
                <a:solidFill>
                  <a:prstClr val="white"/>
                </a:solidFill>
                <a:effectLst/>
                <a:uLnTx/>
                <a:uFillTx/>
                <a:ea typeface="+mn-ea"/>
                <a:cs typeface="+mn-cs"/>
              </a:rPr>
              <a:t> ở </a:t>
            </a:r>
            <a:r>
              <a:rPr kumimoji="0" lang="en-US" sz="3600" b="0" i="0" u="none" strike="noStrike" kern="1200" cap="none" spc="0" normalizeH="0" noProof="0" dirty="0" err="1">
                <a:ln>
                  <a:solidFill>
                    <a:prstClr val="black">
                      <a:lumMod val="95000"/>
                      <a:lumOff val="5000"/>
                    </a:prstClr>
                  </a:solidFill>
                </a:ln>
                <a:solidFill>
                  <a:prstClr val="white"/>
                </a:solidFill>
                <a:effectLst/>
                <a:uLnTx/>
                <a:uFillTx/>
                <a:ea typeface="+mn-ea"/>
                <a:cs typeface="+mn-cs"/>
              </a:rPr>
              <a:t>Trường</a:t>
            </a:r>
            <a:r>
              <a:rPr kumimoji="0" lang="en-US" sz="3600" b="0" i="0" u="none" strike="noStrike" kern="1200" cap="none" spc="0" normalizeH="0" noProof="0" dirty="0">
                <a:ln>
                  <a:solidFill>
                    <a:prstClr val="black">
                      <a:lumMod val="95000"/>
                      <a:lumOff val="5000"/>
                    </a:prstClr>
                  </a:solidFill>
                </a:ln>
                <a:solidFill>
                  <a:prstClr val="white"/>
                </a:solidFill>
                <a:effectLst/>
                <a:uLnTx/>
                <a:uFillTx/>
                <a:ea typeface="+mn-ea"/>
                <a:cs typeface="+mn-cs"/>
              </a:rPr>
              <a:t> Sa</a:t>
            </a:r>
            <a:endParaRPr kumimoji="0" lang="en-US" sz="3600" b="0" i="0" u="none" strike="noStrike" kern="1200" cap="none" spc="0" normalizeH="0" baseline="0" noProof="0" dirty="0">
              <a:ln>
                <a:solidFill>
                  <a:prstClr val="black">
                    <a:lumMod val="95000"/>
                    <a:lumOff val="5000"/>
                  </a:prstClr>
                </a:solidFill>
              </a:ln>
              <a:solidFill>
                <a:prstClr val="white"/>
              </a:solidFill>
              <a:effectLst/>
              <a:uLnTx/>
              <a:uFillTx/>
              <a:ea typeface="+mn-ea"/>
              <a:cs typeface="+mn-cs"/>
            </a:endParaRPr>
          </a:p>
        </p:txBody>
      </p:sp>
      <p:grpSp>
        <p:nvGrpSpPr>
          <p:cNvPr id="39" name="Group 38"/>
          <p:cNvGrpSpPr/>
          <p:nvPr/>
        </p:nvGrpSpPr>
        <p:grpSpPr>
          <a:xfrm>
            <a:off x="935980" y="4683256"/>
            <a:ext cx="4298766" cy="1859147"/>
            <a:chOff x="935980" y="4683256"/>
            <a:chExt cx="4298766" cy="1859147"/>
          </a:xfrm>
        </p:grpSpPr>
        <p:pic>
          <p:nvPicPr>
            <p:cNvPr id="13" name="Picture 12">
              <a:hlinkClick r:id="rId11" action="ppaction://hlinksldjump"/>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35980" y="5098536"/>
              <a:ext cx="3384258" cy="1422439"/>
            </a:xfrm>
            <a:prstGeom prst="rect">
              <a:avLst/>
            </a:prstGeom>
          </p:spPr>
        </p:pic>
        <p:grpSp>
          <p:nvGrpSpPr>
            <p:cNvPr id="36" name="Group 35"/>
            <p:cNvGrpSpPr/>
            <p:nvPr/>
          </p:nvGrpSpPr>
          <p:grpSpPr>
            <a:xfrm>
              <a:off x="3901682" y="4683256"/>
              <a:ext cx="1333064" cy="1859147"/>
              <a:chOff x="3901682" y="4683256"/>
              <a:chExt cx="1333064" cy="1859147"/>
            </a:xfrm>
          </p:grpSpPr>
          <p:pic>
            <p:nvPicPr>
              <p:cNvPr id="25" name="Picture 24">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950667">
                <a:off x="3824673" y="5132330"/>
                <a:ext cx="1487082" cy="1333064"/>
              </a:xfrm>
              <a:prstGeom prst="rect">
                <a:avLst/>
              </a:prstGeom>
            </p:spPr>
          </p:pic>
          <p:sp>
            <p:nvSpPr>
              <p:cNvPr id="28" name="TextBox 27">
                <a:hlinkClick r:id="rId11" action="ppaction://hlinksldjump"/>
              </p:cNvPr>
              <p:cNvSpPr txBox="1"/>
              <p:nvPr/>
            </p:nvSpPr>
            <p:spPr>
              <a:xfrm>
                <a:off x="4475871" y="4683256"/>
                <a:ext cx="51488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prstClr val="black"/>
                      </a:solidFill>
                    </a:ln>
                    <a:solidFill>
                      <a:srgbClr val="C37930"/>
                    </a:solidFill>
                    <a:effectLst/>
                    <a:uLnTx/>
                    <a:uFillTx/>
                    <a:ea typeface="+mn-ea"/>
                    <a:cs typeface="+mn-cs"/>
                  </a:rPr>
                  <a:t>C</a:t>
                </a:r>
              </a:p>
            </p:txBody>
          </p:sp>
        </p:grpSp>
        <p:sp>
          <p:nvSpPr>
            <p:cNvPr id="32" name="TextBox 31">
              <a:hlinkClick r:id="rId11" action="ppaction://hlinksldjump"/>
            </p:cNvPr>
            <p:cNvSpPr txBox="1"/>
            <p:nvPr/>
          </p:nvSpPr>
          <p:spPr>
            <a:xfrm>
              <a:off x="1624661" y="5425033"/>
              <a:ext cx="2184381"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dirty="0" err="1">
                  <a:ln>
                    <a:solidFill>
                      <a:prstClr val="black">
                        <a:lumMod val="95000"/>
                        <a:lumOff val="5000"/>
                      </a:prstClr>
                    </a:solidFill>
                  </a:ln>
                  <a:solidFill>
                    <a:prstClr val="white"/>
                  </a:solidFill>
                </a:rPr>
                <a:t>Đáy</a:t>
              </a:r>
              <a:r>
                <a:rPr lang="en-US" sz="4400" dirty="0">
                  <a:ln>
                    <a:solidFill>
                      <a:prstClr val="black">
                        <a:lumMod val="95000"/>
                        <a:lumOff val="5000"/>
                      </a:prstClr>
                    </a:solidFill>
                  </a:ln>
                  <a:solidFill>
                    <a:prstClr val="white"/>
                  </a:solidFill>
                </a:rPr>
                <a:t> </a:t>
              </a:r>
              <a:r>
                <a:rPr lang="en-US" sz="4400" dirty="0" err="1">
                  <a:ln>
                    <a:solidFill>
                      <a:prstClr val="black">
                        <a:lumMod val="95000"/>
                        <a:lumOff val="5000"/>
                      </a:prstClr>
                    </a:solidFill>
                  </a:ln>
                  <a:solidFill>
                    <a:prstClr val="white"/>
                  </a:solidFill>
                </a:rPr>
                <a:t>biển</a:t>
              </a:r>
              <a:endParaRPr kumimoji="0" lang="en-US" sz="4400" b="0" i="0" u="none" strike="noStrike" kern="1200" cap="none" spc="0" normalizeH="0" baseline="0" noProof="0" dirty="0">
                <a:ln>
                  <a:solidFill>
                    <a:prstClr val="black">
                      <a:lumMod val="95000"/>
                      <a:lumOff val="5000"/>
                    </a:prstClr>
                  </a:solidFill>
                </a:ln>
                <a:solidFill>
                  <a:prstClr val="white"/>
                </a:solidFill>
                <a:effectLst/>
                <a:uLnTx/>
                <a:uFillTx/>
                <a:ea typeface="+mn-ea"/>
                <a:cs typeface="+mn-cs"/>
              </a:endParaRPr>
            </a:p>
          </p:txBody>
        </p:sp>
      </p:grpSp>
      <p:sp>
        <p:nvSpPr>
          <p:cNvPr id="33" name="TextBox 32">
            <a:hlinkClick r:id="rId11" action="ppaction://hlinksldjump"/>
          </p:cNvPr>
          <p:cNvSpPr txBox="1"/>
          <p:nvPr/>
        </p:nvSpPr>
        <p:spPr>
          <a:xfrm>
            <a:off x="8265395" y="3665769"/>
            <a:ext cx="2539478"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solidFill>
                    <a:prstClr val="black">
                      <a:lumMod val="95000"/>
                      <a:lumOff val="5000"/>
                    </a:prstClr>
                  </a:solidFill>
                </a:ln>
                <a:solidFill>
                  <a:prstClr val="white"/>
                </a:solidFill>
                <a:effectLst/>
                <a:uLnTx/>
                <a:uFillTx/>
                <a:ea typeface="+mn-ea"/>
                <a:cs typeface="+mn-cs"/>
              </a:rPr>
              <a:t>Biển</a:t>
            </a:r>
            <a:r>
              <a:rPr kumimoji="0" lang="en-US" sz="4400" b="0" i="0" u="none" strike="noStrike" kern="1200" cap="none" spc="0" normalizeH="0" noProof="0" dirty="0">
                <a:ln>
                  <a:solidFill>
                    <a:prstClr val="black">
                      <a:lumMod val="95000"/>
                      <a:lumOff val="5000"/>
                    </a:prstClr>
                  </a:solidFill>
                </a:ln>
                <a:solidFill>
                  <a:prstClr val="white"/>
                </a:solidFill>
                <a:effectLst/>
                <a:uLnTx/>
                <a:uFillTx/>
                <a:ea typeface="+mn-ea"/>
                <a:cs typeface="+mn-cs"/>
              </a:rPr>
              <a:t> </a:t>
            </a:r>
            <a:r>
              <a:rPr kumimoji="0" lang="en-US" sz="4400" b="0" i="0" u="none" strike="noStrike" kern="1200" cap="none" spc="0" normalizeH="0" noProof="0" dirty="0" err="1">
                <a:ln>
                  <a:solidFill>
                    <a:prstClr val="black">
                      <a:lumMod val="95000"/>
                      <a:lumOff val="5000"/>
                    </a:prstClr>
                  </a:solidFill>
                </a:ln>
                <a:solidFill>
                  <a:prstClr val="white"/>
                </a:solidFill>
                <a:effectLst/>
                <a:uLnTx/>
                <a:uFillTx/>
                <a:ea typeface="+mn-ea"/>
                <a:cs typeface="+mn-cs"/>
              </a:rPr>
              <a:t>Đông</a:t>
            </a:r>
            <a:endParaRPr kumimoji="0" lang="en-US" sz="4400" b="0" i="0" u="none" strike="noStrike" kern="1200" cap="none" spc="0" normalizeH="0" baseline="0" noProof="0" dirty="0">
              <a:ln>
                <a:solidFill>
                  <a:prstClr val="black">
                    <a:lumMod val="95000"/>
                    <a:lumOff val="5000"/>
                  </a:prstClr>
                </a:solidFill>
              </a:ln>
              <a:solidFill>
                <a:prstClr val="white"/>
              </a:solidFill>
              <a:effectLst/>
              <a:uLnTx/>
              <a:uFillTx/>
              <a:ea typeface="+mn-ea"/>
              <a:cs typeface="+mn-cs"/>
            </a:endParaRPr>
          </a:p>
        </p:txBody>
      </p:sp>
      <p:grpSp>
        <p:nvGrpSpPr>
          <p:cNvPr id="4" name="Group 3"/>
          <p:cNvGrpSpPr/>
          <p:nvPr/>
        </p:nvGrpSpPr>
        <p:grpSpPr>
          <a:xfrm>
            <a:off x="7595379" y="5098536"/>
            <a:ext cx="3384258" cy="1422439"/>
            <a:chOff x="7595379" y="5098536"/>
            <a:chExt cx="3384258" cy="1422439"/>
          </a:xfrm>
        </p:grpSpPr>
        <p:pic>
          <p:nvPicPr>
            <p:cNvPr id="24" name="Picture 23">
              <a:hlinkClick r:id="rId11" action="ppaction://hlinksldjump"/>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595379" y="5098536"/>
              <a:ext cx="3384258" cy="1422439"/>
            </a:xfrm>
            <a:prstGeom prst="rect">
              <a:avLst/>
            </a:prstGeom>
          </p:spPr>
        </p:pic>
        <p:sp>
          <p:nvSpPr>
            <p:cNvPr id="34" name="TextBox 33">
              <a:hlinkClick r:id="rId11" action="ppaction://hlinksldjump"/>
            </p:cNvPr>
            <p:cNvSpPr txBox="1"/>
            <p:nvPr/>
          </p:nvSpPr>
          <p:spPr>
            <a:xfrm>
              <a:off x="8142090" y="5388618"/>
              <a:ext cx="2510880"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solidFill>
                      <a:prstClr val="black">
                        <a:lumMod val="95000"/>
                        <a:lumOff val="5000"/>
                      </a:prstClr>
                    </a:solidFill>
                  </a:ln>
                  <a:solidFill>
                    <a:prstClr val="white"/>
                  </a:solidFill>
                  <a:effectLst/>
                  <a:uLnTx/>
                  <a:uFillTx/>
                  <a:ea typeface="+mn-ea"/>
                  <a:cs typeface="+mn-cs"/>
                </a:rPr>
                <a:t>Trường</a:t>
              </a:r>
              <a:r>
                <a:rPr kumimoji="0" lang="en-US" sz="4400" b="0" i="0" u="none" strike="noStrike" kern="1200" cap="none" spc="0" normalizeH="0" baseline="0" noProof="0" dirty="0">
                  <a:ln>
                    <a:solidFill>
                      <a:prstClr val="black">
                        <a:lumMod val="95000"/>
                        <a:lumOff val="5000"/>
                      </a:prstClr>
                    </a:solidFill>
                  </a:ln>
                  <a:solidFill>
                    <a:prstClr val="white"/>
                  </a:solidFill>
                  <a:effectLst/>
                  <a:uLnTx/>
                  <a:uFillTx/>
                  <a:ea typeface="+mn-ea"/>
                  <a:cs typeface="+mn-cs"/>
                </a:rPr>
                <a:t> Sa</a:t>
              </a:r>
            </a:p>
          </p:txBody>
        </p:sp>
      </p:grpSp>
      <p:pic>
        <p:nvPicPr>
          <p:cNvPr id="40" name="Am-thanh-lam-phep-bang-cay-dua-than-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736600" y="-787986"/>
            <a:ext cx="609600" cy="609600"/>
          </a:xfrm>
          <a:prstGeom prst="rect">
            <a:avLst/>
          </a:prstGeom>
        </p:spPr>
      </p:pic>
      <p:grpSp>
        <p:nvGrpSpPr>
          <p:cNvPr id="38" name="Group 37"/>
          <p:cNvGrpSpPr/>
          <p:nvPr/>
        </p:nvGrpSpPr>
        <p:grpSpPr>
          <a:xfrm>
            <a:off x="6780706" y="4686364"/>
            <a:ext cx="1333064" cy="1866931"/>
            <a:chOff x="6780706" y="4686364"/>
            <a:chExt cx="1333064" cy="1866931"/>
          </a:xfrm>
        </p:grpSpPr>
        <p:pic>
          <p:nvPicPr>
            <p:cNvPr id="27" name="Picture 26">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8649333" flipH="1">
              <a:off x="6703697" y="5143222"/>
              <a:ext cx="1487082" cy="1333064"/>
            </a:xfrm>
            <a:prstGeom prst="rect">
              <a:avLst/>
            </a:prstGeom>
          </p:spPr>
        </p:pic>
        <p:sp>
          <p:nvSpPr>
            <p:cNvPr id="30" name="TextBox 29">
              <a:hlinkClick r:id="rId11" action="ppaction://hlinksldjump"/>
            </p:cNvPr>
            <p:cNvSpPr txBox="1"/>
            <p:nvPr/>
          </p:nvSpPr>
          <p:spPr>
            <a:xfrm>
              <a:off x="6971899" y="4686364"/>
              <a:ext cx="580608"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prstClr val="black"/>
                    </a:solidFill>
                  </a:ln>
                  <a:solidFill>
                    <a:srgbClr val="C37930"/>
                  </a:solidFill>
                  <a:effectLst/>
                  <a:uLnTx/>
                  <a:uFillTx/>
                  <a:ea typeface="+mn-ea"/>
                  <a:cs typeface="+mn-cs"/>
                </a:rPr>
                <a:t>D</a:t>
              </a:r>
            </a:p>
          </p:txBody>
        </p:sp>
      </p:grpSp>
    </p:spTree>
    <p:extLst>
      <p:ext uri="{BB962C8B-B14F-4D97-AF65-F5344CB8AC3E}">
        <p14:creationId xmlns:p14="http://schemas.microsoft.com/office/powerpoint/2010/main" val="33146908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barn(inVertical)">
                                      <p:cBhvr>
                                        <p:cTn id="12" dur="500"/>
                                        <p:tgtEl>
                                          <p:spTgt spid="22">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par>
                                <p:cTn id="13" presetID="32" presetClass="emph" presetSubtype="0" repeatCount="indefinite" fill="hold" nodeType="withEffect">
                                  <p:stCondLst>
                                    <p:cond delay="0"/>
                                  </p:stCondLst>
                                  <p:childTnLst>
                                    <p:animRot by="120000">
                                      <p:cBhvr>
                                        <p:cTn id="14" dur="100" fill="hold">
                                          <p:stCondLst>
                                            <p:cond delay="0"/>
                                          </p:stCondLst>
                                        </p:cTn>
                                        <p:tgtEl>
                                          <p:spTgt spid="3"/>
                                        </p:tgtEl>
                                        <p:attrNameLst>
                                          <p:attrName>r</p:attrName>
                                        </p:attrNameLst>
                                      </p:cBhvr>
                                    </p:animRot>
                                    <p:animRot by="-240000">
                                      <p:cBhvr>
                                        <p:cTn id="15" dur="200" fill="hold">
                                          <p:stCondLst>
                                            <p:cond delay="200"/>
                                          </p:stCondLst>
                                        </p:cTn>
                                        <p:tgtEl>
                                          <p:spTgt spid="3"/>
                                        </p:tgtEl>
                                        <p:attrNameLst>
                                          <p:attrName>r</p:attrName>
                                        </p:attrNameLst>
                                      </p:cBhvr>
                                    </p:animRot>
                                    <p:animRot by="240000">
                                      <p:cBhvr>
                                        <p:cTn id="16" dur="200" fill="hold">
                                          <p:stCondLst>
                                            <p:cond delay="400"/>
                                          </p:stCondLst>
                                        </p:cTn>
                                        <p:tgtEl>
                                          <p:spTgt spid="3"/>
                                        </p:tgtEl>
                                        <p:attrNameLst>
                                          <p:attrName>r</p:attrName>
                                        </p:attrNameLst>
                                      </p:cBhvr>
                                    </p:animRot>
                                    <p:animRot by="-240000">
                                      <p:cBhvr>
                                        <p:cTn id="17" dur="200" fill="hold">
                                          <p:stCondLst>
                                            <p:cond delay="600"/>
                                          </p:stCondLst>
                                        </p:cTn>
                                        <p:tgtEl>
                                          <p:spTgt spid="3"/>
                                        </p:tgtEl>
                                        <p:attrNameLst>
                                          <p:attrName>r</p:attrName>
                                        </p:attrNameLst>
                                      </p:cBhvr>
                                    </p:animRot>
                                    <p:animRot by="120000">
                                      <p:cBhvr>
                                        <p:cTn id="18" dur="200" fill="hold">
                                          <p:stCondLst>
                                            <p:cond delay="800"/>
                                          </p:stCondLst>
                                        </p:cTn>
                                        <p:tgtEl>
                                          <p:spTgt spid="3"/>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randombar(horizontal)">
                                      <p:cBhvr>
                                        <p:cTn id="23" dur="500"/>
                                        <p:tgtEl>
                                          <p:spTgt spid="5"/>
                                        </p:tgtEl>
                                      </p:cBhvr>
                                    </p:animEffect>
                                  </p:childTnLst>
                                </p:cTn>
                              </p:par>
                              <p:par>
                                <p:cTn id="24" presetID="14" presetClass="entr" presetSubtype="10" fill="hold" nodeType="with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randombar(horizontal)">
                                      <p:cBhvr>
                                        <p:cTn id="26" dur="500"/>
                                        <p:tgtEl>
                                          <p:spTgt spid="35"/>
                                        </p:tgtEl>
                                      </p:cBhvr>
                                    </p:animEffect>
                                  </p:childTnLst>
                                  <p:subTnLst>
                                    <p:audio>
                                      <p:cMediaNode>
                                        <p:cTn display="0" masterRel="sameClick">
                                          <p:stCondLst>
                                            <p:cond evt="begin" delay="0">
                                              <p:tn val="24"/>
                                            </p:cond>
                                          </p:stCondLst>
                                          <p:endCondLst>
                                            <p:cond evt="onStopAudio" delay="0">
                                              <p:tgtEl>
                                                <p:sldTgt/>
                                              </p:tgtEl>
                                            </p:cond>
                                          </p:endCondLst>
                                        </p:cTn>
                                        <p:tgtEl>
                                          <p:sndTgt r:embed="rId5" name="click.wav"/>
                                        </p:tgtEl>
                                      </p:cMediaNode>
                                    </p:audio>
                                  </p:subTnLst>
                                </p:cTn>
                              </p:par>
                              <p:par>
                                <p:cTn id="27" presetID="14" presetClass="entr" presetSubtype="1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randombar(horizontal)">
                                      <p:cBhvr>
                                        <p:cTn id="29" dur="500"/>
                                        <p:tgtEl>
                                          <p:spTgt spid="31"/>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randombar(horizontal)">
                                      <p:cBhvr>
                                        <p:cTn id="34" dur="500"/>
                                        <p:tgtEl>
                                          <p:spTgt spid="23"/>
                                        </p:tgtEl>
                                      </p:cBhvr>
                                    </p:animEffect>
                                  </p:childTnLst>
                                  <p:subTnLst>
                                    <p:audio>
                                      <p:cMediaNode>
                                        <p:cTn display="0" masterRel="sameClick">
                                          <p:stCondLst>
                                            <p:cond evt="begin" delay="0">
                                              <p:tn val="32"/>
                                            </p:cond>
                                          </p:stCondLst>
                                          <p:endCondLst>
                                            <p:cond evt="onStopAudio" delay="0">
                                              <p:tgtEl>
                                                <p:sldTgt/>
                                              </p:tgtEl>
                                            </p:cond>
                                          </p:endCondLst>
                                        </p:cTn>
                                        <p:tgtEl>
                                          <p:sndTgt r:embed="rId5" name="click.wav"/>
                                        </p:tgtEl>
                                      </p:cMediaNode>
                                    </p:audio>
                                  </p:subTnLst>
                                </p:cTn>
                              </p:par>
                              <p:par>
                                <p:cTn id="35" presetID="14" presetClass="entr" presetSubtype="10" fill="hold" nodeType="with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randombar(horizontal)">
                                      <p:cBhvr>
                                        <p:cTn id="37" dur="500"/>
                                        <p:tgtEl>
                                          <p:spTgt spid="37"/>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randombar(horizontal)">
                                      <p:cBhvr>
                                        <p:cTn id="40" dur="500"/>
                                        <p:tgtEl>
                                          <p:spTgt spid="33"/>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39"/>
                                        </p:tgtEl>
                                        <p:attrNameLst>
                                          <p:attrName>style.visibility</p:attrName>
                                        </p:attrNameLst>
                                      </p:cBhvr>
                                      <p:to>
                                        <p:strVal val="visible"/>
                                      </p:to>
                                    </p:set>
                                    <p:animEffect transition="in" filter="wipe(down)">
                                      <p:cBhvr>
                                        <p:cTn id="45" dur="500"/>
                                        <p:tgtEl>
                                          <p:spTgt spid="39"/>
                                        </p:tgtEl>
                                      </p:cBhvr>
                                    </p:animEffect>
                                  </p:childTnLst>
                                  <p:subTnLst>
                                    <p:audio>
                                      <p:cMediaNode>
                                        <p:cTn display="0" masterRel="sameClick">
                                          <p:stCondLst>
                                            <p:cond evt="begin" delay="0">
                                              <p:tn val="43"/>
                                            </p:cond>
                                          </p:stCondLst>
                                          <p:endCondLst>
                                            <p:cond evt="onStopAudio" delay="0">
                                              <p:tgtEl>
                                                <p:sldTgt/>
                                              </p:tgtEl>
                                            </p:cond>
                                          </p:endCondLst>
                                        </p:cTn>
                                        <p:tgtEl>
                                          <p:sndTgt r:embed="rId5" name="click.wav"/>
                                        </p:tgtEl>
                                      </p:cMediaNode>
                                    </p:audio>
                                  </p:sub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38"/>
                                        </p:tgtEl>
                                        <p:attrNameLst>
                                          <p:attrName>style.visibility</p:attrName>
                                        </p:attrNameLst>
                                      </p:cBhvr>
                                      <p:to>
                                        <p:strVal val="visible"/>
                                      </p:to>
                                    </p:set>
                                    <p:animEffect transition="in" filter="wipe(down)">
                                      <p:cBhvr>
                                        <p:cTn id="50" dur="500"/>
                                        <p:tgtEl>
                                          <p:spTgt spid="38"/>
                                        </p:tgtEl>
                                      </p:cBhvr>
                                    </p:animEffect>
                                  </p:childTnLst>
                                  <p:subTnLst>
                                    <p:audio>
                                      <p:cMediaNode>
                                        <p:cTn display="0" masterRel="sameClick">
                                          <p:stCondLst>
                                            <p:cond evt="begin" delay="0">
                                              <p:tn val="48"/>
                                            </p:cond>
                                          </p:stCondLst>
                                          <p:endCondLst>
                                            <p:cond evt="onStopAudio" delay="0">
                                              <p:tgtEl>
                                                <p:sldTgt/>
                                              </p:tgtEl>
                                            </p:cond>
                                          </p:endCondLst>
                                        </p:cTn>
                                        <p:tgtEl>
                                          <p:sndTgt r:embed="rId5" name="click.wav"/>
                                        </p:tgtEl>
                                      </p:cMediaNode>
                                    </p:audio>
                                  </p:subTnLst>
                                </p:cTn>
                              </p:par>
                              <p:par>
                                <p:cTn id="51" presetID="22" presetClass="entr" presetSubtype="4" fill="hold" nodeType="with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wipe(down)">
                                      <p:cBhvr>
                                        <p:cTn id="5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4" fill="hold" display="0">
                  <p:stCondLst>
                    <p:cond delay="indefinite"/>
                  </p:stCondLst>
                  <p:endCondLst>
                    <p:cond evt="onStopAudio" delay="0">
                      <p:tgtEl>
                        <p:sldTgt/>
                      </p:tgtEl>
                    </p:cond>
                  </p:endCondLst>
                </p:cTn>
                <p:tgtEl>
                  <p:spTgt spid="40"/>
                </p:tgtEl>
              </p:cMediaNode>
            </p:audio>
          </p:childTnLst>
        </p:cTn>
      </p:par>
    </p:tnLst>
    <p:bldLst>
      <p:bldP spid="31" grpId="0"/>
      <p:bldP spid="3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E6ACA15-A268-4DF0-B450-5298D5948D1F}"/>
              </a:ext>
            </a:extLst>
          </p:cNvPr>
          <p:cNvPicPr>
            <a:picLocks noChangeAspect="1"/>
          </p:cNvPicPr>
          <p:nvPr/>
        </p:nvPicPr>
        <p:blipFill rotWithShape="1">
          <a:blip r:embed="rId3"/>
          <a:srcRect t="10249" b="19836"/>
          <a:stretch/>
        </p:blipFill>
        <p:spPr>
          <a:xfrm>
            <a:off x="505302" y="4338084"/>
            <a:ext cx="11099595" cy="2379241"/>
          </a:xfrm>
          <a:prstGeom prst="roundRect">
            <a:avLst>
              <a:gd name="adj" fmla="val 50000"/>
            </a:avLst>
          </a:prstGeom>
          <a:effectLst>
            <a:softEdge rad="63500"/>
          </a:effectLst>
        </p:spPr>
      </p:pic>
      <p:sp>
        <p:nvSpPr>
          <p:cNvPr id="2" name="TextBox 1">
            <a:extLst>
              <a:ext uri="{FF2B5EF4-FFF2-40B4-BE49-F238E27FC236}">
                <a16:creationId xmlns:a16="http://schemas.microsoft.com/office/drawing/2014/main" id="{43DB0D57-E4C1-4E80-8664-1A0205E2CF88}"/>
              </a:ext>
            </a:extLst>
          </p:cNvPr>
          <p:cNvSpPr txBox="1"/>
          <p:nvPr/>
        </p:nvSpPr>
        <p:spPr>
          <a:xfrm>
            <a:off x="369826" y="819958"/>
            <a:ext cx="11316872" cy="3785652"/>
          </a:xfrm>
          <a:prstGeom prst="rect">
            <a:avLst/>
          </a:prstGeom>
          <a:noFill/>
        </p:spPr>
        <p:txBody>
          <a:bodyPr wrap="square" rtlCol="0">
            <a:spAutoFit/>
          </a:bodyPr>
          <a:lstStyle/>
          <a:p>
            <a:pPr marL="0" marR="0" lvl="0" indent="228594"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a:ea typeface="Arial-Rounded"/>
                <a:cs typeface="+mn-cs"/>
              </a:rPr>
              <a:t>Nhà tôi ở Hà Nội, cách Hồ Gươm không xa. Từ trên cao nhìn xuống, mặt hồ như một chiếc gương bầu dục lớn, sáng long lanh.</a:t>
            </a:r>
          </a:p>
          <a:p>
            <a:pPr marL="0" marR="0" lvl="0" indent="228594"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a:ea typeface="Arial-Rounded"/>
                <a:cs typeface="+mn-cs"/>
              </a:rPr>
              <a:t>Cầu Thê Húc màu son, cong cong như con tôm, dẫn vào đền Ngọc Sơn. Mái đền lấp ló bên gốc đa già, rễ lá xum xuê. Xa một chút là Tháp Rùa, tường rêu cổ kính. Tháp xây trên gò đất giữa hồ, cỏ mọc xanh um.</a:t>
            </a:r>
          </a:p>
          <a:p>
            <a:pPr marL="0" marR="0" lvl="0" indent="228594"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a:ea typeface="Arial-Rounded"/>
                <a:cs typeface="+mn-cs"/>
              </a:rPr>
              <a:t>Có buổi, người ta thấy có con rùa lớn, đầu to như trái bưởi, nhô lên khỏi mặt nước. Rùa như lắng nghe tiếng chuông đồng hồ trên tầng cao nhà bưu điện, buông từng tiếng ngân nga trong gió. Tôi thầm nghĩ: không biết có phải rùa đã từng ngậm thanh kiếm của vua Lê thắng giặc đó không?</a:t>
            </a:r>
          </a:p>
          <a:p>
            <a:pPr marL="0" marR="0" lvl="0" indent="228594"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a:ea typeface="Arial-Rounded"/>
                <a:cs typeface="+mn-cs"/>
              </a:rPr>
              <a:t>(</a:t>
            </a:r>
            <a:r>
              <a:rPr kumimoji="0" lang="vi-VN" sz="2400" b="0" i="1" u="none" strike="noStrike" kern="1200" cap="none" spc="0" normalizeH="0" baseline="0" noProof="0" dirty="0">
                <a:ln>
                  <a:noFill/>
                </a:ln>
                <a:solidFill>
                  <a:prstClr val="black"/>
                </a:solidFill>
                <a:effectLst/>
                <a:uLnTx/>
                <a:uFillTx/>
                <a:latin typeface="Arial-Rounded"/>
                <a:ea typeface="Arial-Rounded"/>
                <a:cs typeface="+mn-cs"/>
              </a:rPr>
              <a:t>Theo </a:t>
            </a:r>
            <a:r>
              <a:rPr kumimoji="0" lang="vi-VN" sz="2400" b="0" i="0" u="none" strike="noStrike" kern="1200" cap="none" spc="0" normalizeH="0" baseline="0" noProof="0" dirty="0">
                <a:ln>
                  <a:noFill/>
                </a:ln>
                <a:solidFill>
                  <a:prstClr val="black"/>
                </a:solidFill>
                <a:effectLst/>
                <a:uLnTx/>
                <a:uFillTx/>
                <a:latin typeface="Arial-Rounded"/>
                <a:ea typeface="Arial-Rounded"/>
                <a:cs typeface="+mn-cs"/>
              </a:rPr>
              <a:t>Ngô Quân Miện)</a:t>
            </a:r>
          </a:p>
        </p:txBody>
      </p:sp>
      <p:pic>
        <p:nvPicPr>
          <p:cNvPr id="5" name="Picture 4">
            <a:extLst>
              <a:ext uri="{FF2B5EF4-FFF2-40B4-BE49-F238E27FC236}">
                <a16:creationId xmlns:a16="http://schemas.microsoft.com/office/drawing/2014/main" id="{3D6FFFDF-1D49-4D68-AD91-28FE9681F56B}"/>
              </a:ext>
            </a:extLst>
          </p:cNvPr>
          <p:cNvPicPr>
            <a:picLocks noChangeAspect="1"/>
          </p:cNvPicPr>
          <p:nvPr/>
        </p:nvPicPr>
        <p:blipFill rotWithShape="1">
          <a:blip r:embed="rId4">
            <a:clrChange>
              <a:clrFrom>
                <a:srgbClr val="FFFCFF"/>
              </a:clrFrom>
              <a:clrTo>
                <a:srgbClr val="FFFC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1772" t="2351" r="1"/>
          <a:stretch/>
        </p:blipFill>
        <p:spPr>
          <a:xfrm>
            <a:off x="756606" y="435957"/>
            <a:ext cx="767492" cy="384001"/>
          </a:xfrm>
          <a:prstGeom prst="rect">
            <a:avLst/>
          </a:prstGeom>
        </p:spPr>
      </p:pic>
      <p:sp>
        <p:nvSpPr>
          <p:cNvPr id="6" name="TextBox 5">
            <a:extLst>
              <a:ext uri="{FF2B5EF4-FFF2-40B4-BE49-F238E27FC236}">
                <a16:creationId xmlns:a16="http://schemas.microsoft.com/office/drawing/2014/main" id="{9DC896DB-F00F-4B35-AA0E-25BACE8F3BB7}"/>
              </a:ext>
            </a:extLst>
          </p:cNvPr>
          <p:cNvSpPr txBox="1"/>
          <p:nvPr/>
        </p:nvSpPr>
        <p:spPr>
          <a:xfrm>
            <a:off x="3254698" y="353052"/>
            <a:ext cx="5682604" cy="57073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Arial-Rounded"/>
                <a:ea typeface="Arial-Rounded"/>
                <a:cs typeface="+mn-cs"/>
              </a:rPr>
              <a:t>HỒ GƯƠM</a:t>
            </a:r>
            <a:endParaRPr kumimoji="0" lang="en-US" sz="2400" b="1" i="0" u="none" strike="noStrike" kern="1200" cap="none" spc="0" normalizeH="0" baseline="0" noProof="0" dirty="0">
              <a:ln>
                <a:noFill/>
              </a:ln>
              <a:solidFill>
                <a:srgbClr val="FF0000"/>
              </a:solidFill>
              <a:effectLst/>
              <a:uLnTx/>
              <a:uFillTx/>
              <a:latin typeface="Arial-Rounded"/>
              <a:ea typeface="Arial-Rounded"/>
              <a:cs typeface="+mn-cs"/>
            </a:endParaRPr>
          </a:p>
        </p:txBody>
      </p:sp>
      <p:pic>
        <p:nvPicPr>
          <p:cNvPr id="12" name="Picture 11">
            <a:extLst>
              <a:ext uri="{FF2B5EF4-FFF2-40B4-BE49-F238E27FC236}">
                <a16:creationId xmlns:a16="http://schemas.microsoft.com/office/drawing/2014/main" id="{687A8ABD-36F5-464E-9D2F-70C1856681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0324" y="875117"/>
            <a:ext cx="434342" cy="384000"/>
          </a:xfrm>
          <a:prstGeom prst="rect">
            <a:avLst/>
          </a:prstGeom>
        </p:spPr>
      </p:pic>
      <p:pic>
        <p:nvPicPr>
          <p:cNvPr id="13" name="Picture 12">
            <a:extLst>
              <a:ext uri="{FF2B5EF4-FFF2-40B4-BE49-F238E27FC236}">
                <a16:creationId xmlns:a16="http://schemas.microsoft.com/office/drawing/2014/main" id="{4A940625-0A14-48B6-B2C3-82F0A86D5750}"/>
              </a:ext>
            </a:extLst>
          </p:cNvPr>
          <p:cNvPicPr>
            <a:picLocks noChangeAspect="1"/>
          </p:cNvPicPr>
          <p:nvPr/>
        </p:nvPicPr>
        <p:blipFill>
          <a:blip r:embed="rId7">
            <a:duotone>
              <a:schemeClr val="accent6">
                <a:shade val="45000"/>
                <a:satMod val="135000"/>
              </a:schemeClr>
              <a:prstClr val="white"/>
            </a:duotone>
            <a:extLst>
              <a:ext uri="{BEBA8EAE-BF5A-486C-A8C5-ECC9F3942E4B}">
                <a14:imgProps xmlns:a14="http://schemas.microsoft.com/office/drawing/2010/main">
                  <a14:imgLayer r:embed="rId8">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238358" y="1534023"/>
            <a:ext cx="396308" cy="384000"/>
          </a:xfrm>
          <a:prstGeom prst="rect">
            <a:avLst/>
          </a:prstGeom>
        </p:spPr>
      </p:pic>
      <p:pic>
        <p:nvPicPr>
          <p:cNvPr id="14" name="Picture 13">
            <a:extLst>
              <a:ext uri="{FF2B5EF4-FFF2-40B4-BE49-F238E27FC236}">
                <a16:creationId xmlns:a16="http://schemas.microsoft.com/office/drawing/2014/main" id="{D8CB0D04-4887-46F6-B78A-DBEC8F7E2F3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7148" y="2665531"/>
            <a:ext cx="396308" cy="384000"/>
          </a:xfrm>
          <a:prstGeom prst="rect">
            <a:avLst/>
          </a:prstGeom>
        </p:spPr>
      </p:pic>
      <p:sp>
        <p:nvSpPr>
          <p:cNvPr id="7" name="Cloud 6">
            <a:extLst>
              <a:ext uri="{FF2B5EF4-FFF2-40B4-BE49-F238E27FC236}">
                <a16:creationId xmlns:a16="http://schemas.microsoft.com/office/drawing/2014/main" id="{A1C5143A-A476-413E-8377-A94529ADDF94}"/>
              </a:ext>
            </a:extLst>
          </p:cNvPr>
          <p:cNvSpPr/>
          <p:nvPr/>
        </p:nvSpPr>
        <p:spPr>
          <a:xfrm>
            <a:off x="3615070" y="3986342"/>
            <a:ext cx="3423229" cy="1086174"/>
          </a:xfrm>
          <a:prstGeom prst="cloud">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a:ea typeface="Arial-Rounded"/>
              <a:cs typeface="+mn-cs"/>
            </a:endParaRPr>
          </a:p>
        </p:txBody>
      </p:sp>
      <p:sp>
        <p:nvSpPr>
          <p:cNvPr id="16" name="TextBox 15">
            <a:extLst>
              <a:ext uri="{FF2B5EF4-FFF2-40B4-BE49-F238E27FC236}">
                <a16:creationId xmlns:a16="http://schemas.microsoft.com/office/drawing/2014/main" id="{C906C403-C51E-40A0-AB30-C438388C0D0B}"/>
              </a:ext>
            </a:extLst>
          </p:cNvPr>
          <p:cNvSpPr txBox="1"/>
          <p:nvPr/>
        </p:nvSpPr>
        <p:spPr>
          <a:xfrm>
            <a:off x="3668542" y="4116662"/>
            <a:ext cx="3316284" cy="650499"/>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2800" b="1" dirty="0" err="1">
                <a:solidFill>
                  <a:srgbClr val="17479D"/>
                </a:solidFill>
                <a:latin typeface="Arial-Rounded"/>
                <a:ea typeface="Arial-Rounded"/>
              </a:rPr>
              <a:t>Đọc</a:t>
            </a:r>
            <a:r>
              <a:rPr lang="en-US" sz="2800" b="1" dirty="0">
                <a:solidFill>
                  <a:srgbClr val="17479D"/>
                </a:solidFill>
                <a:latin typeface="Arial-Rounded"/>
                <a:ea typeface="Arial-Rounded"/>
              </a:rPr>
              <a:t> </a:t>
            </a:r>
            <a:r>
              <a:rPr lang="en-US" sz="2800" b="1" dirty="0" err="1">
                <a:solidFill>
                  <a:srgbClr val="17479D"/>
                </a:solidFill>
                <a:latin typeface="Arial-Rounded"/>
                <a:ea typeface="Arial-Rounded"/>
              </a:rPr>
              <a:t>theo</a:t>
            </a:r>
            <a:r>
              <a:rPr lang="en-US" sz="2800" b="1" dirty="0">
                <a:solidFill>
                  <a:srgbClr val="17479D"/>
                </a:solidFill>
                <a:latin typeface="Arial-Rounded"/>
                <a:ea typeface="Arial-Rounded"/>
              </a:rPr>
              <a:t> </a:t>
            </a:r>
            <a:r>
              <a:rPr lang="en-US" sz="2800" b="1" dirty="0" err="1">
                <a:solidFill>
                  <a:srgbClr val="17479D"/>
                </a:solidFill>
                <a:latin typeface="Arial-Rounded"/>
                <a:ea typeface="Arial-Rounded"/>
              </a:rPr>
              <a:t>nhóm</a:t>
            </a:r>
            <a:endParaRPr kumimoji="0" lang="en-US" sz="2800" b="1" i="0" u="none" strike="noStrike" kern="1200" cap="none" spc="0" normalizeH="0" baseline="0" noProof="0" dirty="0">
              <a:ln>
                <a:noFill/>
              </a:ln>
              <a:solidFill>
                <a:srgbClr val="17479D"/>
              </a:solidFill>
              <a:effectLst/>
              <a:uLnTx/>
              <a:uFillTx/>
              <a:latin typeface="Arial-Rounded"/>
              <a:ea typeface="Arial-Rounded"/>
              <a:cs typeface="+mn-cs"/>
            </a:endParaRPr>
          </a:p>
        </p:txBody>
      </p:sp>
    </p:spTree>
    <p:custDataLst>
      <p:tags r:id="rId1"/>
    </p:custDataLst>
    <p:extLst>
      <p:ext uri="{BB962C8B-B14F-4D97-AF65-F5344CB8AC3E}">
        <p14:creationId xmlns:p14="http://schemas.microsoft.com/office/powerpoint/2010/main" val="12434530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6"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E6ACA15-A268-4DF0-B450-5298D5948D1F}"/>
              </a:ext>
            </a:extLst>
          </p:cNvPr>
          <p:cNvPicPr>
            <a:picLocks noChangeAspect="1"/>
          </p:cNvPicPr>
          <p:nvPr/>
        </p:nvPicPr>
        <p:blipFill rotWithShape="1">
          <a:blip r:embed="rId3"/>
          <a:srcRect t="10249" b="19836"/>
          <a:stretch/>
        </p:blipFill>
        <p:spPr>
          <a:xfrm>
            <a:off x="505302" y="4338084"/>
            <a:ext cx="11099595" cy="2379241"/>
          </a:xfrm>
          <a:prstGeom prst="roundRect">
            <a:avLst>
              <a:gd name="adj" fmla="val 50000"/>
            </a:avLst>
          </a:prstGeom>
          <a:effectLst>
            <a:softEdge rad="63500"/>
          </a:effectLst>
        </p:spPr>
      </p:pic>
      <p:sp>
        <p:nvSpPr>
          <p:cNvPr id="2" name="TextBox 1">
            <a:extLst>
              <a:ext uri="{FF2B5EF4-FFF2-40B4-BE49-F238E27FC236}">
                <a16:creationId xmlns:a16="http://schemas.microsoft.com/office/drawing/2014/main" id="{43DB0D57-E4C1-4E80-8664-1A0205E2CF88}"/>
              </a:ext>
            </a:extLst>
          </p:cNvPr>
          <p:cNvSpPr txBox="1"/>
          <p:nvPr/>
        </p:nvSpPr>
        <p:spPr>
          <a:xfrm>
            <a:off x="369826" y="819958"/>
            <a:ext cx="11316872" cy="3785652"/>
          </a:xfrm>
          <a:prstGeom prst="rect">
            <a:avLst/>
          </a:prstGeom>
          <a:noFill/>
        </p:spPr>
        <p:txBody>
          <a:bodyPr wrap="square" rtlCol="0">
            <a:spAutoFit/>
          </a:bodyPr>
          <a:lstStyle/>
          <a:p>
            <a:pPr indent="228594" algn="just"/>
            <a:r>
              <a:rPr lang="vi-VN" sz="2400" dirty="0">
                <a:latin typeface="+mj-lt"/>
              </a:rPr>
              <a:t>Nhà tôi ở Hà Nội, cách Hồ Gươm không xa. Từ trên cao nhìn xuống, mặt hồ như một chiếc gương bầu dục lớn, sáng long lanh.</a:t>
            </a:r>
          </a:p>
          <a:p>
            <a:pPr indent="228594" algn="just"/>
            <a:r>
              <a:rPr lang="vi-VN" sz="2400" dirty="0">
                <a:latin typeface="+mj-lt"/>
              </a:rPr>
              <a:t>Cầu Thê Húc màu son, cong cong như con tôm, dẫn vào đền Ngọc Sơn. Mái đền lấp ló bên gốc đa già, rễ lá xum xuê. Xa một chút là Tháp Rùa, tường rêu cổ kính. Tháp xây trên gò đất giữa hồ, cỏ mọc xanh um.</a:t>
            </a:r>
          </a:p>
          <a:p>
            <a:pPr indent="228594" algn="just"/>
            <a:r>
              <a:rPr lang="vi-VN" sz="2400" dirty="0">
                <a:latin typeface="+mj-lt"/>
              </a:rPr>
              <a:t>Có buổi, người ta thấy có con rùa lớn, đầu to như trái bưởi, nhô lên khỏi mặt nước. Rùa như lắng nghe tiếng chuông đồng hồ trên tầng cao nhà bưu điện, buông từng tiếng ngân nga trong gió. Tôi thầm nghĩ: không biết có phải rùa đã từng ngậm thanh kiếm của vua Lê thắng giặc đó không?</a:t>
            </a:r>
          </a:p>
          <a:p>
            <a:pPr indent="228594" algn="r"/>
            <a:r>
              <a:rPr lang="vi-VN" sz="2400" dirty="0">
                <a:latin typeface="+mj-lt"/>
              </a:rPr>
              <a:t>(</a:t>
            </a:r>
            <a:r>
              <a:rPr lang="vi-VN" sz="2400" i="1" dirty="0">
                <a:latin typeface="+mj-lt"/>
              </a:rPr>
              <a:t>Theo </a:t>
            </a:r>
            <a:r>
              <a:rPr lang="vi-VN" sz="2400" dirty="0">
                <a:latin typeface="+mj-lt"/>
              </a:rPr>
              <a:t>Ngô Quân Miện)</a:t>
            </a:r>
          </a:p>
        </p:txBody>
      </p:sp>
      <p:pic>
        <p:nvPicPr>
          <p:cNvPr id="5" name="Picture 4">
            <a:extLst>
              <a:ext uri="{FF2B5EF4-FFF2-40B4-BE49-F238E27FC236}">
                <a16:creationId xmlns:a16="http://schemas.microsoft.com/office/drawing/2014/main" id="{3D6FFFDF-1D49-4D68-AD91-28FE9681F56B}"/>
              </a:ext>
            </a:extLst>
          </p:cNvPr>
          <p:cNvPicPr>
            <a:picLocks noChangeAspect="1"/>
          </p:cNvPicPr>
          <p:nvPr/>
        </p:nvPicPr>
        <p:blipFill rotWithShape="1">
          <a:blip r:embed="rId4">
            <a:clrChange>
              <a:clrFrom>
                <a:srgbClr val="FFFCFF"/>
              </a:clrFrom>
              <a:clrTo>
                <a:srgbClr val="FFFC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1772" t="2351" r="1"/>
          <a:stretch/>
        </p:blipFill>
        <p:spPr>
          <a:xfrm>
            <a:off x="756606" y="435957"/>
            <a:ext cx="767492" cy="384001"/>
          </a:xfrm>
          <a:prstGeom prst="rect">
            <a:avLst/>
          </a:prstGeom>
        </p:spPr>
      </p:pic>
      <p:sp>
        <p:nvSpPr>
          <p:cNvPr id="6" name="TextBox 5">
            <a:extLst>
              <a:ext uri="{FF2B5EF4-FFF2-40B4-BE49-F238E27FC236}">
                <a16:creationId xmlns:a16="http://schemas.microsoft.com/office/drawing/2014/main" id="{9DC896DB-F00F-4B35-AA0E-25BACE8F3BB7}"/>
              </a:ext>
            </a:extLst>
          </p:cNvPr>
          <p:cNvSpPr txBox="1"/>
          <p:nvPr/>
        </p:nvSpPr>
        <p:spPr>
          <a:xfrm>
            <a:off x="3254698" y="353052"/>
            <a:ext cx="5682604" cy="570734"/>
          </a:xfrm>
          <a:prstGeom prst="rect">
            <a:avLst/>
          </a:prstGeom>
          <a:noFill/>
        </p:spPr>
        <p:txBody>
          <a:bodyPr wrap="square" rtlCol="0">
            <a:spAutoFit/>
          </a:bodyPr>
          <a:lstStyle/>
          <a:p>
            <a:pPr algn="ctr">
              <a:lnSpc>
                <a:spcPct val="150000"/>
              </a:lnSpc>
            </a:pPr>
            <a:r>
              <a:rPr lang="vi-VN" sz="2400" b="1" dirty="0">
                <a:solidFill>
                  <a:srgbClr val="FF0000"/>
                </a:solidFill>
                <a:latin typeface="+mj-lt"/>
              </a:rPr>
              <a:t>HỒ GƯƠM</a:t>
            </a:r>
            <a:endParaRPr lang="en-US" sz="2400" b="1" dirty="0">
              <a:solidFill>
                <a:srgbClr val="FF0000"/>
              </a:solidFill>
              <a:latin typeface="+mj-lt"/>
            </a:endParaRPr>
          </a:p>
        </p:txBody>
      </p:sp>
      <p:sp>
        <p:nvSpPr>
          <p:cNvPr id="7" name="Cloud 6">
            <a:extLst>
              <a:ext uri="{FF2B5EF4-FFF2-40B4-BE49-F238E27FC236}">
                <a16:creationId xmlns:a16="http://schemas.microsoft.com/office/drawing/2014/main" id="{A1C5143A-A476-413E-8377-A94529ADDF94}"/>
              </a:ext>
            </a:extLst>
          </p:cNvPr>
          <p:cNvSpPr/>
          <p:nvPr/>
        </p:nvSpPr>
        <p:spPr>
          <a:xfrm>
            <a:off x="3615070" y="3986342"/>
            <a:ext cx="3423229" cy="1086174"/>
          </a:xfrm>
          <a:prstGeom prst="cloud">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C906C403-C51E-40A0-AB30-C438388C0D0B}"/>
              </a:ext>
            </a:extLst>
          </p:cNvPr>
          <p:cNvSpPr txBox="1"/>
          <p:nvPr/>
        </p:nvSpPr>
        <p:spPr>
          <a:xfrm>
            <a:off x="3668542" y="4116662"/>
            <a:ext cx="3316284" cy="650499"/>
          </a:xfrm>
          <a:prstGeom prst="rect">
            <a:avLst/>
          </a:prstGeom>
          <a:noFill/>
        </p:spPr>
        <p:txBody>
          <a:bodyPr wrap="square" rtlCol="0">
            <a:spAutoFit/>
          </a:bodyPr>
          <a:lstStyle/>
          <a:p>
            <a:pPr algn="ctr">
              <a:lnSpc>
                <a:spcPct val="150000"/>
              </a:lnSpc>
            </a:pPr>
            <a:r>
              <a:rPr lang="en-US" sz="2800" b="1" dirty="0" err="1">
                <a:solidFill>
                  <a:srgbClr val="17479D"/>
                </a:solidFill>
                <a:latin typeface="+mj-lt"/>
              </a:rPr>
              <a:t>Đọc</a:t>
            </a:r>
            <a:r>
              <a:rPr lang="en-US" sz="2800" b="1" dirty="0">
                <a:solidFill>
                  <a:srgbClr val="17479D"/>
                </a:solidFill>
                <a:latin typeface="+mj-lt"/>
              </a:rPr>
              <a:t> </a:t>
            </a:r>
            <a:r>
              <a:rPr lang="en-US" sz="2800" b="1" dirty="0" err="1">
                <a:solidFill>
                  <a:srgbClr val="17479D"/>
                </a:solidFill>
                <a:latin typeface="+mj-lt"/>
              </a:rPr>
              <a:t>toàn</a:t>
            </a:r>
            <a:r>
              <a:rPr lang="en-US" sz="2800" b="1" dirty="0">
                <a:solidFill>
                  <a:srgbClr val="17479D"/>
                </a:solidFill>
                <a:latin typeface="+mj-lt"/>
              </a:rPr>
              <a:t> </a:t>
            </a:r>
            <a:r>
              <a:rPr lang="en-US" sz="2800" b="1" dirty="0" err="1">
                <a:solidFill>
                  <a:srgbClr val="17479D"/>
                </a:solidFill>
                <a:latin typeface="+mj-lt"/>
              </a:rPr>
              <a:t>bài</a:t>
            </a:r>
            <a:endParaRPr lang="en-US" sz="2800" b="1" dirty="0">
              <a:solidFill>
                <a:srgbClr val="17479D"/>
              </a:solidFill>
              <a:latin typeface="+mj-lt"/>
            </a:endParaRPr>
          </a:p>
        </p:txBody>
      </p:sp>
    </p:spTree>
    <p:custDataLst>
      <p:tags r:id="rId1"/>
    </p:custDataLst>
    <p:extLst>
      <p:ext uri="{BB962C8B-B14F-4D97-AF65-F5344CB8AC3E}">
        <p14:creationId xmlns:p14="http://schemas.microsoft.com/office/powerpoint/2010/main" val="24445184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6"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C178B17-0347-413B-A63D-7D284C23EBAE}"/>
              </a:ext>
            </a:extLst>
          </p:cNvPr>
          <p:cNvSpPr txBox="1"/>
          <p:nvPr/>
        </p:nvSpPr>
        <p:spPr>
          <a:xfrm>
            <a:off x="3762057" y="1425413"/>
            <a:ext cx="5039043" cy="304609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9600" b="1" i="0"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a:ea typeface="Microsoft YaHei" panose="020B0503020204020204" charset="-122"/>
                <a:cs typeface="Verdana" panose="020B0604030504040204" charset="0"/>
                <a:sym typeface="+mn-ea"/>
              </a:rPr>
              <a:t>Trả lời câu hỏi</a:t>
            </a:r>
            <a:endParaRPr kumimoji="0" lang="en-US" sz="9600" b="1" i="0" u="none" strike="noStrike" kern="1200" cap="none" spc="0" normalizeH="0" baseline="0" noProof="0" dirty="0">
              <a:ln>
                <a:noFill/>
              </a:ln>
              <a:solidFill>
                <a:srgbClr val="FF0000"/>
              </a:solidFill>
              <a:effectLst/>
              <a:uLnTx/>
              <a:uFillTx/>
              <a:latin typeface="Arial-Rounded"/>
              <a:ea typeface="Arial-Rounded"/>
              <a:cs typeface="Verdana" panose="020B0604030504040204" charset="0"/>
            </a:endParaRPr>
          </a:p>
        </p:txBody>
      </p:sp>
    </p:spTree>
    <p:extLst>
      <p:ext uri="{BB962C8B-B14F-4D97-AF65-F5344CB8AC3E}">
        <p14:creationId xmlns:p14="http://schemas.microsoft.com/office/powerpoint/2010/main" val="41906666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B165CA-31A8-4732-A7A0-AB4C01432571}"/>
              </a:ext>
            </a:extLst>
          </p:cNvPr>
          <p:cNvSpPr txBox="1"/>
          <p:nvPr/>
        </p:nvSpPr>
        <p:spPr>
          <a:xfrm>
            <a:off x="3848520" y="294031"/>
            <a:ext cx="7591660" cy="830997"/>
          </a:xfrm>
          <a:prstGeom prst="rect">
            <a:avLst/>
          </a:prstGeom>
          <a:noFill/>
        </p:spPr>
        <p:txBody>
          <a:bodyPr wrap="square" rtlCol="0">
            <a:spAutoFit/>
          </a:bodyPr>
          <a:lstStyle/>
          <a:p>
            <a:r>
              <a:rPr lang="vi-VN" sz="4800" dirty="0">
                <a:latin typeface="+mj-lt"/>
              </a:rPr>
              <a:t>TRẢ LỜI CÂU HỎI</a:t>
            </a:r>
            <a:endParaRPr lang="en-US" sz="4800" dirty="0">
              <a:latin typeface="+mj-lt"/>
            </a:endParaRPr>
          </a:p>
        </p:txBody>
      </p:sp>
      <p:sp>
        <p:nvSpPr>
          <p:cNvPr id="4" name="TextBox 3">
            <a:extLst>
              <a:ext uri="{FF2B5EF4-FFF2-40B4-BE49-F238E27FC236}">
                <a16:creationId xmlns:a16="http://schemas.microsoft.com/office/drawing/2014/main" id="{C33E36AB-714E-4BC3-850C-E6AC6384CFB5}"/>
              </a:ext>
            </a:extLst>
          </p:cNvPr>
          <p:cNvSpPr txBox="1"/>
          <p:nvPr/>
        </p:nvSpPr>
        <p:spPr>
          <a:xfrm>
            <a:off x="3437103" y="1264203"/>
            <a:ext cx="8423593" cy="658835"/>
          </a:xfrm>
          <a:prstGeom prst="rect">
            <a:avLst/>
          </a:prstGeom>
          <a:noFill/>
        </p:spPr>
        <p:txBody>
          <a:bodyPr wrap="square" rtlCol="0">
            <a:spAutoFit/>
          </a:bodyPr>
          <a:lstStyle/>
          <a:p>
            <a:pPr algn="just">
              <a:lnSpc>
                <a:spcPct val="150000"/>
              </a:lnSpc>
            </a:pPr>
            <a:r>
              <a:rPr lang="en-US" sz="2800" b="1" dirty="0">
                <a:solidFill>
                  <a:schemeClr val="accent6">
                    <a:lumMod val="75000"/>
                  </a:schemeClr>
                </a:solidFill>
                <a:latin typeface="+mj-lt"/>
              </a:rPr>
              <a:t>1</a:t>
            </a:r>
            <a:r>
              <a:rPr lang="vi-VN" sz="2800" b="1" dirty="0">
                <a:solidFill>
                  <a:schemeClr val="accent6">
                    <a:lumMod val="75000"/>
                  </a:schemeClr>
                </a:solidFill>
                <a:latin typeface="+mj-lt"/>
              </a:rPr>
              <a:t>. </a:t>
            </a:r>
            <a:r>
              <a:rPr lang="vi-VN" sz="2800" dirty="0">
                <a:latin typeface="+mj-lt"/>
              </a:rPr>
              <a:t>Bài văn tả những cảnh đẹp nào ở Hồ Gươm?</a:t>
            </a:r>
          </a:p>
        </p:txBody>
      </p:sp>
      <p:sp>
        <p:nvSpPr>
          <p:cNvPr id="39" name="TextBox 38">
            <a:extLst>
              <a:ext uri="{FF2B5EF4-FFF2-40B4-BE49-F238E27FC236}">
                <a16:creationId xmlns:a16="http://schemas.microsoft.com/office/drawing/2014/main" id="{2B3AFC8E-C57A-43EE-8979-915DE9407EC4}"/>
              </a:ext>
            </a:extLst>
          </p:cNvPr>
          <p:cNvSpPr txBox="1"/>
          <p:nvPr/>
        </p:nvSpPr>
        <p:spPr>
          <a:xfrm>
            <a:off x="2426570" y="1757440"/>
            <a:ext cx="9583626" cy="657359"/>
          </a:xfrm>
          <a:prstGeom prst="rect">
            <a:avLst/>
          </a:prstGeom>
          <a:noFill/>
        </p:spPr>
        <p:txBody>
          <a:bodyPr wrap="square" rtlCol="0">
            <a:spAutoFit/>
          </a:bodyPr>
          <a:lstStyle/>
          <a:p>
            <a:pPr algn="just">
              <a:lnSpc>
                <a:spcPct val="150000"/>
              </a:lnSpc>
            </a:pPr>
            <a:r>
              <a:rPr lang="vi-VN" sz="2800" dirty="0">
                <a:solidFill>
                  <a:srgbClr val="FF0000"/>
                </a:solidFill>
                <a:latin typeface="+mj-lt"/>
                <a:sym typeface="Wingdings" panose="05000000000000000000" pitchFamily="2" charset="2"/>
              </a:rPr>
              <a:t> </a:t>
            </a:r>
            <a:r>
              <a:rPr lang="vi-VN" sz="2800" dirty="0">
                <a:solidFill>
                  <a:srgbClr val="FF0000"/>
                </a:solidFill>
                <a:latin typeface="+mj-lt"/>
              </a:rPr>
              <a:t>Bài văn tả Hồ Gươm, đền Ngọc Sơn, cầu Thê Húc, Tháp Rùa.</a:t>
            </a:r>
          </a:p>
        </p:txBody>
      </p:sp>
      <p:sp>
        <p:nvSpPr>
          <p:cNvPr id="41" name="TextBox 40">
            <a:extLst>
              <a:ext uri="{FF2B5EF4-FFF2-40B4-BE49-F238E27FC236}">
                <a16:creationId xmlns:a16="http://schemas.microsoft.com/office/drawing/2014/main" id="{65DB8623-FACE-4087-9DF3-725BA15FE9F7}"/>
              </a:ext>
            </a:extLst>
          </p:cNvPr>
          <p:cNvSpPr txBox="1"/>
          <p:nvPr/>
        </p:nvSpPr>
        <p:spPr>
          <a:xfrm>
            <a:off x="3627884" y="4563237"/>
            <a:ext cx="7180997" cy="650499"/>
          </a:xfrm>
          <a:prstGeom prst="rect">
            <a:avLst/>
          </a:prstGeom>
          <a:noFill/>
        </p:spPr>
        <p:txBody>
          <a:bodyPr wrap="square" rtlCol="0">
            <a:spAutoFit/>
          </a:bodyPr>
          <a:lstStyle/>
          <a:p>
            <a:pPr algn="just">
              <a:lnSpc>
                <a:spcPct val="150000"/>
              </a:lnSpc>
            </a:pPr>
            <a:r>
              <a:rPr lang="vi-VN" sz="2800" b="1" dirty="0">
                <a:solidFill>
                  <a:schemeClr val="accent6">
                    <a:lumMod val="75000"/>
                  </a:schemeClr>
                </a:solidFill>
                <a:latin typeface="+mj-lt"/>
              </a:rPr>
              <a:t>2. </a:t>
            </a:r>
            <a:r>
              <a:rPr lang="vi-VN" sz="2800" dirty="0">
                <a:latin typeface="+mj-lt"/>
              </a:rPr>
              <a:t>Cầu Thê Húc được miêu tả như thế nào?</a:t>
            </a:r>
          </a:p>
        </p:txBody>
      </p:sp>
      <p:sp>
        <p:nvSpPr>
          <p:cNvPr id="42" name="TextBox 41">
            <a:extLst>
              <a:ext uri="{FF2B5EF4-FFF2-40B4-BE49-F238E27FC236}">
                <a16:creationId xmlns:a16="http://schemas.microsoft.com/office/drawing/2014/main" id="{415218F8-96B8-4DE9-93EE-7BCE81EB426F}"/>
              </a:ext>
            </a:extLst>
          </p:cNvPr>
          <p:cNvSpPr txBox="1"/>
          <p:nvPr/>
        </p:nvSpPr>
        <p:spPr>
          <a:xfrm>
            <a:off x="2241433" y="5166703"/>
            <a:ext cx="8669015" cy="1296830"/>
          </a:xfrm>
          <a:prstGeom prst="rect">
            <a:avLst/>
          </a:prstGeom>
          <a:noFill/>
        </p:spPr>
        <p:txBody>
          <a:bodyPr wrap="square" rtlCol="0">
            <a:spAutoFit/>
          </a:bodyPr>
          <a:lstStyle/>
          <a:p>
            <a:pPr algn="just">
              <a:lnSpc>
                <a:spcPct val="150000"/>
              </a:lnSpc>
            </a:pPr>
            <a:r>
              <a:rPr lang="vi-VN" sz="2800" dirty="0">
                <a:solidFill>
                  <a:srgbClr val="FF0000"/>
                </a:solidFill>
                <a:latin typeface="+mj-lt"/>
                <a:sym typeface="Wingdings" panose="05000000000000000000" pitchFamily="2" charset="2"/>
              </a:rPr>
              <a:t> Cầu Thê Húc có màu son, cong cong như con tôm, dẫn vào đền Ngọc Sơn.</a:t>
            </a:r>
            <a:endParaRPr lang="vi-VN" sz="2800" dirty="0">
              <a:solidFill>
                <a:srgbClr val="FF0000"/>
              </a:solidFill>
              <a:latin typeface="+mj-lt"/>
            </a:endParaRPr>
          </a:p>
        </p:txBody>
      </p:sp>
      <p:pic>
        <p:nvPicPr>
          <p:cNvPr id="9" name="Picture 8">
            <a:extLst>
              <a:ext uri="{FF2B5EF4-FFF2-40B4-BE49-F238E27FC236}">
                <a16:creationId xmlns:a16="http://schemas.microsoft.com/office/drawing/2014/main" id="{76038983-0DA9-4AA1-B372-1885D1009232}"/>
              </a:ext>
            </a:extLst>
          </p:cNvPr>
          <p:cNvPicPr>
            <a:picLocks noChangeAspect="1"/>
          </p:cNvPicPr>
          <p:nvPr/>
        </p:nvPicPr>
        <p:blipFill rotWithShape="1">
          <a:blip r:embed="rId4"/>
          <a:srcRect l="63890" t="10249" r="4715" b="19836"/>
          <a:stretch/>
        </p:blipFill>
        <p:spPr>
          <a:xfrm>
            <a:off x="468103" y="255069"/>
            <a:ext cx="2488760" cy="2090143"/>
          </a:xfrm>
          <a:prstGeom prst="ellipse">
            <a:avLst/>
          </a:prstGeom>
          <a:effectLst>
            <a:softEdge rad="63500"/>
          </a:effectLst>
        </p:spPr>
      </p:pic>
      <p:pic>
        <p:nvPicPr>
          <p:cNvPr id="4098" name="Picture 2" descr="Tìm hiểu thêm về tên Hồ Trả Gươm | Tạp chí điện tử Thế giới Di sản">
            <a:extLst>
              <a:ext uri="{FF2B5EF4-FFF2-40B4-BE49-F238E27FC236}">
                <a16:creationId xmlns:a16="http://schemas.microsoft.com/office/drawing/2014/main" id="{B9C45B21-DEDC-4E53-ADF2-D51A4E1E192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6" r="525"/>
          <a:stretch/>
        </p:blipFill>
        <p:spPr bwMode="auto">
          <a:xfrm>
            <a:off x="1846866" y="2465247"/>
            <a:ext cx="4003307" cy="197795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ĐỀN NGỌC SƠN – Di tích lịch sử – văn hoá Hà Nội">
            <a:extLst>
              <a:ext uri="{FF2B5EF4-FFF2-40B4-BE49-F238E27FC236}">
                <a16:creationId xmlns:a16="http://schemas.microsoft.com/office/drawing/2014/main" id="{6D3DE4E8-02A4-409F-ABBB-816F9140F9C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76212" y="2444681"/>
            <a:ext cx="4947378" cy="196863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5912025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wipe(left)">
                                      <p:cBhvr>
                                        <p:cTn id="12" dur="500"/>
                                        <p:tgtEl>
                                          <p:spTgt spid="39"/>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4098"/>
                                        </p:tgtEl>
                                        <p:attrNameLst>
                                          <p:attrName>style.visibility</p:attrName>
                                        </p:attrNameLst>
                                      </p:cBhvr>
                                      <p:to>
                                        <p:strVal val="visible"/>
                                      </p:to>
                                    </p:set>
                                    <p:anim calcmode="lin" valueType="num">
                                      <p:cBhvr>
                                        <p:cTn id="17" dur="500" fill="hold"/>
                                        <p:tgtEl>
                                          <p:spTgt spid="4098"/>
                                        </p:tgtEl>
                                        <p:attrNameLst>
                                          <p:attrName>ppt_w</p:attrName>
                                        </p:attrNameLst>
                                      </p:cBhvr>
                                      <p:tavLst>
                                        <p:tav tm="0">
                                          <p:val>
                                            <p:fltVal val="0"/>
                                          </p:val>
                                        </p:tav>
                                        <p:tav tm="100000">
                                          <p:val>
                                            <p:strVal val="#ppt_w"/>
                                          </p:val>
                                        </p:tav>
                                      </p:tavLst>
                                    </p:anim>
                                    <p:anim calcmode="lin" valueType="num">
                                      <p:cBhvr>
                                        <p:cTn id="18" dur="500" fill="hold"/>
                                        <p:tgtEl>
                                          <p:spTgt spid="4098"/>
                                        </p:tgtEl>
                                        <p:attrNameLst>
                                          <p:attrName>ppt_h</p:attrName>
                                        </p:attrNameLst>
                                      </p:cBhvr>
                                      <p:tavLst>
                                        <p:tav tm="0">
                                          <p:val>
                                            <p:fltVal val="0"/>
                                          </p:val>
                                        </p:tav>
                                        <p:tav tm="100000">
                                          <p:val>
                                            <p:strVal val="#ppt_h"/>
                                          </p:val>
                                        </p:tav>
                                      </p:tavLst>
                                    </p:anim>
                                    <p:animEffect transition="in" filter="fade">
                                      <p:cBhvr>
                                        <p:cTn id="19" dur="500"/>
                                        <p:tgtEl>
                                          <p:spTgt spid="4098"/>
                                        </p:tgtEl>
                                      </p:cBhvr>
                                    </p:animEffect>
                                  </p:childTnLst>
                                </p:cTn>
                              </p:par>
                              <p:par>
                                <p:cTn id="20" presetID="53" presetClass="entr" presetSubtype="16" fill="hold" nodeType="withEffect">
                                  <p:stCondLst>
                                    <p:cond delay="0"/>
                                  </p:stCondLst>
                                  <p:childTnLst>
                                    <p:set>
                                      <p:cBhvr>
                                        <p:cTn id="21" dur="1" fill="hold">
                                          <p:stCondLst>
                                            <p:cond delay="0"/>
                                          </p:stCondLst>
                                        </p:cTn>
                                        <p:tgtEl>
                                          <p:spTgt spid="4100"/>
                                        </p:tgtEl>
                                        <p:attrNameLst>
                                          <p:attrName>style.visibility</p:attrName>
                                        </p:attrNameLst>
                                      </p:cBhvr>
                                      <p:to>
                                        <p:strVal val="visible"/>
                                      </p:to>
                                    </p:set>
                                    <p:anim calcmode="lin" valueType="num">
                                      <p:cBhvr>
                                        <p:cTn id="22" dur="500" fill="hold"/>
                                        <p:tgtEl>
                                          <p:spTgt spid="4100"/>
                                        </p:tgtEl>
                                        <p:attrNameLst>
                                          <p:attrName>ppt_w</p:attrName>
                                        </p:attrNameLst>
                                      </p:cBhvr>
                                      <p:tavLst>
                                        <p:tav tm="0">
                                          <p:val>
                                            <p:fltVal val="0"/>
                                          </p:val>
                                        </p:tav>
                                        <p:tav tm="100000">
                                          <p:val>
                                            <p:strVal val="#ppt_w"/>
                                          </p:val>
                                        </p:tav>
                                      </p:tavLst>
                                    </p:anim>
                                    <p:anim calcmode="lin" valueType="num">
                                      <p:cBhvr>
                                        <p:cTn id="23" dur="500" fill="hold"/>
                                        <p:tgtEl>
                                          <p:spTgt spid="4100"/>
                                        </p:tgtEl>
                                        <p:attrNameLst>
                                          <p:attrName>ppt_h</p:attrName>
                                        </p:attrNameLst>
                                      </p:cBhvr>
                                      <p:tavLst>
                                        <p:tav tm="0">
                                          <p:val>
                                            <p:fltVal val="0"/>
                                          </p:val>
                                        </p:tav>
                                        <p:tav tm="100000">
                                          <p:val>
                                            <p:strVal val="#ppt_h"/>
                                          </p:val>
                                        </p:tav>
                                      </p:tavLst>
                                    </p:anim>
                                    <p:animEffect transition="in" filter="fade">
                                      <p:cBhvr>
                                        <p:cTn id="24" dur="500"/>
                                        <p:tgtEl>
                                          <p:spTgt spid="410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41"/>
                                        </p:tgtEl>
                                        <p:attrNameLst>
                                          <p:attrName>style.visibility</p:attrName>
                                        </p:attrNameLst>
                                      </p:cBhvr>
                                      <p:to>
                                        <p:strVal val="visible"/>
                                      </p:to>
                                    </p:set>
                                    <p:animEffect transition="in" filter="wipe(left)">
                                      <p:cBhvr>
                                        <p:cTn id="29" dur="500"/>
                                        <p:tgtEl>
                                          <p:spTgt spid="4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wipe(left)">
                                      <p:cBhvr>
                                        <p:cTn id="34"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9" grpId="0"/>
      <p:bldP spid="41" grpId="0"/>
      <p:bldP spid="42"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B1985C3-9D5B-4D5A-A62A-49D5302C9A5D}"/>
              </a:ext>
            </a:extLst>
          </p:cNvPr>
          <p:cNvSpPr txBox="1"/>
          <p:nvPr/>
        </p:nvSpPr>
        <p:spPr>
          <a:xfrm>
            <a:off x="570016" y="344903"/>
            <a:ext cx="7500268" cy="650499"/>
          </a:xfrm>
          <a:prstGeom prst="rect">
            <a:avLst/>
          </a:prstGeom>
          <a:noFill/>
        </p:spPr>
        <p:txBody>
          <a:bodyPr wrap="square" rtlCol="0">
            <a:spAutoFit/>
          </a:bodyPr>
          <a:lstStyle/>
          <a:p>
            <a:pPr algn="just">
              <a:lnSpc>
                <a:spcPct val="150000"/>
              </a:lnSpc>
            </a:pPr>
            <a:r>
              <a:rPr lang="vi-VN" sz="2800" b="1" dirty="0">
                <a:solidFill>
                  <a:schemeClr val="accent6">
                    <a:lumMod val="75000"/>
                  </a:schemeClr>
                </a:solidFill>
                <a:latin typeface="+mj-lt"/>
              </a:rPr>
              <a:t>3. </a:t>
            </a:r>
            <a:r>
              <a:rPr lang="vi-VN" sz="2800" dirty="0">
                <a:latin typeface="+mj-lt"/>
              </a:rPr>
              <a:t>Nói 1 – 2 câu giới thiệu về Tháp Rùa.</a:t>
            </a:r>
          </a:p>
        </p:txBody>
      </p:sp>
      <p:sp>
        <p:nvSpPr>
          <p:cNvPr id="4" name="TextBox 3">
            <a:extLst>
              <a:ext uri="{FF2B5EF4-FFF2-40B4-BE49-F238E27FC236}">
                <a16:creationId xmlns:a16="http://schemas.microsoft.com/office/drawing/2014/main" id="{907D6A3A-38EF-42B0-9AFE-1350491282F6}"/>
              </a:ext>
            </a:extLst>
          </p:cNvPr>
          <p:cNvSpPr txBox="1"/>
          <p:nvPr/>
        </p:nvSpPr>
        <p:spPr>
          <a:xfrm>
            <a:off x="570016" y="851289"/>
            <a:ext cx="6483927" cy="1296830"/>
          </a:xfrm>
          <a:prstGeom prst="rect">
            <a:avLst/>
          </a:prstGeom>
          <a:noFill/>
        </p:spPr>
        <p:txBody>
          <a:bodyPr wrap="square" rtlCol="0">
            <a:spAutoFit/>
          </a:bodyPr>
          <a:lstStyle/>
          <a:p>
            <a:pPr algn="just">
              <a:lnSpc>
                <a:spcPct val="150000"/>
              </a:lnSpc>
            </a:pPr>
            <a:r>
              <a:rPr lang="vi-VN" sz="2800" dirty="0">
                <a:solidFill>
                  <a:srgbClr val="FF0000"/>
                </a:solidFill>
                <a:latin typeface="+mj-lt"/>
                <a:sym typeface="Wingdings" panose="05000000000000000000" pitchFamily="2" charset="2"/>
              </a:rPr>
              <a:t> </a:t>
            </a:r>
            <a:r>
              <a:rPr lang="vi-VN" sz="2800" dirty="0">
                <a:solidFill>
                  <a:srgbClr val="FF0000"/>
                </a:solidFill>
                <a:latin typeface="+mj-lt"/>
              </a:rPr>
              <a:t>Tháp Rùa ở Hồ Gươm. Tháp được xây trên gò đất giữa hồ, có tường rêu cổ kính.</a:t>
            </a:r>
          </a:p>
        </p:txBody>
      </p:sp>
      <p:pic>
        <p:nvPicPr>
          <p:cNvPr id="5" name="Picture 2" descr="Tìm hiểu thêm về tên Hồ Trả Gươm | Tạp chí điện tử Thế giới Di sản">
            <a:extLst>
              <a:ext uri="{FF2B5EF4-FFF2-40B4-BE49-F238E27FC236}">
                <a16:creationId xmlns:a16="http://schemas.microsoft.com/office/drawing/2014/main" id="{3C9D401B-2B2D-4783-BE6F-0A6B2D4003E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6" r="525"/>
          <a:stretch/>
        </p:blipFill>
        <p:spPr bwMode="auto">
          <a:xfrm>
            <a:off x="7053943" y="407712"/>
            <a:ext cx="4615870" cy="218352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CB7F797-DA84-40F8-8E2D-C8087B1652BA}"/>
              </a:ext>
            </a:extLst>
          </p:cNvPr>
          <p:cNvSpPr txBox="1"/>
          <p:nvPr/>
        </p:nvSpPr>
        <p:spPr>
          <a:xfrm>
            <a:off x="272926" y="2654050"/>
            <a:ext cx="7078106" cy="1296830"/>
          </a:xfrm>
          <a:prstGeom prst="rect">
            <a:avLst/>
          </a:prstGeom>
          <a:noFill/>
        </p:spPr>
        <p:txBody>
          <a:bodyPr wrap="square" rtlCol="0">
            <a:spAutoFit/>
          </a:bodyPr>
          <a:lstStyle/>
          <a:p>
            <a:pPr algn="just">
              <a:lnSpc>
                <a:spcPct val="150000"/>
              </a:lnSpc>
            </a:pPr>
            <a:r>
              <a:rPr lang="vi-VN" sz="2800" b="1" dirty="0">
                <a:solidFill>
                  <a:schemeClr val="accent6">
                    <a:lumMod val="75000"/>
                  </a:schemeClr>
                </a:solidFill>
                <a:latin typeface="+mj-lt"/>
              </a:rPr>
              <a:t>4. </a:t>
            </a:r>
            <a:r>
              <a:rPr lang="vi-VN" sz="2800" dirty="0">
                <a:latin typeface="+mj-lt"/>
              </a:rPr>
              <a:t>Khi thấy rùa hiện lên trên mặt hồ, tác giả nghĩ đến điều gì?</a:t>
            </a:r>
          </a:p>
        </p:txBody>
      </p:sp>
      <p:sp>
        <p:nvSpPr>
          <p:cNvPr id="7" name="TextBox 6">
            <a:extLst>
              <a:ext uri="{FF2B5EF4-FFF2-40B4-BE49-F238E27FC236}">
                <a16:creationId xmlns:a16="http://schemas.microsoft.com/office/drawing/2014/main" id="{F7C8C8D2-FCFD-4AEE-9106-2509EC147856}"/>
              </a:ext>
            </a:extLst>
          </p:cNvPr>
          <p:cNvSpPr txBox="1"/>
          <p:nvPr/>
        </p:nvSpPr>
        <p:spPr>
          <a:xfrm>
            <a:off x="570016" y="3889573"/>
            <a:ext cx="6712407" cy="2589491"/>
          </a:xfrm>
          <a:prstGeom prst="rect">
            <a:avLst/>
          </a:prstGeom>
          <a:noFill/>
        </p:spPr>
        <p:txBody>
          <a:bodyPr wrap="square" rtlCol="0">
            <a:spAutoFit/>
          </a:bodyPr>
          <a:lstStyle/>
          <a:p>
            <a:pPr algn="just">
              <a:lnSpc>
                <a:spcPct val="150000"/>
              </a:lnSpc>
            </a:pPr>
            <a:r>
              <a:rPr lang="vi-VN" sz="2800" dirty="0">
                <a:solidFill>
                  <a:srgbClr val="FF0000"/>
                </a:solidFill>
                <a:latin typeface="+mj-lt"/>
                <a:sym typeface="Wingdings" panose="05000000000000000000" pitchFamily="2" charset="2"/>
              </a:rPr>
              <a:t> Khi thấy rùa hiện lên trên mặt hồ, tác giả đã nghĩ </a:t>
            </a:r>
            <a:r>
              <a:rPr lang="vi-VN" sz="2800" dirty="0">
                <a:solidFill>
                  <a:srgbClr val="FF0000"/>
                </a:solidFill>
                <a:latin typeface="+mj-lt"/>
              </a:rPr>
              <a:t>không biết có phải rùa đã từng ngậm thanh kiếm của vua Lê thắng giặc đó không?</a:t>
            </a:r>
          </a:p>
        </p:txBody>
      </p:sp>
      <p:pic>
        <p:nvPicPr>
          <p:cNvPr id="5122" name="Picture 2" descr="Sự tích Hồ Gươm - Truyền thuyết Hồ Hoàn Kiếm Hà Nội">
            <a:extLst>
              <a:ext uri="{FF2B5EF4-FFF2-40B4-BE49-F238E27FC236}">
                <a16:creationId xmlns:a16="http://schemas.microsoft.com/office/drawing/2014/main" id="{0FA74EC7-4F91-404C-B3B4-5349512D32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91878" y="3001827"/>
            <a:ext cx="3531884" cy="3470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92294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500"/>
                                        <p:tgtEl>
                                          <p:spTgt spid="7"/>
                                        </p:tgtEl>
                                      </p:cBhvr>
                                    </p:animEffect>
                                  </p:childTnLst>
                                </p:cTn>
                              </p:par>
                            </p:childTnLst>
                          </p:cTn>
                        </p:par>
                        <p:par>
                          <p:cTn id="30" fill="hold">
                            <p:stCondLst>
                              <p:cond delay="500"/>
                            </p:stCondLst>
                            <p:childTnLst>
                              <p:par>
                                <p:cTn id="31" presetID="6" presetClass="entr" presetSubtype="16" fill="hold" nodeType="afterEffect">
                                  <p:stCondLst>
                                    <p:cond delay="0"/>
                                  </p:stCondLst>
                                  <p:childTnLst>
                                    <p:set>
                                      <p:cBhvr>
                                        <p:cTn id="32" dur="1" fill="hold">
                                          <p:stCondLst>
                                            <p:cond delay="0"/>
                                          </p:stCondLst>
                                        </p:cTn>
                                        <p:tgtEl>
                                          <p:spTgt spid="5122"/>
                                        </p:tgtEl>
                                        <p:attrNameLst>
                                          <p:attrName>style.visibility</p:attrName>
                                        </p:attrNameLst>
                                      </p:cBhvr>
                                      <p:to>
                                        <p:strVal val="visible"/>
                                      </p:to>
                                    </p:set>
                                    <p:animEffect transition="in" filter="circle(in)">
                                      <p:cBhvr>
                                        <p:cTn id="33" dur="2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C178B17-0347-413B-A63D-7D284C23EBAE}"/>
              </a:ext>
            </a:extLst>
          </p:cNvPr>
          <p:cNvSpPr txBox="1"/>
          <p:nvPr/>
        </p:nvSpPr>
        <p:spPr>
          <a:xfrm>
            <a:off x="3762057" y="1425413"/>
            <a:ext cx="5039043" cy="15696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9600" b="1" i="0"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a:ea typeface="Microsoft YaHei" panose="020B0503020204020204" charset="-122"/>
                <a:cs typeface="Verdana" panose="020B0604030504040204" charset="0"/>
                <a:sym typeface="+mn-ea"/>
              </a:rPr>
              <a:t>Luyện</a:t>
            </a:r>
            <a:r>
              <a:rPr kumimoji="0" lang="en-US" altLang="zh-CN" sz="9600" b="1"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Arial-Rounded"/>
                <a:ea typeface="Microsoft YaHei" panose="020B0503020204020204" charset="-122"/>
                <a:cs typeface="Verdana" panose="020B0604030504040204" charset="0"/>
                <a:sym typeface="+mn-ea"/>
              </a:rPr>
              <a:t> </a:t>
            </a:r>
            <a:r>
              <a:rPr kumimoji="0" lang="en-US" altLang="zh-CN" sz="9600" b="1" i="0"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a:ea typeface="Microsoft YaHei" panose="020B0503020204020204" charset="-122"/>
                <a:cs typeface="Verdana" panose="020B0604030504040204" charset="0"/>
                <a:sym typeface="+mn-ea"/>
              </a:rPr>
              <a:t>tập</a:t>
            </a:r>
            <a:endParaRPr kumimoji="0" lang="en-US" sz="9600" b="1" i="0" u="none" strike="noStrike" kern="1200" cap="none" spc="0" normalizeH="0" baseline="0" noProof="0" dirty="0">
              <a:ln>
                <a:noFill/>
              </a:ln>
              <a:solidFill>
                <a:srgbClr val="FF0000"/>
              </a:solidFill>
              <a:effectLst/>
              <a:uLnTx/>
              <a:uFillTx/>
              <a:latin typeface="Arial-Rounded"/>
              <a:ea typeface="Arial-Rounded"/>
              <a:cs typeface="Verdana" panose="020B0604030504040204" charset="0"/>
            </a:endParaRPr>
          </a:p>
        </p:txBody>
      </p:sp>
    </p:spTree>
    <p:extLst>
      <p:ext uri="{BB962C8B-B14F-4D97-AF65-F5344CB8AC3E}">
        <p14:creationId xmlns:p14="http://schemas.microsoft.com/office/powerpoint/2010/main" val="34188489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33E36AB-714E-4BC3-850C-E6AC6384CFB5}"/>
              </a:ext>
            </a:extLst>
          </p:cNvPr>
          <p:cNvSpPr txBox="1"/>
          <p:nvPr/>
        </p:nvSpPr>
        <p:spPr>
          <a:xfrm>
            <a:off x="2965931" y="1512815"/>
            <a:ext cx="9061768" cy="730200"/>
          </a:xfrm>
          <a:prstGeom prst="rect">
            <a:avLst/>
          </a:prstGeom>
          <a:noFill/>
        </p:spPr>
        <p:txBody>
          <a:bodyPr wrap="square" rtlCol="0">
            <a:spAutoFit/>
          </a:bodyPr>
          <a:lstStyle/>
          <a:p>
            <a:pPr algn="just">
              <a:lnSpc>
                <a:spcPct val="150000"/>
              </a:lnSpc>
            </a:pPr>
            <a:r>
              <a:rPr lang="en-US" sz="3200" b="1" dirty="0">
                <a:solidFill>
                  <a:schemeClr val="accent6">
                    <a:lumMod val="75000"/>
                  </a:schemeClr>
                </a:solidFill>
                <a:latin typeface="+mj-lt"/>
              </a:rPr>
              <a:t>1</a:t>
            </a:r>
            <a:r>
              <a:rPr lang="vi-VN" sz="3200" b="1" dirty="0">
                <a:solidFill>
                  <a:schemeClr val="accent6">
                    <a:lumMod val="75000"/>
                  </a:schemeClr>
                </a:solidFill>
                <a:latin typeface="+mj-lt"/>
              </a:rPr>
              <a:t>. </a:t>
            </a:r>
            <a:r>
              <a:rPr lang="vi-VN" sz="3200" dirty="0">
                <a:latin typeface="+mj-lt"/>
              </a:rPr>
              <a:t>Xếp các từ ngữ dưới đây vào nhóm thích hợp.</a:t>
            </a:r>
          </a:p>
        </p:txBody>
      </p:sp>
      <p:sp>
        <p:nvSpPr>
          <p:cNvPr id="6" name="TextBox 5">
            <a:extLst>
              <a:ext uri="{FF2B5EF4-FFF2-40B4-BE49-F238E27FC236}">
                <a16:creationId xmlns:a16="http://schemas.microsoft.com/office/drawing/2014/main" id="{2144B66A-1474-4AC1-B8EA-4B5BE03610B5}"/>
              </a:ext>
            </a:extLst>
          </p:cNvPr>
          <p:cNvSpPr txBox="1"/>
          <p:nvPr/>
        </p:nvSpPr>
        <p:spPr>
          <a:xfrm>
            <a:off x="4600340" y="252117"/>
            <a:ext cx="7591660" cy="830997"/>
          </a:xfrm>
          <a:prstGeom prst="rect">
            <a:avLst/>
          </a:prstGeom>
          <a:noFill/>
        </p:spPr>
        <p:txBody>
          <a:bodyPr wrap="square" rtlCol="0">
            <a:spAutoFit/>
          </a:bodyPr>
          <a:lstStyle/>
          <a:p>
            <a:r>
              <a:rPr lang="vi-VN" sz="4800" dirty="0">
                <a:latin typeface="+mj-lt"/>
              </a:rPr>
              <a:t>LUYỆN TẬP</a:t>
            </a:r>
            <a:endParaRPr lang="en-US" sz="4800" dirty="0">
              <a:latin typeface="+mj-lt"/>
            </a:endParaRPr>
          </a:p>
        </p:txBody>
      </p:sp>
      <p:pic>
        <p:nvPicPr>
          <p:cNvPr id="27" name="Picture 26">
            <a:extLst>
              <a:ext uri="{FF2B5EF4-FFF2-40B4-BE49-F238E27FC236}">
                <a16:creationId xmlns:a16="http://schemas.microsoft.com/office/drawing/2014/main" id="{BB774EB6-E2F1-40C0-992A-F8D873332442}"/>
              </a:ext>
            </a:extLst>
          </p:cNvPr>
          <p:cNvPicPr>
            <a:picLocks noChangeAspect="1"/>
          </p:cNvPicPr>
          <p:nvPr/>
        </p:nvPicPr>
        <p:blipFill rotWithShape="1">
          <a:blip r:embed="rId4"/>
          <a:srcRect l="63890" t="10249" r="4715" b="19836"/>
          <a:stretch/>
        </p:blipFill>
        <p:spPr>
          <a:xfrm>
            <a:off x="410300" y="296883"/>
            <a:ext cx="2555631" cy="1952233"/>
          </a:xfrm>
          <a:prstGeom prst="ellipse">
            <a:avLst/>
          </a:prstGeom>
          <a:effectLst>
            <a:softEdge rad="63500"/>
          </a:effectLst>
        </p:spPr>
      </p:pic>
      <p:grpSp>
        <p:nvGrpSpPr>
          <p:cNvPr id="5" name="Group 4">
            <a:extLst>
              <a:ext uri="{FF2B5EF4-FFF2-40B4-BE49-F238E27FC236}">
                <a16:creationId xmlns:a16="http://schemas.microsoft.com/office/drawing/2014/main" id="{F467ABF7-0F5B-4101-A932-244BA0424A9E}"/>
              </a:ext>
            </a:extLst>
          </p:cNvPr>
          <p:cNvGrpSpPr/>
          <p:nvPr/>
        </p:nvGrpSpPr>
        <p:grpSpPr>
          <a:xfrm>
            <a:off x="2183841" y="4233510"/>
            <a:ext cx="8800834" cy="2435783"/>
            <a:chOff x="512466" y="3110367"/>
            <a:chExt cx="6194809" cy="1877039"/>
          </a:xfrm>
        </p:grpSpPr>
        <p:pic>
          <p:nvPicPr>
            <p:cNvPr id="28" name="Picture 27">
              <a:extLst>
                <a:ext uri="{FF2B5EF4-FFF2-40B4-BE49-F238E27FC236}">
                  <a16:creationId xmlns:a16="http://schemas.microsoft.com/office/drawing/2014/main" id="{35FF7AF8-59A6-459A-8D2E-1EC6261A1985}"/>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50000"/>
                      </a14:imgEffect>
                      <a14:imgEffect>
                        <a14:saturation sat="200000"/>
                      </a14:imgEffect>
                    </a14:imgLayer>
                  </a14:imgProps>
                </a:ext>
              </a:extLst>
            </a:blip>
            <a:stretch>
              <a:fillRect/>
            </a:stretch>
          </p:blipFill>
          <p:spPr>
            <a:xfrm>
              <a:off x="512466" y="3110367"/>
              <a:ext cx="6194809" cy="1877039"/>
            </a:xfrm>
            <a:prstGeom prst="rect">
              <a:avLst/>
            </a:prstGeom>
          </p:spPr>
        </p:pic>
        <p:sp>
          <p:nvSpPr>
            <p:cNvPr id="3" name="TextBox 2">
              <a:extLst>
                <a:ext uri="{FF2B5EF4-FFF2-40B4-BE49-F238E27FC236}">
                  <a16:creationId xmlns:a16="http://schemas.microsoft.com/office/drawing/2014/main" id="{A23EF5B7-B6C8-48A8-97FB-63FFC8647C94}"/>
                </a:ext>
              </a:extLst>
            </p:cNvPr>
            <p:cNvSpPr txBox="1"/>
            <p:nvPr/>
          </p:nvSpPr>
          <p:spPr>
            <a:xfrm>
              <a:off x="1467059" y="3775952"/>
              <a:ext cx="2088717" cy="403199"/>
            </a:xfrm>
            <a:prstGeom prst="rect">
              <a:avLst/>
            </a:prstGeom>
            <a:noFill/>
          </p:spPr>
          <p:txBody>
            <a:bodyPr wrap="none" rtlCol="0">
              <a:spAutoFit/>
            </a:bodyPr>
            <a:lstStyle/>
            <a:p>
              <a:r>
                <a:rPr lang="vi-VN" sz="2800" dirty="0">
                  <a:latin typeface="+mj-lt"/>
                </a:rPr>
                <a:t>Từ ngữ chỉ sự vật</a:t>
              </a:r>
            </a:p>
          </p:txBody>
        </p:sp>
        <p:sp>
          <p:nvSpPr>
            <p:cNvPr id="30" name="TextBox 29">
              <a:extLst>
                <a:ext uri="{FF2B5EF4-FFF2-40B4-BE49-F238E27FC236}">
                  <a16:creationId xmlns:a16="http://schemas.microsoft.com/office/drawing/2014/main" id="{B3C6B111-17B5-45AA-840E-0F7D27CEA878}"/>
                </a:ext>
              </a:extLst>
            </p:cNvPr>
            <p:cNvSpPr txBox="1"/>
            <p:nvPr/>
          </p:nvSpPr>
          <p:spPr>
            <a:xfrm>
              <a:off x="4021938" y="3775952"/>
              <a:ext cx="2500405" cy="403199"/>
            </a:xfrm>
            <a:prstGeom prst="rect">
              <a:avLst/>
            </a:prstGeom>
            <a:noFill/>
          </p:spPr>
          <p:txBody>
            <a:bodyPr wrap="none" rtlCol="0">
              <a:spAutoFit/>
            </a:bodyPr>
            <a:lstStyle/>
            <a:p>
              <a:r>
                <a:rPr lang="vi-VN" sz="2800" dirty="0">
                  <a:latin typeface="+mj-lt"/>
                </a:rPr>
                <a:t>Từ ngữ chỉ đặc điểm</a:t>
              </a:r>
            </a:p>
          </p:txBody>
        </p:sp>
      </p:grpSp>
      <p:pic>
        <p:nvPicPr>
          <p:cNvPr id="32" name="Picture 31">
            <a:extLst>
              <a:ext uri="{FF2B5EF4-FFF2-40B4-BE49-F238E27FC236}">
                <a16:creationId xmlns:a16="http://schemas.microsoft.com/office/drawing/2014/main" id="{CE60BB1C-9C55-4992-B347-5C140DE9E8C7}"/>
              </a:ext>
            </a:extLst>
          </p:cNvPr>
          <p:cNvPicPr>
            <a:picLocks noChangeAspect="1"/>
          </p:cNvPicPr>
          <p:nvPr/>
        </p:nvPicPr>
        <p:blipFill rotWithShape="1">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harpenSoften amount="50000"/>
                    </a14:imgEffect>
                    <a14:imgEffect>
                      <a14:saturation sat="200000"/>
                    </a14:imgEffect>
                  </a14:imgLayer>
                </a14:imgProps>
              </a:ext>
            </a:extLst>
          </a:blip>
          <a:srcRect r="67337" b="50803"/>
          <a:stretch/>
        </p:blipFill>
        <p:spPr>
          <a:xfrm>
            <a:off x="2183841" y="2499786"/>
            <a:ext cx="2834204" cy="751460"/>
          </a:xfrm>
          <a:prstGeom prst="rect">
            <a:avLst/>
          </a:prstGeom>
        </p:spPr>
      </p:pic>
      <p:pic>
        <p:nvPicPr>
          <p:cNvPr id="38" name="Picture 37">
            <a:extLst>
              <a:ext uri="{FF2B5EF4-FFF2-40B4-BE49-F238E27FC236}">
                <a16:creationId xmlns:a16="http://schemas.microsoft.com/office/drawing/2014/main" id="{F37506FC-1F18-4636-BFAD-9398C29A1A32}"/>
              </a:ext>
            </a:extLst>
          </p:cNvPr>
          <p:cNvPicPr>
            <a:picLocks noChangeAspect="1"/>
          </p:cNvPicPr>
          <p:nvPr/>
        </p:nvPicPr>
        <p:blipFill rotWithShape="1">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harpenSoften amount="50000"/>
                    </a14:imgEffect>
                    <a14:imgEffect>
                      <a14:saturation sat="200000"/>
                    </a14:imgEffect>
                  </a14:imgLayer>
                </a14:imgProps>
              </a:ext>
            </a:extLst>
          </a:blip>
          <a:srcRect l="300" t="53121" r="67037" b="-2318"/>
          <a:stretch/>
        </p:blipFill>
        <p:spPr>
          <a:xfrm>
            <a:off x="2207289" y="3251246"/>
            <a:ext cx="2834204" cy="751460"/>
          </a:xfrm>
          <a:prstGeom prst="rect">
            <a:avLst/>
          </a:prstGeom>
        </p:spPr>
      </p:pic>
      <p:pic>
        <p:nvPicPr>
          <p:cNvPr id="48" name="Picture 47">
            <a:extLst>
              <a:ext uri="{FF2B5EF4-FFF2-40B4-BE49-F238E27FC236}">
                <a16:creationId xmlns:a16="http://schemas.microsoft.com/office/drawing/2014/main" id="{6F083C8D-C7D9-4F6F-A03F-4A3B6D27D54A}"/>
              </a:ext>
            </a:extLst>
          </p:cNvPr>
          <p:cNvPicPr>
            <a:picLocks noChangeAspect="1"/>
          </p:cNvPicPr>
          <p:nvPr/>
        </p:nvPicPr>
        <p:blipFill rotWithShape="1">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harpenSoften amount="50000"/>
                    </a14:imgEffect>
                    <a14:imgEffect>
                      <a14:saturation sat="200000"/>
                    </a14:imgEffect>
                  </a14:imgLayer>
                </a14:imgProps>
              </a:ext>
            </a:extLst>
          </a:blip>
          <a:srcRect l="33369" t="495" r="33968" b="50308"/>
          <a:stretch/>
        </p:blipFill>
        <p:spPr>
          <a:xfrm>
            <a:off x="5164591" y="2490809"/>
            <a:ext cx="2834204" cy="751460"/>
          </a:xfrm>
          <a:prstGeom prst="rect">
            <a:avLst/>
          </a:prstGeom>
        </p:spPr>
      </p:pic>
      <p:pic>
        <p:nvPicPr>
          <p:cNvPr id="49" name="Picture 48">
            <a:extLst>
              <a:ext uri="{FF2B5EF4-FFF2-40B4-BE49-F238E27FC236}">
                <a16:creationId xmlns:a16="http://schemas.microsoft.com/office/drawing/2014/main" id="{D4A61E6D-D75B-4BA8-BA1F-E18A881B681D}"/>
              </a:ext>
            </a:extLst>
          </p:cNvPr>
          <p:cNvPicPr>
            <a:picLocks noChangeAspect="1"/>
          </p:cNvPicPr>
          <p:nvPr/>
        </p:nvPicPr>
        <p:blipFill rotWithShape="1">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harpenSoften amount="50000"/>
                    </a14:imgEffect>
                    <a14:imgEffect>
                      <a14:saturation sat="200000"/>
                    </a14:imgEffect>
                  </a14:imgLayer>
                </a14:imgProps>
              </a:ext>
            </a:extLst>
          </a:blip>
          <a:srcRect l="33088" t="51571" r="34249" b="-768"/>
          <a:stretch/>
        </p:blipFill>
        <p:spPr>
          <a:xfrm>
            <a:off x="5167156" y="3251246"/>
            <a:ext cx="2834204" cy="751460"/>
          </a:xfrm>
          <a:prstGeom prst="rect">
            <a:avLst/>
          </a:prstGeom>
        </p:spPr>
      </p:pic>
      <p:pic>
        <p:nvPicPr>
          <p:cNvPr id="50" name="Picture 49">
            <a:extLst>
              <a:ext uri="{FF2B5EF4-FFF2-40B4-BE49-F238E27FC236}">
                <a16:creationId xmlns:a16="http://schemas.microsoft.com/office/drawing/2014/main" id="{C085BF41-FE3B-4B09-9575-D98F538A2DE9}"/>
              </a:ext>
            </a:extLst>
          </p:cNvPr>
          <p:cNvPicPr>
            <a:picLocks noChangeAspect="1"/>
          </p:cNvPicPr>
          <p:nvPr/>
        </p:nvPicPr>
        <p:blipFill rotWithShape="1">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harpenSoften amount="50000"/>
                    </a14:imgEffect>
                    <a14:imgEffect>
                      <a14:saturation sat="200000"/>
                    </a14:imgEffect>
                  </a14:imgLayer>
                </a14:imgProps>
              </a:ext>
            </a:extLst>
          </a:blip>
          <a:srcRect l="67200" r="137" b="50803"/>
          <a:stretch/>
        </p:blipFill>
        <p:spPr>
          <a:xfrm>
            <a:off x="7998795" y="2443660"/>
            <a:ext cx="2834204" cy="751460"/>
          </a:xfrm>
          <a:prstGeom prst="rect">
            <a:avLst/>
          </a:prstGeom>
        </p:spPr>
      </p:pic>
      <p:pic>
        <p:nvPicPr>
          <p:cNvPr id="51" name="Picture 50">
            <a:extLst>
              <a:ext uri="{FF2B5EF4-FFF2-40B4-BE49-F238E27FC236}">
                <a16:creationId xmlns:a16="http://schemas.microsoft.com/office/drawing/2014/main" id="{F4F8D672-2434-44EC-BBC9-2DD32B44ED18}"/>
              </a:ext>
            </a:extLst>
          </p:cNvPr>
          <p:cNvPicPr>
            <a:picLocks noChangeAspect="1"/>
          </p:cNvPicPr>
          <p:nvPr/>
        </p:nvPicPr>
        <p:blipFill rotWithShape="1">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harpenSoften amount="50000"/>
                    </a14:imgEffect>
                    <a14:imgEffect>
                      <a14:saturation sat="200000"/>
                    </a14:imgEffect>
                  </a14:imgLayer>
                </a14:imgProps>
              </a:ext>
            </a:extLst>
          </a:blip>
          <a:srcRect l="67338" t="53121" r="-1" b="-2318"/>
          <a:stretch/>
        </p:blipFill>
        <p:spPr>
          <a:xfrm>
            <a:off x="8052689" y="3221842"/>
            <a:ext cx="2834204" cy="751460"/>
          </a:xfrm>
          <a:prstGeom prst="rect">
            <a:avLst/>
          </a:prstGeom>
        </p:spPr>
      </p:pic>
    </p:spTree>
    <p:custDataLst>
      <p:tags r:id="rId1"/>
    </p:custDataLst>
    <p:extLst>
      <p:ext uri="{BB962C8B-B14F-4D97-AF65-F5344CB8AC3E}">
        <p14:creationId xmlns:p14="http://schemas.microsoft.com/office/powerpoint/2010/main" val="33865168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21" fill="hold" nodeType="after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barn(inVertical)">
                                      <p:cBhvr>
                                        <p:cTn id="18" dur="500"/>
                                        <p:tgtEl>
                                          <p:spTgt spid="32"/>
                                        </p:tgtEl>
                                      </p:cBhvr>
                                    </p:animEffect>
                                  </p:childTnLst>
                                </p:cTn>
                              </p:par>
                              <p:par>
                                <p:cTn id="19" presetID="16" presetClass="entr" presetSubtype="21"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barn(inVertical)">
                                      <p:cBhvr>
                                        <p:cTn id="21" dur="500"/>
                                        <p:tgtEl>
                                          <p:spTgt spid="38"/>
                                        </p:tgtEl>
                                      </p:cBhvr>
                                    </p:animEffect>
                                  </p:childTnLst>
                                </p:cTn>
                              </p:par>
                              <p:par>
                                <p:cTn id="22" presetID="16" presetClass="entr" presetSubtype="21" fill="hold" nodeType="withEffect">
                                  <p:stCondLst>
                                    <p:cond delay="0"/>
                                  </p:stCondLst>
                                  <p:childTnLst>
                                    <p:set>
                                      <p:cBhvr>
                                        <p:cTn id="23" dur="1" fill="hold">
                                          <p:stCondLst>
                                            <p:cond delay="0"/>
                                          </p:stCondLst>
                                        </p:cTn>
                                        <p:tgtEl>
                                          <p:spTgt spid="48"/>
                                        </p:tgtEl>
                                        <p:attrNameLst>
                                          <p:attrName>style.visibility</p:attrName>
                                        </p:attrNameLst>
                                      </p:cBhvr>
                                      <p:to>
                                        <p:strVal val="visible"/>
                                      </p:to>
                                    </p:set>
                                    <p:animEffect transition="in" filter="barn(inVertical)">
                                      <p:cBhvr>
                                        <p:cTn id="24" dur="500"/>
                                        <p:tgtEl>
                                          <p:spTgt spid="48"/>
                                        </p:tgtEl>
                                      </p:cBhvr>
                                    </p:animEffect>
                                  </p:childTnLst>
                                </p:cTn>
                              </p:par>
                              <p:par>
                                <p:cTn id="25" presetID="16" presetClass="entr" presetSubtype="21" fill="hold" nodeType="with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barn(inVertical)">
                                      <p:cBhvr>
                                        <p:cTn id="27" dur="500"/>
                                        <p:tgtEl>
                                          <p:spTgt spid="49"/>
                                        </p:tgtEl>
                                      </p:cBhvr>
                                    </p:animEffect>
                                  </p:childTnLst>
                                </p:cTn>
                              </p:par>
                              <p:par>
                                <p:cTn id="28" presetID="16" presetClass="entr" presetSubtype="21" fill="hold" nodeType="withEffect">
                                  <p:stCondLst>
                                    <p:cond delay="0"/>
                                  </p:stCondLst>
                                  <p:childTnLst>
                                    <p:set>
                                      <p:cBhvr>
                                        <p:cTn id="29" dur="1" fill="hold">
                                          <p:stCondLst>
                                            <p:cond delay="0"/>
                                          </p:stCondLst>
                                        </p:cTn>
                                        <p:tgtEl>
                                          <p:spTgt spid="50"/>
                                        </p:tgtEl>
                                        <p:attrNameLst>
                                          <p:attrName>style.visibility</p:attrName>
                                        </p:attrNameLst>
                                      </p:cBhvr>
                                      <p:to>
                                        <p:strVal val="visible"/>
                                      </p:to>
                                    </p:set>
                                    <p:animEffect transition="in" filter="barn(inVertical)">
                                      <p:cBhvr>
                                        <p:cTn id="30" dur="500"/>
                                        <p:tgtEl>
                                          <p:spTgt spid="50"/>
                                        </p:tgtEl>
                                      </p:cBhvr>
                                    </p:animEffect>
                                  </p:childTnLst>
                                </p:cTn>
                              </p:par>
                              <p:par>
                                <p:cTn id="31" presetID="16" presetClass="entr" presetSubtype="21" fill="hold" nodeType="withEffect">
                                  <p:stCondLst>
                                    <p:cond delay="0"/>
                                  </p:stCondLst>
                                  <p:childTnLst>
                                    <p:set>
                                      <p:cBhvr>
                                        <p:cTn id="32" dur="1" fill="hold">
                                          <p:stCondLst>
                                            <p:cond delay="0"/>
                                          </p:stCondLst>
                                        </p:cTn>
                                        <p:tgtEl>
                                          <p:spTgt spid="51"/>
                                        </p:tgtEl>
                                        <p:attrNameLst>
                                          <p:attrName>style.visibility</p:attrName>
                                        </p:attrNameLst>
                                      </p:cBhvr>
                                      <p:to>
                                        <p:strVal val="visible"/>
                                      </p:to>
                                    </p:set>
                                    <p:animEffect transition="in" filter="barn(inVertical)">
                                      <p:cBhvr>
                                        <p:cTn id="33" dur="500"/>
                                        <p:tgtEl>
                                          <p:spTgt spid="51"/>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path" presetSubtype="0" accel="50000" decel="50000" fill="hold" nodeType="clickEffect">
                                  <p:stCondLst>
                                    <p:cond delay="0"/>
                                  </p:stCondLst>
                                  <p:childTnLst>
                                    <p:animMotion origin="layout" path="M 4.44444E-6 -1.23457E-6 L 0.52592 -0.04167 " pathEditMode="relative" rAng="0" ptsTypes="AA">
                                      <p:cBhvr>
                                        <p:cTn id="37" dur="2000" fill="hold"/>
                                        <p:tgtEl>
                                          <p:spTgt spid="32"/>
                                        </p:tgtEl>
                                        <p:attrNameLst>
                                          <p:attrName>ppt_x</p:attrName>
                                          <p:attrName>ppt_y</p:attrName>
                                        </p:attrNameLst>
                                      </p:cBhvr>
                                      <p:rCtr x="26296" y="-2099"/>
                                    </p:animMotion>
                                  </p:childTnLst>
                                </p:cTn>
                              </p:par>
                              <p:par>
                                <p:cTn id="38" presetID="42" presetClass="path" presetSubtype="0" accel="50000" decel="50000" fill="hold" nodeType="withEffect">
                                  <p:stCondLst>
                                    <p:cond delay="0"/>
                                  </p:stCondLst>
                                  <p:childTnLst>
                                    <p:animMotion origin="layout" path="M -1.85185E-6 -3.7037E-6 L 0.1 -0.05463 " pathEditMode="relative" rAng="0" ptsTypes="AA">
                                      <p:cBhvr>
                                        <p:cTn id="39" dur="2000" fill="hold"/>
                                        <p:tgtEl>
                                          <p:spTgt spid="38"/>
                                        </p:tgtEl>
                                        <p:attrNameLst>
                                          <p:attrName>ppt_x</p:attrName>
                                          <p:attrName>ppt_y</p:attrName>
                                        </p:attrNameLst>
                                      </p:cBhvr>
                                      <p:rCtr x="5000" y="-2747"/>
                                    </p:animMotion>
                                  </p:childTnLst>
                                </p:cTn>
                              </p:par>
                              <p:par>
                                <p:cTn id="40" presetID="42" presetClass="path" presetSubtype="0" accel="50000" decel="50000" fill="hold" nodeType="withEffect">
                                  <p:stCondLst>
                                    <p:cond delay="0"/>
                                  </p:stCondLst>
                                  <p:childTnLst>
                                    <p:animMotion origin="layout" path="M 0 -1.23457E-6 L -0.18889 -0.04012 " pathEditMode="relative" rAng="0" ptsTypes="AA">
                                      <p:cBhvr>
                                        <p:cTn id="41" dur="2000" fill="hold"/>
                                        <p:tgtEl>
                                          <p:spTgt spid="48"/>
                                        </p:tgtEl>
                                        <p:attrNameLst>
                                          <p:attrName>ppt_x</p:attrName>
                                          <p:attrName>ppt_y</p:attrName>
                                        </p:attrNameLst>
                                      </p:cBhvr>
                                      <p:rCtr x="-9444" y="-2006"/>
                                    </p:animMotion>
                                  </p:childTnLst>
                                </p:cTn>
                              </p:par>
                              <p:par>
                                <p:cTn id="42" presetID="42" presetClass="path" presetSubtype="0" accel="50000" decel="50000" fill="hold" nodeType="withEffect">
                                  <p:stCondLst>
                                    <p:cond delay="0"/>
                                  </p:stCondLst>
                                  <p:childTnLst>
                                    <p:animMotion origin="layout" path="M 3.7037E-6 -3.7037E-6 L -0.19468 0.05494 " pathEditMode="relative" rAng="0" ptsTypes="AA">
                                      <p:cBhvr>
                                        <p:cTn id="43" dur="2000" fill="hold"/>
                                        <p:tgtEl>
                                          <p:spTgt spid="49"/>
                                        </p:tgtEl>
                                        <p:attrNameLst>
                                          <p:attrName>ppt_x</p:attrName>
                                          <p:attrName>ppt_y</p:attrName>
                                        </p:attrNameLst>
                                      </p:cBhvr>
                                      <p:rCtr x="-9745" y="2747"/>
                                    </p:animMotion>
                                  </p:childTnLst>
                                </p:cTn>
                              </p:par>
                              <p:par>
                                <p:cTn id="44" presetID="42" presetClass="path" presetSubtype="0" accel="50000" decel="50000" fill="hold" nodeType="withEffect">
                                  <p:stCondLst>
                                    <p:cond delay="0"/>
                                  </p:stCondLst>
                                  <p:childTnLst>
                                    <p:animMotion origin="layout" path="M -2.96296E-6 -1.23457E-6 L -0.05578 0.05617 " pathEditMode="relative" rAng="0" ptsTypes="AA">
                                      <p:cBhvr>
                                        <p:cTn id="45" dur="2000" fill="hold"/>
                                        <p:tgtEl>
                                          <p:spTgt spid="50"/>
                                        </p:tgtEl>
                                        <p:attrNameLst>
                                          <p:attrName>ppt_x</p:attrName>
                                          <p:attrName>ppt_y</p:attrName>
                                        </p:attrNameLst>
                                      </p:cBhvr>
                                      <p:rCtr x="-2801" y="2809"/>
                                    </p:animMotion>
                                  </p:childTnLst>
                                </p:cTn>
                              </p:par>
                              <p:par>
                                <p:cTn id="46" presetID="42" presetClass="path" presetSubtype="0" accel="50000" decel="50000" fill="hold" nodeType="withEffect">
                                  <p:stCondLst>
                                    <p:cond delay="0"/>
                                  </p:stCondLst>
                                  <p:childTnLst>
                                    <p:animMotion origin="layout" path="M 7.40741E-7 -3.7037E-6 L -0.05602 0.05618 " pathEditMode="relative" rAng="0" ptsTypes="AA">
                                      <p:cBhvr>
                                        <p:cTn id="47" dur="2000" fill="hold"/>
                                        <p:tgtEl>
                                          <p:spTgt spid="51"/>
                                        </p:tgtEl>
                                        <p:attrNameLst>
                                          <p:attrName>ppt_x</p:attrName>
                                          <p:attrName>ppt_y</p:attrName>
                                        </p:attrNameLst>
                                      </p:cBhvr>
                                      <p:rCtr x="-2801" y="280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05C36EE-0A36-4937-96D0-595A8D39F935}"/>
              </a:ext>
            </a:extLst>
          </p:cNvPr>
          <p:cNvSpPr/>
          <p:nvPr/>
        </p:nvSpPr>
        <p:spPr>
          <a:xfrm>
            <a:off x="258897" y="378792"/>
            <a:ext cx="11674206" cy="5890161"/>
          </a:xfrm>
          <a:custGeom>
            <a:avLst/>
            <a:gdLst>
              <a:gd name="connsiteX0" fmla="*/ 0 w 11674206"/>
              <a:gd name="connsiteY0" fmla="*/ 981713 h 5890161"/>
              <a:gd name="connsiteX1" fmla="*/ 981713 w 11674206"/>
              <a:gd name="connsiteY1" fmla="*/ 0 h 5890161"/>
              <a:gd name="connsiteX2" fmla="*/ 1650043 w 11674206"/>
              <a:gd name="connsiteY2" fmla="*/ 0 h 5890161"/>
              <a:gd name="connsiteX3" fmla="*/ 1929942 w 11674206"/>
              <a:gd name="connsiteY3" fmla="*/ 0 h 5890161"/>
              <a:gd name="connsiteX4" fmla="*/ 2501164 w 11674206"/>
              <a:gd name="connsiteY4" fmla="*/ 0 h 5890161"/>
              <a:gd name="connsiteX5" fmla="*/ 3072387 w 11674206"/>
              <a:gd name="connsiteY5" fmla="*/ 0 h 5890161"/>
              <a:gd name="connsiteX6" fmla="*/ 3352286 w 11674206"/>
              <a:gd name="connsiteY6" fmla="*/ 0 h 5890161"/>
              <a:gd name="connsiteX7" fmla="*/ 4117724 w 11674206"/>
              <a:gd name="connsiteY7" fmla="*/ 0 h 5890161"/>
              <a:gd name="connsiteX8" fmla="*/ 4397623 w 11674206"/>
              <a:gd name="connsiteY8" fmla="*/ 0 h 5890161"/>
              <a:gd name="connsiteX9" fmla="*/ 4774629 w 11674206"/>
              <a:gd name="connsiteY9" fmla="*/ 0 h 5890161"/>
              <a:gd name="connsiteX10" fmla="*/ 5442960 w 11674206"/>
              <a:gd name="connsiteY10" fmla="*/ 0 h 5890161"/>
              <a:gd name="connsiteX11" fmla="*/ 6014182 w 11674206"/>
              <a:gd name="connsiteY11" fmla="*/ 0 h 5890161"/>
              <a:gd name="connsiteX12" fmla="*/ 6682512 w 11674206"/>
              <a:gd name="connsiteY12" fmla="*/ 0 h 5890161"/>
              <a:gd name="connsiteX13" fmla="*/ 7350842 w 11674206"/>
              <a:gd name="connsiteY13" fmla="*/ 0 h 5890161"/>
              <a:gd name="connsiteX14" fmla="*/ 8116280 w 11674206"/>
              <a:gd name="connsiteY14" fmla="*/ 0 h 5890161"/>
              <a:gd name="connsiteX15" fmla="*/ 8493287 w 11674206"/>
              <a:gd name="connsiteY15" fmla="*/ 0 h 5890161"/>
              <a:gd name="connsiteX16" fmla="*/ 8967401 w 11674206"/>
              <a:gd name="connsiteY16" fmla="*/ 0 h 5890161"/>
              <a:gd name="connsiteX17" fmla="*/ 9732839 w 11674206"/>
              <a:gd name="connsiteY17" fmla="*/ 0 h 5890161"/>
              <a:gd name="connsiteX18" fmla="*/ 10692493 w 11674206"/>
              <a:gd name="connsiteY18" fmla="*/ 0 h 5890161"/>
              <a:gd name="connsiteX19" fmla="*/ 11674206 w 11674206"/>
              <a:gd name="connsiteY19" fmla="*/ 981713 h 5890161"/>
              <a:gd name="connsiteX20" fmla="*/ 11674206 w 11674206"/>
              <a:gd name="connsiteY20" fmla="*/ 1424873 h 5890161"/>
              <a:gd name="connsiteX21" fmla="*/ 11674206 w 11674206"/>
              <a:gd name="connsiteY21" fmla="*/ 2064370 h 5890161"/>
              <a:gd name="connsiteX22" fmla="*/ 11674206 w 11674206"/>
              <a:gd name="connsiteY22" fmla="*/ 2625332 h 5890161"/>
              <a:gd name="connsiteX23" fmla="*/ 11674206 w 11674206"/>
              <a:gd name="connsiteY23" fmla="*/ 3225562 h 5890161"/>
              <a:gd name="connsiteX24" fmla="*/ 11674206 w 11674206"/>
              <a:gd name="connsiteY24" fmla="*/ 3707989 h 5890161"/>
              <a:gd name="connsiteX25" fmla="*/ 11674206 w 11674206"/>
              <a:gd name="connsiteY25" fmla="*/ 4151149 h 5890161"/>
              <a:gd name="connsiteX26" fmla="*/ 11674206 w 11674206"/>
              <a:gd name="connsiteY26" fmla="*/ 4908448 h 5890161"/>
              <a:gd name="connsiteX27" fmla="*/ 10692493 w 11674206"/>
              <a:gd name="connsiteY27" fmla="*/ 5890161 h 5890161"/>
              <a:gd name="connsiteX28" fmla="*/ 9927055 w 11674206"/>
              <a:gd name="connsiteY28" fmla="*/ 5890161 h 5890161"/>
              <a:gd name="connsiteX29" fmla="*/ 9355833 w 11674206"/>
              <a:gd name="connsiteY29" fmla="*/ 5890161 h 5890161"/>
              <a:gd name="connsiteX30" fmla="*/ 8590395 w 11674206"/>
              <a:gd name="connsiteY30" fmla="*/ 5890161 h 5890161"/>
              <a:gd name="connsiteX31" fmla="*/ 8310496 w 11674206"/>
              <a:gd name="connsiteY31" fmla="*/ 5890161 h 5890161"/>
              <a:gd name="connsiteX32" fmla="*/ 8030597 w 11674206"/>
              <a:gd name="connsiteY32" fmla="*/ 5890161 h 5890161"/>
              <a:gd name="connsiteX33" fmla="*/ 7653590 w 11674206"/>
              <a:gd name="connsiteY33" fmla="*/ 5890161 h 5890161"/>
              <a:gd name="connsiteX34" fmla="*/ 6888152 w 11674206"/>
              <a:gd name="connsiteY34" fmla="*/ 5890161 h 5890161"/>
              <a:gd name="connsiteX35" fmla="*/ 6316930 w 11674206"/>
              <a:gd name="connsiteY35" fmla="*/ 5890161 h 5890161"/>
              <a:gd name="connsiteX36" fmla="*/ 5745707 w 11674206"/>
              <a:gd name="connsiteY36" fmla="*/ 5890161 h 5890161"/>
              <a:gd name="connsiteX37" fmla="*/ 5465808 w 11674206"/>
              <a:gd name="connsiteY37" fmla="*/ 5890161 h 5890161"/>
              <a:gd name="connsiteX38" fmla="*/ 4797478 w 11674206"/>
              <a:gd name="connsiteY38" fmla="*/ 5890161 h 5890161"/>
              <a:gd name="connsiteX39" fmla="*/ 4129148 w 11674206"/>
              <a:gd name="connsiteY39" fmla="*/ 5890161 h 5890161"/>
              <a:gd name="connsiteX40" fmla="*/ 3460818 w 11674206"/>
              <a:gd name="connsiteY40" fmla="*/ 5890161 h 5890161"/>
              <a:gd name="connsiteX41" fmla="*/ 2792488 w 11674206"/>
              <a:gd name="connsiteY41" fmla="*/ 5890161 h 5890161"/>
              <a:gd name="connsiteX42" fmla="*/ 2415481 w 11674206"/>
              <a:gd name="connsiteY42" fmla="*/ 5890161 h 5890161"/>
              <a:gd name="connsiteX43" fmla="*/ 1747151 w 11674206"/>
              <a:gd name="connsiteY43" fmla="*/ 5890161 h 5890161"/>
              <a:gd name="connsiteX44" fmla="*/ 981713 w 11674206"/>
              <a:gd name="connsiteY44" fmla="*/ 5890161 h 5890161"/>
              <a:gd name="connsiteX45" fmla="*/ 0 w 11674206"/>
              <a:gd name="connsiteY45" fmla="*/ 4908448 h 5890161"/>
              <a:gd name="connsiteX46" fmla="*/ 0 w 11674206"/>
              <a:gd name="connsiteY46" fmla="*/ 4465288 h 5890161"/>
              <a:gd name="connsiteX47" fmla="*/ 0 w 11674206"/>
              <a:gd name="connsiteY47" fmla="*/ 3904326 h 5890161"/>
              <a:gd name="connsiteX48" fmla="*/ 0 w 11674206"/>
              <a:gd name="connsiteY48" fmla="*/ 3461166 h 5890161"/>
              <a:gd name="connsiteX49" fmla="*/ 0 w 11674206"/>
              <a:gd name="connsiteY49" fmla="*/ 2821669 h 5890161"/>
              <a:gd name="connsiteX50" fmla="*/ 0 w 11674206"/>
              <a:gd name="connsiteY50" fmla="*/ 2182172 h 5890161"/>
              <a:gd name="connsiteX51" fmla="*/ 0 w 11674206"/>
              <a:gd name="connsiteY51" fmla="*/ 1542675 h 5890161"/>
              <a:gd name="connsiteX52" fmla="*/ 0 w 11674206"/>
              <a:gd name="connsiteY52" fmla="*/ 981713 h 5890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674206" h="5890161" fill="none" extrusionOk="0">
                <a:moveTo>
                  <a:pt x="0" y="981713"/>
                </a:moveTo>
                <a:cubicBezTo>
                  <a:pt x="34465" y="466072"/>
                  <a:pt x="457878" y="18095"/>
                  <a:pt x="981713" y="0"/>
                </a:cubicBezTo>
                <a:cubicBezTo>
                  <a:pt x="1185982" y="-35739"/>
                  <a:pt x="1465620" y="13940"/>
                  <a:pt x="1650043" y="0"/>
                </a:cubicBezTo>
                <a:cubicBezTo>
                  <a:pt x="1834466" y="-13940"/>
                  <a:pt x="1804399" y="10322"/>
                  <a:pt x="1929942" y="0"/>
                </a:cubicBezTo>
                <a:cubicBezTo>
                  <a:pt x="2055485" y="-10322"/>
                  <a:pt x="2319397" y="41992"/>
                  <a:pt x="2501164" y="0"/>
                </a:cubicBezTo>
                <a:cubicBezTo>
                  <a:pt x="2682931" y="-41992"/>
                  <a:pt x="2946980" y="50189"/>
                  <a:pt x="3072387" y="0"/>
                </a:cubicBezTo>
                <a:cubicBezTo>
                  <a:pt x="3197794" y="-50189"/>
                  <a:pt x="3266456" y="24183"/>
                  <a:pt x="3352286" y="0"/>
                </a:cubicBezTo>
                <a:cubicBezTo>
                  <a:pt x="3438116" y="-24183"/>
                  <a:pt x="3837738" y="27867"/>
                  <a:pt x="4117724" y="0"/>
                </a:cubicBezTo>
                <a:cubicBezTo>
                  <a:pt x="4397710" y="-27867"/>
                  <a:pt x="4298704" y="9511"/>
                  <a:pt x="4397623" y="0"/>
                </a:cubicBezTo>
                <a:cubicBezTo>
                  <a:pt x="4496542" y="-9511"/>
                  <a:pt x="4687066" y="19284"/>
                  <a:pt x="4774629" y="0"/>
                </a:cubicBezTo>
                <a:cubicBezTo>
                  <a:pt x="4862192" y="-19284"/>
                  <a:pt x="5208741" y="34838"/>
                  <a:pt x="5442960" y="0"/>
                </a:cubicBezTo>
                <a:cubicBezTo>
                  <a:pt x="5677179" y="-34838"/>
                  <a:pt x="5821479" y="48207"/>
                  <a:pt x="6014182" y="0"/>
                </a:cubicBezTo>
                <a:cubicBezTo>
                  <a:pt x="6206885" y="-48207"/>
                  <a:pt x="6386844" y="20244"/>
                  <a:pt x="6682512" y="0"/>
                </a:cubicBezTo>
                <a:cubicBezTo>
                  <a:pt x="6978180" y="-20244"/>
                  <a:pt x="7085233" y="24795"/>
                  <a:pt x="7350842" y="0"/>
                </a:cubicBezTo>
                <a:cubicBezTo>
                  <a:pt x="7616451" y="-24795"/>
                  <a:pt x="7875663" y="29904"/>
                  <a:pt x="8116280" y="0"/>
                </a:cubicBezTo>
                <a:cubicBezTo>
                  <a:pt x="8356897" y="-29904"/>
                  <a:pt x="8403832" y="16505"/>
                  <a:pt x="8493287" y="0"/>
                </a:cubicBezTo>
                <a:cubicBezTo>
                  <a:pt x="8582742" y="-16505"/>
                  <a:pt x="8749809" y="35485"/>
                  <a:pt x="8967401" y="0"/>
                </a:cubicBezTo>
                <a:cubicBezTo>
                  <a:pt x="9184993" y="-35485"/>
                  <a:pt x="9361576" y="26406"/>
                  <a:pt x="9732839" y="0"/>
                </a:cubicBezTo>
                <a:cubicBezTo>
                  <a:pt x="10104102" y="-26406"/>
                  <a:pt x="10359812" y="32634"/>
                  <a:pt x="10692493" y="0"/>
                </a:cubicBezTo>
                <a:cubicBezTo>
                  <a:pt x="11093960" y="53823"/>
                  <a:pt x="11767079" y="459132"/>
                  <a:pt x="11674206" y="981713"/>
                </a:cubicBezTo>
                <a:cubicBezTo>
                  <a:pt x="11682500" y="1080051"/>
                  <a:pt x="11663199" y="1211622"/>
                  <a:pt x="11674206" y="1424873"/>
                </a:cubicBezTo>
                <a:cubicBezTo>
                  <a:pt x="11685213" y="1638124"/>
                  <a:pt x="11639564" y="1878527"/>
                  <a:pt x="11674206" y="2064370"/>
                </a:cubicBezTo>
                <a:cubicBezTo>
                  <a:pt x="11708848" y="2250213"/>
                  <a:pt x="11667001" y="2510836"/>
                  <a:pt x="11674206" y="2625332"/>
                </a:cubicBezTo>
                <a:cubicBezTo>
                  <a:pt x="11681411" y="2739828"/>
                  <a:pt x="11636806" y="2935984"/>
                  <a:pt x="11674206" y="3225562"/>
                </a:cubicBezTo>
                <a:cubicBezTo>
                  <a:pt x="11711606" y="3515140"/>
                  <a:pt x="11645931" y="3532831"/>
                  <a:pt x="11674206" y="3707989"/>
                </a:cubicBezTo>
                <a:cubicBezTo>
                  <a:pt x="11702481" y="3883147"/>
                  <a:pt x="11623340" y="4061417"/>
                  <a:pt x="11674206" y="4151149"/>
                </a:cubicBezTo>
                <a:cubicBezTo>
                  <a:pt x="11725072" y="4240881"/>
                  <a:pt x="11673401" y="4719658"/>
                  <a:pt x="11674206" y="4908448"/>
                </a:cubicBezTo>
                <a:cubicBezTo>
                  <a:pt x="11558020" y="5513301"/>
                  <a:pt x="11293573" y="5801926"/>
                  <a:pt x="10692493" y="5890161"/>
                </a:cubicBezTo>
                <a:cubicBezTo>
                  <a:pt x="10505413" y="5967221"/>
                  <a:pt x="10133125" y="5845710"/>
                  <a:pt x="9927055" y="5890161"/>
                </a:cubicBezTo>
                <a:cubicBezTo>
                  <a:pt x="9720985" y="5934612"/>
                  <a:pt x="9505694" y="5854866"/>
                  <a:pt x="9355833" y="5890161"/>
                </a:cubicBezTo>
                <a:cubicBezTo>
                  <a:pt x="9205972" y="5925456"/>
                  <a:pt x="8817323" y="5873207"/>
                  <a:pt x="8590395" y="5890161"/>
                </a:cubicBezTo>
                <a:cubicBezTo>
                  <a:pt x="8363467" y="5907115"/>
                  <a:pt x="8371953" y="5875825"/>
                  <a:pt x="8310496" y="5890161"/>
                </a:cubicBezTo>
                <a:cubicBezTo>
                  <a:pt x="8249039" y="5904497"/>
                  <a:pt x="8140873" y="5877674"/>
                  <a:pt x="8030597" y="5890161"/>
                </a:cubicBezTo>
                <a:cubicBezTo>
                  <a:pt x="7920321" y="5902648"/>
                  <a:pt x="7756043" y="5856152"/>
                  <a:pt x="7653590" y="5890161"/>
                </a:cubicBezTo>
                <a:cubicBezTo>
                  <a:pt x="7551137" y="5924170"/>
                  <a:pt x="7244516" y="5877175"/>
                  <a:pt x="6888152" y="5890161"/>
                </a:cubicBezTo>
                <a:cubicBezTo>
                  <a:pt x="6531788" y="5903147"/>
                  <a:pt x="6560337" y="5829630"/>
                  <a:pt x="6316930" y="5890161"/>
                </a:cubicBezTo>
                <a:cubicBezTo>
                  <a:pt x="6073523" y="5950692"/>
                  <a:pt x="5939287" y="5851828"/>
                  <a:pt x="5745707" y="5890161"/>
                </a:cubicBezTo>
                <a:cubicBezTo>
                  <a:pt x="5552127" y="5928494"/>
                  <a:pt x="5578886" y="5888141"/>
                  <a:pt x="5465808" y="5890161"/>
                </a:cubicBezTo>
                <a:cubicBezTo>
                  <a:pt x="5352730" y="5892181"/>
                  <a:pt x="5089655" y="5819357"/>
                  <a:pt x="4797478" y="5890161"/>
                </a:cubicBezTo>
                <a:cubicBezTo>
                  <a:pt x="4505301" y="5960965"/>
                  <a:pt x="4380773" y="5851499"/>
                  <a:pt x="4129148" y="5890161"/>
                </a:cubicBezTo>
                <a:cubicBezTo>
                  <a:pt x="3877523" y="5928823"/>
                  <a:pt x="3770846" y="5827220"/>
                  <a:pt x="3460818" y="5890161"/>
                </a:cubicBezTo>
                <a:cubicBezTo>
                  <a:pt x="3150790" y="5953102"/>
                  <a:pt x="3024161" y="5881367"/>
                  <a:pt x="2792488" y="5890161"/>
                </a:cubicBezTo>
                <a:cubicBezTo>
                  <a:pt x="2560815" y="5898955"/>
                  <a:pt x="2595554" y="5864273"/>
                  <a:pt x="2415481" y="5890161"/>
                </a:cubicBezTo>
                <a:cubicBezTo>
                  <a:pt x="2235408" y="5916049"/>
                  <a:pt x="1934652" y="5837839"/>
                  <a:pt x="1747151" y="5890161"/>
                </a:cubicBezTo>
                <a:cubicBezTo>
                  <a:pt x="1559650" y="5942483"/>
                  <a:pt x="1313454" y="5816955"/>
                  <a:pt x="981713" y="5890161"/>
                </a:cubicBezTo>
                <a:cubicBezTo>
                  <a:pt x="356517" y="5843252"/>
                  <a:pt x="24183" y="5588706"/>
                  <a:pt x="0" y="4908448"/>
                </a:cubicBezTo>
                <a:cubicBezTo>
                  <a:pt x="-45991" y="4729138"/>
                  <a:pt x="21628" y="4651002"/>
                  <a:pt x="0" y="4465288"/>
                </a:cubicBezTo>
                <a:cubicBezTo>
                  <a:pt x="-21628" y="4279574"/>
                  <a:pt x="9573" y="4158429"/>
                  <a:pt x="0" y="3904326"/>
                </a:cubicBezTo>
                <a:cubicBezTo>
                  <a:pt x="-9573" y="3650223"/>
                  <a:pt x="26953" y="3658674"/>
                  <a:pt x="0" y="3461166"/>
                </a:cubicBezTo>
                <a:cubicBezTo>
                  <a:pt x="-26953" y="3263658"/>
                  <a:pt x="61001" y="3028020"/>
                  <a:pt x="0" y="2821669"/>
                </a:cubicBezTo>
                <a:cubicBezTo>
                  <a:pt x="-61001" y="2615318"/>
                  <a:pt x="31709" y="2443389"/>
                  <a:pt x="0" y="2182172"/>
                </a:cubicBezTo>
                <a:cubicBezTo>
                  <a:pt x="-31709" y="1920955"/>
                  <a:pt x="38821" y="1731782"/>
                  <a:pt x="0" y="1542675"/>
                </a:cubicBezTo>
                <a:cubicBezTo>
                  <a:pt x="-38821" y="1353568"/>
                  <a:pt x="66302" y="1138377"/>
                  <a:pt x="0" y="981713"/>
                </a:cubicBezTo>
                <a:close/>
              </a:path>
              <a:path w="11674206" h="5890161" stroke="0" extrusionOk="0">
                <a:moveTo>
                  <a:pt x="0" y="981713"/>
                </a:moveTo>
                <a:cubicBezTo>
                  <a:pt x="-39854" y="429472"/>
                  <a:pt x="546501" y="-23576"/>
                  <a:pt x="981713" y="0"/>
                </a:cubicBezTo>
                <a:cubicBezTo>
                  <a:pt x="1174039" y="-56884"/>
                  <a:pt x="1376900" y="63052"/>
                  <a:pt x="1552935" y="0"/>
                </a:cubicBezTo>
                <a:cubicBezTo>
                  <a:pt x="1728970" y="-63052"/>
                  <a:pt x="1916365" y="26157"/>
                  <a:pt x="2027050" y="0"/>
                </a:cubicBezTo>
                <a:cubicBezTo>
                  <a:pt x="2137735" y="-26157"/>
                  <a:pt x="2567469" y="52965"/>
                  <a:pt x="2792488" y="0"/>
                </a:cubicBezTo>
                <a:cubicBezTo>
                  <a:pt x="3017507" y="-52965"/>
                  <a:pt x="3218368" y="24678"/>
                  <a:pt x="3363710" y="0"/>
                </a:cubicBezTo>
                <a:cubicBezTo>
                  <a:pt x="3509052" y="-24678"/>
                  <a:pt x="3752901" y="18916"/>
                  <a:pt x="4032040" y="0"/>
                </a:cubicBezTo>
                <a:cubicBezTo>
                  <a:pt x="4311179" y="-18916"/>
                  <a:pt x="4462929" y="29309"/>
                  <a:pt x="4603263" y="0"/>
                </a:cubicBezTo>
                <a:cubicBezTo>
                  <a:pt x="4743597" y="-29309"/>
                  <a:pt x="5133817" y="53957"/>
                  <a:pt x="5368701" y="0"/>
                </a:cubicBezTo>
                <a:cubicBezTo>
                  <a:pt x="5603585" y="-53957"/>
                  <a:pt x="5630626" y="47030"/>
                  <a:pt x="5842815" y="0"/>
                </a:cubicBezTo>
                <a:cubicBezTo>
                  <a:pt x="6055004" y="-47030"/>
                  <a:pt x="5990124" y="25411"/>
                  <a:pt x="6122714" y="0"/>
                </a:cubicBezTo>
                <a:cubicBezTo>
                  <a:pt x="6255304" y="-25411"/>
                  <a:pt x="6401516" y="15288"/>
                  <a:pt x="6499721" y="0"/>
                </a:cubicBezTo>
                <a:cubicBezTo>
                  <a:pt x="6597926" y="-15288"/>
                  <a:pt x="6800686" y="28217"/>
                  <a:pt x="6973835" y="0"/>
                </a:cubicBezTo>
                <a:cubicBezTo>
                  <a:pt x="7146984" y="-28217"/>
                  <a:pt x="7491584" y="27679"/>
                  <a:pt x="7739273" y="0"/>
                </a:cubicBezTo>
                <a:cubicBezTo>
                  <a:pt x="7986962" y="-27679"/>
                  <a:pt x="8027562" y="14574"/>
                  <a:pt x="8116280" y="0"/>
                </a:cubicBezTo>
                <a:cubicBezTo>
                  <a:pt x="8204998" y="-14574"/>
                  <a:pt x="8463170" y="17120"/>
                  <a:pt x="8590395" y="0"/>
                </a:cubicBezTo>
                <a:cubicBezTo>
                  <a:pt x="8717620" y="-17120"/>
                  <a:pt x="8833197" y="29030"/>
                  <a:pt x="8967401" y="0"/>
                </a:cubicBezTo>
                <a:cubicBezTo>
                  <a:pt x="9101605" y="-29030"/>
                  <a:pt x="9340314" y="44436"/>
                  <a:pt x="9538624" y="0"/>
                </a:cubicBezTo>
                <a:cubicBezTo>
                  <a:pt x="9736934" y="-44436"/>
                  <a:pt x="10423638" y="87699"/>
                  <a:pt x="10692493" y="0"/>
                </a:cubicBezTo>
                <a:cubicBezTo>
                  <a:pt x="11263340" y="33955"/>
                  <a:pt x="11697975" y="531595"/>
                  <a:pt x="11674206" y="981713"/>
                </a:cubicBezTo>
                <a:cubicBezTo>
                  <a:pt x="11690215" y="1162133"/>
                  <a:pt x="11633815" y="1322846"/>
                  <a:pt x="11674206" y="1424873"/>
                </a:cubicBezTo>
                <a:cubicBezTo>
                  <a:pt x="11714597" y="1526900"/>
                  <a:pt x="11616161" y="1848318"/>
                  <a:pt x="11674206" y="2064370"/>
                </a:cubicBezTo>
                <a:cubicBezTo>
                  <a:pt x="11732251" y="2280422"/>
                  <a:pt x="11643583" y="2337116"/>
                  <a:pt x="11674206" y="2507530"/>
                </a:cubicBezTo>
                <a:cubicBezTo>
                  <a:pt x="11704829" y="2677944"/>
                  <a:pt x="11645906" y="2784742"/>
                  <a:pt x="11674206" y="2989957"/>
                </a:cubicBezTo>
                <a:cubicBezTo>
                  <a:pt x="11702506" y="3195172"/>
                  <a:pt x="11602756" y="3388966"/>
                  <a:pt x="11674206" y="3590187"/>
                </a:cubicBezTo>
                <a:cubicBezTo>
                  <a:pt x="11745656" y="3791408"/>
                  <a:pt x="11630613" y="4043614"/>
                  <a:pt x="11674206" y="4229684"/>
                </a:cubicBezTo>
                <a:cubicBezTo>
                  <a:pt x="11717799" y="4415754"/>
                  <a:pt x="11596244" y="4666151"/>
                  <a:pt x="11674206" y="4908448"/>
                </a:cubicBezTo>
                <a:cubicBezTo>
                  <a:pt x="11672743" y="5409543"/>
                  <a:pt x="11222246" y="5922323"/>
                  <a:pt x="10692493" y="5890161"/>
                </a:cubicBezTo>
                <a:cubicBezTo>
                  <a:pt x="10428576" y="5902943"/>
                  <a:pt x="10227165" y="5864332"/>
                  <a:pt x="10024163" y="5890161"/>
                </a:cubicBezTo>
                <a:cubicBezTo>
                  <a:pt x="9821161" y="5915990"/>
                  <a:pt x="9720755" y="5870023"/>
                  <a:pt x="9550048" y="5890161"/>
                </a:cubicBezTo>
                <a:cubicBezTo>
                  <a:pt x="9379341" y="5910299"/>
                  <a:pt x="9080109" y="5859895"/>
                  <a:pt x="8784610" y="5890161"/>
                </a:cubicBezTo>
                <a:cubicBezTo>
                  <a:pt x="8489111" y="5920427"/>
                  <a:pt x="8474019" y="5833978"/>
                  <a:pt x="8213388" y="5890161"/>
                </a:cubicBezTo>
                <a:cubicBezTo>
                  <a:pt x="7952757" y="5946344"/>
                  <a:pt x="7604647" y="5842391"/>
                  <a:pt x="7447950" y="5890161"/>
                </a:cubicBezTo>
                <a:cubicBezTo>
                  <a:pt x="7291253" y="5937931"/>
                  <a:pt x="7147132" y="5845758"/>
                  <a:pt x="6973835" y="5890161"/>
                </a:cubicBezTo>
                <a:cubicBezTo>
                  <a:pt x="6800538" y="5934564"/>
                  <a:pt x="6829278" y="5883521"/>
                  <a:pt x="6693937" y="5890161"/>
                </a:cubicBezTo>
                <a:cubicBezTo>
                  <a:pt x="6558596" y="5896801"/>
                  <a:pt x="6127556" y="5833863"/>
                  <a:pt x="5928499" y="5890161"/>
                </a:cubicBezTo>
                <a:cubicBezTo>
                  <a:pt x="5729442" y="5946459"/>
                  <a:pt x="5564363" y="5853375"/>
                  <a:pt x="5357276" y="5890161"/>
                </a:cubicBezTo>
                <a:cubicBezTo>
                  <a:pt x="5150189" y="5926947"/>
                  <a:pt x="4940243" y="5863373"/>
                  <a:pt x="4688946" y="5890161"/>
                </a:cubicBezTo>
                <a:cubicBezTo>
                  <a:pt x="4437649" y="5916949"/>
                  <a:pt x="4350939" y="5872776"/>
                  <a:pt x="4117724" y="5890161"/>
                </a:cubicBezTo>
                <a:cubicBezTo>
                  <a:pt x="3884509" y="5907546"/>
                  <a:pt x="3890354" y="5882379"/>
                  <a:pt x="3740717" y="5890161"/>
                </a:cubicBezTo>
                <a:cubicBezTo>
                  <a:pt x="3591080" y="5897943"/>
                  <a:pt x="3453158" y="5865176"/>
                  <a:pt x="3266602" y="5890161"/>
                </a:cubicBezTo>
                <a:cubicBezTo>
                  <a:pt x="3080046" y="5915146"/>
                  <a:pt x="2952161" y="5822760"/>
                  <a:pt x="2695380" y="5890161"/>
                </a:cubicBezTo>
                <a:cubicBezTo>
                  <a:pt x="2438599" y="5957562"/>
                  <a:pt x="2426071" y="5866958"/>
                  <a:pt x="2318373" y="5890161"/>
                </a:cubicBezTo>
                <a:cubicBezTo>
                  <a:pt x="2210675" y="5913364"/>
                  <a:pt x="2019814" y="5858173"/>
                  <a:pt x="1844259" y="5890161"/>
                </a:cubicBezTo>
                <a:cubicBezTo>
                  <a:pt x="1668704" y="5922149"/>
                  <a:pt x="1254333" y="5788160"/>
                  <a:pt x="981713" y="5890161"/>
                </a:cubicBezTo>
                <a:cubicBezTo>
                  <a:pt x="597781" y="5861905"/>
                  <a:pt x="11866" y="5457754"/>
                  <a:pt x="0" y="4908448"/>
                </a:cubicBezTo>
                <a:cubicBezTo>
                  <a:pt x="-25221" y="4794409"/>
                  <a:pt x="44072" y="4584337"/>
                  <a:pt x="0" y="4465288"/>
                </a:cubicBezTo>
                <a:cubicBezTo>
                  <a:pt x="-44072" y="4346239"/>
                  <a:pt x="21359" y="4101949"/>
                  <a:pt x="0" y="3865058"/>
                </a:cubicBezTo>
                <a:cubicBezTo>
                  <a:pt x="-21359" y="3628167"/>
                  <a:pt x="36154" y="3535247"/>
                  <a:pt x="0" y="3343364"/>
                </a:cubicBezTo>
                <a:cubicBezTo>
                  <a:pt x="-36154" y="3151481"/>
                  <a:pt x="54772" y="2938170"/>
                  <a:pt x="0" y="2743134"/>
                </a:cubicBezTo>
                <a:cubicBezTo>
                  <a:pt x="-54772" y="2548098"/>
                  <a:pt x="53659" y="2355905"/>
                  <a:pt x="0" y="2221439"/>
                </a:cubicBezTo>
                <a:cubicBezTo>
                  <a:pt x="-53659" y="2086973"/>
                  <a:pt x="39595" y="1865050"/>
                  <a:pt x="0" y="1581942"/>
                </a:cubicBezTo>
                <a:cubicBezTo>
                  <a:pt x="-39595" y="1298834"/>
                  <a:pt x="53001" y="1265378"/>
                  <a:pt x="0" y="981713"/>
                </a:cubicBezTo>
                <a:close/>
              </a:path>
            </a:pathLst>
          </a:custGeom>
          <a:solidFill>
            <a:schemeClr val="bg1"/>
          </a:solidFill>
          <a:ln>
            <a:solidFill>
              <a:schemeClr val="accent4"/>
            </a:solidFill>
            <a:extLst>
              <a:ext uri="{C807C97D-BFC1-408E-A445-0C87EB9F89A2}">
                <ask:lineSketchStyleProps xmlns:ask="http://schemas.microsoft.com/office/drawing/2018/sketchyshapes" sd="1517918351">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mj-lt"/>
            </a:endParaRPr>
          </a:p>
        </p:txBody>
      </p:sp>
      <p:grpSp>
        <p:nvGrpSpPr>
          <p:cNvPr id="5" name="Group 4">
            <a:extLst>
              <a:ext uri="{FF2B5EF4-FFF2-40B4-BE49-F238E27FC236}">
                <a16:creationId xmlns:a16="http://schemas.microsoft.com/office/drawing/2014/main" id="{64D9DCF1-CC14-4713-BDC6-4FDAF336321B}"/>
              </a:ext>
            </a:extLst>
          </p:cNvPr>
          <p:cNvGrpSpPr/>
          <p:nvPr/>
        </p:nvGrpSpPr>
        <p:grpSpPr>
          <a:xfrm>
            <a:off x="1643215" y="1568762"/>
            <a:ext cx="9148831" cy="3981433"/>
            <a:chOff x="336620" y="1612049"/>
            <a:chExt cx="6184760" cy="2063653"/>
          </a:xfrm>
        </p:grpSpPr>
        <p:pic>
          <p:nvPicPr>
            <p:cNvPr id="2" name="Picture 1">
              <a:extLst>
                <a:ext uri="{FF2B5EF4-FFF2-40B4-BE49-F238E27FC236}">
                  <a16:creationId xmlns:a16="http://schemas.microsoft.com/office/drawing/2014/main" id="{F0025A15-E167-4384-B831-2411BE040B0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336620" y="1612049"/>
              <a:ext cx="6184760" cy="2063653"/>
            </a:xfrm>
            <a:prstGeom prst="rect">
              <a:avLst/>
            </a:prstGeom>
          </p:spPr>
        </p:pic>
        <p:sp>
          <p:nvSpPr>
            <p:cNvPr id="3" name="TextBox 2">
              <a:extLst>
                <a:ext uri="{FF2B5EF4-FFF2-40B4-BE49-F238E27FC236}">
                  <a16:creationId xmlns:a16="http://schemas.microsoft.com/office/drawing/2014/main" id="{639CC407-68A2-4771-B63A-C733D549E9E1}"/>
                </a:ext>
              </a:extLst>
            </p:cNvPr>
            <p:cNvSpPr txBox="1"/>
            <p:nvPr/>
          </p:nvSpPr>
          <p:spPr>
            <a:xfrm>
              <a:off x="1507253" y="1662289"/>
              <a:ext cx="331596" cy="438581"/>
            </a:xfrm>
            <a:prstGeom prst="rect">
              <a:avLst/>
            </a:prstGeom>
            <a:noFill/>
          </p:spPr>
          <p:txBody>
            <a:bodyPr wrap="square" rtlCol="0">
              <a:spAutoFit/>
            </a:bodyPr>
            <a:lstStyle/>
            <a:p>
              <a:r>
                <a:rPr lang="vi-VN" sz="3200">
                  <a:latin typeface="+mj-lt"/>
                </a:rPr>
                <a:t>A</a:t>
              </a:r>
              <a:endParaRPr lang="vi-VN" sz="3200" dirty="0">
                <a:latin typeface="+mj-lt"/>
              </a:endParaRPr>
            </a:p>
          </p:txBody>
        </p:sp>
        <p:sp>
          <p:nvSpPr>
            <p:cNvPr id="4" name="TextBox 3">
              <a:extLst>
                <a:ext uri="{FF2B5EF4-FFF2-40B4-BE49-F238E27FC236}">
                  <a16:creationId xmlns:a16="http://schemas.microsoft.com/office/drawing/2014/main" id="{B0BD5395-1D3D-4237-91E3-4DFE2DED8988}"/>
                </a:ext>
              </a:extLst>
            </p:cNvPr>
            <p:cNvSpPr txBox="1"/>
            <p:nvPr/>
          </p:nvSpPr>
          <p:spPr>
            <a:xfrm>
              <a:off x="4687557" y="1662289"/>
              <a:ext cx="331596" cy="438581"/>
            </a:xfrm>
            <a:prstGeom prst="rect">
              <a:avLst/>
            </a:prstGeom>
            <a:noFill/>
          </p:spPr>
          <p:txBody>
            <a:bodyPr wrap="square" rtlCol="0">
              <a:spAutoFit/>
            </a:bodyPr>
            <a:lstStyle/>
            <a:p>
              <a:r>
                <a:rPr lang="vi-VN" sz="3200" dirty="0">
                  <a:latin typeface="+mj-lt"/>
                </a:rPr>
                <a:t>B</a:t>
              </a:r>
            </a:p>
          </p:txBody>
        </p:sp>
      </p:grpSp>
      <p:sp>
        <p:nvSpPr>
          <p:cNvPr id="6" name="TextBox 5">
            <a:extLst>
              <a:ext uri="{FF2B5EF4-FFF2-40B4-BE49-F238E27FC236}">
                <a16:creationId xmlns:a16="http://schemas.microsoft.com/office/drawing/2014/main" id="{8185FB34-D233-4001-AB73-D7A2B3FF7AC7}"/>
              </a:ext>
            </a:extLst>
          </p:cNvPr>
          <p:cNvSpPr txBox="1"/>
          <p:nvPr/>
        </p:nvSpPr>
        <p:spPr>
          <a:xfrm>
            <a:off x="1906039" y="781384"/>
            <a:ext cx="8379921" cy="650499"/>
          </a:xfrm>
          <a:prstGeom prst="rect">
            <a:avLst/>
          </a:prstGeom>
          <a:noFill/>
        </p:spPr>
        <p:txBody>
          <a:bodyPr wrap="square" rtlCol="0">
            <a:spAutoFit/>
          </a:bodyPr>
          <a:lstStyle/>
          <a:p>
            <a:pPr algn="just">
              <a:lnSpc>
                <a:spcPct val="150000"/>
              </a:lnSpc>
            </a:pPr>
            <a:r>
              <a:rPr lang="vi-VN" sz="2800" b="1" dirty="0">
                <a:solidFill>
                  <a:schemeClr val="accent6">
                    <a:lumMod val="75000"/>
                  </a:schemeClr>
                </a:solidFill>
                <a:latin typeface="+mj-lt"/>
              </a:rPr>
              <a:t>2. </a:t>
            </a:r>
            <a:r>
              <a:rPr lang="vi-VN" sz="2800" dirty="0">
                <a:latin typeface="+mj-lt"/>
              </a:rPr>
              <a:t>Kết hợp từ ngữ ở cột A với từ ngữ ở cột B để tạo câu.</a:t>
            </a:r>
          </a:p>
        </p:txBody>
      </p:sp>
      <p:cxnSp>
        <p:nvCxnSpPr>
          <p:cNvPr id="8" name="Straight Connector 7">
            <a:extLst>
              <a:ext uri="{FF2B5EF4-FFF2-40B4-BE49-F238E27FC236}">
                <a16:creationId xmlns:a16="http://schemas.microsoft.com/office/drawing/2014/main" id="{83EF851C-71D2-4EC2-A270-9A5DCB4E8CC9}"/>
              </a:ext>
            </a:extLst>
          </p:cNvPr>
          <p:cNvCxnSpPr>
            <a:cxnSpLocks/>
          </p:cNvCxnSpPr>
          <p:nvPr/>
        </p:nvCxnSpPr>
        <p:spPr>
          <a:xfrm>
            <a:off x="5737608" y="3429000"/>
            <a:ext cx="358391" cy="155767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52A08BA-1D7F-467C-B196-42AB7076DDA8}"/>
              </a:ext>
            </a:extLst>
          </p:cNvPr>
          <p:cNvCxnSpPr>
            <a:cxnSpLocks/>
          </p:cNvCxnSpPr>
          <p:nvPr/>
        </p:nvCxnSpPr>
        <p:spPr>
          <a:xfrm flipV="1">
            <a:off x="5737608" y="3228870"/>
            <a:ext cx="358391" cy="78377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B9EC644-D335-4D52-9693-765462BD3F66}"/>
              </a:ext>
            </a:extLst>
          </p:cNvPr>
          <p:cNvCxnSpPr>
            <a:cxnSpLocks/>
          </p:cNvCxnSpPr>
          <p:nvPr/>
        </p:nvCxnSpPr>
        <p:spPr>
          <a:xfrm flipV="1">
            <a:off x="5737607" y="4074333"/>
            <a:ext cx="358391" cy="78377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60254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E6ACA15-A268-4DF0-B450-5298D5948D1F}"/>
              </a:ext>
            </a:extLst>
          </p:cNvPr>
          <p:cNvPicPr>
            <a:picLocks noChangeAspect="1"/>
          </p:cNvPicPr>
          <p:nvPr/>
        </p:nvPicPr>
        <p:blipFill rotWithShape="1">
          <a:blip r:embed="rId3"/>
          <a:srcRect t="10249" b="19836"/>
          <a:stretch/>
        </p:blipFill>
        <p:spPr>
          <a:xfrm>
            <a:off x="505302" y="4338084"/>
            <a:ext cx="11099595" cy="2379241"/>
          </a:xfrm>
          <a:prstGeom prst="roundRect">
            <a:avLst>
              <a:gd name="adj" fmla="val 50000"/>
            </a:avLst>
          </a:prstGeom>
          <a:effectLst>
            <a:softEdge rad="63500"/>
          </a:effectLst>
        </p:spPr>
      </p:pic>
      <p:sp>
        <p:nvSpPr>
          <p:cNvPr id="2" name="TextBox 1">
            <a:extLst>
              <a:ext uri="{FF2B5EF4-FFF2-40B4-BE49-F238E27FC236}">
                <a16:creationId xmlns:a16="http://schemas.microsoft.com/office/drawing/2014/main" id="{43DB0D57-E4C1-4E80-8664-1A0205E2CF88}"/>
              </a:ext>
            </a:extLst>
          </p:cNvPr>
          <p:cNvSpPr txBox="1"/>
          <p:nvPr/>
        </p:nvSpPr>
        <p:spPr>
          <a:xfrm>
            <a:off x="369826" y="819958"/>
            <a:ext cx="11316872" cy="3785652"/>
          </a:xfrm>
          <a:prstGeom prst="rect">
            <a:avLst/>
          </a:prstGeom>
          <a:noFill/>
        </p:spPr>
        <p:txBody>
          <a:bodyPr wrap="square" rtlCol="0">
            <a:spAutoFit/>
          </a:bodyPr>
          <a:lstStyle/>
          <a:p>
            <a:pPr indent="228594" algn="just"/>
            <a:r>
              <a:rPr lang="vi-VN" sz="2400" dirty="0">
                <a:latin typeface="+mj-lt"/>
              </a:rPr>
              <a:t>Nhà tôi ở Hà Nội, cách Hồ Gươm không xa. Từ trên cao nhìn xuống, mặt hồ như một chiếc gương bầu dục lớn, sáng long lanh.</a:t>
            </a:r>
          </a:p>
          <a:p>
            <a:pPr indent="228594" algn="just"/>
            <a:r>
              <a:rPr lang="vi-VN" sz="2400" dirty="0">
                <a:latin typeface="+mj-lt"/>
              </a:rPr>
              <a:t>Cầu Thê Húc màu son, cong cong như con tôm, dẫn vào đền Ngọc Sơn. Mái đền lấp ló bên gốc đa già, rễ lá xum xuê. Xa một chút là Tháp Rùa, tường rêu cổ kính. Tháp xây trên gò đất giữa hồ, cỏ mọc xanh um.</a:t>
            </a:r>
          </a:p>
          <a:p>
            <a:pPr indent="228594" algn="just"/>
            <a:r>
              <a:rPr lang="vi-VN" sz="2400" dirty="0">
                <a:latin typeface="+mj-lt"/>
              </a:rPr>
              <a:t>Có buổi, người ta thấy có con rùa lớn, đầu to như trái bưởi, nhô lên khỏi mặt nước. Rùa như lắng nghe tiếng chuông đồng hồ trên tầng cao nhà bưu điện, buông từng tiếng ngân nga trong gió. Tôi thầm nghĩ: không biết có phải rùa đã từng ngậm thanh kiếm của vua Lê thắng giặc đó không?</a:t>
            </a:r>
          </a:p>
          <a:p>
            <a:pPr indent="228594" algn="r"/>
            <a:r>
              <a:rPr lang="vi-VN" sz="2400" dirty="0">
                <a:latin typeface="+mj-lt"/>
              </a:rPr>
              <a:t>(</a:t>
            </a:r>
            <a:r>
              <a:rPr lang="vi-VN" sz="2400" i="1" dirty="0">
                <a:latin typeface="+mj-lt"/>
              </a:rPr>
              <a:t>Theo </a:t>
            </a:r>
            <a:r>
              <a:rPr lang="vi-VN" sz="2400" dirty="0">
                <a:latin typeface="+mj-lt"/>
              </a:rPr>
              <a:t>Ngô Quân Miện)</a:t>
            </a:r>
          </a:p>
        </p:txBody>
      </p:sp>
      <p:pic>
        <p:nvPicPr>
          <p:cNvPr id="5" name="Picture 4">
            <a:extLst>
              <a:ext uri="{FF2B5EF4-FFF2-40B4-BE49-F238E27FC236}">
                <a16:creationId xmlns:a16="http://schemas.microsoft.com/office/drawing/2014/main" id="{3D6FFFDF-1D49-4D68-AD91-28FE9681F56B}"/>
              </a:ext>
            </a:extLst>
          </p:cNvPr>
          <p:cNvPicPr>
            <a:picLocks noChangeAspect="1"/>
          </p:cNvPicPr>
          <p:nvPr/>
        </p:nvPicPr>
        <p:blipFill rotWithShape="1">
          <a:blip r:embed="rId4">
            <a:clrChange>
              <a:clrFrom>
                <a:srgbClr val="FFFCFF"/>
              </a:clrFrom>
              <a:clrTo>
                <a:srgbClr val="FFFC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1772" t="2351" r="1"/>
          <a:stretch/>
        </p:blipFill>
        <p:spPr>
          <a:xfrm>
            <a:off x="756606" y="435957"/>
            <a:ext cx="767492" cy="384001"/>
          </a:xfrm>
          <a:prstGeom prst="rect">
            <a:avLst/>
          </a:prstGeom>
        </p:spPr>
      </p:pic>
      <p:sp>
        <p:nvSpPr>
          <p:cNvPr id="6" name="TextBox 5">
            <a:extLst>
              <a:ext uri="{FF2B5EF4-FFF2-40B4-BE49-F238E27FC236}">
                <a16:creationId xmlns:a16="http://schemas.microsoft.com/office/drawing/2014/main" id="{9DC896DB-F00F-4B35-AA0E-25BACE8F3BB7}"/>
              </a:ext>
            </a:extLst>
          </p:cNvPr>
          <p:cNvSpPr txBox="1"/>
          <p:nvPr/>
        </p:nvSpPr>
        <p:spPr>
          <a:xfrm>
            <a:off x="3254698" y="353052"/>
            <a:ext cx="5682604" cy="570734"/>
          </a:xfrm>
          <a:prstGeom prst="rect">
            <a:avLst/>
          </a:prstGeom>
          <a:noFill/>
        </p:spPr>
        <p:txBody>
          <a:bodyPr wrap="square" rtlCol="0">
            <a:spAutoFit/>
          </a:bodyPr>
          <a:lstStyle/>
          <a:p>
            <a:pPr algn="ctr">
              <a:lnSpc>
                <a:spcPct val="150000"/>
              </a:lnSpc>
            </a:pPr>
            <a:r>
              <a:rPr lang="vi-VN" sz="2400" b="1" dirty="0">
                <a:solidFill>
                  <a:srgbClr val="FF0000"/>
                </a:solidFill>
                <a:latin typeface="+mj-lt"/>
              </a:rPr>
              <a:t>HỒ GƯƠM</a:t>
            </a:r>
            <a:endParaRPr lang="en-US" sz="2400" b="1" dirty="0">
              <a:solidFill>
                <a:srgbClr val="FF0000"/>
              </a:solidFill>
              <a:latin typeface="+mj-lt"/>
            </a:endParaRPr>
          </a:p>
        </p:txBody>
      </p:sp>
      <p:sp>
        <p:nvSpPr>
          <p:cNvPr id="7" name="Cloud 6">
            <a:extLst>
              <a:ext uri="{FF2B5EF4-FFF2-40B4-BE49-F238E27FC236}">
                <a16:creationId xmlns:a16="http://schemas.microsoft.com/office/drawing/2014/main" id="{A1C5143A-A476-413E-8377-A94529ADDF94}"/>
              </a:ext>
            </a:extLst>
          </p:cNvPr>
          <p:cNvSpPr/>
          <p:nvPr/>
        </p:nvSpPr>
        <p:spPr>
          <a:xfrm>
            <a:off x="3615070" y="3986342"/>
            <a:ext cx="3423229" cy="1086174"/>
          </a:xfrm>
          <a:prstGeom prst="cloud">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C906C403-C51E-40A0-AB30-C438388C0D0B}"/>
              </a:ext>
            </a:extLst>
          </p:cNvPr>
          <p:cNvSpPr txBox="1"/>
          <p:nvPr/>
        </p:nvSpPr>
        <p:spPr>
          <a:xfrm>
            <a:off x="3668542" y="4116662"/>
            <a:ext cx="3316284" cy="650499"/>
          </a:xfrm>
          <a:prstGeom prst="rect">
            <a:avLst/>
          </a:prstGeom>
          <a:noFill/>
        </p:spPr>
        <p:txBody>
          <a:bodyPr wrap="square" rtlCol="0">
            <a:spAutoFit/>
          </a:bodyPr>
          <a:lstStyle/>
          <a:p>
            <a:pPr algn="ctr">
              <a:lnSpc>
                <a:spcPct val="150000"/>
              </a:lnSpc>
            </a:pPr>
            <a:r>
              <a:rPr lang="en-US" sz="2800" b="1" dirty="0" err="1">
                <a:solidFill>
                  <a:srgbClr val="17479D"/>
                </a:solidFill>
                <a:latin typeface="+mj-lt"/>
              </a:rPr>
              <a:t>Luyện</a:t>
            </a:r>
            <a:r>
              <a:rPr lang="en-US" sz="2800" b="1" dirty="0">
                <a:solidFill>
                  <a:srgbClr val="17479D"/>
                </a:solidFill>
                <a:latin typeface="+mj-lt"/>
              </a:rPr>
              <a:t> </a:t>
            </a:r>
            <a:r>
              <a:rPr lang="en-US" sz="2800" b="1" dirty="0" err="1">
                <a:solidFill>
                  <a:srgbClr val="17479D"/>
                </a:solidFill>
                <a:latin typeface="+mj-lt"/>
              </a:rPr>
              <a:t>đọc</a:t>
            </a:r>
            <a:r>
              <a:rPr lang="en-US" sz="2800" b="1" dirty="0">
                <a:solidFill>
                  <a:srgbClr val="17479D"/>
                </a:solidFill>
                <a:latin typeface="+mj-lt"/>
              </a:rPr>
              <a:t> </a:t>
            </a:r>
            <a:r>
              <a:rPr lang="en-US" sz="2800" b="1" dirty="0" err="1">
                <a:solidFill>
                  <a:srgbClr val="17479D"/>
                </a:solidFill>
                <a:latin typeface="+mj-lt"/>
              </a:rPr>
              <a:t>lại</a:t>
            </a:r>
            <a:endParaRPr lang="en-US" sz="2800" b="1" dirty="0">
              <a:solidFill>
                <a:srgbClr val="17479D"/>
              </a:solidFill>
              <a:latin typeface="+mj-lt"/>
            </a:endParaRPr>
          </a:p>
        </p:txBody>
      </p:sp>
    </p:spTree>
    <p:custDataLst>
      <p:tags r:id="rId1"/>
    </p:custDataLst>
    <p:extLst>
      <p:ext uri="{BB962C8B-B14F-4D97-AF65-F5344CB8AC3E}">
        <p14:creationId xmlns:p14="http://schemas.microsoft.com/office/powerpoint/2010/main" val="8546125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p:cNvPicPr>
            <a:picLocks noChangeAspect="1"/>
          </p:cNvPicPr>
          <p:nvPr/>
        </p:nvPicPr>
        <p:blipFill>
          <a:blip r:embed="rId3" cstate="screen"/>
          <a:stretch>
            <a:fillRect/>
          </a:stretch>
        </p:blipFill>
        <p:spPr>
          <a:xfrm rot="16200000" flipV="1">
            <a:off x="2637125" y="-2667000"/>
            <a:ext cx="6858000" cy="12192000"/>
          </a:xfrm>
          <a:prstGeom prst="rect">
            <a:avLst/>
          </a:prstGeom>
        </p:spPr>
      </p:pic>
      <p:sp>
        <p:nvSpPr>
          <p:cNvPr id="21" name="20"/>
          <p:cNvSpPr/>
          <p:nvPr/>
        </p:nvSpPr>
        <p:spPr>
          <a:xfrm>
            <a:off x="4275390" y="2197892"/>
            <a:ext cx="5332043" cy="2462213"/>
          </a:xfrm>
          <a:prstGeom prst="rect">
            <a:avLst/>
          </a:prstGeom>
          <a:noFill/>
          <a:ln>
            <a:noFill/>
          </a:ln>
        </p:spPr>
        <p:txBody>
          <a:bodyPr vert="horz" wrap="square" lIns="0" tIns="0" rIns="0" bIns="0" numCol="1" anchor="t" anchorCtr="0"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a:ea typeface="Arial-Rounded"/>
                <a:cs typeface="Times New Roman" panose="02020603050405020304"/>
              </a:rPr>
              <a:t>CỦNG CỐ BÀI HỌC</a:t>
            </a:r>
          </a:p>
        </p:txBody>
      </p:sp>
      <p:pic>
        <p:nvPicPr>
          <p:cNvPr id="18" name="Picture 2" descr="Kết nối tri thức với cuộc số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0" y="6557554"/>
            <a:ext cx="12194509" cy="328254"/>
            <a:chOff x="0" y="6557554"/>
            <a:chExt cx="12194509" cy="328254"/>
          </a:xfrm>
        </p:grpSpPr>
        <p:sp>
          <p:nvSpPr>
            <p:cNvPr id="15" name="Rectangle 14"/>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Arial-Rounded"/>
                <a:cs typeface="+mn-cs"/>
              </a:endParaRPr>
            </a:p>
          </p:txBody>
        </p:sp>
        <p:sp>
          <p:nvSpPr>
            <p:cNvPr id="20" name="Rectangle 19"/>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Arial-Rounded"/>
                <a:cs typeface="+mn-cs"/>
              </a:endParaRPr>
            </a:p>
          </p:txBody>
        </p:sp>
        <p:sp>
          <p:nvSpPr>
            <p:cNvPr id="22" name="Rectangle 21"/>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Arial-Rounded"/>
                <a:cs typeface="+mn-cs"/>
              </a:endParaRPr>
            </a:p>
          </p:txBody>
        </p:sp>
        <p:sp>
          <p:nvSpPr>
            <p:cNvPr id="23" name="Rectangle 22"/>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Arial-Rounded"/>
                <a:cs typeface="+mn-cs"/>
              </a:endParaRPr>
            </a:p>
          </p:txBody>
        </p:sp>
        <p:sp>
          <p:nvSpPr>
            <p:cNvPr id="24" name="Rectangle 23"/>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Arial-Rounded"/>
                <a:cs typeface="+mn-cs"/>
              </a:endParaRPr>
            </a:p>
          </p:txBody>
        </p:sp>
      </p:grpSp>
      <p:pic>
        <p:nvPicPr>
          <p:cNvPr id="25" name="18"/>
          <p:cNvPicPr>
            <a:picLocks noChangeAspect="1"/>
          </p:cNvPicPr>
          <p:nvPr/>
        </p:nvPicPr>
        <p:blipFill rotWithShape="1">
          <a:blip r:embed="rId5" cstate="screen"/>
          <a:srcRect/>
          <a:stretch>
            <a:fillRect/>
          </a:stretch>
        </p:blipFill>
        <p:spPr>
          <a:xfrm>
            <a:off x="9714797" y="3429000"/>
            <a:ext cx="2263295" cy="3827929"/>
          </a:xfrm>
          <a:prstGeom prst="rect">
            <a:avLst/>
          </a:prstGeom>
        </p:spPr>
      </p:pic>
      <p:sp>
        <p:nvSpPr>
          <p:cNvPr id="5" name="Rectangle: Rounded Corners 4"/>
          <p:cNvSpPr/>
          <p:nvPr/>
        </p:nvSpPr>
        <p:spPr>
          <a:xfrm>
            <a:off x="-29682" y="5927821"/>
            <a:ext cx="3668232" cy="930349"/>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Arial-Rounded"/>
                <a:cs typeface="+mn-cs"/>
              </a:rPr>
              <a:t>Liên</a:t>
            </a:r>
            <a:r>
              <a:rPr kumimoji="0" lang="en-US" sz="1800" b="0" i="0" u="none" strike="noStrike" kern="1200" cap="none" spc="0" normalizeH="0" baseline="0" noProof="0" dirty="0">
                <a:ln>
                  <a:noFill/>
                </a:ln>
                <a:solidFill>
                  <a:prstClr val="black"/>
                </a:solidFill>
                <a:effectLst/>
                <a:uLnTx/>
                <a:uFillTx/>
                <a:latin typeface="Calibri" panose="020F0502020204030204"/>
                <a:ea typeface="Arial-Rounded"/>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Arial-Rounded"/>
                <a:cs typeface="+mn-cs"/>
              </a:rPr>
              <a:t>hệ</a:t>
            </a:r>
            <a:r>
              <a:rPr kumimoji="0" lang="en-US" sz="1800" b="0" i="0" u="none" strike="noStrike" kern="1200" cap="none" spc="0" normalizeH="0" baseline="0" noProof="0" dirty="0">
                <a:ln>
                  <a:noFill/>
                </a:ln>
                <a:solidFill>
                  <a:prstClr val="black"/>
                </a:solidFill>
                <a:effectLst/>
                <a:uLnTx/>
                <a:uFillTx/>
                <a:latin typeface="Calibri" panose="020F0502020204030204"/>
                <a:ea typeface="Arial-Rounded"/>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Arial-Rounded"/>
                <a:cs typeface="+mn-cs"/>
              </a:rPr>
              <a:t>giáo</a:t>
            </a:r>
            <a:r>
              <a:rPr kumimoji="0" lang="en-US" sz="1800" b="0" i="0" u="none" strike="noStrike" kern="1200" cap="none" spc="0" normalizeH="0" baseline="0" noProof="0" dirty="0">
                <a:ln>
                  <a:noFill/>
                </a:ln>
                <a:solidFill>
                  <a:prstClr val="black"/>
                </a:solidFill>
                <a:effectLst/>
                <a:uLnTx/>
                <a:uFillTx/>
                <a:latin typeface="Calibri" panose="020F0502020204030204"/>
                <a:ea typeface="Arial-Rounded"/>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Arial-Rounded"/>
                <a:cs typeface="+mn-cs"/>
              </a:rPr>
              <a:t>án</a:t>
            </a:r>
            <a:r>
              <a:rPr kumimoji="0" lang="en-US" sz="1800" b="0" i="0" u="none" strike="noStrike" kern="1200" cap="none" spc="0" normalizeH="0" baseline="0" noProof="0" dirty="0">
                <a:ln>
                  <a:noFill/>
                </a:ln>
                <a:solidFill>
                  <a:prstClr val="black"/>
                </a:solidFill>
                <a:effectLst/>
                <a:uLnTx/>
                <a:uFillTx/>
                <a:latin typeface="Calibri" panose="020F0502020204030204"/>
                <a:ea typeface="Arial-Rounded"/>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Arial-Rounded"/>
                <a:cs typeface="+mn-cs"/>
              </a:rPr>
              <a:t>FB: </a:t>
            </a:r>
            <a:r>
              <a:rPr kumimoji="0" lang="en-US" sz="1800" b="0" i="0" u="none" strike="noStrike" kern="1200" cap="none" spc="0" normalizeH="0" baseline="0" noProof="0" dirty="0" err="1">
                <a:ln>
                  <a:noFill/>
                </a:ln>
                <a:solidFill>
                  <a:prstClr val="black"/>
                </a:solidFill>
                <a:effectLst/>
                <a:uLnTx/>
                <a:uFillTx/>
                <a:latin typeface="Calibri" panose="020F0502020204030204"/>
                <a:ea typeface="Arial-Rounded"/>
                <a:cs typeface="+mn-cs"/>
              </a:rPr>
              <a:t>Hương</a:t>
            </a:r>
            <a:r>
              <a:rPr kumimoji="0" lang="en-US" sz="1800" b="0" i="0" u="none" strike="noStrike" kern="1200" cap="none" spc="0" normalizeH="0" baseline="0" noProof="0" dirty="0">
                <a:ln>
                  <a:noFill/>
                </a:ln>
                <a:solidFill>
                  <a:prstClr val="black"/>
                </a:solidFill>
                <a:effectLst/>
                <a:uLnTx/>
                <a:uFillTx/>
                <a:latin typeface="Calibri" panose="020F0502020204030204"/>
                <a:ea typeface="Arial-Rounded"/>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Arial-Rounded"/>
                <a:cs typeface="+mn-cs"/>
              </a:rPr>
              <a:t>Thảo</a:t>
            </a:r>
            <a:endParaRPr kumimoji="0" lang="en-US" sz="1800" b="0" i="0" u="none" strike="noStrike" kern="1200" cap="none" spc="0" normalizeH="0" baseline="0" noProof="0" dirty="0">
              <a:ln>
                <a:noFill/>
              </a:ln>
              <a:solidFill>
                <a:prstClr val="black"/>
              </a:solidFill>
              <a:effectLst/>
              <a:uLnTx/>
              <a:uFillTx/>
              <a:latin typeface="Calibri" panose="020F0502020204030204"/>
              <a:ea typeface="Arial-Rounded"/>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Arial-Rounded"/>
                <a:cs typeface="+mn-cs"/>
              </a:rPr>
              <a:t>Gmail: tranthao121006@gmail.com</a:t>
            </a:r>
          </a:p>
        </p:txBody>
      </p:sp>
      <p:sp>
        <p:nvSpPr>
          <p:cNvPr id="2" name="Content Placeholder 1"/>
          <p:cNvSpPr>
            <a:spLocks noGrp="1"/>
          </p:cNvSpPr>
          <p:nvPr>
            <p:ph sz="half" idx="1"/>
          </p:nvPr>
        </p:nvSpPr>
        <p:spPr/>
        <p:txBody>
          <a:bodyPr/>
          <a:lstStyle/>
          <a:p>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by="(-#ppt_w*2)" calcmode="lin" valueType="num">
                                      <p:cBhvr rctx="PPT">
                                        <p:cTn id="7" dur="300" autoRev="1" fill="hold">
                                          <p:stCondLst>
                                            <p:cond delay="0"/>
                                          </p:stCondLst>
                                        </p:cTn>
                                        <p:tgtEl>
                                          <p:spTgt spid="21"/>
                                        </p:tgtEl>
                                        <p:attrNameLst>
                                          <p:attrName>ppt_w</p:attrName>
                                        </p:attrNameLst>
                                      </p:cBhvr>
                                    </p:anim>
                                    <p:anim by="(#ppt_w*0.50)" calcmode="lin" valueType="num">
                                      <p:cBhvr>
                                        <p:cTn id="8" dur="300" decel="50000" autoRev="1" fill="hold">
                                          <p:stCondLst>
                                            <p:cond delay="0"/>
                                          </p:stCondLst>
                                        </p:cTn>
                                        <p:tgtEl>
                                          <p:spTgt spid="21"/>
                                        </p:tgtEl>
                                        <p:attrNameLst>
                                          <p:attrName>ppt_x</p:attrName>
                                        </p:attrNameLst>
                                      </p:cBhvr>
                                    </p:anim>
                                    <p:anim from="(-#ppt_h/2)" to="(#ppt_y)" calcmode="lin" valueType="num">
                                      <p:cBhvr>
                                        <p:cTn id="9" dur="600" fill="hold">
                                          <p:stCondLst>
                                            <p:cond delay="0"/>
                                          </p:stCondLst>
                                        </p:cTn>
                                        <p:tgtEl>
                                          <p:spTgt spid="21"/>
                                        </p:tgtEl>
                                        <p:attrNameLst>
                                          <p:attrName>ppt_y</p:attrName>
                                        </p:attrNameLst>
                                      </p:cBhvr>
                                    </p:anim>
                                    <p:animRot by="21600000">
                                      <p:cBhvr>
                                        <p:cTn id="10" dur="600" fill="hold">
                                          <p:stCondLst>
                                            <p:cond delay="0"/>
                                          </p:stCondLst>
                                        </p:cTn>
                                        <p:tgtEl>
                                          <p:spTgt spid="21"/>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5" grpId="0" bldLvl="0" animBg="1"/>
      <p:bldP spid="5"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13000" b="-13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63871" y="2469794"/>
            <a:ext cx="4912684" cy="4339219"/>
          </a:xfrm>
          <a:prstGeom prst="rect">
            <a:avLst/>
          </a:prstGeom>
        </p:spPr>
      </p:pic>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42032" y="2231345"/>
            <a:ext cx="2529526" cy="4313867"/>
          </a:xfrm>
          <a:prstGeom prst="rect">
            <a:avLst/>
          </a:prstGeom>
        </p:spPr>
      </p:pic>
      <p:pic>
        <p:nvPicPr>
          <p:cNvPr id="6" name="Picture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0531974">
            <a:off x="4757610" y="-2056386"/>
            <a:ext cx="1126483" cy="1009813"/>
          </a:xfrm>
          <a:prstGeom prst="rect">
            <a:avLst/>
          </a:prstGeom>
        </p:spPr>
      </p:pic>
      <p:pic>
        <p:nvPicPr>
          <p:cNvPr id="8" name="Am-thanh-that-vo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74955" y="-1397920"/>
            <a:ext cx="609600" cy="609600"/>
          </a:xfrm>
          <a:prstGeom prst="rect">
            <a:avLst/>
          </a:prstGeom>
        </p:spPr>
      </p:pic>
      <p:grpSp>
        <p:nvGrpSpPr>
          <p:cNvPr id="12" name="Group 11"/>
          <p:cNvGrpSpPr/>
          <p:nvPr/>
        </p:nvGrpSpPr>
        <p:grpSpPr>
          <a:xfrm>
            <a:off x="7132139" y="154298"/>
            <a:ext cx="4336026" cy="2315496"/>
            <a:chOff x="7132139" y="154298"/>
            <a:chExt cx="4336026" cy="2315496"/>
          </a:xfrm>
        </p:grpSpPr>
        <p:sp>
          <p:nvSpPr>
            <p:cNvPr id="10" name="Rounded Rectangle 9"/>
            <p:cNvSpPr/>
            <p:nvPr/>
          </p:nvSpPr>
          <p:spPr>
            <a:xfrm>
              <a:off x="7132139" y="154298"/>
              <a:ext cx="4336026" cy="2315496"/>
            </a:xfrm>
            <a:prstGeom prst="roundRect">
              <a:avLst/>
            </a:prstGeom>
            <a:solidFill>
              <a:srgbClr val="EB701D"/>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p:cNvSpPr txBox="1"/>
            <p:nvPr/>
          </p:nvSpPr>
          <p:spPr>
            <a:xfrm>
              <a:off x="7237728" y="841750"/>
              <a:ext cx="412484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charset="0"/>
                  <a:ea typeface="+mn-ea"/>
                  <a:cs typeface="+mn-cs"/>
                </a:rPr>
                <a:t>Sai </a:t>
              </a:r>
              <a:r>
                <a:rPr kumimoji="0" lang="en-US" sz="5400" b="0" i="0" u="none" strike="noStrike" kern="1200" cap="none" spc="0" normalizeH="0" baseline="0" noProof="0" dirty="0" err="1">
                  <a:ln>
                    <a:solidFill>
                      <a:prstClr val="black">
                        <a:lumMod val="95000"/>
                        <a:lumOff val="5000"/>
                      </a:prstClr>
                    </a:solidFill>
                  </a:ln>
                  <a:solidFill>
                    <a:prstClr val="white"/>
                  </a:solidFill>
                  <a:effectLst/>
                  <a:uLnTx/>
                  <a:uFillTx/>
                  <a:latin typeface="iCiel Cadena" panose="02000503000000020004" charset="0"/>
                  <a:ea typeface="+mn-ea"/>
                  <a:cs typeface="+mn-cs"/>
                </a:rPr>
                <a:t>mất</a:t>
              </a: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charset="0"/>
                  <a:ea typeface="+mn-ea"/>
                  <a:cs typeface="+mn-cs"/>
                </a:rPr>
                <a:t> </a:t>
              </a:r>
              <a:r>
                <a:rPr kumimoji="0" lang="en-US" sz="5400" b="0" i="0" u="none" strike="noStrike" kern="1200" cap="none" spc="0" normalizeH="0" baseline="0" noProof="0" dirty="0" err="1">
                  <a:ln>
                    <a:solidFill>
                      <a:prstClr val="black">
                        <a:lumMod val="95000"/>
                        <a:lumOff val="5000"/>
                      </a:prstClr>
                    </a:solidFill>
                  </a:ln>
                  <a:solidFill>
                    <a:prstClr val="white"/>
                  </a:solidFill>
                  <a:effectLst/>
                  <a:uLnTx/>
                  <a:uFillTx/>
                  <a:latin typeface="iCiel Cadena" panose="02000503000000020004" charset="0"/>
                  <a:ea typeface="+mn-ea"/>
                  <a:cs typeface="+mn-cs"/>
                </a:rPr>
                <a:t>rồi</a:t>
              </a: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charset="0"/>
                  <a:ea typeface="+mn-ea"/>
                  <a:cs typeface="+mn-cs"/>
                </a:rPr>
                <a:t>!!!</a:t>
              </a:r>
            </a:p>
          </p:txBody>
        </p:sp>
      </p:grpSp>
      <p:pic>
        <p:nvPicPr>
          <p:cNvPr id="16" name="Picture 15">
            <a:hlinkClick r:id="rId12" action="ppaction://hlinksldjump"/>
          </p:cNvPr>
          <p:cNvPicPr>
            <a:picLocks noChangeAspect="1"/>
          </p:cNvPicPr>
          <p:nvPr/>
        </p:nvPicPr>
        <p:blipFill rotWithShape="1">
          <a:blip r:embed="rId13" cstate="print">
            <a:extLst>
              <a:ext uri="{28A0092B-C50C-407E-A947-70E740481C1C}">
                <a14:useLocalDpi xmlns:a14="http://schemas.microsoft.com/office/drawing/2010/main" val="0"/>
              </a:ext>
            </a:extLst>
          </a:blip>
          <a:srcRect l="72252" b="60799"/>
          <a:stretch/>
        </p:blipFill>
        <p:spPr>
          <a:xfrm flipH="1">
            <a:off x="-8755" y="5207669"/>
            <a:ext cx="1752296" cy="1650331"/>
          </a:xfrm>
          <a:prstGeom prst="rect">
            <a:avLst/>
          </a:prstGeom>
        </p:spPr>
      </p:pic>
      <p:pic>
        <p:nvPicPr>
          <p:cNvPr id="4" name="Tieng-bup-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220733" y="-1551480"/>
            <a:ext cx="609600" cy="609600"/>
          </a:xfrm>
          <a:prstGeom prst="rect">
            <a:avLst/>
          </a:prstGeom>
        </p:spPr>
      </p:pic>
    </p:spTree>
    <p:extLst>
      <p:ext uri="{BB962C8B-B14F-4D97-AF65-F5344CB8AC3E}">
        <p14:creationId xmlns:p14="http://schemas.microsoft.com/office/powerpoint/2010/main" val="40738385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1.66667E-6 -2.59259E-6 L -0.00169 0.55486 " pathEditMode="relative" rAng="0" ptsTypes="AA">
                                      <p:cBhvr>
                                        <p:cTn id="6" dur="1000" fill="hold"/>
                                        <p:tgtEl>
                                          <p:spTgt spid="6"/>
                                        </p:tgtEl>
                                        <p:attrNameLst>
                                          <p:attrName>ppt_x</p:attrName>
                                          <p:attrName>ppt_y</p:attrName>
                                        </p:attrNameLst>
                                      </p:cBhvr>
                                      <p:rCtr x="-91" y="27731"/>
                                    </p:animMotion>
                                  </p:childTnLst>
                                </p:cTn>
                              </p:par>
                              <p:par>
                                <p:cTn id="7" presetID="1" presetClass="mediacall" presetSubtype="0" fill="hold" nodeType="withEffect">
                                  <p:stCondLst>
                                    <p:cond delay="0"/>
                                  </p:stCondLst>
                                  <p:childTnLst>
                                    <p:cmd type="call" cmd="playFrom(0.0)">
                                      <p:cBhvr>
                                        <p:cTn id="8" dur="384" fill="hold"/>
                                        <p:tgtEl>
                                          <p:spTgt spid="4"/>
                                        </p:tgtEl>
                                      </p:cBhvr>
                                    </p:cmd>
                                  </p:childTnLst>
                                </p:cTn>
                              </p:par>
                            </p:childTnLst>
                          </p:cTn>
                        </p:par>
                        <p:par>
                          <p:cTn id="9" fill="hold">
                            <p:stCondLst>
                              <p:cond delay="1000"/>
                            </p:stCondLst>
                            <p:childTnLst>
                              <p:par>
                                <p:cTn id="10" presetID="1" presetClass="exit" presetSubtype="0" fill="hold" nodeType="afterEffect">
                                  <p:stCondLst>
                                    <p:cond delay="0"/>
                                  </p:stCondLst>
                                  <p:childTnLst>
                                    <p:set>
                                      <p:cBhvr>
                                        <p:cTn id="11" dur="1" fill="hold">
                                          <p:stCondLst>
                                            <p:cond delay="0"/>
                                          </p:stCondLst>
                                        </p:cTn>
                                        <p:tgtEl>
                                          <p:spTgt spid="6"/>
                                        </p:tgtEl>
                                        <p:attrNameLst>
                                          <p:attrName>style.visibility</p:attrName>
                                        </p:attrNameLst>
                                      </p:cBhvr>
                                      <p:to>
                                        <p:strVal val="hidden"/>
                                      </p:to>
                                    </p:set>
                                  </p:childTnLst>
                                </p:cTn>
                              </p:par>
                              <p:par>
                                <p:cTn id="12" presetID="1" presetClass="exit" presetSubtype="0" fill="hold" nodeType="withEffect">
                                  <p:stCondLst>
                                    <p:cond delay="0"/>
                                  </p:stCondLst>
                                  <p:childTnLst>
                                    <p:set>
                                      <p:cBhvr>
                                        <p:cTn id="13" dur="1" fill="hold">
                                          <p:stCondLst>
                                            <p:cond delay="499"/>
                                          </p:stCondLst>
                                        </p:cTn>
                                        <p:tgtEl>
                                          <p:spTgt spid="3"/>
                                        </p:tgtEl>
                                        <p:attrNameLst>
                                          <p:attrName>style.visibility</p:attrName>
                                        </p:attrNameLst>
                                      </p:cBhvr>
                                      <p:to>
                                        <p:strVal val="hidden"/>
                                      </p:to>
                                    </p:set>
                                  </p:childTnLst>
                                </p:cTn>
                              </p:par>
                              <p:par>
                                <p:cTn id="14" presetID="16" presetClass="entr" presetSubtype="21"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1250"/>
                                        <p:tgtEl>
                                          <p:spTgt spid="12"/>
                                        </p:tgtEl>
                                      </p:cBhvr>
                                    </p:animEffect>
                                  </p:childTnLst>
                                </p:cTn>
                              </p:par>
                            </p:childTnLst>
                          </p:cTn>
                        </p:par>
                        <p:par>
                          <p:cTn id="17" fill="hold">
                            <p:stCondLst>
                              <p:cond delay="2250"/>
                            </p:stCondLst>
                            <p:childTnLst>
                              <p:par>
                                <p:cTn id="18" presetID="14" presetClass="entr" presetSubtype="1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10"/>
                                        <p:tgtEl>
                                          <p:spTgt spid="2"/>
                                        </p:tgtEl>
                                      </p:cBhvr>
                                    </p:animEffect>
                                  </p:childTnLst>
                                </p:cTn>
                              </p:par>
                              <p:par>
                                <p:cTn id="21" presetID="1" presetClass="mediacall" presetSubtype="0" fill="hold" nodeType="withEffect">
                                  <p:stCondLst>
                                    <p:cond delay="0"/>
                                  </p:stCondLst>
                                  <p:childTnLst>
                                    <p:cmd type="call" cmd="playFrom(0.0)">
                                      <p:cBhvr>
                                        <p:cTn id="22" dur="6994" fill="hold"/>
                                        <p:tgtEl>
                                          <p:spTgt spid="8"/>
                                        </p:tgtEl>
                                      </p:cBhvr>
                                    </p:cmd>
                                  </p:childTnLst>
                                </p:cTn>
                              </p:par>
                              <p:par>
                                <p:cTn id="23" presetID="10"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8"/>
                </p:tgtEl>
              </p:cMediaNode>
            </p:audio>
            <p:audio>
              <p:cMediaNode vol="80000">
                <p:cTn id="27" fill="hold" display="0">
                  <p:stCondLst>
                    <p:cond delay="indefinite"/>
                  </p:stCondLst>
                  <p:endCondLst>
                    <p:cond evt="onStopAudio" delay="0">
                      <p:tgtEl>
                        <p:sldTgt/>
                      </p:tgtEl>
                    </p:cond>
                  </p:endCondLst>
                </p:cTn>
                <p:tgtEl>
                  <p:spTgt spid="4"/>
                </p:tgtEl>
              </p:cMediaNode>
            </p:audio>
            <p:seq concurrent="1" nextAc="seek">
              <p:cTn id="28" restart="whenNotActive" fill="hold" evtFilter="cancelBubble" nodeType="interactiveSeq">
                <p:stCondLst>
                  <p:cond evt="onClick" delay="0">
                    <p:tgtEl>
                      <p:spTgt spid="16"/>
                    </p:tgtEl>
                  </p:cond>
                </p:stCondLst>
                <p:endSync evt="end" delay="0">
                  <p:rtn val="all"/>
                </p:endSync>
                <p:childTnLst>
                  <p:par>
                    <p:cTn id="29" fill="hold">
                      <p:stCondLst>
                        <p:cond delay="0"/>
                      </p:stCondLst>
                      <p:childTnLst>
                        <p:par>
                          <p:cTn id="30" fill="hold">
                            <p:stCondLst>
                              <p:cond delay="0"/>
                            </p:stCondLst>
                            <p:childTnLst>
                              <p:par>
                                <p:cTn id="31" presetID="26" presetClass="emph" presetSubtype="0" fill="hold" nodeType="clickEffect">
                                  <p:stCondLst>
                                    <p:cond delay="0"/>
                                  </p:stCondLst>
                                  <p:childTnLst>
                                    <p:animEffect transition="out" filter="fade">
                                      <p:cBhvr>
                                        <p:cTn id="32" dur="500" tmFilter="0, 0; .2, .5; .8, .5; 1, 0"/>
                                        <p:tgtEl>
                                          <p:spTgt spid="16"/>
                                        </p:tgtEl>
                                      </p:cBhvr>
                                    </p:animEffect>
                                    <p:animScale>
                                      <p:cBhvr>
                                        <p:cTn id="33" dur="250" autoRev="1" fill="hold"/>
                                        <p:tgtEl>
                                          <p:spTgt spid="16"/>
                                        </p:tgtEl>
                                      </p:cBhvr>
                                      <p:by x="105000" y="105000"/>
                                    </p:animScale>
                                  </p:childTnLst>
                                  <p:subTnLst>
                                    <p:audio>
                                      <p:cMediaNode>
                                        <p:cTn display="0" masterRel="sameClick">
                                          <p:stCondLst>
                                            <p:cond evt="begin" delay="0">
                                              <p:tn val="31"/>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16"/>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4949" y="-126077"/>
            <a:ext cx="3143250" cy="2381250"/>
          </a:xfrm>
          <a:prstGeom prst="ellipse">
            <a:avLst/>
          </a:prstGeom>
          <a:ln>
            <a:noFill/>
          </a:ln>
          <a:effectLst>
            <a:softEdge rad="112500"/>
          </a:effectLst>
        </p:spPr>
      </p:pic>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459" b="100000" l="0" r="100000"/>
                    </a14:imgEffect>
                  </a14:imgLayer>
                </a14:imgProps>
              </a:ext>
              <a:ext uri="{28A0092B-C50C-407E-A947-70E740481C1C}">
                <a14:useLocalDpi xmlns:a14="http://schemas.microsoft.com/office/drawing/2010/main" val="0"/>
              </a:ext>
            </a:extLst>
          </a:blip>
          <a:stretch>
            <a:fillRect/>
          </a:stretch>
        </p:blipFill>
        <p:spPr>
          <a:xfrm>
            <a:off x="5562600" y="1447800"/>
            <a:ext cx="4648200" cy="2076450"/>
          </a:xfrm>
          <a:prstGeom prst="rect">
            <a:avLst/>
          </a:prstGeom>
        </p:spPr>
      </p:pic>
      <p:pic>
        <p:nvPicPr>
          <p:cNvPr id="9" name="Picture 8"/>
          <p:cNvPicPr>
            <a:picLocks noChangeAspect="1"/>
          </p:cNvPicPr>
          <p:nvPr/>
        </p:nvPicPr>
        <p:blipFill rotWithShape="1">
          <a:blip r:embed="rId5">
            <a:extLst>
              <a:ext uri="{BEBA8EAE-BF5A-486C-A8C5-ECC9F3942E4B}">
                <a14:imgProps xmlns:a14="http://schemas.microsoft.com/office/drawing/2010/main">
                  <a14:imgLayer r:embed="rId6">
                    <a14:imgEffect>
                      <a14:backgroundRemoval t="0" b="93917" l="3750" r="98667">
                        <a14:foregroundMark x1="44333" y1="17167" x2="45167" y2="20583"/>
                        <a14:foregroundMark x1="50167" y1="19167" x2="49833" y2="22250"/>
                        <a14:foregroundMark x1="39917" y1="30917" x2="40083" y2="34750"/>
                        <a14:foregroundMark x1="42750" y1="36583" x2="45333" y2="36583"/>
                        <a14:foregroundMark x1="49583" y1="40000" x2="48583" y2="42667"/>
                        <a14:foregroundMark x1="43500" y1="24667" x2="47167" y2="23000"/>
                        <a14:foregroundMark x1="61333" y1="19417" x2="62500" y2="23000"/>
                        <a14:foregroundMark x1="69000" y1="17583" x2="66750" y2="21833"/>
                        <a14:foregroundMark x1="72667" y1="21417" x2="71000" y2="25083"/>
                        <a14:foregroundMark x1="65167" y1="24250" x2="68000" y2="26250"/>
                        <a14:foregroundMark x1="72417" y1="27667" x2="74417" y2="27667"/>
                        <a14:foregroundMark x1="84167" y1="40167" x2="82083" y2="44667"/>
                        <a14:foregroundMark x1="82083" y1="47667" x2="85333" y2="48250"/>
                        <a14:foregroundMark x1="75833" y1="46250" x2="77250" y2="48500"/>
                        <a14:foregroundMark x1="65333" y1="60000" x2="68417" y2="61000"/>
                        <a14:foregroundMark x1="20500" y1="32333" x2="21083" y2="35750"/>
                        <a14:foregroundMark x1="10833" y1="34167" x2="16500" y2="34917"/>
                        <a14:foregroundMark x1="16833" y1="38583" x2="18250" y2="42250"/>
                        <a14:foregroundMark x1="18500" y1="46833" x2="21333" y2="45833"/>
                        <a14:foregroundMark x1="29000" y1="55167" x2="30000" y2="52917"/>
                        <a14:foregroundMark x1="25167" y1="62833" x2="27750" y2="66250"/>
                        <a14:foregroundMark x1="35833" y1="76000" x2="38250" y2="76000"/>
                        <a14:foregroundMark x1="38083" y1="83417" x2="36083" y2="87250"/>
                        <a14:foregroundMark x1="21750" y1="88500" x2="26000" y2="88500"/>
                        <a14:foregroundMark x1="11833" y1="83667" x2="12250" y2="86667"/>
                        <a14:foregroundMark x1="43750" y1="89500" x2="46750" y2="90500"/>
                        <a14:foregroundMark x1="70583" y1="79833" x2="70000" y2="83833"/>
                        <a14:foregroundMark x1="73250" y1="86667" x2="70833" y2="88083"/>
                        <a14:foregroundMark x1="78083" y1="76000" x2="81333" y2="77333"/>
                        <a14:foregroundMark x1="72833" y1="68250" x2="75250" y2="71333"/>
                        <a14:foregroundMark x1="81500" y1="88667" x2="83333" y2="92500"/>
                      </a14:backgroundRemoval>
                    </a14:imgEffect>
                  </a14:imgLayer>
                </a14:imgProps>
              </a:ext>
              <a:ext uri="{28A0092B-C50C-407E-A947-70E740481C1C}">
                <a14:useLocalDpi xmlns:a14="http://schemas.microsoft.com/office/drawing/2010/main" val="0"/>
              </a:ext>
            </a:extLst>
          </a:blip>
          <a:srcRect l="8824" t="15000" r="13235" b="5000"/>
          <a:stretch/>
        </p:blipFill>
        <p:spPr>
          <a:xfrm>
            <a:off x="7886700" y="200891"/>
            <a:ext cx="4038600" cy="3657600"/>
          </a:xfrm>
          <a:prstGeom prst="rect">
            <a:avLst/>
          </a:prstGeom>
        </p:spPr>
      </p:pic>
      <p:pic>
        <p:nvPicPr>
          <p:cNvPr id="10" name="Picture 9"/>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692" b="99769" l="10000" r="95769"/>
                    </a14:imgEffect>
                  </a14:imgLayer>
                </a14:imgProps>
              </a:ext>
              <a:ext uri="{28A0092B-C50C-407E-A947-70E740481C1C}">
                <a14:useLocalDpi xmlns:a14="http://schemas.microsoft.com/office/drawing/2010/main" val="0"/>
              </a:ext>
            </a:extLst>
          </a:blip>
          <a:srcRect l="7936" r="4762"/>
          <a:stretch/>
        </p:blipFill>
        <p:spPr>
          <a:xfrm>
            <a:off x="0" y="457200"/>
            <a:ext cx="2625436" cy="2367395"/>
          </a:xfrm>
          <a:prstGeom prst="rect">
            <a:avLst/>
          </a:prstGeom>
        </p:spPr>
      </p:pic>
      <p:pic>
        <p:nvPicPr>
          <p:cNvPr id="11" name="Picture 10"/>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658250" y="2772301"/>
            <a:ext cx="1048683" cy="812738"/>
          </a:xfrm>
          <a:prstGeom prst="rect">
            <a:avLst/>
          </a:prstGeom>
        </p:spPr>
      </p:pic>
      <p:pic>
        <p:nvPicPr>
          <p:cNvPr id="12" name="Picture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3511" y="2209800"/>
            <a:ext cx="1039920" cy="914400"/>
          </a:xfrm>
          <a:prstGeom prst="rect">
            <a:avLst/>
          </a:prstGeom>
        </p:spPr>
      </p:pic>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92758" y="2180359"/>
            <a:ext cx="1039920" cy="1248641"/>
          </a:xfrm>
          <a:prstGeom prst="rect">
            <a:avLst/>
          </a:prstGeom>
        </p:spPr>
      </p:pic>
      <p:pic>
        <p:nvPicPr>
          <p:cNvPr id="14" name="Picture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40761" y="2115469"/>
            <a:ext cx="1039920" cy="1008731"/>
          </a:xfrm>
          <a:prstGeom prst="rect">
            <a:avLst/>
          </a:prstGeom>
        </p:spPr>
      </p:pic>
      <p:pic>
        <p:nvPicPr>
          <p:cNvPr id="15" name="Picture 1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550199" y="2313474"/>
            <a:ext cx="1257300" cy="1825336"/>
          </a:xfrm>
          <a:prstGeom prst="rect">
            <a:avLst/>
          </a:prstGeom>
        </p:spPr>
      </p:pic>
      <p:pic>
        <p:nvPicPr>
          <p:cNvPr id="16" name="Picture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759272" y="2646730"/>
            <a:ext cx="1137329" cy="915213"/>
          </a:xfrm>
          <a:prstGeom prst="rect">
            <a:avLst/>
          </a:prstGeom>
        </p:spPr>
      </p:pic>
      <p:pic>
        <p:nvPicPr>
          <p:cNvPr id="17" name="Picture 16"/>
          <p:cNvPicPr>
            <a:picLocks noChangeAspect="1"/>
          </p:cNvPicPr>
          <p:nvPr/>
        </p:nvPicPr>
        <p:blipFill>
          <a:blip r:embed="rId13" cstate="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648199" y="4458566"/>
            <a:ext cx="1753077" cy="1219200"/>
          </a:xfrm>
          <a:prstGeom prst="rect">
            <a:avLst/>
          </a:prstGeom>
        </p:spPr>
      </p:pic>
      <p:pic>
        <p:nvPicPr>
          <p:cNvPr id="18" name="Picture 17"/>
          <p:cNvPicPr>
            <a:picLocks noChangeAspect="1"/>
          </p:cNvPicPr>
          <p:nvPr/>
        </p:nvPicPr>
        <p:blipFill>
          <a:blip r:embed="rId13" cstate="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105400" y="4492161"/>
            <a:ext cx="1753077" cy="1219200"/>
          </a:xfrm>
          <a:prstGeom prst="rect">
            <a:avLst/>
          </a:prstGeom>
        </p:spPr>
      </p:pic>
      <p:pic>
        <p:nvPicPr>
          <p:cNvPr id="19" name="Picture 18"/>
          <p:cNvPicPr>
            <a:picLocks noChangeAspect="1"/>
          </p:cNvPicPr>
          <p:nvPr/>
        </p:nvPicPr>
        <p:blipFill rotWithShape="1">
          <a:blip r:embed="rId15">
            <a:extLst>
              <a:ext uri="{BEBA8EAE-BF5A-486C-A8C5-ECC9F3942E4B}">
                <a14:imgProps xmlns:a14="http://schemas.microsoft.com/office/drawing/2010/main">
                  <a14:imgLayer r:embed="rId16">
                    <a14:imgEffect>
                      <a14:backgroundRemoval t="10000" b="90000" l="0" r="32889"/>
                    </a14:imgEffect>
                  </a14:imgLayer>
                </a14:imgProps>
              </a:ext>
              <a:ext uri="{28A0092B-C50C-407E-A947-70E740481C1C}">
                <a14:useLocalDpi xmlns:a14="http://schemas.microsoft.com/office/drawing/2010/main" val="0"/>
              </a:ext>
            </a:extLst>
          </a:blip>
          <a:srcRect l="1852" t="35185" r="63490" b="31482"/>
          <a:stretch/>
        </p:blipFill>
        <p:spPr>
          <a:xfrm>
            <a:off x="7769814" y="4881631"/>
            <a:ext cx="1426110" cy="1371600"/>
          </a:xfrm>
          <a:prstGeom prst="rect">
            <a:avLst/>
          </a:prstGeom>
        </p:spPr>
      </p:pic>
      <p:pic>
        <p:nvPicPr>
          <p:cNvPr id="20" name="Picture 19"/>
          <p:cNvPicPr>
            <a:picLocks noChangeAspect="1"/>
          </p:cNvPicPr>
          <p:nvPr/>
        </p:nvPicPr>
        <p:blipFill rotWithShape="1">
          <a:blip r:embed="rId17">
            <a:extLst>
              <a:ext uri="{BEBA8EAE-BF5A-486C-A8C5-ECC9F3942E4B}">
                <a14:imgProps xmlns:a14="http://schemas.microsoft.com/office/drawing/2010/main">
                  <a14:imgLayer r:embed="rId16">
                    <a14:imgEffect>
                      <a14:backgroundRemoval t="1778" b="96000" l="0" r="100000">
                        <a14:foregroundMark x1="42000" y1="55111" x2="48000" y2="66222"/>
                        <a14:foregroundMark x1="47556" y1="51111" x2="51111" y2="64667"/>
                        <a14:foregroundMark x1="55778" y1="48222" x2="55333" y2="64000"/>
                      </a14:backgroundRemoval>
                    </a14:imgEffect>
                  </a14:imgLayer>
                </a14:imgProps>
              </a:ext>
              <a:ext uri="{28A0092B-C50C-407E-A947-70E740481C1C}">
                <a14:useLocalDpi xmlns:a14="http://schemas.microsoft.com/office/drawing/2010/main" val="0"/>
              </a:ext>
            </a:extLst>
          </a:blip>
          <a:srcRect l="34856" t="33318" r="33663" b="31496"/>
          <a:stretch/>
        </p:blipFill>
        <p:spPr>
          <a:xfrm>
            <a:off x="11049000" y="4728834"/>
            <a:ext cx="1295400" cy="1447801"/>
          </a:xfrm>
          <a:prstGeom prst="rect">
            <a:avLst/>
          </a:prstGeom>
        </p:spPr>
      </p:pic>
      <p:pic>
        <p:nvPicPr>
          <p:cNvPr id="21" name="Picture 20"/>
          <p:cNvPicPr>
            <a:picLocks noChangeAspect="1"/>
          </p:cNvPicPr>
          <p:nvPr/>
        </p:nvPicPr>
        <p:blipFill>
          <a:blip r:embed="rId13" cstate="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84018" y="3524250"/>
            <a:ext cx="2438400" cy="2438400"/>
          </a:xfrm>
          <a:prstGeom prst="rect">
            <a:avLst/>
          </a:prstGeom>
        </p:spPr>
      </p:pic>
      <p:pic>
        <p:nvPicPr>
          <p:cNvPr id="22" name="Picture 21"/>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305550" y="29350"/>
            <a:ext cx="1581150" cy="1554718"/>
          </a:xfrm>
          <a:prstGeom prst="ellipse">
            <a:avLst/>
          </a:prstGeom>
          <a:ln>
            <a:noFill/>
          </a:ln>
          <a:effectLst>
            <a:softEdge rad="112500"/>
          </a:effectLst>
        </p:spPr>
      </p:pic>
      <p:pic>
        <p:nvPicPr>
          <p:cNvPr id="23" name="Picture 22"/>
          <p:cNvPicPr>
            <a:picLocks noChangeAspect="1"/>
          </p:cNvPicPr>
          <p:nvPr/>
        </p:nvPicPr>
        <p:blipFill>
          <a:blip r:embed="rId19" cstate="print">
            <a:extLst>
              <a:ext uri="{BEBA8EAE-BF5A-486C-A8C5-ECC9F3942E4B}">
                <a14:imgProps xmlns:a14="http://schemas.microsoft.com/office/drawing/2010/main">
                  <a14:imgLayer r:embed="rId20">
                    <a14:imgEffect>
                      <a14:backgroundRemoval t="5692" b="96000" l="9963" r="89851">
                        <a14:foregroundMark x1="35196" y1="28154" x2="39385" y2="29231"/>
                        <a14:foregroundMark x1="55121" y1="30615" x2="58845" y2="32692"/>
                        <a14:foregroundMark x1="69088" y1="20077" x2="69088" y2="23923"/>
                        <a14:foregroundMark x1="35196" y1="13462" x2="35196" y2="17308"/>
                      </a14:backgroundRemoval>
                    </a14:imgEffect>
                  </a14:imgLayer>
                </a14:imgProps>
              </a:ext>
              <a:ext uri="{28A0092B-C50C-407E-A947-70E740481C1C}">
                <a14:useLocalDpi xmlns:a14="http://schemas.microsoft.com/office/drawing/2010/main" val="0"/>
              </a:ext>
            </a:extLst>
          </a:blip>
          <a:stretch>
            <a:fillRect/>
          </a:stretch>
        </p:blipFill>
        <p:spPr>
          <a:xfrm>
            <a:off x="8691511" y="3858491"/>
            <a:ext cx="2357489" cy="2419350"/>
          </a:xfrm>
          <a:prstGeom prst="rect">
            <a:avLst/>
          </a:prstGeom>
        </p:spPr>
      </p:pic>
      <p:pic>
        <p:nvPicPr>
          <p:cNvPr id="24" name="Picture 23"/>
          <p:cNvPicPr>
            <a:picLocks noChangeAspect="1"/>
          </p:cNvPicPr>
          <p:nvPr/>
        </p:nvPicPr>
        <p:blipFill rotWithShape="1">
          <a:blip r:embed="rId21" cstate="print">
            <a:extLst>
              <a:ext uri="{BEBA8EAE-BF5A-486C-A8C5-ECC9F3942E4B}">
                <a14:imgProps xmlns:a14="http://schemas.microsoft.com/office/drawing/2010/main">
                  <a14:imgLayer r:embed="rId22">
                    <a14:imgEffect>
                      <a14:backgroundRemoval t="10000" b="90000" l="0" r="90000">
                        <a14:foregroundMark x1="39538" y1="17248" x2="37769" y2="28899"/>
                      </a14:backgroundRemoval>
                    </a14:imgEffect>
                  </a14:imgLayer>
                </a14:imgProps>
              </a:ext>
              <a:ext uri="{28A0092B-C50C-407E-A947-70E740481C1C}">
                <a14:useLocalDpi xmlns:a14="http://schemas.microsoft.com/office/drawing/2010/main" val="0"/>
              </a:ext>
            </a:extLst>
          </a:blip>
          <a:srcRect l="2879" t="11468" r="52891" b="10549"/>
          <a:stretch/>
        </p:blipFill>
        <p:spPr>
          <a:xfrm>
            <a:off x="1677769" y="4409208"/>
            <a:ext cx="1398310" cy="1551709"/>
          </a:xfrm>
          <a:prstGeom prst="rect">
            <a:avLst/>
          </a:prstGeom>
        </p:spPr>
      </p:pic>
      <p:pic>
        <p:nvPicPr>
          <p:cNvPr id="25" name="Picture 24"/>
          <p:cNvPicPr>
            <a:picLocks noChangeAspect="1"/>
          </p:cNvPicPr>
          <p:nvPr/>
        </p:nvPicPr>
        <p:blipFill rotWithShape="1">
          <a:blip r:embed="rId23" cstate="print">
            <a:extLst>
              <a:ext uri="{BEBA8EAE-BF5A-486C-A8C5-ECC9F3942E4B}">
                <a14:imgProps xmlns:a14="http://schemas.microsoft.com/office/drawing/2010/main">
                  <a14:imgLayer r:embed="rId24">
                    <a14:imgEffect>
                      <a14:backgroundRemoval t="0" b="100000" l="10000" r="98231">
                        <a14:foregroundMark x1="78692" y1="13119" x2="66462" y2="61009"/>
                      </a14:backgroundRemoval>
                    </a14:imgEffect>
                  </a14:imgLayer>
                </a14:imgProps>
              </a:ext>
              <a:ext uri="{28A0092B-C50C-407E-A947-70E740481C1C}">
                <a14:useLocalDpi xmlns:a14="http://schemas.microsoft.com/office/drawing/2010/main" val="0"/>
              </a:ext>
            </a:extLst>
          </a:blip>
          <a:srcRect l="53845" t="8716" r="5770" b="2294"/>
          <a:stretch/>
        </p:blipFill>
        <p:spPr>
          <a:xfrm>
            <a:off x="3829413" y="4458566"/>
            <a:ext cx="1228718" cy="1645902"/>
          </a:xfrm>
          <a:prstGeom prst="rect">
            <a:avLst/>
          </a:prstGeom>
        </p:spPr>
      </p:pic>
      <p:pic>
        <p:nvPicPr>
          <p:cNvPr id="26" name="Picture 25"/>
          <p:cNvPicPr>
            <a:picLocks noChangeAspect="1"/>
          </p:cNvPicPr>
          <p:nvPr/>
        </p:nvPicPr>
        <p:blipFill>
          <a:blip r:embed="rId25">
            <a:extLst>
              <a:ext uri="{BEBA8EAE-BF5A-486C-A8C5-ECC9F3942E4B}">
                <a14:imgProps xmlns:a14="http://schemas.microsoft.com/office/drawing/2010/main">
                  <a14:imgLayer r:embed="rId26">
                    <a14:imgEffect>
                      <a14:backgroundRemoval t="400" b="99600" l="9664" r="89916"/>
                    </a14:imgEffect>
                  </a14:imgLayer>
                </a14:imgProps>
              </a:ext>
              <a:ext uri="{28A0092B-C50C-407E-A947-70E740481C1C}">
                <a14:useLocalDpi xmlns:a14="http://schemas.microsoft.com/office/drawing/2010/main" val="0"/>
              </a:ext>
            </a:extLst>
          </a:blip>
          <a:stretch>
            <a:fillRect/>
          </a:stretch>
        </p:blipFill>
        <p:spPr>
          <a:xfrm>
            <a:off x="3883105" y="2139775"/>
            <a:ext cx="2406492" cy="2442441"/>
          </a:xfrm>
          <a:prstGeom prst="rect">
            <a:avLst/>
          </a:prstGeom>
        </p:spPr>
      </p:pic>
      <p:sp>
        <p:nvSpPr>
          <p:cNvPr id="27" name="Rectangle 26"/>
          <p:cNvSpPr/>
          <p:nvPr/>
        </p:nvSpPr>
        <p:spPr>
          <a:xfrm>
            <a:off x="6619" y="6015373"/>
            <a:ext cx="12150436" cy="923330"/>
          </a:xfrm>
          <a:prstGeom prst="rect">
            <a:avLst/>
          </a:prstGeom>
          <a:ln/>
        </p:spPr>
        <p:style>
          <a:lnRef idx="2">
            <a:schemeClr val="accent1"/>
          </a:lnRef>
          <a:fillRef idx="1">
            <a:schemeClr val="lt1"/>
          </a:fillRef>
          <a:effectRef idx="0">
            <a:schemeClr val="accent1"/>
          </a:effectRef>
          <a:fontRef idx="minor">
            <a:schemeClr val="dk1"/>
          </a:fontRef>
        </p:style>
        <p:txBody>
          <a:bodyPr wrap="square" lIns="91440" tIns="45720" rIns="91440" bIns="45720">
            <a:spAutoFit/>
            <a:scene3d>
              <a:camera prst="orthographicFront"/>
              <a:lightRig rig="threePt" dir="t"/>
            </a:scene3d>
            <a:sp3d extrusionH="57150" prstMaterial="dkEdge">
              <a:bevelT w="38100" h="38100" prst="angle"/>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Rounded" panose="020B0500000000000000" pitchFamily="34" charset="0"/>
                <a:ea typeface="Arial-Rounded" panose="020B0500000000000000" pitchFamily="34" charset="0"/>
                <a:cs typeface="Arial-Rounded" panose="020B0500000000000000" pitchFamily="34" charset="0"/>
              </a:rPr>
              <a:t>H</a:t>
            </a:r>
            <a:r>
              <a:rPr kumimoji="0" lang="en-US" sz="5400" b="1" i="0" u="none" strike="noStrike" kern="1200" cap="none" spc="0" normalizeH="0" baseline="0" noProof="0" dirty="0" err="1">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Rounded" panose="020B0500000000000000" pitchFamily="34" charset="0"/>
                <a:ea typeface="Arial-Rounded" panose="020B0500000000000000" pitchFamily="34" charset="0"/>
                <a:cs typeface="Arial-Rounded" panose="020B0500000000000000" pitchFamily="34" charset="0"/>
              </a:rPr>
              <a:t>ẹn</a:t>
            </a:r>
            <a:r>
              <a:rPr kumimoji="0" lang="en-US" sz="5400" b="1" i="0" u="none" strike="noStrike" kern="1200" cap="none" spc="0" normalizeH="0" baseline="0" noProof="0"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Rounded" panose="020B0500000000000000" pitchFamily="34" charset="0"/>
                <a:ea typeface="Arial-Rounded" panose="020B0500000000000000" pitchFamily="34" charset="0"/>
                <a:cs typeface="Arial-Rounded" panose="020B0500000000000000" pitchFamily="34" charset="0"/>
              </a:rPr>
              <a:t> gặp lại các bạn ở bài sau nhé</a:t>
            </a:r>
          </a:p>
        </p:txBody>
      </p:sp>
      <p:pic>
        <p:nvPicPr>
          <p:cNvPr id="28" name="Picture 27"/>
          <p:cNvPicPr>
            <a:picLocks noChangeAspect="1"/>
          </p:cNvPicPr>
          <p:nvPr/>
        </p:nvPicPr>
        <p:blipFill>
          <a:blip r:embed="rId27">
            <a:extLst>
              <a:ext uri="{BEBA8EAE-BF5A-486C-A8C5-ECC9F3942E4B}">
                <a14:imgProps xmlns:a14="http://schemas.microsoft.com/office/drawing/2010/main">
                  <a14:imgLayer r:embed="rId28">
                    <a14:imgEffect>
                      <a14:backgroundRemoval t="10000" b="90000" l="4000" r="100000"/>
                    </a14:imgEffect>
                  </a14:imgLayer>
                </a14:imgProps>
              </a:ext>
              <a:ext uri="{28A0092B-C50C-407E-A947-70E740481C1C}">
                <a14:useLocalDpi xmlns:a14="http://schemas.microsoft.com/office/drawing/2010/main" val="0"/>
              </a:ext>
            </a:extLst>
          </a:blip>
          <a:stretch>
            <a:fillRect/>
          </a:stretch>
        </p:blipFill>
        <p:spPr>
          <a:xfrm>
            <a:off x="-107129" y="-41757"/>
            <a:ext cx="2153327" cy="1572075"/>
          </a:xfrm>
          <a:prstGeom prst="rect">
            <a:avLst/>
          </a:prstGeom>
        </p:spPr>
      </p:pic>
      <p:pic>
        <p:nvPicPr>
          <p:cNvPr id="29" name="Picture 28"/>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9725307" y="1190577"/>
            <a:ext cx="1070829" cy="1175834"/>
          </a:xfrm>
          <a:prstGeom prst="rect">
            <a:avLst/>
          </a:prstGeom>
        </p:spPr>
      </p:pic>
      <p:pic>
        <p:nvPicPr>
          <p:cNvPr id="30" name="Picture 29"/>
          <p:cNvPicPr>
            <a:picLocks noChangeAspect="1"/>
          </p:cNvPicPr>
          <p:nvPr/>
        </p:nvPicPr>
        <p:blipFill>
          <a:blip r:embed="rId30">
            <a:extLst>
              <a:ext uri="{BEBA8EAE-BF5A-486C-A8C5-ECC9F3942E4B}">
                <a14:imgProps xmlns:a14="http://schemas.microsoft.com/office/drawing/2010/main">
                  <a14:imgLayer r:embed="rId31">
                    <a14:imgEffect>
                      <a14:backgroundRemoval t="0" b="99517" l="0" r="99180">
                        <a14:foregroundMark x1="30328" y1="42512" x2="22131" y2="93720"/>
                        <a14:foregroundMark x1="23361" y1="42029" x2="15984" y2="62319"/>
                        <a14:foregroundMark x1="27869" y1="31401" x2="34016" y2="31401"/>
                        <a14:foregroundMark x1="54918" y1="40580" x2="61885" y2="41063"/>
                        <a14:foregroundMark x1="86066" y1="57488" x2="86475" y2="69565"/>
                      </a14:backgroundRemoval>
                    </a14:imgEffect>
                  </a14:imgLayer>
                </a14:imgProps>
              </a:ext>
              <a:ext uri="{28A0092B-C50C-407E-A947-70E740481C1C}">
                <a14:useLocalDpi xmlns:a14="http://schemas.microsoft.com/office/drawing/2010/main" val="0"/>
              </a:ext>
            </a:extLst>
          </a:blip>
          <a:stretch>
            <a:fillRect/>
          </a:stretch>
        </p:blipFill>
        <p:spPr>
          <a:xfrm>
            <a:off x="1636655" y="2083458"/>
            <a:ext cx="1628244" cy="1389127"/>
          </a:xfrm>
          <a:prstGeom prst="rect">
            <a:avLst/>
          </a:prstGeom>
        </p:spPr>
      </p:pic>
    </p:spTree>
    <p:extLst>
      <p:ext uri="{BB962C8B-B14F-4D97-AF65-F5344CB8AC3E}">
        <p14:creationId xmlns:p14="http://schemas.microsoft.com/office/powerpoint/2010/main" val="13607400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par>
                                <p:cTn id="8" presetID="32" presetClass="emph" presetSubtype="0" fill="hold" nodeType="withEffect">
                                  <p:stCondLst>
                                    <p:cond delay="0"/>
                                  </p:stCondLst>
                                  <p:childTnLst>
                                    <p:animRot by="120000">
                                      <p:cBhvr>
                                        <p:cTn id="9" dur="50" fill="hold">
                                          <p:stCondLst>
                                            <p:cond delay="0"/>
                                          </p:stCondLst>
                                        </p:cTn>
                                        <p:tgtEl>
                                          <p:spTgt spid="23"/>
                                        </p:tgtEl>
                                        <p:attrNameLst>
                                          <p:attrName>r</p:attrName>
                                        </p:attrNameLst>
                                      </p:cBhvr>
                                    </p:animRot>
                                    <p:animRot by="-240000">
                                      <p:cBhvr>
                                        <p:cTn id="10" dur="100" fill="hold">
                                          <p:stCondLst>
                                            <p:cond delay="100"/>
                                          </p:stCondLst>
                                        </p:cTn>
                                        <p:tgtEl>
                                          <p:spTgt spid="23"/>
                                        </p:tgtEl>
                                        <p:attrNameLst>
                                          <p:attrName>r</p:attrName>
                                        </p:attrNameLst>
                                      </p:cBhvr>
                                    </p:animRot>
                                    <p:animRot by="240000">
                                      <p:cBhvr>
                                        <p:cTn id="11" dur="100" fill="hold">
                                          <p:stCondLst>
                                            <p:cond delay="200"/>
                                          </p:stCondLst>
                                        </p:cTn>
                                        <p:tgtEl>
                                          <p:spTgt spid="23"/>
                                        </p:tgtEl>
                                        <p:attrNameLst>
                                          <p:attrName>r</p:attrName>
                                        </p:attrNameLst>
                                      </p:cBhvr>
                                    </p:animRot>
                                    <p:animRot by="-240000">
                                      <p:cBhvr>
                                        <p:cTn id="12" dur="100" fill="hold">
                                          <p:stCondLst>
                                            <p:cond delay="300"/>
                                          </p:stCondLst>
                                        </p:cTn>
                                        <p:tgtEl>
                                          <p:spTgt spid="23"/>
                                        </p:tgtEl>
                                        <p:attrNameLst>
                                          <p:attrName>r</p:attrName>
                                        </p:attrNameLst>
                                      </p:cBhvr>
                                    </p:animRot>
                                    <p:animRot by="120000">
                                      <p:cBhvr>
                                        <p:cTn id="13" dur="100" fill="hold">
                                          <p:stCondLst>
                                            <p:cond delay="400"/>
                                          </p:stCondLst>
                                        </p:cTn>
                                        <p:tgtEl>
                                          <p:spTgt spid="23"/>
                                        </p:tgtEl>
                                        <p:attrNameLst>
                                          <p:attrName>r</p:attrName>
                                        </p:attrNameLst>
                                      </p:cBhvr>
                                    </p:animRot>
                                  </p:childTnLst>
                                </p:cTn>
                              </p:par>
                            </p:childTnLst>
                          </p:cTn>
                        </p:par>
                        <p:par>
                          <p:cTn id="14" fill="hold">
                            <p:stCondLst>
                              <p:cond delay="2000"/>
                            </p:stCondLst>
                            <p:childTnLst>
                              <p:par>
                                <p:cTn id="15" presetID="32" presetClass="emph" presetSubtype="0" fill="hold" nodeType="afterEffect">
                                  <p:stCondLst>
                                    <p:cond delay="500"/>
                                  </p:stCondLst>
                                  <p:childTnLst>
                                    <p:animRot by="120000">
                                      <p:cBhvr>
                                        <p:cTn id="16" dur="100" fill="hold">
                                          <p:stCondLst>
                                            <p:cond delay="0"/>
                                          </p:stCondLst>
                                        </p:cTn>
                                        <p:tgtEl>
                                          <p:spTgt spid="24"/>
                                        </p:tgtEl>
                                        <p:attrNameLst>
                                          <p:attrName>r</p:attrName>
                                        </p:attrNameLst>
                                      </p:cBhvr>
                                    </p:animRot>
                                    <p:animRot by="-240000">
                                      <p:cBhvr>
                                        <p:cTn id="17" dur="200" fill="hold">
                                          <p:stCondLst>
                                            <p:cond delay="200"/>
                                          </p:stCondLst>
                                        </p:cTn>
                                        <p:tgtEl>
                                          <p:spTgt spid="24"/>
                                        </p:tgtEl>
                                        <p:attrNameLst>
                                          <p:attrName>r</p:attrName>
                                        </p:attrNameLst>
                                      </p:cBhvr>
                                    </p:animRot>
                                    <p:animRot by="240000">
                                      <p:cBhvr>
                                        <p:cTn id="18" dur="200" fill="hold">
                                          <p:stCondLst>
                                            <p:cond delay="400"/>
                                          </p:stCondLst>
                                        </p:cTn>
                                        <p:tgtEl>
                                          <p:spTgt spid="24"/>
                                        </p:tgtEl>
                                        <p:attrNameLst>
                                          <p:attrName>r</p:attrName>
                                        </p:attrNameLst>
                                      </p:cBhvr>
                                    </p:animRot>
                                    <p:animRot by="-240000">
                                      <p:cBhvr>
                                        <p:cTn id="19" dur="200" fill="hold">
                                          <p:stCondLst>
                                            <p:cond delay="600"/>
                                          </p:stCondLst>
                                        </p:cTn>
                                        <p:tgtEl>
                                          <p:spTgt spid="24"/>
                                        </p:tgtEl>
                                        <p:attrNameLst>
                                          <p:attrName>r</p:attrName>
                                        </p:attrNameLst>
                                      </p:cBhvr>
                                    </p:animRot>
                                    <p:animRot by="120000">
                                      <p:cBhvr>
                                        <p:cTn id="20" dur="200" fill="hold">
                                          <p:stCondLst>
                                            <p:cond delay="800"/>
                                          </p:stCondLst>
                                        </p:cTn>
                                        <p:tgtEl>
                                          <p:spTgt spid="24"/>
                                        </p:tgtEl>
                                        <p:attrNameLst>
                                          <p:attrName>r</p:attrName>
                                        </p:attrNameLst>
                                      </p:cBhvr>
                                    </p:animRot>
                                  </p:childTnLst>
                                </p:cTn>
                              </p:par>
                            </p:childTnLst>
                          </p:cTn>
                        </p:par>
                        <p:par>
                          <p:cTn id="21" fill="hold">
                            <p:stCondLst>
                              <p:cond delay="3500"/>
                            </p:stCondLst>
                            <p:childTnLst>
                              <p:par>
                                <p:cTn id="22" presetID="32" presetClass="emph" presetSubtype="0" fill="hold" nodeType="afterEffect">
                                  <p:stCondLst>
                                    <p:cond delay="0"/>
                                  </p:stCondLst>
                                  <p:childTnLst>
                                    <p:animRot by="120000">
                                      <p:cBhvr>
                                        <p:cTn id="23" dur="100" fill="hold">
                                          <p:stCondLst>
                                            <p:cond delay="0"/>
                                          </p:stCondLst>
                                        </p:cTn>
                                        <p:tgtEl>
                                          <p:spTgt spid="25"/>
                                        </p:tgtEl>
                                        <p:attrNameLst>
                                          <p:attrName>r</p:attrName>
                                        </p:attrNameLst>
                                      </p:cBhvr>
                                    </p:animRot>
                                    <p:animRot by="-240000">
                                      <p:cBhvr>
                                        <p:cTn id="24" dur="200" fill="hold">
                                          <p:stCondLst>
                                            <p:cond delay="200"/>
                                          </p:stCondLst>
                                        </p:cTn>
                                        <p:tgtEl>
                                          <p:spTgt spid="25"/>
                                        </p:tgtEl>
                                        <p:attrNameLst>
                                          <p:attrName>r</p:attrName>
                                        </p:attrNameLst>
                                      </p:cBhvr>
                                    </p:animRot>
                                    <p:animRot by="240000">
                                      <p:cBhvr>
                                        <p:cTn id="25" dur="200" fill="hold">
                                          <p:stCondLst>
                                            <p:cond delay="400"/>
                                          </p:stCondLst>
                                        </p:cTn>
                                        <p:tgtEl>
                                          <p:spTgt spid="25"/>
                                        </p:tgtEl>
                                        <p:attrNameLst>
                                          <p:attrName>r</p:attrName>
                                        </p:attrNameLst>
                                      </p:cBhvr>
                                    </p:animRot>
                                    <p:animRot by="-240000">
                                      <p:cBhvr>
                                        <p:cTn id="26" dur="200" fill="hold">
                                          <p:stCondLst>
                                            <p:cond delay="600"/>
                                          </p:stCondLst>
                                        </p:cTn>
                                        <p:tgtEl>
                                          <p:spTgt spid="25"/>
                                        </p:tgtEl>
                                        <p:attrNameLst>
                                          <p:attrName>r</p:attrName>
                                        </p:attrNameLst>
                                      </p:cBhvr>
                                    </p:animRot>
                                    <p:animRot by="120000">
                                      <p:cBhvr>
                                        <p:cTn id="27" dur="200" fill="hold">
                                          <p:stCondLst>
                                            <p:cond delay="800"/>
                                          </p:stCondLst>
                                        </p:cTn>
                                        <p:tgtEl>
                                          <p:spTgt spid="25"/>
                                        </p:tgtEl>
                                        <p:attrNameLst>
                                          <p:attrName>r</p:attrName>
                                        </p:attrNameLst>
                                      </p:cBhvr>
                                    </p:animRot>
                                  </p:childTnLst>
                                </p:cTn>
                              </p:par>
                              <p:par>
                                <p:cTn id="28" presetID="53" presetClass="entr" presetSubtype="16"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anim calcmode="lin" valueType="num">
                                      <p:cBhvr>
                                        <p:cTn id="30" dur="500" fill="hold"/>
                                        <p:tgtEl>
                                          <p:spTgt spid="26"/>
                                        </p:tgtEl>
                                        <p:attrNameLst>
                                          <p:attrName>ppt_w</p:attrName>
                                        </p:attrNameLst>
                                      </p:cBhvr>
                                      <p:tavLst>
                                        <p:tav tm="0">
                                          <p:val>
                                            <p:fltVal val="0"/>
                                          </p:val>
                                        </p:tav>
                                        <p:tav tm="100000">
                                          <p:val>
                                            <p:strVal val="#ppt_w"/>
                                          </p:val>
                                        </p:tav>
                                      </p:tavLst>
                                    </p:anim>
                                    <p:anim calcmode="lin" valueType="num">
                                      <p:cBhvr>
                                        <p:cTn id="31" dur="500" fill="hold"/>
                                        <p:tgtEl>
                                          <p:spTgt spid="26"/>
                                        </p:tgtEl>
                                        <p:attrNameLst>
                                          <p:attrName>ppt_h</p:attrName>
                                        </p:attrNameLst>
                                      </p:cBhvr>
                                      <p:tavLst>
                                        <p:tav tm="0">
                                          <p:val>
                                            <p:fltVal val="0"/>
                                          </p:val>
                                        </p:tav>
                                        <p:tav tm="100000">
                                          <p:val>
                                            <p:strVal val="#ppt_h"/>
                                          </p:val>
                                        </p:tav>
                                      </p:tavLst>
                                    </p:anim>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p:cTn id="37" dur="500" fill="hold"/>
                                        <p:tgtEl>
                                          <p:spTgt spid="27"/>
                                        </p:tgtEl>
                                        <p:attrNameLst>
                                          <p:attrName>ppt_w</p:attrName>
                                        </p:attrNameLst>
                                      </p:cBhvr>
                                      <p:tavLst>
                                        <p:tav tm="0">
                                          <p:val>
                                            <p:fltVal val="0"/>
                                          </p:val>
                                        </p:tav>
                                        <p:tav tm="100000">
                                          <p:val>
                                            <p:strVal val="#ppt_w"/>
                                          </p:val>
                                        </p:tav>
                                      </p:tavLst>
                                    </p:anim>
                                    <p:anim calcmode="lin" valueType="num">
                                      <p:cBhvr>
                                        <p:cTn id="38" dur="500" fill="hold"/>
                                        <p:tgtEl>
                                          <p:spTgt spid="27"/>
                                        </p:tgtEl>
                                        <p:attrNameLst>
                                          <p:attrName>ppt_h</p:attrName>
                                        </p:attrNameLst>
                                      </p:cBhvr>
                                      <p:tavLst>
                                        <p:tav tm="0">
                                          <p:val>
                                            <p:fltVal val="0"/>
                                          </p:val>
                                        </p:tav>
                                        <p:tav tm="100000">
                                          <p:val>
                                            <p:strVal val="#ppt_h"/>
                                          </p:val>
                                        </p:tav>
                                      </p:tavLst>
                                    </p:anim>
                                    <p:animEffect transition="in" filter="fade">
                                      <p:cBhvr>
                                        <p:cTn id="3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13000" b="-13000"/>
          </a:stretch>
        </a:blipFill>
        <a:effectLst/>
      </p:bgPr>
    </p:bg>
    <p:spTree>
      <p:nvGrpSpPr>
        <p:cNvPr id="1" name=""/>
        <p:cNvGrpSpPr/>
        <p:nvPr/>
      </p:nvGrpSpPr>
      <p:grpSpPr>
        <a:xfrm>
          <a:off x="0" y="0"/>
          <a:ext cx="0" cy="0"/>
          <a:chOff x="0" y="0"/>
          <a:chExt cx="0" cy="0"/>
        </a:xfrm>
      </p:grpSpPr>
      <p:grpSp>
        <p:nvGrpSpPr>
          <p:cNvPr id="12" name="Group 11"/>
          <p:cNvGrpSpPr/>
          <p:nvPr/>
        </p:nvGrpSpPr>
        <p:grpSpPr>
          <a:xfrm>
            <a:off x="3380112" y="1580220"/>
            <a:ext cx="6015325" cy="5052909"/>
            <a:chOff x="3165090" y="1495374"/>
            <a:chExt cx="6015325" cy="5052909"/>
          </a:xfrm>
        </p:grpSpPr>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660046">
              <a:off x="7506140" y="3798479"/>
              <a:ext cx="1674275" cy="1936767"/>
            </a:xfrm>
            <a:prstGeom prst="rect">
              <a:avLst/>
            </a:prstGeom>
          </p:spPr>
        </p:pic>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65090" y="1495374"/>
              <a:ext cx="5178188" cy="5052909"/>
            </a:xfrm>
            <a:prstGeom prst="rect">
              <a:avLst/>
            </a:prstGeom>
          </p:spPr>
        </p:pic>
      </p:grpSp>
      <p:grpSp>
        <p:nvGrpSpPr>
          <p:cNvPr id="4" name="Group 3"/>
          <p:cNvGrpSpPr/>
          <p:nvPr/>
        </p:nvGrpSpPr>
        <p:grpSpPr>
          <a:xfrm>
            <a:off x="6881417" y="139549"/>
            <a:ext cx="4336026" cy="2315496"/>
            <a:chOff x="7132139" y="154298"/>
            <a:chExt cx="4336026" cy="2315496"/>
          </a:xfrm>
        </p:grpSpPr>
        <p:sp>
          <p:nvSpPr>
            <p:cNvPr id="5" name="Rounded Rectangle 4"/>
            <p:cNvSpPr/>
            <p:nvPr/>
          </p:nvSpPr>
          <p:spPr>
            <a:xfrm>
              <a:off x="7132139" y="154298"/>
              <a:ext cx="4336026" cy="2315496"/>
            </a:xfrm>
            <a:prstGeom prst="roundRect">
              <a:avLst/>
            </a:prstGeom>
            <a:solidFill>
              <a:srgbClr val="EB701D"/>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7798166" y="778029"/>
              <a:ext cx="2393604"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solidFill>
                      <a:prstClr val="black">
                        <a:lumMod val="95000"/>
                        <a:lumOff val="5000"/>
                      </a:prstClr>
                    </a:solidFill>
                  </a:ln>
                  <a:solidFill>
                    <a:prstClr val="white"/>
                  </a:solidFill>
                  <a:effectLst/>
                  <a:uLnTx/>
                  <a:uFillTx/>
                  <a:latin typeface="iCiel Cadena" panose="02000503000000020004"/>
                  <a:ea typeface="+mn-ea"/>
                  <a:cs typeface="+mn-cs"/>
                </a:rPr>
                <a:t>Đúng</a:t>
              </a: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a:ea typeface="+mn-ea"/>
                  <a:cs typeface="+mn-cs"/>
                </a:rPr>
                <a:t> </a:t>
              </a:r>
              <a:r>
                <a:rPr kumimoji="0" lang="en-US" sz="5400" b="0" i="0" u="none" strike="noStrike" kern="1200" cap="none" spc="0" normalizeH="0" baseline="0" noProof="0" dirty="0" err="1">
                  <a:ln>
                    <a:solidFill>
                      <a:prstClr val="black">
                        <a:lumMod val="95000"/>
                        <a:lumOff val="5000"/>
                      </a:prstClr>
                    </a:solidFill>
                  </a:ln>
                  <a:solidFill>
                    <a:prstClr val="white"/>
                  </a:solidFill>
                  <a:effectLst/>
                  <a:uLnTx/>
                  <a:uFillTx/>
                  <a:latin typeface="iCiel Cadena" panose="02000503000000020004"/>
                  <a:ea typeface="+mn-ea"/>
                  <a:cs typeface="+mn-cs"/>
                </a:rPr>
                <a:t>rồi</a:t>
              </a: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a:ea typeface="+mn-ea"/>
                  <a:cs typeface="+mn-cs"/>
                </a:rPr>
                <a:t>!</a:t>
              </a:r>
            </a:p>
          </p:txBody>
        </p:sp>
      </p:grpSp>
      <p:pic>
        <p:nvPicPr>
          <p:cNvPr id="7" name="Picture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73719" y="1594746"/>
            <a:ext cx="959697" cy="860300"/>
          </a:xfrm>
          <a:prstGeom prst="rect">
            <a:avLst/>
          </a:prstGeom>
        </p:spPr>
      </p:pic>
      <p:pic>
        <p:nvPicPr>
          <p:cNvPr id="8" name="Tieng-yeah-tre-con-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08039" y="-609600"/>
            <a:ext cx="609600" cy="609600"/>
          </a:xfrm>
          <a:prstGeom prst="rect">
            <a:avLst/>
          </a:prstGeom>
        </p:spPr>
      </p:pic>
      <p:pic>
        <p:nvPicPr>
          <p:cNvPr id="11" name="Picture 10">
            <a:hlinkClick r:id="rId12" action="ppaction://hlinksldjump"/>
          </p:cNvPr>
          <p:cNvPicPr>
            <a:picLocks noChangeAspect="1"/>
          </p:cNvPicPr>
          <p:nvPr/>
        </p:nvPicPr>
        <p:blipFill rotWithShape="1">
          <a:blip r:embed="rId13" cstate="print">
            <a:extLst>
              <a:ext uri="{28A0092B-C50C-407E-A947-70E740481C1C}">
                <a14:useLocalDpi xmlns:a14="http://schemas.microsoft.com/office/drawing/2010/main" val="0"/>
              </a:ext>
            </a:extLst>
          </a:blip>
          <a:srcRect l="72252" b="60799"/>
          <a:stretch/>
        </p:blipFill>
        <p:spPr>
          <a:xfrm>
            <a:off x="10486427" y="5207669"/>
            <a:ext cx="1752296" cy="1650331"/>
          </a:xfrm>
          <a:prstGeom prst="rect">
            <a:avLst/>
          </a:prstGeom>
        </p:spPr>
      </p:pic>
      <p:grpSp>
        <p:nvGrpSpPr>
          <p:cNvPr id="18" name="Group 17"/>
          <p:cNvGrpSpPr/>
          <p:nvPr/>
        </p:nvGrpSpPr>
        <p:grpSpPr>
          <a:xfrm>
            <a:off x="3373475" y="1580219"/>
            <a:ext cx="5990984" cy="5052909"/>
            <a:chOff x="-134778" y="-404809"/>
            <a:chExt cx="5990984" cy="5052909"/>
          </a:xfrm>
        </p:grpSpPr>
        <p:grpSp>
          <p:nvGrpSpPr>
            <p:cNvPr id="16" name="Group 15"/>
            <p:cNvGrpSpPr/>
            <p:nvPr/>
          </p:nvGrpSpPr>
          <p:grpSpPr>
            <a:xfrm>
              <a:off x="4181931" y="2019249"/>
              <a:ext cx="1674275" cy="1936767"/>
              <a:chOff x="10152960" y="4182584"/>
              <a:chExt cx="1674275" cy="1936767"/>
            </a:xfrm>
          </p:grpSpPr>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660046">
                <a:off x="10152960" y="4182584"/>
                <a:ext cx="1674275" cy="1936767"/>
              </a:xfrm>
              <a:prstGeom prst="rect">
                <a:avLst/>
              </a:prstGeom>
            </p:spPr>
          </p:pic>
          <p:pic>
            <p:nvPicPr>
              <p:cNvPr id="14" name="Picture 1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628183" y="4878504"/>
                <a:ext cx="734392" cy="658330"/>
              </a:xfrm>
              <a:prstGeom prst="rect">
                <a:avLst/>
              </a:prstGeom>
            </p:spPr>
          </p:pic>
        </p:grpSp>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4778" y="-404809"/>
              <a:ext cx="5178188" cy="5052909"/>
            </a:xfrm>
            <a:prstGeom prst="rect">
              <a:avLst/>
            </a:prstGeom>
          </p:spPr>
        </p:pic>
      </p:grpSp>
      <p:grpSp>
        <p:nvGrpSpPr>
          <p:cNvPr id="23" name="Group 22"/>
          <p:cNvGrpSpPr/>
          <p:nvPr/>
        </p:nvGrpSpPr>
        <p:grpSpPr>
          <a:xfrm>
            <a:off x="8478710" y="2697009"/>
            <a:ext cx="2335967" cy="1446550"/>
            <a:chOff x="458511" y="671416"/>
            <a:chExt cx="2335967" cy="1446550"/>
          </a:xfrm>
        </p:grpSpPr>
        <p:sp>
          <p:nvSpPr>
            <p:cNvPr id="19" name="TextBox 18"/>
            <p:cNvSpPr txBox="1"/>
            <p:nvPr/>
          </p:nvSpPr>
          <p:spPr>
            <a:xfrm>
              <a:off x="458511" y="671416"/>
              <a:ext cx="1492653" cy="144655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w="28575">
                    <a:solidFill>
                      <a:prstClr val="black">
                        <a:lumMod val="95000"/>
                        <a:lumOff val="5000"/>
                      </a:prstClr>
                    </a:solidFill>
                  </a:ln>
                  <a:solidFill>
                    <a:prstClr val="white"/>
                  </a:solidFill>
                  <a:effectLst/>
                  <a:uLnTx/>
                  <a:uFillTx/>
                  <a:latin typeface="iCiel Cadena" panose="02000503000000020004" charset="0"/>
                  <a:ea typeface="+mn-ea"/>
                  <a:cs typeface="+mn-cs"/>
                </a:rPr>
                <a:t>+1 </a:t>
              </a:r>
            </a:p>
          </p:txBody>
        </p:sp>
        <p:pic>
          <p:nvPicPr>
            <p:cNvPr id="22" name="Picture 2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677144" y="940815"/>
              <a:ext cx="1117334" cy="1001611"/>
            </a:xfrm>
            <a:prstGeom prst="rect">
              <a:avLst/>
            </a:prstGeom>
          </p:spPr>
        </p:pic>
      </p:grpSp>
      <p:pic>
        <p:nvPicPr>
          <p:cNvPr id="25" name="Nhac-chuong-tin-nhan-ting-ti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680657" y="-739877"/>
            <a:ext cx="609600" cy="609600"/>
          </a:xfrm>
          <a:prstGeom prst="rect">
            <a:avLst/>
          </a:prstGeom>
        </p:spPr>
      </p:pic>
    </p:spTree>
    <p:extLst>
      <p:ext uri="{BB962C8B-B14F-4D97-AF65-F5344CB8AC3E}">
        <p14:creationId xmlns:p14="http://schemas.microsoft.com/office/powerpoint/2010/main" val="8961765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8"/>
                                        </p:tgtEl>
                                      </p:cBhvr>
                                    </p:cmd>
                                  </p:childTnLst>
                                </p:cTn>
                              </p:par>
                              <p:par>
                                <p:cTn id="7" presetID="10"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250"/>
                                        <p:tgtEl>
                                          <p:spTgt spid="12"/>
                                        </p:tgtEl>
                                      </p:cBhvr>
                                    </p:animEffect>
                                  </p:childTnLst>
                                </p:cTn>
                              </p:par>
                              <p:par>
                                <p:cTn id="10" presetID="16" presetClass="entr" presetSubtype="21"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250"/>
                                        <p:tgtEl>
                                          <p:spTgt spid="4"/>
                                        </p:tgtEl>
                                      </p:cBhvr>
                                    </p:animEffect>
                                  </p:childTnLst>
                                </p:cTn>
                              </p:par>
                            </p:childTnLst>
                          </p:cTn>
                        </p:par>
                        <p:par>
                          <p:cTn id="13" fill="hold">
                            <p:stCondLst>
                              <p:cond delay="250"/>
                            </p:stCondLst>
                            <p:childTnLst>
                              <p:par>
                                <p:cTn id="14" presetID="54" presetClass="path" presetSubtype="0" accel="50000" decel="50000" fill="hold" nodeType="afterEffect">
                                  <p:stCondLst>
                                    <p:cond delay="0"/>
                                  </p:stCondLst>
                                  <p:childTnLst>
                                    <p:animMotion origin="layout" path="M -0.34974 -0.19884 C -0.34648 -0.21968 -0.33502 -0.23958 -0.33086 -0.23958 C -0.30521 -0.23958 -0.27877 0.08426 -0.27877 0.4081 C -0.27877 0.24467 -0.26562 0.08426 -0.25325 0.08426 C -0.2401 0.08426 -0.22773 0.24722 -0.22773 0.4081 C -0.22773 0.32755 -0.22122 0.24467 -0.21445 0.24467 C -0.20794 0.24467 -0.2013 0.32523 -0.2013 0.4081 C -0.2013 0.36667 -0.19791 0.32755 -0.19479 0.32755 C -0.1914 0.32755 -0.18815 0.36898 -0.18815 0.4081 C -0.18815 0.3868 -0.18659 0.36667 -0.18489 0.36667 C -0.18398 0.36667 -0.18151 0.3875 -0.18151 0.4081 C -0.18151 0.39768 -0.18073 0.3868 -0.17995 0.3868 C -0.17995 0.38935 -0.17825 0.39676 -0.17825 0.4081 C -0.17825 0.40255 -0.17825 0.39768 -0.17747 0.39768 C -0.17747 0.4 -0.17656 0.40301 -0.17656 0.4081 C -0.17656 0.40555 -0.17656 0.40255 -0.17656 0.4 C -0.17578 0.4 -0.17578 0.40255 -0.17578 0.40555 C -0.17487 0.40555 -0.17487 0.40301 -0.17487 0.4 C -0.17396 0.4 -0.17396 0.40255 -0.17396 0.40555 " pathEditMode="relative" rAng="0" ptsTypes="AAAAAAAAAAAAAAAAAAA">
                                      <p:cBhvr>
                                        <p:cTn id="15" dur="750" fill="hold"/>
                                        <p:tgtEl>
                                          <p:spTgt spid="7"/>
                                        </p:tgtEl>
                                        <p:attrNameLst>
                                          <p:attrName>ppt_x</p:attrName>
                                          <p:attrName>ppt_y</p:attrName>
                                        </p:attrNameLst>
                                      </p:cBhvr>
                                      <p:rCtr x="8789" y="28310"/>
                                    </p:animMotion>
                                  </p:childTnLst>
                                </p:cTn>
                              </p:par>
                            </p:childTnLst>
                          </p:cTn>
                        </p:par>
                        <p:par>
                          <p:cTn id="16" fill="hold">
                            <p:stCondLst>
                              <p:cond delay="1000"/>
                            </p:stCondLst>
                            <p:childTnLst>
                              <p:par>
                                <p:cTn id="17" presetID="1" presetClass="exit" presetSubtype="0" fill="hold" nodeType="after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par>
                          <p:cTn id="19" fill="hold">
                            <p:stCondLst>
                              <p:cond delay="1000"/>
                            </p:stCondLst>
                            <p:childTnLst>
                              <p:par>
                                <p:cTn id="20" presetID="1" presetClass="exit" presetSubtype="0" fill="hold" nodeType="afterEffect">
                                  <p:stCondLst>
                                    <p:cond delay="0"/>
                                  </p:stCondLst>
                                  <p:childTnLst>
                                    <p:set>
                                      <p:cBhvr>
                                        <p:cTn id="21" dur="1" fill="hold">
                                          <p:stCondLst>
                                            <p:cond delay="0"/>
                                          </p:stCondLst>
                                        </p:cTn>
                                        <p:tgtEl>
                                          <p:spTgt spid="12"/>
                                        </p:tgtEl>
                                        <p:attrNameLst>
                                          <p:attrName>style.visibility</p:attrName>
                                        </p:attrNameLst>
                                      </p:cBhvr>
                                      <p:to>
                                        <p:strVal val="hidden"/>
                                      </p:to>
                                    </p:se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par>
                          <p:cTn id="26" fill="hold">
                            <p:stCondLst>
                              <p:cond delay="1500"/>
                            </p:stCondLst>
                            <p:childTnLst>
                              <p:par>
                                <p:cTn id="27" presetID="45" presetClass="entr" presetSubtype="0"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2000"/>
                                        <p:tgtEl>
                                          <p:spTgt spid="18"/>
                                        </p:tgtEl>
                                      </p:cBhvr>
                                    </p:animEffect>
                                    <p:anim calcmode="lin" valueType="num">
                                      <p:cBhvr>
                                        <p:cTn id="30" dur="2000" fill="hold"/>
                                        <p:tgtEl>
                                          <p:spTgt spid="18"/>
                                        </p:tgtEl>
                                        <p:attrNameLst>
                                          <p:attrName>ppt_w</p:attrName>
                                        </p:attrNameLst>
                                      </p:cBhvr>
                                      <p:tavLst>
                                        <p:tav tm="0" fmla="#ppt_w*sin(2.5*pi*$)">
                                          <p:val>
                                            <p:fltVal val="0"/>
                                          </p:val>
                                        </p:tav>
                                        <p:tav tm="100000">
                                          <p:val>
                                            <p:fltVal val="1"/>
                                          </p:val>
                                        </p:tav>
                                      </p:tavLst>
                                    </p:anim>
                                    <p:anim calcmode="lin" valueType="num">
                                      <p:cBhvr>
                                        <p:cTn id="31" dur="2000" fill="hold"/>
                                        <p:tgtEl>
                                          <p:spTgt spid="18"/>
                                        </p:tgtEl>
                                        <p:attrNameLst>
                                          <p:attrName>ppt_h</p:attrName>
                                        </p:attrNameLst>
                                      </p:cBhvr>
                                      <p:tavLst>
                                        <p:tav tm="0">
                                          <p:val>
                                            <p:strVal val="#ppt_h"/>
                                          </p:val>
                                        </p:tav>
                                        <p:tav tm="100000">
                                          <p:val>
                                            <p:strVal val="#ppt_h"/>
                                          </p:val>
                                        </p:tav>
                                      </p:tavLst>
                                    </p:anim>
                                  </p:childTnLst>
                                </p:cTn>
                              </p:par>
                              <p:par>
                                <p:cTn id="32" presetID="14" presetClass="entr" presetSubtype="1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randombar(horizontal)">
                                      <p:cBhvr>
                                        <p:cTn id="34" dur="500"/>
                                        <p:tgtEl>
                                          <p:spTgt spid="23"/>
                                        </p:tgtEl>
                                      </p:cBhvr>
                                    </p:animEffect>
                                  </p:childTnLst>
                                </p:cTn>
                              </p:par>
                              <p:par>
                                <p:cTn id="35" presetID="1" presetClass="mediacall" presetSubtype="0" fill="hold" nodeType="withEffect">
                                  <p:stCondLst>
                                    <p:cond delay="0"/>
                                  </p:stCondLst>
                                  <p:childTnLst>
                                    <p:cmd type="call" cmd="playFrom(0.0)">
                                      <p:cBhvr>
                                        <p:cTn id="36" dur="3448" fill="hold"/>
                                        <p:tgtEl>
                                          <p:spTgt spid="25"/>
                                        </p:tgtEl>
                                      </p:cBhvr>
                                    </p:cmd>
                                  </p:childTnLst>
                                </p:cTn>
                              </p:par>
                              <p:par>
                                <p:cTn id="37" presetID="10"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0" fill="hold" display="0">
                  <p:stCondLst>
                    <p:cond delay="indefinite"/>
                  </p:stCondLst>
                  <p:endCondLst>
                    <p:cond evt="onStopAudio" delay="0">
                      <p:tgtEl>
                        <p:sldTgt/>
                      </p:tgtEl>
                    </p:cond>
                  </p:endCondLst>
                </p:cTn>
                <p:tgtEl>
                  <p:spTgt spid="8"/>
                </p:tgtEl>
              </p:cMediaNode>
            </p:audio>
            <p:audio>
              <p:cMediaNode vol="80000">
                <p:cTn id="41" fill="hold" display="0">
                  <p:stCondLst>
                    <p:cond delay="indefinite"/>
                  </p:stCondLst>
                  <p:endCondLst>
                    <p:cond evt="onStopAudio" delay="0">
                      <p:tgtEl>
                        <p:sldTgt/>
                      </p:tgtEl>
                    </p:cond>
                  </p:endCondLst>
                </p:cTn>
                <p:tgtEl>
                  <p:spTgt spid="25"/>
                </p:tgtEl>
              </p:cMediaNode>
            </p:audio>
            <p:seq concurrent="1" nextAc="seek">
              <p:cTn id="42" restart="whenNotActive" fill="hold" evtFilter="cancelBubble" nodeType="interactiveSeq">
                <p:stCondLst>
                  <p:cond evt="onClick" delay="0">
                    <p:tgtEl>
                      <p:spTgt spid="11"/>
                    </p:tgtEl>
                  </p:cond>
                </p:stCondLst>
                <p:endSync evt="end" delay="0">
                  <p:rtn val="all"/>
                </p:endSync>
                <p:childTnLst>
                  <p:par>
                    <p:cTn id="43" fill="hold">
                      <p:stCondLst>
                        <p:cond delay="0"/>
                      </p:stCondLst>
                      <p:childTnLst>
                        <p:par>
                          <p:cTn id="44" fill="hold">
                            <p:stCondLst>
                              <p:cond delay="0"/>
                            </p:stCondLst>
                            <p:childTnLst>
                              <p:par>
                                <p:cTn id="45" presetID="26" presetClass="emph" presetSubtype="0" fill="hold" nodeType="clickEffect">
                                  <p:stCondLst>
                                    <p:cond delay="0"/>
                                  </p:stCondLst>
                                  <p:childTnLst>
                                    <p:animEffect transition="out" filter="fade">
                                      <p:cBhvr>
                                        <p:cTn id="46" dur="500" tmFilter="0, 0; .2, .5; .8, .5; 1, 0"/>
                                        <p:tgtEl>
                                          <p:spTgt spid="11"/>
                                        </p:tgtEl>
                                      </p:cBhvr>
                                    </p:animEffect>
                                    <p:animScale>
                                      <p:cBhvr>
                                        <p:cTn id="47" dur="250" autoRev="1" fill="hold"/>
                                        <p:tgtEl>
                                          <p:spTgt spid="11"/>
                                        </p:tgtEl>
                                      </p:cBhvr>
                                      <p:by x="105000" y="105000"/>
                                    </p:animScale>
                                  </p:childTnLst>
                                  <p:subTnLst>
                                    <p:audio>
                                      <p:cMediaNode>
                                        <p:cTn display="0" masterRel="sameClick">
                                          <p:stCondLst>
                                            <p:cond evt="begin" delay="0">
                                              <p:tn val="45"/>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11"/>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75000"/>
            <a:lum/>
          </a:blip>
          <a:srcRect/>
          <a:stretch>
            <a:fillRect/>
          </a:stretch>
        </a:blipFill>
        <a:effectLst/>
      </p:bgPr>
    </p:bg>
    <p:spTree>
      <p:nvGrpSpPr>
        <p:cNvPr id="1" name=""/>
        <p:cNvGrpSpPr/>
        <p:nvPr/>
      </p:nvGrpSpPr>
      <p:grpSpPr>
        <a:xfrm>
          <a:off x="0" y="0"/>
          <a:ext cx="0" cy="0"/>
          <a:chOff x="0" y="0"/>
          <a:chExt cx="0" cy="0"/>
        </a:xfrm>
      </p:grpSpPr>
      <p:grpSp>
        <p:nvGrpSpPr>
          <p:cNvPr id="11" name="Group 10"/>
          <p:cNvGrpSpPr/>
          <p:nvPr/>
        </p:nvGrpSpPr>
        <p:grpSpPr>
          <a:xfrm>
            <a:off x="935980" y="-50147"/>
            <a:ext cx="10265420" cy="2461871"/>
            <a:chOff x="935980" y="-48871"/>
            <a:chExt cx="10265420" cy="2461871"/>
          </a:xfrm>
        </p:grpSpPr>
        <p:sp>
          <p:nvSpPr>
            <p:cNvPr id="2" name="Rounded Rectangle 1"/>
            <p:cNvSpPr/>
            <p:nvPr/>
          </p:nvSpPr>
          <p:spPr>
            <a:xfrm>
              <a:off x="1041400" y="457200"/>
              <a:ext cx="10160000" cy="1879600"/>
            </a:xfrm>
            <a:prstGeom prst="roundRect">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5980" y="-48871"/>
              <a:ext cx="2505720" cy="2461871"/>
            </a:xfrm>
            <a:prstGeom prst="rect">
              <a:avLst/>
            </a:prstGeom>
          </p:spPr>
        </p:pic>
      </p:gr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48800" y="-330200"/>
            <a:ext cx="2933700" cy="2933700"/>
          </a:xfrm>
          <a:prstGeom prst="rect">
            <a:avLst/>
          </a:prstGeom>
        </p:spPr>
      </p:pic>
      <p:sp>
        <p:nvSpPr>
          <p:cNvPr id="22" name="Rectangle 21">
            <a:extLst>
              <a:ext uri="{FF2B5EF4-FFF2-40B4-BE49-F238E27FC236}">
                <a16:creationId xmlns:a16="http://schemas.microsoft.com/office/drawing/2014/main" id="{68CCCB1E-5D6D-4B1D-94ED-906BCD4A2D0C}"/>
              </a:ext>
            </a:extLst>
          </p:cNvPr>
          <p:cNvSpPr/>
          <p:nvPr/>
        </p:nvSpPr>
        <p:spPr>
          <a:xfrm>
            <a:off x="1455611" y="586715"/>
            <a:ext cx="9480158" cy="1620570"/>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50" normalizeH="0" baseline="0" noProof="0" dirty="0" err="1">
                <a:ln w="9525" cmpd="sng">
                  <a:solidFill>
                    <a:prstClr val="black">
                      <a:lumMod val="85000"/>
                      <a:lumOff val="15000"/>
                    </a:prstClr>
                  </a:solidFill>
                  <a:prstDash val="solid"/>
                </a:ln>
                <a:solidFill>
                  <a:srgbClr val="EB701D"/>
                </a:solidFill>
                <a:effectLst>
                  <a:glow rad="38100">
                    <a:srgbClr val="5B9BD5">
                      <a:alpha val="40000"/>
                    </a:srgbClr>
                  </a:glow>
                </a:effectLst>
                <a:uLnTx/>
                <a:uFillTx/>
                <a:ea typeface="Tahoma" panose="020B0604030504040204" pitchFamily="34" charset="0"/>
                <a:cs typeface="Tahoma" panose="020B0604030504040204" pitchFamily="34" charset="0"/>
              </a:rPr>
              <a:t>Thám</a:t>
            </a:r>
            <a:r>
              <a:rPr kumimoji="0" lang="en-US" sz="5400" b="1" i="0" u="none" strike="noStrike" kern="0" cap="none" spc="50" normalizeH="0" noProof="0" dirty="0">
                <a:ln w="9525" cmpd="sng">
                  <a:solidFill>
                    <a:prstClr val="black">
                      <a:lumMod val="85000"/>
                      <a:lumOff val="15000"/>
                    </a:prstClr>
                  </a:solidFill>
                  <a:prstDash val="solid"/>
                </a:ln>
                <a:solidFill>
                  <a:srgbClr val="EB701D"/>
                </a:solidFill>
                <a:effectLst>
                  <a:glow rad="38100">
                    <a:srgbClr val="5B9BD5">
                      <a:alpha val="40000"/>
                    </a:srgbClr>
                  </a:glow>
                </a:effectLst>
                <a:uLnTx/>
                <a:uFillTx/>
                <a:ea typeface="Tahoma" panose="020B0604030504040204" pitchFamily="34" charset="0"/>
                <a:cs typeface="Tahoma" panose="020B0604030504040204" pitchFamily="34" charset="0"/>
              </a:rPr>
              <a:t> </a:t>
            </a:r>
            <a:r>
              <a:rPr kumimoji="0" lang="en-US" sz="5400" b="1" i="0" u="none" strike="noStrike" kern="0" cap="none" spc="50" normalizeH="0" noProof="0" dirty="0" err="1">
                <a:ln w="9525" cmpd="sng">
                  <a:solidFill>
                    <a:prstClr val="black">
                      <a:lumMod val="85000"/>
                      <a:lumOff val="15000"/>
                    </a:prstClr>
                  </a:solidFill>
                  <a:prstDash val="solid"/>
                </a:ln>
                <a:solidFill>
                  <a:srgbClr val="EB701D"/>
                </a:solidFill>
                <a:effectLst>
                  <a:glow rad="38100">
                    <a:srgbClr val="5B9BD5">
                      <a:alpha val="40000"/>
                    </a:srgbClr>
                  </a:glow>
                </a:effectLst>
                <a:uLnTx/>
                <a:uFillTx/>
                <a:ea typeface="Tahoma" panose="020B0604030504040204" pitchFamily="34" charset="0"/>
                <a:cs typeface="Tahoma" panose="020B0604030504040204" pitchFamily="34" charset="0"/>
              </a:rPr>
              <a:t>hiểm</a:t>
            </a:r>
            <a:r>
              <a:rPr kumimoji="0" lang="en-US" sz="5400" b="1" i="0" u="none" strike="noStrike" kern="0" cap="none" spc="50" normalizeH="0" noProof="0" dirty="0">
                <a:ln w="9525" cmpd="sng">
                  <a:solidFill>
                    <a:prstClr val="black">
                      <a:lumMod val="85000"/>
                      <a:lumOff val="15000"/>
                    </a:prstClr>
                  </a:solidFill>
                  <a:prstDash val="solid"/>
                </a:ln>
                <a:solidFill>
                  <a:srgbClr val="EB701D"/>
                </a:solidFill>
                <a:effectLst>
                  <a:glow rad="38100">
                    <a:srgbClr val="5B9BD5">
                      <a:alpha val="40000"/>
                    </a:srgbClr>
                  </a:glow>
                </a:effectLst>
                <a:uLnTx/>
                <a:uFillTx/>
                <a:ea typeface="Tahoma" panose="020B0604030504040204" pitchFamily="34" charset="0"/>
                <a:cs typeface="Tahoma" panose="020B0604030504040204" pitchFamily="34" charset="0"/>
              </a:rPr>
              <a:t> </a:t>
            </a:r>
            <a:r>
              <a:rPr kumimoji="0" lang="en-US" sz="5400" b="1" i="0" u="none" strike="noStrike" kern="0" cap="none" spc="50" normalizeH="0" noProof="0" dirty="0" err="1">
                <a:ln w="9525" cmpd="sng">
                  <a:solidFill>
                    <a:prstClr val="black">
                      <a:lumMod val="85000"/>
                      <a:lumOff val="15000"/>
                    </a:prstClr>
                  </a:solidFill>
                  <a:prstDash val="solid"/>
                </a:ln>
                <a:solidFill>
                  <a:srgbClr val="EB701D"/>
                </a:solidFill>
                <a:effectLst>
                  <a:glow rad="38100">
                    <a:srgbClr val="5B9BD5">
                      <a:alpha val="40000"/>
                    </a:srgbClr>
                  </a:glow>
                </a:effectLst>
                <a:uLnTx/>
                <a:uFillTx/>
                <a:ea typeface="Tahoma" panose="020B0604030504040204" pitchFamily="34" charset="0"/>
                <a:cs typeface="Tahoma" panose="020B0604030504040204" pitchFamily="34" charset="0"/>
              </a:rPr>
              <a:t>là</a:t>
            </a:r>
            <a:r>
              <a:rPr kumimoji="0" lang="en-US" sz="5400" b="1" i="0" u="none" strike="noStrike" kern="0" cap="none" spc="50" normalizeH="0" noProof="0" dirty="0">
                <a:ln w="9525" cmpd="sng">
                  <a:solidFill>
                    <a:prstClr val="black">
                      <a:lumMod val="85000"/>
                      <a:lumOff val="15000"/>
                    </a:prstClr>
                  </a:solidFill>
                  <a:prstDash val="solid"/>
                </a:ln>
                <a:solidFill>
                  <a:srgbClr val="EB701D"/>
                </a:solidFill>
                <a:effectLst>
                  <a:glow rad="38100">
                    <a:srgbClr val="5B9BD5">
                      <a:alpha val="40000"/>
                    </a:srgbClr>
                  </a:glow>
                </a:effectLst>
                <a:uLnTx/>
                <a:uFillTx/>
                <a:ea typeface="Tahoma" panose="020B0604030504040204" pitchFamily="34" charset="0"/>
                <a:cs typeface="Tahoma" panose="020B0604030504040204" pitchFamily="34" charset="0"/>
              </a:rPr>
              <a:t> </a:t>
            </a:r>
            <a:r>
              <a:rPr kumimoji="0" lang="en-US" sz="5400" b="1" i="0" u="none" strike="noStrike" kern="0" cap="none" spc="50" normalizeH="0" noProof="0" dirty="0" err="1">
                <a:ln w="9525" cmpd="sng">
                  <a:solidFill>
                    <a:prstClr val="black">
                      <a:lumMod val="85000"/>
                      <a:lumOff val="15000"/>
                    </a:prstClr>
                  </a:solidFill>
                  <a:prstDash val="solid"/>
                </a:ln>
                <a:solidFill>
                  <a:srgbClr val="EB701D"/>
                </a:solidFill>
                <a:effectLst>
                  <a:glow rad="38100">
                    <a:srgbClr val="5B9BD5">
                      <a:alpha val="40000"/>
                    </a:srgbClr>
                  </a:glow>
                </a:effectLst>
                <a:uLnTx/>
                <a:uFillTx/>
                <a:ea typeface="Tahoma" panose="020B0604030504040204" pitchFamily="34" charset="0"/>
                <a:cs typeface="Tahoma" panose="020B0604030504040204" pitchFamily="34" charset="0"/>
              </a:rPr>
              <a:t>gì</a:t>
            </a:r>
            <a:r>
              <a:rPr kumimoji="0" lang="en-US" sz="5400" b="1" i="0" u="none" strike="noStrike" kern="0" cap="none" spc="50" normalizeH="0" noProof="0" dirty="0">
                <a:ln w="9525" cmpd="sng">
                  <a:solidFill>
                    <a:prstClr val="black">
                      <a:lumMod val="85000"/>
                      <a:lumOff val="15000"/>
                    </a:prstClr>
                  </a:solidFill>
                  <a:prstDash val="solid"/>
                </a:ln>
                <a:solidFill>
                  <a:srgbClr val="EB701D"/>
                </a:solidFill>
                <a:effectLst>
                  <a:glow rad="38100">
                    <a:srgbClr val="5B9BD5">
                      <a:alpha val="40000"/>
                    </a:srgbClr>
                  </a:glow>
                </a:effectLst>
                <a:uLnTx/>
                <a:uFillTx/>
                <a:ea typeface="Tahoma" panose="020B0604030504040204" pitchFamily="34" charset="0"/>
                <a:cs typeface="Tahoma" panose="020B0604030504040204" pitchFamily="34" charset="0"/>
              </a:rPr>
              <a:t>?</a:t>
            </a:r>
            <a:endParaRPr kumimoji="0" lang="en-US" sz="5400" b="1" i="0" u="none" strike="noStrike" kern="0" cap="none" spc="50" normalizeH="0" baseline="0" noProof="0" dirty="0">
              <a:ln w="9525" cmpd="sng">
                <a:solidFill>
                  <a:prstClr val="black">
                    <a:lumMod val="85000"/>
                    <a:lumOff val="15000"/>
                  </a:prstClr>
                </a:solidFill>
                <a:prstDash val="solid"/>
              </a:ln>
              <a:solidFill>
                <a:srgbClr val="EB701D"/>
              </a:solidFill>
              <a:effectLst>
                <a:glow rad="38100">
                  <a:srgbClr val="5B9BD5">
                    <a:alpha val="40000"/>
                  </a:srgbClr>
                </a:glow>
              </a:effectLst>
              <a:uLnTx/>
              <a:uFillTx/>
              <a:ea typeface="Tahoma" panose="020B0604030504040204" pitchFamily="34" charset="0"/>
              <a:cs typeface="Tahoma" panose="020B0604030504040204" pitchFamily="34" charset="0"/>
            </a:endParaRPr>
          </a:p>
        </p:txBody>
      </p:sp>
      <p:grpSp>
        <p:nvGrpSpPr>
          <p:cNvPr id="10" name="Group 9"/>
          <p:cNvGrpSpPr/>
          <p:nvPr/>
        </p:nvGrpSpPr>
        <p:grpSpPr>
          <a:xfrm>
            <a:off x="6780706" y="4686364"/>
            <a:ext cx="4671176" cy="1866931"/>
            <a:chOff x="6780706" y="4686364"/>
            <a:chExt cx="4671176" cy="1866931"/>
          </a:xfrm>
        </p:grpSpPr>
        <p:pic>
          <p:nvPicPr>
            <p:cNvPr id="24" name="Picture 23">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95379" y="5098536"/>
              <a:ext cx="3384258" cy="1422439"/>
            </a:xfrm>
            <a:prstGeom prst="rect">
              <a:avLst/>
            </a:prstGeom>
          </p:spPr>
        </p:pic>
        <p:grpSp>
          <p:nvGrpSpPr>
            <p:cNvPr id="38" name="Group 37"/>
            <p:cNvGrpSpPr/>
            <p:nvPr/>
          </p:nvGrpSpPr>
          <p:grpSpPr>
            <a:xfrm>
              <a:off x="6780706" y="4686364"/>
              <a:ext cx="1333064" cy="1866931"/>
              <a:chOff x="6780706" y="4686364"/>
              <a:chExt cx="1333064" cy="1866931"/>
            </a:xfrm>
          </p:grpSpPr>
          <p:pic>
            <p:nvPicPr>
              <p:cNvPr id="27" name="Picture 26">
                <a:hlinkClick r:id="rId7"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8649333" flipH="1">
                <a:off x="6703697" y="5143222"/>
                <a:ext cx="1487082" cy="1333064"/>
              </a:xfrm>
              <a:prstGeom prst="rect">
                <a:avLst/>
              </a:prstGeom>
            </p:spPr>
          </p:pic>
          <p:sp>
            <p:nvSpPr>
              <p:cNvPr id="30" name="TextBox 29">
                <a:hlinkClick r:id="rId7" action="ppaction://hlinksldjump"/>
              </p:cNvPr>
              <p:cNvSpPr txBox="1"/>
              <p:nvPr/>
            </p:nvSpPr>
            <p:spPr>
              <a:xfrm>
                <a:off x="6971899" y="4686364"/>
                <a:ext cx="580608"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prstClr val="black"/>
                      </a:solidFill>
                    </a:ln>
                    <a:solidFill>
                      <a:srgbClr val="C37930"/>
                    </a:solidFill>
                    <a:effectLst/>
                    <a:uLnTx/>
                    <a:uFillTx/>
                    <a:ea typeface="+mn-ea"/>
                    <a:cs typeface="+mn-cs"/>
                  </a:rPr>
                  <a:t>D</a:t>
                </a:r>
              </a:p>
            </p:txBody>
          </p:sp>
        </p:grpSp>
        <p:sp>
          <p:nvSpPr>
            <p:cNvPr id="31" name="TextBox 30">
              <a:hlinkClick r:id="rId7" action="ppaction://hlinksldjump"/>
            </p:cNvPr>
            <p:cNvSpPr txBox="1"/>
            <p:nvPr/>
          </p:nvSpPr>
          <p:spPr>
            <a:xfrm>
              <a:off x="8067624" y="5079340"/>
              <a:ext cx="338425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err="1">
                  <a:ln>
                    <a:solidFill>
                      <a:prstClr val="black">
                        <a:lumMod val="95000"/>
                        <a:lumOff val="5000"/>
                      </a:prstClr>
                    </a:solidFill>
                  </a:ln>
                  <a:solidFill>
                    <a:prstClr val="white"/>
                  </a:solidFill>
                </a:rPr>
                <a:t>Đi</a:t>
              </a:r>
              <a:r>
                <a:rPr lang="en-US" sz="4000" dirty="0">
                  <a:ln>
                    <a:solidFill>
                      <a:prstClr val="black">
                        <a:lumMod val="95000"/>
                        <a:lumOff val="5000"/>
                      </a:prstClr>
                    </a:solidFill>
                  </a:ln>
                  <a:solidFill>
                    <a:prstClr val="white"/>
                  </a:solidFill>
                </a:rPr>
                <a:t> </a:t>
              </a:r>
              <a:r>
                <a:rPr lang="en-US" sz="4000" dirty="0" err="1">
                  <a:ln>
                    <a:solidFill>
                      <a:prstClr val="black">
                        <a:lumMod val="95000"/>
                        <a:lumOff val="5000"/>
                      </a:prstClr>
                    </a:solidFill>
                  </a:ln>
                  <a:solidFill>
                    <a:prstClr val="white"/>
                  </a:solidFill>
                </a:rPr>
                <a:t>khám</a:t>
              </a:r>
              <a:r>
                <a:rPr lang="en-US" sz="4000" dirty="0">
                  <a:ln>
                    <a:solidFill>
                      <a:prstClr val="black">
                        <a:lumMod val="95000"/>
                        <a:lumOff val="5000"/>
                      </a:prstClr>
                    </a:solidFill>
                  </a:ln>
                  <a:solidFill>
                    <a:prstClr val="white"/>
                  </a:solidFill>
                </a:rPr>
                <a:t> </a:t>
              </a:r>
              <a:r>
                <a:rPr lang="en-US" sz="4000" dirty="0" err="1">
                  <a:ln>
                    <a:solidFill>
                      <a:prstClr val="black">
                        <a:lumMod val="95000"/>
                        <a:lumOff val="5000"/>
                      </a:prstClr>
                    </a:solidFill>
                  </a:ln>
                  <a:solidFill>
                    <a:prstClr val="white"/>
                  </a:solidFill>
                </a:rPr>
                <a:t>phá</a:t>
              </a:r>
              <a:r>
                <a:rPr lang="en-US" sz="4000" dirty="0">
                  <a:ln>
                    <a:solidFill>
                      <a:prstClr val="black">
                        <a:lumMod val="95000"/>
                        <a:lumOff val="5000"/>
                      </a:prstClr>
                    </a:solidFill>
                  </a:ln>
                  <a:solidFill>
                    <a:prstClr val="white"/>
                  </a:solidFill>
                </a:rPr>
                <a:t> </a:t>
              </a:r>
              <a:r>
                <a:rPr lang="en-US" sz="4000" dirty="0" err="1">
                  <a:ln>
                    <a:solidFill>
                      <a:prstClr val="black">
                        <a:lumMod val="95000"/>
                        <a:lumOff val="5000"/>
                      </a:prstClr>
                    </a:solidFill>
                  </a:ln>
                  <a:solidFill>
                    <a:prstClr val="white"/>
                  </a:solidFill>
                </a:rPr>
                <a:t>điều</a:t>
              </a:r>
              <a:r>
                <a:rPr lang="en-US" sz="4000" dirty="0">
                  <a:ln>
                    <a:solidFill>
                      <a:prstClr val="black">
                        <a:lumMod val="95000"/>
                        <a:lumOff val="5000"/>
                      </a:prstClr>
                    </a:solidFill>
                  </a:ln>
                  <a:solidFill>
                    <a:prstClr val="white"/>
                  </a:solidFill>
                </a:rPr>
                <a:t> </a:t>
              </a:r>
              <a:r>
                <a:rPr lang="en-US" sz="4000" dirty="0" err="1">
                  <a:ln>
                    <a:solidFill>
                      <a:prstClr val="black">
                        <a:lumMod val="95000"/>
                        <a:lumOff val="5000"/>
                      </a:prstClr>
                    </a:solidFill>
                  </a:ln>
                  <a:solidFill>
                    <a:prstClr val="white"/>
                  </a:solidFill>
                </a:rPr>
                <a:t>mới</a:t>
              </a:r>
              <a:r>
                <a:rPr lang="en-US" sz="4000" dirty="0">
                  <a:ln>
                    <a:solidFill>
                      <a:prstClr val="black">
                        <a:lumMod val="95000"/>
                        <a:lumOff val="5000"/>
                      </a:prstClr>
                    </a:solidFill>
                  </a:ln>
                  <a:solidFill>
                    <a:prstClr val="white"/>
                  </a:solidFill>
                </a:rPr>
                <a:t> </a:t>
              </a:r>
              <a:r>
                <a:rPr lang="en-US" sz="4000" dirty="0" err="1">
                  <a:ln>
                    <a:solidFill>
                      <a:prstClr val="black">
                        <a:lumMod val="95000"/>
                        <a:lumOff val="5000"/>
                      </a:prstClr>
                    </a:solidFill>
                  </a:ln>
                  <a:solidFill>
                    <a:prstClr val="white"/>
                  </a:solidFill>
                </a:rPr>
                <a:t>lạ</a:t>
              </a:r>
              <a:endParaRPr kumimoji="0" lang="en-US" sz="4000" b="0" i="0" u="none" strike="noStrike" kern="1200" cap="none" spc="0" normalizeH="0" baseline="0" noProof="0" dirty="0">
                <a:ln>
                  <a:solidFill>
                    <a:prstClr val="black">
                      <a:lumMod val="95000"/>
                      <a:lumOff val="5000"/>
                    </a:prstClr>
                  </a:solidFill>
                </a:ln>
                <a:solidFill>
                  <a:prstClr val="white"/>
                </a:solidFill>
                <a:effectLst/>
                <a:uLnTx/>
                <a:uFillTx/>
                <a:ea typeface="+mn-ea"/>
                <a:cs typeface="+mn-cs"/>
              </a:endParaRPr>
            </a:p>
          </p:txBody>
        </p:sp>
      </p:grpSp>
      <p:grpSp>
        <p:nvGrpSpPr>
          <p:cNvPr id="6" name="Group 5"/>
          <p:cNvGrpSpPr/>
          <p:nvPr/>
        </p:nvGrpSpPr>
        <p:grpSpPr>
          <a:xfrm>
            <a:off x="935980" y="4683256"/>
            <a:ext cx="4298766" cy="1859147"/>
            <a:chOff x="935980" y="4683256"/>
            <a:chExt cx="4298766" cy="1859147"/>
          </a:xfrm>
        </p:grpSpPr>
        <p:pic>
          <p:nvPicPr>
            <p:cNvPr id="13" name="Picture 12">
              <a:hlinkClick r:id="rId10"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5980" y="5098536"/>
              <a:ext cx="3384258" cy="1422439"/>
            </a:xfrm>
            <a:prstGeom prst="rect">
              <a:avLst/>
            </a:prstGeom>
          </p:spPr>
        </p:pic>
        <p:grpSp>
          <p:nvGrpSpPr>
            <p:cNvPr id="36" name="Group 35"/>
            <p:cNvGrpSpPr/>
            <p:nvPr/>
          </p:nvGrpSpPr>
          <p:grpSpPr>
            <a:xfrm>
              <a:off x="3901682" y="4683256"/>
              <a:ext cx="1333064" cy="1859147"/>
              <a:chOff x="3901682" y="4683256"/>
              <a:chExt cx="1333064" cy="1859147"/>
            </a:xfrm>
          </p:grpSpPr>
          <p:pic>
            <p:nvPicPr>
              <p:cNvPr id="25" name="Picture 24">
                <a:hlinkClick r:id="rId10"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950667">
                <a:off x="3824673" y="5132330"/>
                <a:ext cx="1487082" cy="1333064"/>
              </a:xfrm>
              <a:prstGeom prst="rect">
                <a:avLst/>
              </a:prstGeom>
            </p:spPr>
          </p:pic>
          <p:sp>
            <p:nvSpPr>
              <p:cNvPr id="28" name="TextBox 27">
                <a:hlinkClick r:id="rId10" action="ppaction://hlinksldjump"/>
              </p:cNvPr>
              <p:cNvSpPr txBox="1"/>
              <p:nvPr/>
            </p:nvSpPr>
            <p:spPr>
              <a:xfrm>
                <a:off x="4475871" y="4683256"/>
                <a:ext cx="51488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prstClr val="black"/>
                      </a:solidFill>
                    </a:ln>
                    <a:solidFill>
                      <a:srgbClr val="C37930"/>
                    </a:solidFill>
                    <a:effectLst/>
                    <a:uLnTx/>
                    <a:uFillTx/>
                    <a:ea typeface="+mn-ea"/>
                    <a:cs typeface="+mn-cs"/>
                  </a:rPr>
                  <a:t>C</a:t>
                </a:r>
              </a:p>
            </p:txBody>
          </p:sp>
        </p:grpSp>
        <p:sp>
          <p:nvSpPr>
            <p:cNvPr id="32" name="TextBox 31">
              <a:hlinkClick r:id="rId10" action="ppaction://hlinksldjump"/>
            </p:cNvPr>
            <p:cNvSpPr txBox="1"/>
            <p:nvPr/>
          </p:nvSpPr>
          <p:spPr>
            <a:xfrm>
              <a:off x="1461389" y="5098536"/>
              <a:ext cx="2845582"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err="1">
                  <a:ln>
                    <a:solidFill>
                      <a:prstClr val="black">
                        <a:lumMod val="95000"/>
                        <a:lumOff val="5000"/>
                      </a:prstClr>
                    </a:solidFill>
                  </a:ln>
                  <a:solidFill>
                    <a:prstClr val="white"/>
                  </a:solidFill>
                </a:rPr>
                <a:t>Đi</a:t>
              </a:r>
              <a:r>
                <a:rPr lang="en-US" sz="4000" dirty="0">
                  <a:ln>
                    <a:solidFill>
                      <a:prstClr val="black">
                        <a:lumMod val="95000"/>
                        <a:lumOff val="5000"/>
                      </a:prstClr>
                    </a:solidFill>
                  </a:ln>
                  <a:solidFill>
                    <a:prstClr val="white"/>
                  </a:solidFill>
                </a:rPr>
                <a:t> </a:t>
              </a:r>
              <a:r>
                <a:rPr lang="en-US" sz="4000" dirty="0" err="1">
                  <a:ln>
                    <a:solidFill>
                      <a:prstClr val="black">
                        <a:lumMod val="95000"/>
                        <a:lumOff val="5000"/>
                      </a:prstClr>
                    </a:solidFill>
                  </a:ln>
                  <a:solidFill>
                    <a:prstClr val="white"/>
                  </a:solidFill>
                </a:rPr>
                <a:t>tới</a:t>
              </a:r>
              <a:r>
                <a:rPr lang="en-US" sz="4000" dirty="0">
                  <a:ln>
                    <a:solidFill>
                      <a:prstClr val="black">
                        <a:lumMod val="95000"/>
                        <a:lumOff val="5000"/>
                      </a:prstClr>
                    </a:solidFill>
                  </a:ln>
                  <a:solidFill>
                    <a:prstClr val="white"/>
                  </a:solidFill>
                </a:rPr>
                <a:t> </a:t>
              </a:r>
              <a:r>
                <a:rPr lang="en-US" sz="4000" dirty="0" err="1">
                  <a:ln>
                    <a:solidFill>
                      <a:prstClr val="black">
                        <a:lumMod val="95000"/>
                        <a:lumOff val="5000"/>
                      </a:prstClr>
                    </a:solidFill>
                  </a:ln>
                  <a:solidFill>
                    <a:prstClr val="white"/>
                  </a:solidFill>
                </a:rPr>
                <a:t>nơi</a:t>
              </a:r>
              <a:r>
                <a:rPr lang="en-US" sz="4000" dirty="0">
                  <a:ln>
                    <a:solidFill>
                      <a:prstClr val="black">
                        <a:lumMod val="95000"/>
                        <a:lumOff val="5000"/>
                      </a:prstClr>
                    </a:solidFill>
                  </a:ln>
                  <a:solidFill>
                    <a:prstClr val="white"/>
                  </a:solidFill>
                </a:rPr>
                <a:t> </a:t>
              </a:r>
              <a:r>
                <a:rPr lang="en-US" sz="4000" dirty="0" err="1">
                  <a:ln>
                    <a:solidFill>
                      <a:prstClr val="black">
                        <a:lumMod val="95000"/>
                        <a:lumOff val="5000"/>
                      </a:prstClr>
                    </a:solidFill>
                  </a:ln>
                  <a:solidFill>
                    <a:prstClr val="white"/>
                  </a:solidFill>
                </a:rPr>
                <a:t>nguy</a:t>
              </a:r>
              <a:r>
                <a:rPr lang="en-US" sz="4000" dirty="0">
                  <a:ln>
                    <a:solidFill>
                      <a:prstClr val="black">
                        <a:lumMod val="95000"/>
                        <a:lumOff val="5000"/>
                      </a:prstClr>
                    </a:solidFill>
                  </a:ln>
                  <a:solidFill>
                    <a:prstClr val="white"/>
                  </a:solidFill>
                </a:rPr>
                <a:t> </a:t>
              </a:r>
              <a:r>
                <a:rPr lang="en-US" sz="4000" dirty="0" err="1">
                  <a:ln>
                    <a:solidFill>
                      <a:prstClr val="black">
                        <a:lumMod val="95000"/>
                        <a:lumOff val="5000"/>
                      </a:prstClr>
                    </a:solidFill>
                  </a:ln>
                  <a:solidFill>
                    <a:prstClr val="white"/>
                  </a:solidFill>
                </a:rPr>
                <a:t>hiểm</a:t>
              </a:r>
              <a:endParaRPr kumimoji="0" lang="en-US" sz="4000" b="0" i="0" u="none" strike="noStrike" kern="1200" cap="none" spc="0" normalizeH="0" baseline="0" noProof="0" dirty="0">
                <a:ln>
                  <a:solidFill>
                    <a:prstClr val="black">
                      <a:lumMod val="95000"/>
                      <a:lumOff val="5000"/>
                    </a:prstClr>
                  </a:solidFill>
                </a:ln>
                <a:solidFill>
                  <a:prstClr val="white"/>
                </a:solidFill>
                <a:effectLst/>
                <a:uLnTx/>
                <a:uFillTx/>
                <a:ea typeface="+mn-ea"/>
                <a:cs typeface="+mn-cs"/>
              </a:endParaRPr>
            </a:p>
          </p:txBody>
        </p:sp>
      </p:grpSp>
      <p:grpSp>
        <p:nvGrpSpPr>
          <p:cNvPr id="9" name="Group 8"/>
          <p:cNvGrpSpPr/>
          <p:nvPr/>
        </p:nvGrpSpPr>
        <p:grpSpPr>
          <a:xfrm>
            <a:off x="6897095" y="2964459"/>
            <a:ext cx="3934401" cy="1842018"/>
            <a:chOff x="6897095" y="2964459"/>
            <a:chExt cx="3934401" cy="1842018"/>
          </a:xfrm>
        </p:grpSpPr>
        <p:pic>
          <p:nvPicPr>
            <p:cNvPr id="23" name="Picture 22">
              <a:hlinkClick r:id="rId10" action="ppaction://hlinksldjump"/>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447238" y="3384038"/>
              <a:ext cx="3384258" cy="1422439"/>
            </a:xfrm>
            <a:prstGeom prst="rect">
              <a:avLst/>
            </a:prstGeom>
          </p:spPr>
        </p:pic>
        <p:grpSp>
          <p:nvGrpSpPr>
            <p:cNvPr id="37" name="Group 36"/>
            <p:cNvGrpSpPr/>
            <p:nvPr/>
          </p:nvGrpSpPr>
          <p:grpSpPr>
            <a:xfrm>
              <a:off x="6897095" y="2964459"/>
              <a:ext cx="1001611" cy="1570159"/>
              <a:chOff x="6897095" y="2964459"/>
              <a:chExt cx="1001611" cy="1570159"/>
            </a:xfrm>
          </p:grpSpPr>
          <p:pic>
            <p:nvPicPr>
              <p:cNvPr id="26" name="Picture 25">
                <a:hlinkClick r:id="rId10" action="ppaction://hlinksldjump"/>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8649333" flipH="1">
                <a:off x="6839234" y="3475145"/>
                <a:ext cx="1117334" cy="1001611"/>
              </a:xfrm>
              <a:prstGeom prst="rect">
                <a:avLst/>
              </a:prstGeom>
            </p:spPr>
          </p:pic>
          <p:sp>
            <p:nvSpPr>
              <p:cNvPr id="29" name="TextBox 28">
                <a:hlinkClick r:id="rId10" action="ppaction://hlinksldjump"/>
              </p:cNvPr>
              <p:cNvSpPr txBox="1"/>
              <p:nvPr/>
            </p:nvSpPr>
            <p:spPr>
              <a:xfrm>
                <a:off x="6986612" y="2964459"/>
                <a:ext cx="519694"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prstClr val="black"/>
                      </a:solidFill>
                    </a:ln>
                    <a:solidFill>
                      <a:srgbClr val="C37930"/>
                    </a:solidFill>
                    <a:effectLst/>
                    <a:uLnTx/>
                    <a:uFillTx/>
                    <a:ea typeface="+mn-ea"/>
                    <a:cs typeface="+mn-cs"/>
                  </a:rPr>
                  <a:t>B</a:t>
                </a:r>
              </a:p>
            </p:txBody>
          </p:sp>
        </p:grpSp>
        <p:sp>
          <p:nvSpPr>
            <p:cNvPr id="33" name="TextBox 32">
              <a:hlinkClick r:id="rId10" action="ppaction://hlinksldjump"/>
            </p:cNvPr>
            <p:cNvSpPr txBox="1"/>
            <p:nvPr/>
          </p:nvSpPr>
          <p:spPr>
            <a:xfrm>
              <a:off x="8142090" y="3645457"/>
              <a:ext cx="2311851"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dirty="0" err="1">
                  <a:ln>
                    <a:solidFill>
                      <a:prstClr val="black">
                        <a:lumMod val="95000"/>
                        <a:lumOff val="5000"/>
                      </a:prstClr>
                    </a:solidFill>
                  </a:ln>
                  <a:solidFill>
                    <a:prstClr val="white"/>
                  </a:solidFill>
                </a:rPr>
                <a:t>Đi</a:t>
              </a:r>
              <a:r>
                <a:rPr lang="en-US" sz="4400" dirty="0">
                  <a:ln>
                    <a:solidFill>
                      <a:prstClr val="black">
                        <a:lumMod val="95000"/>
                        <a:lumOff val="5000"/>
                      </a:prstClr>
                    </a:solidFill>
                  </a:ln>
                  <a:solidFill>
                    <a:prstClr val="white"/>
                  </a:solidFill>
                </a:rPr>
                <a:t> du </a:t>
              </a:r>
              <a:r>
                <a:rPr lang="en-US" sz="4400" dirty="0" err="1">
                  <a:ln>
                    <a:solidFill>
                      <a:prstClr val="black">
                        <a:lumMod val="95000"/>
                        <a:lumOff val="5000"/>
                      </a:prstClr>
                    </a:solidFill>
                  </a:ln>
                  <a:solidFill>
                    <a:prstClr val="white"/>
                  </a:solidFill>
                </a:rPr>
                <a:t>lịch</a:t>
              </a:r>
              <a:endParaRPr kumimoji="0" lang="en-US" sz="4400" b="0" i="0" u="none" strike="noStrike" kern="1200" cap="none" spc="0" normalizeH="0" baseline="0" noProof="0" dirty="0">
                <a:ln>
                  <a:solidFill>
                    <a:prstClr val="black">
                      <a:lumMod val="95000"/>
                      <a:lumOff val="5000"/>
                    </a:prstClr>
                  </a:solidFill>
                </a:ln>
                <a:solidFill>
                  <a:prstClr val="white"/>
                </a:solidFill>
                <a:effectLst/>
                <a:uLnTx/>
                <a:uFillTx/>
                <a:ea typeface="+mn-ea"/>
                <a:cs typeface="+mn-cs"/>
              </a:endParaRPr>
            </a:p>
          </p:txBody>
        </p:sp>
      </p:grpSp>
      <p:grpSp>
        <p:nvGrpSpPr>
          <p:cNvPr id="4" name="Group 3"/>
          <p:cNvGrpSpPr/>
          <p:nvPr/>
        </p:nvGrpSpPr>
        <p:grpSpPr>
          <a:xfrm>
            <a:off x="935980" y="2941753"/>
            <a:ext cx="4051068" cy="1864724"/>
            <a:chOff x="935980" y="2941753"/>
            <a:chExt cx="4051068" cy="1864724"/>
          </a:xfrm>
        </p:grpSpPr>
        <p:pic>
          <p:nvPicPr>
            <p:cNvPr id="5" name="Picture 4">
              <a:hlinkClick r:id="rId10" action="ppaction://hlinksldjump"/>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35980" y="3384038"/>
              <a:ext cx="3384258" cy="1422439"/>
            </a:xfrm>
            <a:prstGeom prst="rect">
              <a:avLst/>
            </a:prstGeom>
            <a:ln>
              <a:noFill/>
            </a:ln>
          </p:spPr>
        </p:pic>
        <p:grpSp>
          <p:nvGrpSpPr>
            <p:cNvPr id="35" name="Group 34"/>
            <p:cNvGrpSpPr/>
            <p:nvPr/>
          </p:nvGrpSpPr>
          <p:grpSpPr>
            <a:xfrm>
              <a:off x="3985437" y="2941753"/>
              <a:ext cx="1001611" cy="1531482"/>
              <a:chOff x="3985437" y="2941753"/>
              <a:chExt cx="1001611" cy="1531482"/>
            </a:xfrm>
          </p:grpSpPr>
          <p:pic>
            <p:nvPicPr>
              <p:cNvPr id="15" name="Picture 14">
                <a:hlinkClick r:id="rId10" action="ppaction://hlinksldjump"/>
              </p:cNvPr>
              <p:cNvPicPr>
                <a:picLocks noChangeAspect="1"/>
              </p:cNvPicPr>
              <p:nvPr/>
            </p:nvPicPr>
            <p:blipFill>
              <a:blip r:embed="rId9" cstate="print">
                <a:extLst>
                  <a:ext uri="{BEBA8EAE-BF5A-486C-A8C5-ECC9F3942E4B}">
                    <a14:imgProps xmlns:a14="http://schemas.microsoft.com/office/drawing/2010/main">
                      <a14:imgLayer r:embed="rId13">
                        <a14:imgEffect>
                          <a14:backgroundRemoval t="1594" b="100000" l="1786" r="98929"/>
                        </a14:imgEffect>
                      </a14:imgLayer>
                    </a14:imgProps>
                  </a:ext>
                  <a:ext uri="{28A0092B-C50C-407E-A947-70E740481C1C}">
                    <a14:useLocalDpi xmlns:a14="http://schemas.microsoft.com/office/drawing/2010/main" val="0"/>
                  </a:ext>
                </a:extLst>
              </a:blip>
              <a:stretch>
                <a:fillRect/>
              </a:stretch>
            </p:blipFill>
            <p:spPr>
              <a:xfrm rot="2950667">
                <a:off x="3927576" y="3413762"/>
                <a:ext cx="1117334" cy="1001611"/>
              </a:xfrm>
              <a:prstGeom prst="rect">
                <a:avLst/>
              </a:prstGeom>
            </p:spPr>
          </p:pic>
          <p:sp>
            <p:nvSpPr>
              <p:cNvPr id="8" name="TextBox 7">
                <a:hlinkClick r:id="rId10" action="ppaction://hlinksldjump"/>
              </p:cNvPr>
              <p:cNvSpPr txBox="1"/>
              <p:nvPr/>
            </p:nvSpPr>
            <p:spPr>
              <a:xfrm>
                <a:off x="4396412" y="2941753"/>
                <a:ext cx="561372"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prstClr val="black"/>
                      </a:solidFill>
                    </a:ln>
                    <a:solidFill>
                      <a:srgbClr val="C37930"/>
                    </a:solidFill>
                    <a:effectLst/>
                    <a:uLnTx/>
                    <a:uFillTx/>
                    <a:ea typeface="+mn-ea"/>
                    <a:cs typeface="+mn-cs"/>
                  </a:rPr>
                  <a:t>A</a:t>
                </a:r>
              </a:p>
            </p:txBody>
          </p:sp>
        </p:grpSp>
        <p:sp>
          <p:nvSpPr>
            <p:cNvPr id="34" name="TextBox 33">
              <a:hlinkClick r:id="rId10" action="ppaction://hlinksldjump"/>
            </p:cNvPr>
            <p:cNvSpPr txBox="1"/>
            <p:nvPr/>
          </p:nvSpPr>
          <p:spPr>
            <a:xfrm>
              <a:off x="1759036" y="3629587"/>
              <a:ext cx="2002471"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dirty="0" err="1">
                  <a:ln>
                    <a:solidFill>
                      <a:prstClr val="black">
                        <a:lumMod val="95000"/>
                        <a:lumOff val="5000"/>
                      </a:prstClr>
                    </a:solidFill>
                  </a:ln>
                  <a:solidFill>
                    <a:prstClr val="white"/>
                  </a:solidFill>
                </a:rPr>
                <a:t>Đi</a:t>
              </a:r>
              <a:r>
                <a:rPr lang="en-US" sz="4400" dirty="0">
                  <a:ln>
                    <a:solidFill>
                      <a:prstClr val="black">
                        <a:lumMod val="95000"/>
                        <a:lumOff val="5000"/>
                      </a:prstClr>
                    </a:solidFill>
                  </a:ln>
                  <a:solidFill>
                    <a:prstClr val="white"/>
                  </a:solidFill>
                </a:rPr>
                <a:t> </a:t>
              </a:r>
              <a:r>
                <a:rPr lang="en-US" sz="4400" dirty="0" err="1">
                  <a:ln>
                    <a:solidFill>
                      <a:prstClr val="black">
                        <a:lumMod val="95000"/>
                        <a:lumOff val="5000"/>
                      </a:prstClr>
                    </a:solidFill>
                  </a:ln>
                  <a:solidFill>
                    <a:prstClr val="white"/>
                  </a:solidFill>
                </a:rPr>
                <a:t>thăm</a:t>
              </a:r>
              <a:endParaRPr kumimoji="0" lang="en-US" sz="4400" b="0" i="0" u="none" strike="noStrike" kern="1200" cap="none" spc="0" normalizeH="0" baseline="0" noProof="0" dirty="0">
                <a:ln>
                  <a:solidFill>
                    <a:prstClr val="black">
                      <a:lumMod val="95000"/>
                      <a:lumOff val="5000"/>
                    </a:prstClr>
                  </a:solidFill>
                </a:ln>
                <a:solidFill>
                  <a:prstClr val="white"/>
                </a:solidFill>
                <a:effectLst/>
                <a:uLnTx/>
                <a:uFillTx/>
                <a:ea typeface="+mn-ea"/>
                <a:cs typeface="+mn-cs"/>
              </a:endParaRPr>
            </a:p>
          </p:txBody>
        </p:sp>
      </p:grpSp>
    </p:spTree>
    <p:extLst>
      <p:ext uri="{BB962C8B-B14F-4D97-AF65-F5344CB8AC3E}">
        <p14:creationId xmlns:p14="http://schemas.microsoft.com/office/powerpoint/2010/main" val="8092470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barn(inVertical)">
                                      <p:cBhvr>
                                        <p:cTn id="12" dur="500"/>
                                        <p:tgtEl>
                                          <p:spTgt spid="22">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3" presetID="32" presetClass="emph" presetSubtype="0" repeatCount="indefinite" fill="hold" nodeType="withEffect">
                                  <p:stCondLst>
                                    <p:cond delay="0"/>
                                  </p:stCondLst>
                                  <p:childTnLst>
                                    <p:animRot by="120000">
                                      <p:cBhvr>
                                        <p:cTn id="14" dur="100" fill="hold">
                                          <p:stCondLst>
                                            <p:cond delay="0"/>
                                          </p:stCondLst>
                                        </p:cTn>
                                        <p:tgtEl>
                                          <p:spTgt spid="3"/>
                                        </p:tgtEl>
                                        <p:attrNameLst>
                                          <p:attrName>r</p:attrName>
                                        </p:attrNameLst>
                                      </p:cBhvr>
                                    </p:animRot>
                                    <p:animRot by="-240000">
                                      <p:cBhvr>
                                        <p:cTn id="15" dur="200" fill="hold">
                                          <p:stCondLst>
                                            <p:cond delay="200"/>
                                          </p:stCondLst>
                                        </p:cTn>
                                        <p:tgtEl>
                                          <p:spTgt spid="3"/>
                                        </p:tgtEl>
                                        <p:attrNameLst>
                                          <p:attrName>r</p:attrName>
                                        </p:attrNameLst>
                                      </p:cBhvr>
                                    </p:animRot>
                                    <p:animRot by="240000">
                                      <p:cBhvr>
                                        <p:cTn id="16" dur="200" fill="hold">
                                          <p:stCondLst>
                                            <p:cond delay="400"/>
                                          </p:stCondLst>
                                        </p:cTn>
                                        <p:tgtEl>
                                          <p:spTgt spid="3"/>
                                        </p:tgtEl>
                                        <p:attrNameLst>
                                          <p:attrName>r</p:attrName>
                                        </p:attrNameLst>
                                      </p:cBhvr>
                                    </p:animRot>
                                    <p:animRot by="-240000">
                                      <p:cBhvr>
                                        <p:cTn id="17" dur="200" fill="hold">
                                          <p:stCondLst>
                                            <p:cond delay="600"/>
                                          </p:stCondLst>
                                        </p:cTn>
                                        <p:tgtEl>
                                          <p:spTgt spid="3"/>
                                        </p:tgtEl>
                                        <p:attrNameLst>
                                          <p:attrName>r</p:attrName>
                                        </p:attrNameLst>
                                      </p:cBhvr>
                                    </p:animRot>
                                    <p:animRot by="120000">
                                      <p:cBhvr>
                                        <p:cTn id="18" dur="200" fill="hold">
                                          <p:stCondLst>
                                            <p:cond delay="800"/>
                                          </p:stCondLst>
                                        </p:cTn>
                                        <p:tgtEl>
                                          <p:spTgt spid="3"/>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checkerboard(across)">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3" name="click.wav"/>
                                        </p:tgtEl>
                                      </p:cMediaNode>
                                    </p:audio>
                                  </p:subTnLst>
                                </p:cTn>
                              </p:par>
                            </p:childTnLst>
                          </p:cTn>
                        </p:par>
                      </p:childTnLst>
                    </p:cTn>
                  </p:par>
                  <p:par>
                    <p:cTn id="24" fill="hold">
                      <p:stCondLst>
                        <p:cond delay="indefinite"/>
                      </p:stCondLst>
                      <p:childTnLst>
                        <p:par>
                          <p:cTn id="25" fill="hold">
                            <p:stCondLst>
                              <p:cond delay="0"/>
                            </p:stCondLst>
                            <p:childTnLst>
                              <p:par>
                                <p:cTn id="26" presetID="5" presetClass="entr" presetSubtype="1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checkerboard(across)">
                                      <p:cBhvr>
                                        <p:cTn id="28" dur="500"/>
                                        <p:tgtEl>
                                          <p:spTgt spid="9"/>
                                        </p:tgtEl>
                                      </p:cBhvr>
                                    </p:animEffect>
                                  </p:childTnLst>
                                  <p:subTnLst>
                                    <p:audio>
                                      <p:cMediaNode>
                                        <p:cTn display="0" masterRel="sameClick">
                                          <p:stCondLst>
                                            <p:cond evt="begin" delay="0">
                                              <p:tn val="26"/>
                                            </p:cond>
                                          </p:stCondLst>
                                          <p:endCondLst>
                                            <p:cond evt="onStopAudio" delay="0">
                                              <p:tgtEl>
                                                <p:sldTgt/>
                                              </p:tgtEl>
                                            </p:cond>
                                          </p:endCondLst>
                                        </p:cTn>
                                        <p:tgtEl>
                                          <p:sndTgt r:embed="rId3" name="click.wav"/>
                                        </p:tgtEl>
                                      </p:cMediaNode>
                                    </p:audio>
                                  </p:subTnLst>
                                </p:cTn>
                              </p:par>
                            </p:childTnLst>
                          </p:cTn>
                        </p:par>
                      </p:childTnLst>
                    </p:cTn>
                  </p:par>
                  <p:par>
                    <p:cTn id="29" fill="hold">
                      <p:stCondLst>
                        <p:cond delay="indefinite"/>
                      </p:stCondLst>
                      <p:childTnLst>
                        <p:par>
                          <p:cTn id="30" fill="hold">
                            <p:stCondLst>
                              <p:cond delay="0"/>
                            </p:stCondLst>
                            <p:childTnLst>
                              <p:par>
                                <p:cTn id="31" presetID="5" presetClass="entr" presetSubtype="1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checkerboard(across)">
                                      <p:cBhvr>
                                        <p:cTn id="33" dur="500"/>
                                        <p:tgtEl>
                                          <p:spTgt spid="6"/>
                                        </p:tgtEl>
                                      </p:cBhvr>
                                    </p:animEffect>
                                  </p:childTnLst>
                                  <p:subTnLst>
                                    <p:audio>
                                      <p:cMediaNode>
                                        <p:cTn display="0" masterRel="sameClick">
                                          <p:stCondLst>
                                            <p:cond evt="begin" delay="0">
                                              <p:tn val="31"/>
                                            </p:cond>
                                          </p:stCondLst>
                                          <p:endCondLst>
                                            <p:cond evt="onStopAudio" delay="0">
                                              <p:tgtEl>
                                                <p:sldTgt/>
                                              </p:tgtEl>
                                            </p:cond>
                                          </p:endCondLst>
                                        </p:cTn>
                                        <p:tgtEl>
                                          <p:sndTgt r:embed="rId3" name="click.wav"/>
                                        </p:tgtEl>
                                      </p:cMediaNode>
                                    </p:audio>
                                  </p:subTnLst>
                                </p:cTn>
                              </p:par>
                            </p:childTnLst>
                          </p:cTn>
                        </p:par>
                      </p:childTnLst>
                    </p:cTn>
                  </p:par>
                  <p:par>
                    <p:cTn id="34" fill="hold">
                      <p:stCondLst>
                        <p:cond delay="indefinite"/>
                      </p:stCondLst>
                      <p:childTnLst>
                        <p:par>
                          <p:cTn id="35" fill="hold">
                            <p:stCondLst>
                              <p:cond delay="0"/>
                            </p:stCondLst>
                            <p:childTnLst>
                              <p:par>
                                <p:cTn id="36" presetID="5" presetClass="entr" presetSubtype="10"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checkerboard(across)">
                                      <p:cBhvr>
                                        <p:cTn id="38" dur="500"/>
                                        <p:tgtEl>
                                          <p:spTgt spid="10"/>
                                        </p:tgtEl>
                                      </p:cBhvr>
                                    </p:animEffect>
                                  </p:childTnLst>
                                  <p:subTnLst>
                                    <p:audio>
                                      <p:cMediaNode>
                                        <p:cTn display="0" masterRel="sameClick">
                                          <p:stCondLst>
                                            <p:cond evt="begin" delay="0">
                                              <p:tn val="36"/>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13000" b="-13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63871" y="2469794"/>
            <a:ext cx="4912684" cy="4339219"/>
          </a:xfrm>
          <a:prstGeom prst="rect">
            <a:avLst/>
          </a:prstGeom>
        </p:spPr>
      </p:pic>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42032" y="2231345"/>
            <a:ext cx="2529526" cy="4313867"/>
          </a:xfrm>
          <a:prstGeom prst="rect">
            <a:avLst/>
          </a:prstGeom>
        </p:spPr>
      </p:pic>
      <p:pic>
        <p:nvPicPr>
          <p:cNvPr id="6" name="Picture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0531974">
            <a:off x="4757610" y="-2056386"/>
            <a:ext cx="1126483" cy="1009813"/>
          </a:xfrm>
          <a:prstGeom prst="rect">
            <a:avLst/>
          </a:prstGeom>
        </p:spPr>
      </p:pic>
      <p:pic>
        <p:nvPicPr>
          <p:cNvPr id="8" name="Am-thanh-that-vo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74955" y="-1397920"/>
            <a:ext cx="609600" cy="609600"/>
          </a:xfrm>
          <a:prstGeom prst="rect">
            <a:avLst/>
          </a:prstGeom>
        </p:spPr>
      </p:pic>
      <p:grpSp>
        <p:nvGrpSpPr>
          <p:cNvPr id="12" name="Group 11"/>
          <p:cNvGrpSpPr/>
          <p:nvPr/>
        </p:nvGrpSpPr>
        <p:grpSpPr>
          <a:xfrm>
            <a:off x="7132139" y="154298"/>
            <a:ext cx="4336026" cy="2315496"/>
            <a:chOff x="7132139" y="154298"/>
            <a:chExt cx="4336026" cy="2315496"/>
          </a:xfrm>
        </p:grpSpPr>
        <p:sp>
          <p:nvSpPr>
            <p:cNvPr id="10" name="Rounded Rectangle 9"/>
            <p:cNvSpPr/>
            <p:nvPr/>
          </p:nvSpPr>
          <p:spPr>
            <a:xfrm>
              <a:off x="7132139" y="154298"/>
              <a:ext cx="4336026" cy="2315496"/>
            </a:xfrm>
            <a:prstGeom prst="roundRect">
              <a:avLst/>
            </a:prstGeom>
            <a:solidFill>
              <a:srgbClr val="EB701D"/>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p:cNvSpPr txBox="1"/>
            <p:nvPr/>
          </p:nvSpPr>
          <p:spPr>
            <a:xfrm>
              <a:off x="7237728" y="841750"/>
              <a:ext cx="412484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charset="0"/>
                  <a:ea typeface="+mn-ea"/>
                  <a:cs typeface="+mn-cs"/>
                </a:rPr>
                <a:t>Sai </a:t>
              </a:r>
              <a:r>
                <a:rPr kumimoji="0" lang="en-US" sz="5400" b="0" i="0" u="none" strike="noStrike" kern="1200" cap="none" spc="0" normalizeH="0" baseline="0" noProof="0" dirty="0" err="1">
                  <a:ln>
                    <a:solidFill>
                      <a:prstClr val="black">
                        <a:lumMod val="95000"/>
                        <a:lumOff val="5000"/>
                      </a:prstClr>
                    </a:solidFill>
                  </a:ln>
                  <a:solidFill>
                    <a:prstClr val="white"/>
                  </a:solidFill>
                  <a:effectLst/>
                  <a:uLnTx/>
                  <a:uFillTx/>
                  <a:latin typeface="iCiel Cadena" panose="02000503000000020004" charset="0"/>
                  <a:ea typeface="+mn-ea"/>
                  <a:cs typeface="+mn-cs"/>
                </a:rPr>
                <a:t>mất</a:t>
              </a: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charset="0"/>
                  <a:ea typeface="+mn-ea"/>
                  <a:cs typeface="+mn-cs"/>
                </a:rPr>
                <a:t> </a:t>
              </a:r>
              <a:r>
                <a:rPr kumimoji="0" lang="en-US" sz="5400" b="0" i="0" u="none" strike="noStrike" kern="1200" cap="none" spc="0" normalizeH="0" baseline="0" noProof="0" dirty="0" err="1">
                  <a:ln>
                    <a:solidFill>
                      <a:prstClr val="black">
                        <a:lumMod val="95000"/>
                        <a:lumOff val="5000"/>
                      </a:prstClr>
                    </a:solidFill>
                  </a:ln>
                  <a:solidFill>
                    <a:prstClr val="white"/>
                  </a:solidFill>
                  <a:effectLst/>
                  <a:uLnTx/>
                  <a:uFillTx/>
                  <a:latin typeface="iCiel Cadena" panose="02000503000000020004" charset="0"/>
                  <a:ea typeface="+mn-ea"/>
                  <a:cs typeface="+mn-cs"/>
                </a:rPr>
                <a:t>rồi</a:t>
              </a: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charset="0"/>
                  <a:ea typeface="+mn-ea"/>
                  <a:cs typeface="+mn-cs"/>
                </a:rPr>
                <a:t>!!!</a:t>
              </a:r>
            </a:p>
          </p:txBody>
        </p:sp>
      </p:grpSp>
      <p:pic>
        <p:nvPicPr>
          <p:cNvPr id="16" name="Picture 15">
            <a:hlinkClick r:id="rId12" action="ppaction://hlinksldjump"/>
          </p:cNvPr>
          <p:cNvPicPr>
            <a:picLocks noChangeAspect="1"/>
          </p:cNvPicPr>
          <p:nvPr/>
        </p:nvPicPr>
        <p:blipFill rotWithShape="1">
          <a:blip r:embed="rId13" cstate="print">
            <a:extLst>
              <a:ext uri="{28A0092B-C50C-407E-A947-70E740481C1C}">
                <a14:useLocalDpi xmlns:a14="http://schemas.microsoft.com/office/drawing/2010/main" val="0"/>
              </a:ext>
            </a:extLst>
          </a:blip>
          <a:srcRect l="72252" b="60799"/>
          <a:stretch/>
        </p:blipFill>
        <p:spPr>
          <a:xfrm flipH="1">
            <a:off x="-8755" y="5207669"/>
            <a:ext cx="1752296" cy="1650331"/>
          </a:xfrm>
          <a:prstGeom prst="rect">
            <a:avLst/>
          </a:prstGeom>
        </p:spPr>
      </p:pic>
      <p:pic>
        <p:nvPicPr>
          <p:cNvPr id="4" name="Tieng-bup-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220733" y="-1551480"/>
            <a:ext cx="609600" cy="609600"/>
          </a:xfrm>
          <a:prstGeom prst="rect">
            <a:avLst/>
          </a:prstGeom>
        </p:spPr>
      </p:pic>
    </p:spTree>
    <p:extLst>
      <p:ext uri="{BB962C8B-B14F-4D97-AF65-F5344CB8AC3E}">
        <p14:creationId xmlns:p14="http://schemas.microsoft.com/office/powerpoint/2010/main" val="38633549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1.66667E-6 -2.59259E-6 L -0.00169 0.55486 " pathEditMode="relative" rAng="0" ptsTypes="AA">
                                      <p:cBhvr>
                                        <p:cTn id="6" dur="1000" fill="hold"/>
                                        <p:tgtEl>
                                          <p:spTgt spid="6"/>
                                        </p:tgtEl>
                                        <p:attrNameLst>
                                          <p:attrName>ppt_x</p:attrName>
                                          <p:attrName>ppt_y</p:attrName>
                                        </p:attrNameLst>
                                      </p:cBhvr>
                                      <p:rCtr x="-91" y="27731"/>
                                    </p:animMotion>
                                  </p:childTnLst>
                                </p:cTn>
                              </p:par>
                              <p:par>
                                <p:cTn id="7" presetID="1" presetClass="mediacall" presetSubtype="0" fill="hold" nodeType="withEffect">
                                  <p:stCondLst>
                                    <p:cond delay="0"/>
                                  </p:stCondLst>
                                  <p:childTnLst>
                                    <p:cmd type="call" cmd="playFrom(0.0)">
                                      <p:cBhvr>
                                        <p:cTn id="8" dur="384" fill="hold"/>
                                        <p:tgtEl>
                                          <p:spTgt spid="4"/>
                                        </p:tgtEl>
                                      </p:cBhvr>
                                    </p:cmd>
                                  </p:childTnLst>
                                </p:cTn>
                              </p:par>
                            </p:childTnLst>
                          </p:cTn>
                        </p:par>
                        <p:par>
                          <p:cTn id="9" fill="hold">
                            <p:stCondLst>
                              <p:cond delay="1000"/>
                            </p:stCondLst>
                            <p:childTnLst>
                              <p:par>
                                <p:cTn id="10" presetID="1" presetClass="exit" presetSubtype="0" fill="hold" nodeType="afterEffect">
                                  <p:stCondLst>
                                    <p:cond delay="0"/>
                                  </p:stCondLst>
                                  <p:childTnLst>
                                    <p:set>
                                      <p:cBhvr>
                                        <p:cTn id="11" dur="1" fill="hold">
                                          <p:stCondLst>
                                            <p:cond delay="0"/>
                                          </p:stCondLst>
                                        </p:cTn>
                                        <p:tgtEl>
                                          <p:spTgt spid="6"/>
                                        </p:tgtEl>
                                        <p:attrNameLst>
                                          <p:attrName>style.visibility</p:attrName>
                                        </p:attrNameLst>
                                      </p:cBhvr>
                                      <p:to>
                                        <p:strVal val="hidden"/>
                                      </p:to>
                                    </p:set>
                                  </p:childTnLst>
                                </p:cTn>
                              </p:par>
                              <p:par>
                                <p:cTn id="12" presetID="1" presetClass="exit" presetSubtype="0" fill="hold" nodeType="withEffect">
                                  <p:stCondLst>
                                    <p:cond delay="0"/>
                                  </p:stCondLst>
                                  <p:childTnLst>
                                    <p:set>
                                      <p:cBhvr>
                                        <p:cTn id="13" dur="1" fill="hold">
                                          <p:stCondLst>
                                            <p:cond delay="249"/>
                                          </p:stCondLst>
                                        </p:cTn>
                                        <p:tgtEl>
                                          <p:spTgt spid="3"/>
                                        </p:tgtEl>
                                        <p:attrNameLst>
                                          <p:attrName>style.visibility</p:attrName>
                                        </p:attrNameLst>
                                      </p:cBhvr>
                                      <p:to>
                                        <p:strVal val="hidden"/>
                                      </p:to>
                                    </p:set>
                                  </p:childTnLst>
                                </p:cTn>
                              </p:par>
                              <p:par>
                                <p:cTn id="14" presetID="16" presetClass="entr" presetSubtype="21"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childTnLst>
                          </p:cTn>
                        </p:par>
                        <p:par>
                          <p:cTn id="17" fill="hold">
                            <p:stCondLst>
                              <p:cond delay="1500"/>
                            </p:stCondLst>
                            <p:childTnLst>
                              <p:par>
                                <p:cTn id="18" presetID="14" presetClass="entr" presetSubtype="1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10"/>
                                        <p:tgtEl>
                                          <p:spTgt spid="2"/>
                                        </p:tgtEl>
                                      </p:cBhvr>
                                    </p:animEffect>
                                  </p:childTnLst>
                                </p:cTn>
                              </p:par>
                              <p:par>
                                <p:cTn id="21" presetID="1" presetClass="mediacall" presetSubtype="0" fill="hold" nodeType="withEffect">
                                  <p:stCondLst>
                                    <p:cond delay="0"/>
                                  </p:stCondLst>
                                  <p:childTnLst>
                                    <p:cmd type="call" cmd="playFrom(0.0)">
                                      <p:cBhvr>
                                        <p:cTn id="22" dur="6994" fill="hold"/>
                                        <p:tgtEl>
                                          <p:spTgt spid="8"/>
                                        </p:tgtEl>
                                      </p:cBhvr>
                                    </p:cmd>
                                  </p:childTnLst>
                                </p:cTn>
                              </p:par>
                              <p:par>
                                <p:cTn id="23" presetID="10"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8"/>
                </p:tgtEl>
              </p:cMediaNode>
            </p:audio>
            <p:audio>
              <p:cMediaNode vol="80000">
                <p:cTn id="27" fill="hold" display="0">
                  <p:stCondLst>
                    <p:cond delay="indefinite"/>
                  </p:stCondLst>
                  <p:endCondLst>
                    <p:cond evt="onStopAudio" delay="0">
                      <p:tgtEl>
                        <p:sldTgt/>
                      </p:tgtEl>
                    </p:cond>
                  </p:endCondLst>
                </p:cTn>
                <p:tgtEl>
                  <p:spTgt spid="4"/>
                </p:tgtEl>
              </p:cMediaNode>
            </p:audio>
            <p:seq concurrent="1" nextAc="seek">
              <p:cTn id="28" restart="whenNotActive" fill="hold" evtFilter="cancelBubble" nodeType="interactiveSeq">
                <p:stCondLst>
                  <p:cond evt="onClick" delay="0">
                    <p:tgtEl>
                      <p:spTgt spid="16"/>
                    </p:tgtEl>
                  </p:cond>
                </p:stCondLst>
                <p:endSync evt="end" delay="0">
                  <p:rtn val="all"/>
                </p:endSync>
                <p:childTnLst>
                  <p:par>
                    <p:cTn id="29" fill="hold">
                      <p:stCondLst>
                        <p:cond delay="0"/>
                      </p:stCondLst>
                      <p:childTnLst>
                        <p:par>
                          <p:cTn id="30" fill="hold">
                            <p:stCondLst>
                              <p:cond delay="0"/>
                            </p:stCondLst>
                            <p:childTnLst>
                              <p:par>
                                <p:cTn id="31" presetID="26" presetClass="emph" presetSubtype="0" fill="hold" nodeType="clickEffect">
                                  <p:stCondLst>
                                    <p:cond delay="0"/>
                                  </p:stCondLst>
                                  <p:childTnLst>
                                    <p:animEffect transition="out" filter="fade">
                                      <p:cBhvr>
                                        <p:cTn id="32" dur="500" tmFilter="0, 0; .2, .5; .8, .5; 1, 0"/>
                                        <p:tgtEl>
                                          <p:spTgt spid="16"/>
                                        </p:tgtEl>
                                      </p:cBhvr>
                                    </p:animEffect>
                                    <p:animScale>
                                      <p:cBhvr>
                                        <p:cTn id="33" dur="250" autoRev="1" fill="hold"/>
                                        <p:tgtEl>
                                          <p:spTgt spid="16"/>
                                        </p:tgtEl>
                                      </p:cBhvr>
                                      <p:by x="105000" y="105000"/>
                                    </p:animScale>
                                  </p:childTnLst>
                                  <p:subTnLst>
                                    <p:audio>
                                      <p:cMediaNode>
                                        <p:cTn display="0" masterRel="sameClick">
                                          <p:stCondLst>
                                            <p:cond evt="begin" delay="0">
                                              <p:tn val="31"/>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16"/>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13000" b="-13000"/>
          </a:stretch>
        </a:blipFill>
        <a:effectLst/>
      </p:bgPr>
    </p:bg>
    <p:spTree>
      <p:nvGrpSpPr>
        <p:cNvPr id="1" name=""/>
        <p:cNvGrpSpPr/>
        <p:nvPr/>
      </p:nvGrpSpPr>
      <p:grpSpPr>
        <a:xfrm>
          <a:off x="0" y="0"/>
          <a:ext cx="0" cy="0"/>
          <a:chOff x="0" y="0"/>
          <a:chExt cx="0" cy="0"/>
        </a:xfrm>
      </p:grpSpPr>
      <p:grpSp>
        <p:nvGrpSpPr>
          <p:cNvPr id="12" name="Group 11"/>
          <p:cNvGrpSpPr/>
          <p:nvPr/>
        </p:nvGrpSpPr>
        <p:grpSpPr>
          <a:xfrm>
            <a:off x="3380112" y="1580220"/>
            <a:ext cx="6015325" cy="5052909"/>
            <a:chOff x="3165090" y="1495374"/>
            <a:chExt cx="6015325" cy="5052909"/>
          </a:xfrm>
        </p:grpSpPr>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660046">
              <a:off x="7506140" y="3798479"/>
              <a:ext cx="1674275" cy="1936767"/>
            </a:xfrm>
            <a:prstGeom prst="rect">
              <a:avLst/>
            </a:prstGeom>
          </p:spPr>
        </p:pic>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65090" y="1495374"/>
              <a:ext cx="5178188" cy="5052909"/>
            </a:xfrm>
            <a:prstGeom prst="rect">
              <a:avLst/>
            </a:prstGeom>
          </p:spPr>
        </p:pic>
      </p:grpSp>
      <p:grpSp>
        <p:nvGrpSpPr>
          <p:cNvPr id="4" name="Group 3"/>
          <p:cNvGrpSpPr/>
          <p:nvPr/>
        </p:nvGrpSpPr>
        <p:grpSpPr>
          <a:xfrm>
            <a:off x="6881417" y="139549"/>
            <a:ext cx="4336026" cy="2315496"/>
            <a:chOff x="7132139" y="154298"/>
            <a:chExt cx="4336026" cy="2315496"/>
          </a:xfrm>
        </p:grpSpPr>
        <p:sp>
          <p:nvSpPr>
            <p:cNvPr id="5" name="Rounded Rectangle 4"/>
            <p:cNvSpPr/>
            <p:nvPr/>
          </p:nvSpPr>
          <p:spPr>
            <a:xfrm>
              <a:off x="7132139" y="154298"/>
              <a:ext cx="4336026" cy="2315496"/>
            </a:xfrm>
            <a:prstGeom prst="roundRect">
              <a:avLst/>
            </a:prstGeom>
            <a:solidFill>
              <a:srgbClr val="EB701D"/>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7798166" y="778029"/>
              <a:ext cx="3012363"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solidFill>
                      <a:prstClr val="black">
                        <a:lumMod val="95000"/>
                        <a:lumOff val="5000"/>
                      </a:prstClr>
                    </a:solidFill>
                  </a:ln>
                  <a:solidFill>
                    <a:prstClr val="white"/>
                  </a:solidFill>
                  <a:effectLst/>
                  <a:uLnTx/>
                  <a:uFillTx/>
                  <a:latin typeface="iCiel Cadena" panose="02000503000000020004" charset="0"/>
                  <a:ea typeface="+mn-ea"/>
                  <a:cs typeface="+mn-cs"/>
                </a:rPr>
                <a:t>Đúng</a:t>
              </a: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charset="0"/>
                  <a:ea typeface="+mn-ea"/>
                  <a:cs typeface="+mn-cs"/>
                </a:rPr>
                <a:t> </a:t>
              </a:r>
              <a:r>
                <a:rPr kumimoji="0" lang="en-US" sz="5400" b="0" i="0" u="none" strike="noStrike" kern="1200" cap="none" spc="0" normalizeH="0" baseline="0" noProof="0" dirty="0" err="1">
                  <a:ln>
                    <a:solidFill>
                      <a:prstClr val="black">
                        <a:lumMod val="95000"/>
                        <a:lumOff val="5000"/>
                      </a:prstClr>
                    </a:solidFill>
                  </a:ln>
                  <a:solidFill>
                    <a:prstClr val="white"/>
                  </a:solidFill>
                  <a:effectLst/>
                  <a:uLnTx/>
                  <a:uFillTx/>
                  <a:latin typeface="iCiel Cadena" panose="02000503000000020004" charset="0"/>
                  <a:ea typeface="+mn-ea"/>
                  <a:cs typeface="+mn-cs"/>
                </a:rPr>
                <a:t>rồi</a:t>
              </a: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charset="0"/>
                  <a:ea typeface="+mn-ea"/>
                  <a:cs typeface="+mn-cs"/>
                </a:rPr>
                <a:t>!</a:t>
              </a:r>
            </a:p>
          </p:txBody>
        </p:sp>
      </p:grpSp>
      <p:pic>
        <p:nvPicPr>
          <p:cNvPr id="7" name="Picture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73719" y="1594746"/>
            <a:ext cx="959697" cy="860300"/>
          </a:xfrm>
          <a:prstGeom prst="rect">
            <a:avLst/>
          </a:prstGeom>
        </p:spPr>
      </p:pic>
      <p:pic>
        <p:nvPicPr>
          <p:cNvPr id="8" name="Tieng-yeah-tre-con-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08039" y="-609600"/>
            <a:ext cx="609600" cy="609600"/>
          </a:xfrm>
          <a:prstGeom prst="rect">
            <a:avLst/>
          </a:prstGeom>
        </p:spPr>
      </p:pic>
      <p:pic>
        <p:nvPicPr>
          <p:cNvPr id="11" name="Picture 10">
            <a:hlinkClick r:id="rId12" action="ppaction://hlinksldjump"/>
          </p:cNvPr>
          <p:cNvPicPr>
            <a:picLocks noChangeAspect="1"/>
          </p:cNvPicPr>
          <p:nvPr/>
        </p:nvPicPr>
        <p:blipFill rotWithShape="1">
          <a:blip r:embed="rId13" cstate="print">
            <a:extLst>
              <a:ext uri="{28A0092B-C50C-407E-A947-70E740481C1C}">
                <a14:useLocalDpi xmlns:a14="http://schemas.microsoft.com/office/drawing/2010/main" val="0"/>
              </a:ext>
            </a:extLst>
          </a:blip>
          <a:srcRect l="72252" b="60799"/>
          <a:stretch/>
        </p:blipFill>
        <p:spPr>
          <a:xfrm>
            <a:off x="10486427" y="5207669"/>
            <a:ext cx="1752296" cy="1650331"/>
          </a:xfrm>
          <a:prstGeom prst="rect">
            <a:avLst/>
          </a:prstGeom>
        </p:spPr>
      </p:pic>
      <p:grpSp>
        <p:nvGrpSpPr>
          <p:cNvPr id="18" name="Group 17"/>
          <p:cNvGrpSpPr/>
          <p:nvPr/>
        </p:nvGrpSpPr>
        <p:grpSpPr>
          <a:xfrm>
            <a:off x="3373475" y="1580219"/>
            <a:ext cx="5990984" cy="5052909"/>
            <a:chOff x="-134778" y="-404809"/>
            <a:chExt cx="5990984" cy="5052909"/>
          </a:xfrm>
        </p:grpSpPr>
        <p:grpSp>
          <p:nvGrpSpPr>
            <p:cNvPr id="16" name="Group 15"/>
            <p:cNvGrpSpPr/>
            <p:nvPr/>
          </p:nvGrpSpPr>
          <p:grpSpPr>
            <a:xfrm>
              <a:off x="4181931" y="2019249"/>
              <a:ext cx="1674275" cy="1936767"/>
              <a:chOff x="10152960" y="4182584"/>
              <a:chExt cx="1674275" cy="1936767"/>
            </a:xfrm>
          </p:grpSpPr>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660046">
                <a:off x="10152960" y="4182584"/>
                <a:ext cx="1674275" cy="1936767"/>
              </a:xfrm>
              <a:prstGeom prst="rect">
                <a:avLst/>
              </a:prstGeom>
            </p:spPr>
          </p:pic>
          <p:pic>
            <p:nvPicPr>
              <p:cNvPr id="14" name="Picture 1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628183" y="4878504"/>
                <a:ext cx="734392" cy="658330"/>
              </a:xfrm>
              <a:prstGeom prst="rect">
                <a:avLst/>
              </a:prstGeom>
            </p:spPr>
          </p:pic>
        </p:grpSp>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4778" y="-404809"/>
              <a:ext cx="5178188" cy="5052909"/>
            </a:xfrm>
            <a:prstGeom prst="rect">
              <a:avLst/>
            </a:prstGeom>
          </p:spPr>
        </p:pic>
      </p:grpSp>
      <p:grpSp>
        <p:nvGrpSpPr>
          <p:cNvPr id="23" name="Group 22"/>
          <p:cNvGrpSpPr/>
          <p:nvPr/>
        </p:nvGrpSpPr>
        <p:grpSpPr>
          <a:xfrm>
            <a:off x="8478710" y="2697009"/>
            <a:ext cx="2335967" cy="1446550"/>
            <a:chOff x="458511" y="671416"/>
            <a:chExt cx="2335967" cy="1446550"/>
          </a:xfrm>
        </p:grpSpPr>
        <p:sp>
          <p:nvSpPr>
            <p:cNvPr id="19" name="TextBox 18"/>
            <p:cNvSpPr txBox="1"/>
            <p:nvPr/>
          </p:nvSpPr>
          <p:spPr>
            <a:xfrm>
              <a:off x="458511" y="671416"/>
              <a:ext cx="1492653" cy="144655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w="28575">
                    <a:solidFill>
                      <a:prstClr val="black">
                        <a:lumMod val="95000"/>
                        <a:lumOff val="5000"/>
                      </a:prstClr>
                    </a:solidFill>
                  </a:ln>
                  <a:solidFill>
                    <a:prstClr val="white"/>
                  </a:solidFill>
                  <a:effectLst/>
                  <a:uLnTx/>
                  <a:uFillTx/>
                  <a:latin typeface="iCiel Cadena" panose="02000503000000020004" charset="0"/>
                  <a:ea typeface="+mn-ea"/>
                  <a:cs typeface="+mn-cs"/>
                </a:rPr>
                <a:t>+1 </a:t>
              </a:r>
            </a:p>
          </p:txBody>
        </p:sp>
        <p:pic>
          <p:nvPicPr>
            <p:cNvPr id="22" name="Picture 2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677144" y="940815"/>
              <a:ext cx="1117334" cy="1001611"/>
            </a:xfrm>
            <a:prstGeom prst="rect">
              <a:avLst/>
            </a:prstGeom>
          </p:spPr>
        </p:pic>
      </p:grpSp>
      <p:pic>
        <p:nvPicPr>
          <p:cNvPr id="25" name="Nhac-chuong-tin-nhan-ting-ti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680657" y="-739877"/>
            <a:ext cx="609600" cy="609600"/>
          </a:xfrm>
          <a:prstGeom prst="rect">
            <a:avLst/>
          </a:prstGeom>
        </p:spPr>
      </p:pic>
    </p:spTree>
    <p:extLst>
      <p:ext uri="{BB962C8B-B14F-4D97-AF65-F5344CB8AC3E}">
        <p14:creationId xmlns:p14="http://schemas.microsoft.com/office/powerpoint/2010/main" val="3559433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8"/>
                                        </p:tgtEl>
                                      </p:cBhvr>
                                    </p:cmd>
                                  </p:childTnLst>
                                </p:cTn>
                              </p:par>
                              <p:par>
                                <p:cTn id="7" presetID="10"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500"/>
                                        <p:tgtEl>
                                          <p:spTgt spid="12"/>
                                        </p:tgtEl>
                                      </p:cBhvr>
                                    </p:animEffect>
                                  </p:childTnLst>
                                </p:cTn>
                              </p:par>
                              <p:par>
                                <p:cTn id="10" presetID="16" presetClass="entr" presetSubtype="21"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750"/>
                                        <p:tgtEl>
                                          <p:spTgt spid="4"/>
                                        </p:tgtEl>
                                      </p:cBhvr>
                                    </p:animEffect>
                                  </p:childTnLst>
                                </p:cTn>
                              </p:par>
                            </p:childTnLst>
                          </p:cTn>
                        </p:par>
                        <p:par>
                          <p:cTn id="13" fill="hold">
                            <p:stCondLst>
                              <p:cond delay="750"/>
                            </p:stCondLst>
                            <p:childTnLst>
                              <p:par>
                                <p:cTn id="14" presetID="54" presetClass="path" presetSubtype="0" accel="50000" decel="50000" fill="hold" nodeType="afterEffect">
                                  <p:stCondLst>
                                    <p:cond delay="0"/>
                                  </p:stCondLst>
                                  <p:childTnLst>
                                    <p:animMotion origin="layout" path="M -0.34974 -0.19884 C -0.34648 -0.21968 -0.33502 -0.23958 -0.33086 -0.23958 C -0.30521 -0.23958 -0.27877 0.08426 -0.27877 0.4081 C -0.27877 0.24467 -0.26562 0.08426 -0.25325 0.08426 C -0.2401 0.08426 -0.22773 0.24722 -0.22773 0.4081 C -0.22773 0.32755 -0.22122 0.24467 -0.21445 0.24467 C -0.20794 0.24467 -0.2013 0.32523 -0.2013 0.4081 C -0.2013 0.36667 -0.19791 0.32755 -0.19479 0.32755 C -0.1914 0.32755 -0.18815 0.36898 -0.18815 0.4081 C -0.18815 0.3868 -0.18659 0.36667 -0.18489 0.36667 C -0.18398 0.36667 -0.18151 0.3875 -0.18151 0.4081 C -0.18151 0.39768 -0.18073 0.3868 -0.17995 0.3868 C -0.17995 0.38935 -0.17825 0.39676 -0.17825 0.4081 C -0.17825 0.40255 -0.17825 0.39768 -0.17747 0.39768 C -0.17747 0.4 -0.17656 0.40301 -0.17656 0.4081 C -0.17656 0.40555 -0.17656 0.40255 -0.17656 0.4 C -0.17578 0.4 -0.17578 0.40255 -0.17578 0.40555 C -0.17487 0.40555 -0.17487 0.40301 -0.17487 0.4 C -0.17396 0.4 -0.17396 0.40255 -0.17396 0.40555 " pathEditMode="relative" rAng="0" ptsTypes="AAAAAAAAAAAAAAAAAAA">
                                      <p:cBhvr>
                                        <p:cTn id="15" dur="2000" fill="hold"/>
                                        <p:tgtEl>
                                          <p:spTgt spid="7"/>
                                        </p:tgtEl>
                                        <p:attrNameLst>
                                          <p:attrName>ppt_x</p:attrName>
                                          <p:attrName>ppt_y</p:attrName>
                                        </p:attrNameLst>
                                      </p:cBhvr>
                                      <p:rCtr x="8789" y="28310"/>
                                    </p:animMotion>
                                  </p:childTnLst>
                                </p:cTn>
                              </p:par>
                            </p:childTnLst>
                          </p:cTn>
                        </p:par>
                        <p:par>
                          <p:cTn id="16" fill="hold">
                            <p:stCondLst>
                              <p:cond delay="2750"/>
                            </p:stCondLst>
                            <p:childTnLst>
                              <p:par>
                                <p:cTn id="17" presetID="1" presetClass="exit" presetSubtype="0" fill="hold" nodeType="after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par>
                          <p:cTn id="19" fill="hold">
                            <p:stCondLst>
                              <p:cond delay="2750"/>
                            </p:stCondLst>
                            <p:childTnLst>
                              <p:par>
                                <p:cTn id="20" presetID="1" presetClass="exit" presetSubtype="0" fill="hold" nodeType="afterEffect">
                                  <p:stCondLst>
                                    <p:cond delay="0"/>
                                  </p:stCondLst>
                                  <p:childTnLst>
                                    <p:set>
                                      <p:cBhvr>
                                        <p:cTn id="21" dur="1" fill="hold">
                                          <p:stCondLst>
                                            <p:cond delay="0"/>
                                          </p:stCondLst>
                                        </p:cTn>
                                        <p:tgtEl>
                                          <p:spTgt spid="12"/>
                                        </p:tgtEl>
                                        <p:attrNameLst>
                                          <p:attrName>style.visibility</p:attrName>
                                        </p:attrNameLst>
                                      </p:cBhvr>
                                      <p:to>
                                        <p:strVal val="hidden"/>
                                      </p:to>
                                    </p:set>
                                  </p:childTnLst>
                                </p:cTn>
                              </p:par>
                            </p:childTnLst>
                          </p:cTn>
                        </p:par>
                        <p:par>
                          <p:cTn id="22" fill="hold">
                            <p:stCondLst>
                              <p:cond delay="2750"/>
                            </p:stCondLst>
                            <p:childTnLst>
                              <p:par>
                                <p:cTn id="23" presetID="10" presetClass="entr" presetSubtype="0"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par>
                          <p:cTn id="26" fill="hold">
                            <p:stCondLst>
                              <p:cond delay="3250"/>
                            </p:stCondLst>
                            <p:childTnLst>
                              <p:par>
                                <p:cTn id="27" presetID="45" presetClass="entr" presetSubtype="0"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2000"/>
                                        <p:tgtEl>
                                          <p:spTgt spid="18"/>
                                        </p:tgtEl>
                                      </p:cBhvr>
                                    </p:animEffect>
                                    <p:anim calcmode="lin" valueType="num">
                                      <p:cBhvr>
                                        <p:cTn id="30" dur="2000" fill="hold"/>
                                        <p:tgtEl>
                                          <p:spTgt spid="18"/>
                                        </p:tgtEl>
                                        <p:attrNameLst>
                                          <p:attrName>ppt_w</p:attrName>
                                        </p:attrNameLst>
                                      </p:cBhvr>
                                      <p:tavLst>
                                        <p:tav tm="0" fmla="#ppt_w*sin(2.5*pi*$)">
                                          <p:val>
                                            <p:fltVal val="0"/>
                                          </p:val>
                                        </p:tav>
                                        <p:tav tm="100000">
                                          <p:val>
                                            <p:fltVal val="1"/>
                                          </p:val>
                                        </p:tav>
                                      </p:tavLst>
                                    </p:anim>
                                    <p:anim calcmode="lin" valueType="num">
                                      <p:cBhvr>
                                        <p:cTn id="31" dur="2000" fill="hold"/>
                                        <p:tgtEl>
                                          <p:spTgt spid="18"/>
                                        </p:tgtEl>
                                        <p:attrNameLst>
                                          <p:attrName>ppt_h</p:attrName>
                                        </p:attrNameLst>
                                      </p:cBhvr>
                                      <p:tavLst>
                                        <p:tav tm="0">
                                          <p:val>
                                            <p:strVal val="#ppt_h"/>
                                          </p:val>
                                        </p:tav>
                                        <p:tav tm="100000">
                                          <p:val>
                                            <p:strVal val="#ppt_h"/>
                                          </p:val>
                                        </p:tav>
                                      </p:tavLst>
                                    </p:anim>
                                  </p:childTnLst>
                                </p:cTn>
                              </p:par>
                              <p:par>
                                <p:cTn id="32" presetID="14" presetClass="entr" presetSubtype="1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randombar(horizontal)">
                                      <p:cBhvr>
                                        <p:cTn id="34" dur="500"/>
                                        <p:tgtEl>
                                          <p:spTgt spid="23"/>
                                        </p:tgtEl>
                                      </p:cBhvr>
                                    </p:animEffect>
                                  </p:childTnLst>
                                </p:cTn>
                              </p:par>
                              <p:par>
                                <p:cTn id="35" presetID="1" presetClass="mediacall" presetSubtype="0" fill="hold" nodeType="withEffect">
                                  <p:stCondLst>
                                    <p:cond delay="0"/>
                                  </p:stCondLst>
                                  <p:childTnLst>
                                    <p:cmd type="call" cmd="playFrom(0.0)">
                                      <p:cBhvr>
                                        <p:cTn id="36" dur="3448" fill="hold"/>
                                        <p:tgtEl>
                                          <p:spTgt spid="25"/>
                                        </p:tgtEl>
                                      </p:cBhvr>
                                    </p:cmd>
                                  </p:childTnLst>
                                </p:cTn>
                              </p:par>
                              <p:par>
                                <p:cTn id="37" presetID="10"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0" fill="hold" display="0">
                  <p:stCondLst>
                    <p:cond delay="indefinite"/>
                  </p:stCondLst>
                  <p:endCondLst>
                    <p:cond evt="onStopAudio" delay="0">
                      <p:tgtEl>
                        <p:sldTgt/>
                      </p:tgtEl>
                    </p:cond>
                  </p:endCondLst>
                </p:cTn>
                <p:tgtEl>
                  <p:spTgt spid="8"/>
                </p:tgtEl>
              </p:cMediaNode>
            </p:audio>
            <p:audio>
              <p:cMediaNode vol="80000">
                <p:cTn id="41" fill="hold" display="0">
                  <p:stCondLst>
                    <p:cond delay="indefinite"/>
                  </p:stCondLst>
                  <p:endCondLst>
                    <p:cond evt="onStopAudio" delay="0">
                      <p:tgtEl>
                        <p:sldTgt/>
                      </p:tgtEl>
                    </p:cond>
                  </p:endCondLst>
                </p:cTn>
                <p:tgtEl>
                  <p:spTgt spid="25"/>
                </p:tgtEl>
              </p:cMediaNode>
            </p:audio>
            <p:seq concurrent="1" nextAc="seek">
              <p:cTn id="42" restart="whenNotActive" fill="hold" evtFilter="cancelBubble" nodeType="interactiveSeq">
                <p:stCondLst>
                  <p:cond evt="onClick" delay="0">
                    <p:tgtEl>
                      <p:spTgt spid="11"/>
                    </p:tgtEl>
                  </p:cond>
                </p:stCondLst>
                <p:endSync evt="end" delay="0">
                  <p:rtn val="all"/>
                </p:endSync>
                <p:childTnLst>
                  <p:par>
                    <p:cTn id="43" fill="hold">
                      <p:stCondLst>
                        <p:cond delay="0"/>
                      </p:stCondLst>
                      <p:childTnLst>
                        <p:par>
                          <p:cTn id="44" fill="hold">
                            <p:stCondLst>
                              <p:cond delay="0"/>
                            </p:stCondLst>
                            <p:childTnLst>
                              <p:par>
                                <p:cTn id="45" presetID="26" presetClass="emph" presetSubtype="0" fill="hold" nodeType="clickEffect">
                                  <p:stCondLst>
                                    <p:cond delay="0"/>
                                  </p:stCondLst>
                                  <p:childTnLst>
                                    <p:animEffect transition="out" filter="fade">
                                      <p:cBhvr>
                                        <p:cTn id="46" dur="500" tmFilter="0, 0; .2, .5; .8, .5; 1, 0"/>
                                        <p:tgtEl>
                                          <p:spTgt spid="11"/>
                                        </p:tgtEl>
                                      </p:cBhvr>
                                    </p:animEffect>
                                    <p:animScale>
                                      <p:cBhvr>
                                        <p:cTn id="47" dur="250" autoRev="1" fill="hold"/>
                                        <p:tgtEl>
                                          <p:spTgt spid="11"/>
                                        </p:tgtEl>
                                      </p:cBhvr>
                                      <p:by x="105000" y="105000"/>
                                    </p:animScale>
                                  </p:childTnLst>
                                  <p:subTnLst>
                                    <p:audio>
                                      <p:cMediaNode>
                                        <p:cTn display="0" masterRel="sameClick">
                                          <p:stCondLst>
                                            <p:cond evt="begin" delay="0">
                                              <p:tn val="45"/>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11"/>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5000"/>
            <a:lum/>
          </a:blip>
          <a:srcRect/>
          <a:stretch>
            <a:fillRect/>
          </a:stretch>
        </a:blipFill>
        <a:effectLst/>
      </p:bgPr>
    </p:bg>
    <p:spTree>
      <p:nvGrpSpPr>
        <p:cNvPr id="1" name=""/>
        <p:cNvGrpSpPr/>
        <p:nvPr/>
      </p:nvGrpSpPr>
      <p:grpSpPr>
        <a:xfrm>
          <a:off x="0" y="0"/>
          <a:ext cx="0" cy="0"/>
          <a:chOff x="0" y="0"/>
          <a:chExt cx="0" cy="0"/>
        </a:xfrm>
      </p:grpSpPr>
      <p:grpSp>
        <p:nvGrpSpPr>
          <p:cNvPr id="4" name="Group 3"/>
          <p:cNvGrpSpPr/>
          <p:nvPr/>
        </p:nvGrpSpPr>
        <p:grpSpPr>
          <a:xfrm>
            <a:off x="742031" y="-77416"/>
            <a:ext cx="10265420" cy="2461871"/>
            <a:chOff x="935980" y="-48871"/>
            <a:chExt cx="10265420" cy="2461871"/>
          </a:xfrm>
        </p:grpSpPr>
        <p:sp>
          <p:nvSpPr>
            <p:cNvPr id="2" name="Rounded Rectangle 1"/>
            <p:cNvSpPr/>
            <p:nvPr/>
          </p:nvSpPr>
          <p:spPr>
            <a:xfrm>
              <a:off x="1041400" y="457200"/>
              <a:ext cx="10160000" cy="1879600"/>
            </a:xfrm>
            <a:prstGeom prst="roundRect">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5980" y="-48871"/>
              <a:ext cx="2505720" cy="2461871"/>
            </a:xfrm>
            <a:prstGeom prst="rect">
              <a:avLst/>
            </a:prstGeom>
          </p:spPr>
        </p:pic>
      </p:gr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34550" y="-284786"/>
            <a:ext cx="2933700" cy="2933700"/>
          </a:xfrm>
          <a:prstGeom prst="rect">
            <a:avLst/>
          </a:prstGeom>
        </p:spPr>
      </p:pic>
      <p:pic>
        <p:nvPicPr>
          <p:cNvPr id="5" name="Picture 4">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5980" y="3384038"/>
            <a:ext cx="3384258" cy="1422439"/>
          </a:xfrm>
          <a:prstGeom prst="rect">
            <a:avLst/>
          </a:prstGeom>
          <a:ln>
            <a:noFill/>
          </a:ln>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5980" y="5098536"/>
            <a:ext cx="3384258" cy="1422439"/>
          </a:xfrm>
          <a:prstGeom prst="rect">
            <a:avLst/>
          </a:prstGeom>
        </p:spPr>
      </p:pic>
      <p:sp>
        <p:nvSpPr>
          <p:cNvPr id="22" name="Rectangle 21">
            <a:extLst>
              <a:ext uri="{FF2B5EF4-FFF2-40B4-BE49-F238E27FC236}">
                <a16:creationId xmlns:a16="http://schemas.microsoft.com/office/drawing/2014/main" id="{68CCCB1E-5D6D-4B1D-94ED-906BCD4A2D0C}"/>
              </a:ext>
            </a:extLst>
          </p:cNvPr>
          <p:cNvSpPr/>
          <p:nvPr/>
        </p:nvSpPr>
        <p:spPr>
          <a:xfrm>
            <a:off x="3058510" y="602892"/>
            <a:ext cx="7190403" cy="1620570"/>
          </a:xfrm>
          <a:prstGeom prst="rect">
            <a:avLst/>
          </a:prstGeom>
          <a:noFill/>
          <a:ln w="12700" cap="flat" cmpd="sng" algn="ctr">
            <a:noFill/>
            <a:prstDash val="solid"/>
            <a:miter lim="800000"/>
          </a:ln>
          <a:effectLst/>
        </p:spPr>
        <p:txBody>
          <a:bodyPr rtlCol="0" anchor="ctr"/>
          <a:lstStyle/>
          <a:p>
            <a:pPr lvl="0" algn="ctr"/>
            <a:r>
              <a:rPr lang="vi-VN" sz="4000" b="1" kern="0" spc="50" dirty="0">
                <a:ln w="9525" cmpd="sng">
                  <a:solidFill>
                    <a:prstClr val="black">
                      <a:lumMod val="85000"/>
                      <a:lumOff val="15000"/>
                    </a:prstClr>
                  </a:solidFill>
                  <a:prstDash val="solid"/>
                </a:ln>
                <a:solidFill>
                  <a:srgbClr val="EB701D"/>
                </a:solidFill>
                <a:effectLst>
                  <a:glow rad="38100">
                    <a:srgbClr val="5B9BD5">
                      <a:alpha val="40000"/>
                    </a:srgbClr>
                  </a:glow>
                </a:effectLst>
                <a:ea typeface="Tahoma" panose="020B0604030504040204" pitchFamily="34" charset="0"/>
                <a:cs typeface="Tahoma" panose="020B0604030504040204" pitchFamily="34" charset="0"/>
              </a:rPr>
              <a:t>Nhắc đến Trường Sa, người ta nhắc đến những gì?</a:t>
            </a:r>
            <a:endParaRPr kumimoji="0" lang="en-US" sz="4000" b="1" i="0" u="none" strike="noStrike" kern="0" cap="none" spc="50" normalizeH="0" baseline="0" noProof="0" dirty="0">
              <a:ln w="9525" cmpd="sng">
                <a:solidFill>
                  <a:prstClr val="black">
                    <a:lumMod val="85000"/>
                    <a:lumOff val="15000"/>
                  </a:prstClr>
                </a:solidFill>
                <a:prstDash val="solid"/>
              </a:ln>
              <a:solidFill>
                <a:srgbClr val="EB701D"/>
              </a:solidFill>
              <a:effectLst>
                <a:glow rad="38100">
                  <a:srgbClr val="5B9BD5">
                    <a:alpha val="40000"/>
                  </a:srgbClr>
                </a:glow>
              </a:effectLst>
              <a:uLnTx/>
              <a:uFillTx/>
              <a:ea typeface="Tahoma" panose="020B0604030504040204" pitchFamily="34" charset="0"/>
              <a:cs typeface="Tahoma" panose="020B0604030504040204" pitchFamily="34" charset="0"/>
            </a:endParaRPr>
          </a:p>
        </p:txBody>
      </p:sp>
      <p:pic>
        <p:nvPicPr>
          <p:cNvPr id="23" name="Picture 22">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95379" y="3384038"/>
            <a:ext cx="3930314" cy="1422439"/>
          </a:xfrm>
          <a:prstGeom prst="rect">
            <a:avLst/>
          </a:prstGeom>
        </p:spPr>
      </p:pic>
      <p:pic>
        <p:nvPicPr>
          <p:cNvPr id="24" name="Picture 23">
            <a:hlinkClick r:id="rId9"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95379" y="5098536"/>
            <a:ext cx="4015374" cy="1422439"/>
          </a:xfrm>
          <a:prstGeom prst="rect">
            <a:avLst/>
          </a:prstGeom>
        </p:spPr>
      </p:pic>
      <p:grpSp>
        <p:nvGrpSpPr>
          <p:cNvPr id="35" name="Group 34"/>
          <p:cNvGrpSpPr/>
          <p:nvPr/>
        </p:nvGrpSpPr>
        <p:grpSpPr>
          <a:xfrm>
            <a:off x="3985437" y="2941753"/>
            <a:ext cx="1001611" cy="1531482"/>
            <a:chOff x="3985437" y="2941753"/>
            <a:chExt cx="1001611" cy="1531482"/>
          </a:xfrm>
        </p:grpSpPr>
        <p:pic>
          <p:nvPicPr>
            <p:cNvPr id="15" name="Picture 14">
              <a:hlinkClick r:id="rId6" action="ppaction://hlinksldjump"/>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1594" b="100000" l="1786" r="98929"/>
                      </a14:imgEffect>
                    </a14:imgLayer>
                  </a14:imgProps>
                </a:ext>
                <a:ext uri="{28A0092B-C50C-407E-A947-70E740481C1C}">
                  <a14:useLocalDpi xmlns:a14="http://schemas.microsoft.com/office/drawing/2010/main" val="0"/>
                </a:ext>
              </a:extLst>
            </a:blip>
            <a:stretch>
              <a:fillRect/>
            </a:stretch>
          </p:blipFill>
          <p:spPr>
            <a:xfrm rot="2950667">
              <a:off x="3927576" y="3413762"/>
              <a:ext cx="1117334" cy="1001611"/>
            </a:xfrm>
            <a:prstGeom prst="rect">
              <a:avLst/>
            </a:prstGeom>
          </p:spPr>
        </p:pic>
        <p:sp>
          <p:nvSpPr>
            <p:cNvPr id="8" name="TextBox 7">
              <a:hlinkClick r:id="rId6" action="ppaction://hlinksldjump"/>
            </p:cNvPr>
            <p:cNvSpPr txBox="1"/>
            <p:nvPr/>
          </p:nvSpPr>
          <p:spPr>
            <a:xfrm>
              <a:off x="4396412" y="2941753"/>
              <a:ext cx="561372"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prstClr val="black"/>
                    </a:solidFill>
                  </a:ln>
                  <a:solidFill>
                    <a:srgbClr val="C37930"/>
                  </a:solidFill>
                  <a:effectLst/>
                  <a:uLnTx/>
                  <a:uFillTx/>
                  <a:ea typeface="+mn-ea"/>
                  <a:cs typeface="+mn-cs"/>
                </a:rPr>
                <a:t>A</a:t>
              </a:r>
            </a:p>
          </p:txBody>
        </p:sp>
      </p:grpSp>
      <p:grpSp>
        <p:nvGrpSpPr>
          <p:cNvPr id="36" name="Group 35"/>
          <p:cNvGrpSpPr/>
          <p:nvPr/>
        </p:nvGrpSpPr>
        <p:grpSpPr>
          <a:xfrm>
            <a:off x="3901682" y="4683256"/>
            <a:ext cx="1333064" cy="1859147"/>
            <a:chOff x="3901682" y="4683256"/>
            <a:chExt cx="1333064" cy="1859147"/>
          </a:xfrm>
        </p:grpSpPr>
        <p:pic>
          <p:nvPicPr>
            <p:cNvPr id="25" name="Picture 24">
              <a:hlinkClick r:id="rId6"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950667">
              <a:off x="3824673" y="5132330"/>
              <a:ext cx="1487082" cy="1333064"/>
            </a:xfrm>
            <a:prstGeom prst="rect">
              <a:avLst/>
            </a:prstGeom>
          </p:spPr>
        </p:pic>
        <p:sp>
          <p:nvSpPr>
            <p:cNvPr id="28" name="TextBox 27">
              <a:hlinkClick r:id="rId6" action="ppaction://hlinksldjump"/>
            </p:cNvPr>
            <p:cNvSpPr txBox="1"/>
            <p:nvPr/>
          </p:nvSpPr>
          <p:spPr>
            <a:xfrm>
              <a:off x="4475871" y="4683256"/>
              <a:ext cx="51488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prstClr val="black"/>
                    </a:solidFill>
                  </a:ln>
                  <a:solidFill>
                    <a:srgbClr val="C37930"/>
                  </a:solidFill>
                  <a:effectLst/>
                  <a:uLnTx/>
                  <a:uFillTx/>
                  <a:ea typeface="+mn-ea"/>
                  <a:cs typeface="+mn-cs"/>
                </a:rPr>
                <a:t>C</a:t>
              </a:r>
            </a:p>
          </p:txBody>
        </p:sp>
      </p:grpSp>
      <p:grpSp>
        <p:nvGrpSpPr>
          <p:cNvPr id="37" name="Group 36"/>
          <p:cNvGrpSpPr/>
          <p:nvPr/>
        </p:nvGrpSpPr>
        <p:grpSpPr>
          <a:xfrm>
            <a:off x="6897095" y="2964459"/>
            <a:ext cx="1001611" cy="1570159"/>
            <a:chOff x="6897095" y="2964459"/>
            <a:chExt cx="1001611" cy="1570159"/>
          </a:xfrm>
        </p:grpSpPr>
        <p:pic>
          <p:nvPicPr>
            <p:cNvPr id="26" name="Picture 25">
              <a:hlinkClick r:id="rId6" action="ppaction://hlinksldjump"/>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8649333" flipH="1">
              <a:off x="6839234" y="3475145"/>
              <a:ext cx="1117334" cy="1001611"/>
            </a:xfrm>
            <a:prstGeom prst="rect">
              <a:avLst/>
            </a:prstGeom>
          </p:spPr>
        </p:pic>
        <p:sp>
          <p:nvSpPr>
            <p:cNvPr id="29" name="TextBox 28">
              <a:hlinkClick r:id="rId6" action="ppaction://hlinksldjump"/>
            </p:cNvPr>
            <p:cNvSpPr txBox="1"/>
            <p:nvPr/>
          </p:nvSpPr>
          <p:spPr>
            <a:xfrm>
              <a:off x="6986612" y="2964459"/>
              <a:ext cx="519694"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prstClr val="black"/>
                    </a:solidFill>
                  </a:ln>
                  <a:solidFill>
                    <a:srgbClr val="C37930"/>
                  </a:solidFill>
                  <a:effectLst/>
                  <a:uLnTx/>
                  <a:uFillTx/>
                  <a:ea typeface="+mn-ea"/>
                  <a:cs typeface="+mn-cs"/>
                </a:rPr>
                <a:t>B</a:t>
              </a:r>
            </a:p>
          </p:txBody>
        </p:sp>
      </p:grpSp>
      <p:grpSp>
        <p:nvGrpSpPr>
          <p:cNvPr id="38" name="Group 37"/>
          <p:cNvGrpSpPr/>
          <p:nvPr/>
        </p:nvGrpSpPr>
        <p:grpSpPr>
          <a:xfrm>
            <a:off x="6780706" y="4686364"/>
            <a:ext cx="1333064" cy="1866931"/>
            <a:chOff x="6780706" y="4686364"/>
            <a:chExt cx="1333064" cy="1866931"/>
          </a:xfrm>
        </p:grpSpPr>
        <p:pic>
          <p:nvPicPr>
            <p:cNvPr id="27" name="Picture 26">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8649333" flipH="1">
              <a:off x="6703697" y="5143222"/>
              <a:ext cx="1487082" cy="1333064"/>
            </a:xfrm>
            <a:prstGeom prst="rect">
              <a:avLst/>
            </a:prstGeom>
          </p:spPr>
        </p:pic>
        <p:sp>
          <p:nvSpPr>
            <p:cNvPr id="30" name="TextBox 29">
              <a:hlinkClick r:id="rId9" action="ppaction://hlinksldjump"/>
            </p:cNvPr>
            <p:cNvSpPr txBox="1"/>
            <p:nvPr/>
          </p:nvSpPr>
          <p:spPr>
            <a:xfrm>
              <a:off x="6971899" y="4686364"/>
              <a:ext cx="580608"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prstClr val="black"/>
                    </a:solidFill>
                  </a:ln>
                  <a:solidFill>
                    <a:srgbClr val="C37930"/>
                  </a:solidFill>
                  <a:effectLst/>
                  <a:uLnTx/>
                  <a:uFillTx/>
                  <a:ea typeface="+mn-ea"/>
                  <a:cs typeface="+mn-cs"/>
                </a:rPr>
                <a:t>D</a:t>
              </a:r>
            </a:p>
          </p:txBody>
        </p:sp>
      </p:grpSp>
      <p:sp>
        <p:nvSpPr>
          <p:cNvPr id="31" name="TextBox 30">
            <a:hlinkClick r:id="rId9" action="ppaction://hlinksldjump"/>
          </p:cNvPr>
          <p:cNvSpPr txBox="1"/>
          <p:nvPr/>
        </p:nvSpPr>
        <p:spPr>
          <a:xfrm>
            <a:off x="8220772" y="5425033"/>
            <a:ext cx="2883866"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dirty="0" err="1">
                <a:ln>
                  <a:solidFill>
                    <a:prstClr val="black">
                      <a:lumMod val="95000"/>
                      <a:lumOff val="5000"/>
                    </a:prstClr>
                  </a:solidFill>
                </a:ln>
                <a:solidFill>
                  <a:prstClr val="white"/>
                </a:solidFill>
              </a:rPr>
              <a:t>Đảo</a:t>
            </a:r>
            <a:r>
              <a:rPr lang="en-US" sz="4400" dirty="0">
                <a:ln>
                  <a:solidFill>
                    <a:prstClr val="black">
                      <a:lumMod val="95000"/>
                      <a:lumOff val="5000"/>
                    </a:prstClr>
                  </a:solidFill>
                </a:ln>
                <a:solidFill>
                  <a:prstClr val="white"/>
                </a:solidFill>
              </a:rPr>
              <a:t> </a:t>
            </a:r>
            <a:r>
              <a:rPr lang="en-US" sz="4400" dirty="0" err="1">
                <a:ln>
                  <a:solidFill>
                    <a:prstClr val="black">
                      <a:lumMod val="95000"/>
                      <a:lumOff val="5000"/>
                    </a:prstClr>
                  </a:solidFill>
                </a:ln>
                <a:solidFill>
                  <a:prstClr val="white"/>
                </a:solidFill>
              </a:rPr>
              <a:t>và</a:t>
            </a:r>
            <a:r>
              <a:rPr lang="en-US" sz="4400" dirty="0">
                <a:ln>
                  <a:solidFill>
                    <a:prstClr val="black">
                      <a:lumMod val="95000"/>
                      <a:lumOff val="5000"/>
                    </a:prstClr>
                  </a:solidFill>
                </a:ln>
                <a:solidFill>
                  <a:prstClr val="white"/>
                </a:solidFill>
              </a:rPr>
              <a:t> </a:t>
            </a:r>
            <a:r>
              <a:rPr lang="en-US" sz="4400" dirty="0" err="1">
                <a:ln>
                  <a:solidFill>
                    <a:prstClr val="black">
                      <a:lumMod val="95000"/>
                      <a:lumOff val="5000"/>
                    </a:prstClr>
                  </a:solidFill>
                </a:ln>
                <a:solidFill>
                  <a:prstClr val="white"/>
                </a:solidFill>
              </a:rPr>
              <a:t>biển</a:t>
            </a:r>
            <a:endParaRPr kumimoji="0" lang="en-US" sz="4400" b="0" i="0" u="none" strike="noStrike" kern="1200" cap="none" spc="0" normalizeH="0" baseline="0" noProof="0" dirty="0">
              <a:ln>
                <a:solidFill>
                  <a:prstClr val="black">
                    <a:lumMod val="95000"/>
                    <a:lumOff val="5000"/>
                  </a:prstClr>
                </a:solidFill>
              </a:ln>
              <a:solidFill>
                <a:prstClr val="white"/>
              </a:solidFill>
              <a:effectLst/>
              <a:uLnTx/>
              <a:uFillTx/>
              <a:ea typeface="+mn-ea"/>
              <a:cs typeface="+mn-cs"/>
            </a:endParaRPr>
          </a:p>
        </p:txBody>
      </p:sp>
      <p:sp>
        <p:nvSpPr>
          <p:cNvPr id="32" name="TextBox 31">
            <a:hlinkClick r:id="rId6" action="ppaction://hlinksldjump"/>
          </p:cNvPr>
          <p:cNvSpPr txBox="1"/>
          <p:nvPr/>
        </p:nvSpPr>
        <p:spPr>
          <a:xfrm>
            <a:off x="1838281" y="5425033"/>
            <a:ext cx="1752403"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solidFill>
                    <a:prstClr val="black">
                      <a:lumMod val="95000"/>
                      <a:lumOff val="5000"/>
                    </a:prstClr>
                  </a:solidFill>
                </a:ln>
                <a:solidFill>
                  <a:prstClr val="white"/>
                </a:solidFill>
                <a:effectLst/>
                <a:uLnTx/>
                <a:uFillTx/>
                <a:ea typeface="+mn-ea"/>
                <a:cs typeface="+mn-cs"/>
              </a:rPr>
              <a:t>Du </a:t>
            </a:r>
            <a:r>
              <a:rPr kumimoji="0" lang="en-US" sz="4400" b="0" i="0" u="none" strike="noStrike" kern="1200" cap="none" spc="0" normalizeH="0" baseline="0" noProof="0" dirty="0" err="1">
                <a:ln>
                  <a:solidFill>
                    <a:prstClr val="black">
                      <a:lumMod val="95000"/>
                      <a:lumOff val="5000"/>
                    </a:prstClr>
                  </a:solidFill>
                </a:ln>
                <a:solidFill>
                  <a:prstClr val="white"/>
                </a:solidFill>
                <a:effectLst/>
                <a:uLnTx/>
                <a:uFillTx/>
                <a:ea typeface="+mn-ea"/>
                <a:cs typeface="+mn-cs"/>
              </a:rPr>
              <a:t>lịch</a:t>
            </a:r>
            <a:endParaRPr kumimoji="0" lang="en-US" sz="4400" b="0" i="0" u="none" strike="noStrike" kern="1200" cap="none" spc="0" normalizeH="0" baseline="0" noProof="0" dirty="0">
              <a:ln>
                <a:solidFill>
                  <a:prstClr val="black">
                    <a:lumMod val="95000"/>
                    <a:lumOff val="5000"/>
                  </a:prstClr>
                </a:solidFill>
              </a:ln>
              <a:solidFill>
                <a:prstClr val="white"/>
              </a:solidFill>
              <a:effectLst/>
              <a:uLnTx/>
              <a:uFillTx/>
              <a:ea typeface="+mn-ea"/>
              <a:cs typeface="+mn-cs"/>
            </a:endParaRPr>
          </a:p>
        </p:txBody>
      </p:sp>
      <p:sp>
        <p:nvSpPr>
          <p:cNvPr id="33" name="TextBox 32">
            <a:hlinkClick r:id="rId6" action="ppaction://hlinksldjump"/>
          </p:cNvPr>
          <p:cNvSpPr txBox="1"/>
          <p:nvPr/>
        </p:nvSpPr>
        <p:spPr>
          <a:xfrm>
            <a:off x="7759427" y="3710536"/>
            <a:ext cx="3611886"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noProof="0" dirty="0" err="1">
                <a:ln>
                  <a:solidFill>
                    <a:prstClr val="black">
                      <a:lumMod val="95000"/>
                      <a:lumOff val="5000"/>
                    </a:prstClr>
                  </a:solidFill>
                </a:ln>
                <a:solidFill>
                  <a:prstClr val="white"/>
                </a:solidFill>
              </a:rPr>
              <a:t>Người</a:t>
            </a:r>
            <a:r>
              <a:rPr lang="en-US" sz="4400" noProof="0" dirty="0">
                <a:ln>
                  <a:solidFill>
                    <a:prstClr val="black">
                      <a:lumMod val="95000"/>
                      <a:lumOff val="5000"/>
                    </a:prstClr>
                  </a:solidFill>
                </a:ln>
                <a:solidFill>
                  <a:prstClr val="white"/>
                </a:solidFill>
              </a:rPr>
              <a:t> </a:t>
            </a:r>
            <a:r>
              <a:rPr lang="en-US" sz="4400" noProof="0" dirty="0" err="1">
                <a:ln>
                  <a:solidFill>
                    <a:prstClr val="black">
                      <a:lumMod val="95000"/>
                      <a:lumOff val="5000"/>
                    </a:prstClr>
                  </a:solidFill>
                </a:ln>
                <a:solidFill>
                  <a:prstClr val="white"/>
                </a:solidFill>
              </a:rPr>
              <a:t>dân</a:t>
            </a:r>
            <a:r>
              <a:rPr lang="en-US" sz="4400" noProof="0" dirty="0">
                <a:ln>
                  <a:solidFill>
                    <a:prstClr val="black">
                      <a:lumMod val="95000"/>
                      <a:lumOff val="5000"/>
                    </a:prstClr>
                  </a:solidFill>
                </a:ln>
                <a:solidFill>
                  <a:prstClr val="white"/>
                </a:solidFill>
              </a:rPr>
              <a:t> </a:t>
            </a:r>
            <a:r>
              <a:rPr lang="en-US" sz="4400" noProof="0" dirty="0" err="1">
                <a:ln>
                  <a:solidFill>
                    <a:prstClr val="black">
                      <a:lumMod val="95000"/>
                      <a:lumOff val="5000"/>
                    </a:prstClr>
                  </a:solidFill>
                </a:ln>
                <a:solidFill>
                  <a:prstClr val="white"/>
                </a:solidFill>
              </a:rPr>
              <a:t>đảo</a:t>
            </a:r>
            <a:endParaRPr kumimoji="0" lang="en-US" sz="4400" b="0" i="0" u="none" strike="noStrike" kern="1200" cap="none" spc="0" normalizeH="0" baseline="0" noProof="0" dirty="0">
              <a:ln>
                <a:solidFill>
                  <a:prstClr val="black">
                    <a:lumMod val="95000"/>
                    <a:lumOff val="5000"/>
                  </a:prstClr>
                </a:solidFill>
              </a:ln>
              <a:solidFill>
                <a:prstClr val="white"/>
              </a:solidFill>
              <a:effectLst/>
              <a:uLnTx/>
              <a:uFillTx/>
              <a:ea typeface="+mn-ea"/>
              <a:cs typeface="+mn-cs"/>
            </a:endParaRPr>
          </a:p>
        </p:txBody>
      </p:sp>
      <p:sp>
        <p:nvSpPr>
          <p:cNvPr id="34" name="TextBox 33">
            <a:hlinkClick r:id="rId6" action="ppaction://hlinksldjump"/>
          </p:cNvPr>
          <p:cNvSpPr txBox="1"/>
          <p:nvPr/>
        </p:nvSpPr>
        <p:spPr>
          <a:xfrm>
            <a:off x="1537907" y="3735501"/>
            <a:ext cx="2629566"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solidFill>
                    <a:prstClr val="black">
                      <a:lumMod val="95000"/>
                      <a:lumOff val="5000"/>
                    </a:prstClr>
                  </a:solidFill>
                </a:ln>
                <a:solidFill>
                  <a:prstClr val="white"/>
                </a:solidFill>
                <a:effectLst/>
                <a:uLnTx/>
                <a:uFillTx/>
                <a:ea typeface="+mn-ea"/>
                <a:cs typeface="+mn-cs"/>
              </a:rPr>
              <a:t>Tài</a:t>
            </a:r>
            <a:r>
              <a:rPr kumimoji="0" lang="en-US" sz="4400" b="0" i="0" u="none" strike="noStrike" kern="1200" cap="none" spc="0" normalizeH="0" noProof="0" dirty="0">
                <a:ln>
                  <a:solidFill>
                    <a:prstClr val="black">
                      <a:lumMod val="95000"/>
                      <a:lumOff val="5000"/>
                    </a:prstClr>
                  </a:solidFill>
                </a:ln>
                <a:solidFill>
                  <a:prstClr val="white"/>
                </a:solidFill>
                <a:effectLst/>
                <a:uLnTx/>
                <a:uFillTx/>
                <a:ea typeface="+mn-ea"/>
                <a:cs typeface="+mn-cs"/>
              </a:rPr>
              <a:t> </a:t>
            </a:r>
            <a:r>
              <a:rPr kumimoji="0" lang="en-US" sz="4400" b="0" i="0" u="none" strike="noStrike" kern="1200" cap="none" spc="0" normalizeH="0" noProof="0" dirty="0" err="1">
                <a:ln>
                  <a:solidFill>
                    <a:prstClr val="black">
                      <a:lumMod val="95000"/>
                      <a:lumOff val="5000"/>
                    </a:prstClr>
                  </a:solidFill>
                </a:ln>
                <a:solidFill>
                  <a:prstClr val="white"/>
                </a:solidFill>
                <a:effectLst/>
                <a:uLnTx/>
                <a:uFillTx/>
                <a:ea typeface="+mn-ea"/>
                <a:cs typeface="+mn-cs"/>
              </a:rPr>
              <a:t>nguyên</a:t>
            </a:r>
            <a:endParaRPr kumimoji="0" lang="en-US" sz="4400" b="0" i="0" u="none" strike="noStrike" kern="1200" cap="none" spc="0" normalizeH="0" baseline="0" noProof="0" dirty="0">
              <a:ln>
                <a:solidFill>
                  <a:prstClr val="black">
                    <a:lumMod val="95000"/>
                    <a:lumOff val="5000"/>
                  </a:prstClr>
                </a:solidFill>
              </a:ln>
              <a:solidFill>
                <a:prstClr val="white"/>
              </a:solidFill>
              <a:effectLst/>
              <a:uLnTx/>
              <a:uFillTx/>
              <a:ea typeface="+mn-ea"/>
              <a:cs typeface="+mn-cs"/>
            </a:endParaRPr>
          </a:p>
        </p:txBody>
      </p:sp>
    </p:spTree>
    <p:extLst>
      <p:ext uri="{BB962C8B-B14F-4D97-AF65-F5344CB8AC3E}">
        <p14:creationId xmlns:p14="http://schemas.microsoft.com/office/powerpoint/2010/main" val="25873839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barn(inVertical)">
                                      <p:cBhvr>
                                        <p:cTn id="12" dur="500"/>
                                        <p:tgtEl>
                                          <p:spTgt spid="22">
                                            <p:txEl>
                                              <p:pRg st="0" end="0"/>
                                            </p:txEl>
                                          </p:spTgt>
                                        </p:tgtEl>
                                      </p:cBhvr>
                                    </p:animEffect>
                                  </p:childTnLst>
                                </p:cTn>
                              </p:par>
                              <p:par>
                                <p:cTn id="13" presetID="32" presetClass="emph" presetSubtype="0" repeatCount="indefinite" fill="hold" nodeType="withEffect">
                                  <p:stCondLst>
                                    <p:cond delay="0"/>
                                  </p:stCondLst>
                                  <p:childTnLst>
                                    <p:animRot by="120000">
                                      <p:cBhvr>
                                        <p:cTn id="14" dur="100" fill="hold">
                                          <p:stCondLst>
                                            <p:cond delay="0"/>
                                          </p:stCondLst>
                                        </p:cTn>
                                        <p:tgtEl>
                                          <p:spTgt spid="3"/>
                                        </p:tgtEl>
                                        <p:attrNameLst>
                                          <p:attrName>r</p:attrName>
                                        </p:attrNameLst>
                                      </p:cBhvr>
                                    </p:animRot>
                                    <p:animRot by="-240000">
                                      <p:cBhvr>
                                        <p:cTn id="15" dur="200" fill="hold">
                                          <p:stCondLst>
                                            <p:cond delay="200"/>
                                          </p:stCondLst>
                                        </p:cTn>
                                        <p:tgtEl>
                                          <p:spTgt spid="3"/>
                                        </p:tgtEl>
                                        <p:attrNameLst>
                                          <p:attrName>r</p:attrName>
                                        </p:attrNameLst>
                                      </p:cBhvr>
                                    </p:animRot>
                                    <p:animRot by="240000">
                                      <p:cBhvr>
                                        <p:cTn id="16" dur="200" fill="hold">
                                          <p:stCondLst>
                                            <p:cond delay="400"/>
                                          </p:stCondLst>
                                        </p:cTn>
                                        <p:tgtEl>
                                          <p:spTgt spid="3"/>
                                        </p:tgtEl>
                                        <p:attrNameLst>
                                          <p:attrName>r</p:attrName>
                                        </p:attrNameLst>
                                      </p:cBhvr>
                                    </p:animRot>
                                    <p:animRot by="-240000">
                                      <p:cBhvr>
                                        <p:cTn id="17" dur="200" fill="hold">
                                          <p:stCondLst>
                                            <p:cond delay="600"/>
                                          </p:stCondLst>
                                        </p:cTn>
                                        <p:tgtEl>
                                          <p:spTgt spid="3"/>
                                        </p:tgtEl>
                                        <p:attrNameLst>
                                          <p:attrName>r</p:attrName>
                                        </p:attrNameLst>
                                      </p:cBhvr>
                                    </p:animRot>
                                    <p:animRot by="120000">
                                      <p:cBhvr>
                                        <p:cTn id="18" dur="200" fill="hold">
                                          <p:stCondLst>
                                            <p:cond delay="800"/>
                                          </p:stCondLst>
                                        </p:cTn>
                                        <p:tgtEl>
                                          <p:spTgt spid="3"/>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checkerboard(across)">
                                      <p:cBhvr>
                                        <p:cTn id="23" dur="500"/>
                                        <p:tgtEl>
                                          <p:spTgt spid="5"/>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checkerboard(across)">
                                      <p:cBhvr>
                                        <p:cTn id="26" dur="500"/>
                                        <p:tgtEl>
                                          <p:spTgt spid="34"/>
                                        </p:tgtEl>
                                      </p:cBhvr>
                                    </p:animEffect>
                                  </p:childTnLst>
                                </p:cTn>
                              </p:par>
                              <p:par>
                                <p:cTn id="27" presetID="5" presetClass="entr" presetSubtype="10" fill="hold" nodeType="with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checkerboard(across)">
                                      <p:cBhvr>
                                        <p:cTn id="29" dur="500"/>
                                        <p:tgtEl>
                                          <p:spTgt spid="35"/>
                                        </p:tgtEl>
                                      </p:cBhvr>
                                    </p:animEffect>
                                  </p:childTnLst>
                                  <p:subTnLst>
                                    <p:audio>
                                      <p:cMediaNode>
                                        <p:cTn display="0" masterRel="sameClick">
                                          <p:stCondLst>
                                            <p:cond evt="begin" delay="0">
                                              <p:tn val="27"/>
                                            </p:cond>
                                          </p:stCondLst>
                                          <p:endCondLst>
                                            <p:cond evt="onStopAudio" delay="0">
                                              <p:tgtEl>
                                                <p:sldTgt/>
                                              </p:tgtEl>
                                            </p:cond>
                                          </p:endCondLst>
                                        </p:cTn>
                                        <p:tgtEl>
                                          <p:sndTgt r:embed="rId2" name="click.wav"/>
                                        </p:tgtEl>
                                      </p:cMediaNode>
                                    </p:audio>
                                  </p:subTnLst>
                                </p:cTn>
                              </p:par>
                            </p:childTnLst>
                          </p:cTn>
                        </p:par>
                      </p:childTnLst>
                    </p:cTn>
                  </p:par>
                  <p:par>
                    <p:cTn id="30" fill="hold">
                      <p:stCondLst>
                        <p:cond delay="indefinite"/>
                      </p:stCondLst>
                      <p:childTnLst>
                        <p:par>
                          <p:cTn id="31" fill="hold">
                            <p:stCondLst>
                              <p:cond delay="0"/>
                            </p:stCondLst>
                            <p:childTnLst>
                              <p:par>
                                <p:cTn id="32" presetID="5" presetClass="entr" presetSubtype="10" fill="hold"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checkerboard(across)">
                                      <p:cBhvr>
                                        <p:cTn id="34" dur="500"/>
                                        <p:tgtEl>
                                          <p:spTgt spid="23"/>
                                        </p:tgtEl>
                                      </p:cBhvr>
                                    </p:animEffect>
                                  </p:childTnLst>
                                </p:cTn>
                              </p:par>
                              <p:par>
                                <p:cTn id="35" presetID="5" presetClass="entr" presetSubtype="10"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checkerboard(across)">
                                      <p:cBhvr>
                                        <p:cTn id="37" dur="500"/>
                                        <p:tgtEl>
                                          <p:spTgt spid="33"/>
                                        </p:tgtEl>
                                      </p:cBhvr>
                                    </p:animEffect>
                                  </p:childTnLst>
                                </p:cTn>
                              </p:par>
                              <p:par>
                                <p:cTn id="38" presetID="5" presetClass="entr" presetSubtype="10" fill="hold" nodeType="with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checkerboard(across)">
                                      <p:cBhvr>
                                        <p:cTn id="40" dur="500"/>
                                        <p:tgtEl>
                                          <p:spTgt spid="37"/>
                                        </p:tgtEl>
                                      </p:cBhvr>
                                    </p:animEffect>
                                  </p:childTnLst>
                                  <p:subTnLst>
                                    <p:audio>
                                      <p:cMediaNode>
                                        <p:cTn display="0" masterRel="sameClick">
                                          <p:stCondLst>
                                            <p:cond evt="begin" delay="0">
                                              <p:tn val="38"/>
                                            </p:cond>
                                          </p:stCondLst>
                                          <p:endCondLst>
                                            <p:cond evt="onStopAudio" delay="0">
                                              <p:tgtEl>
                                                <p:sldTgt/>
                                              </p:tgtEl>
                                            </p:cond>
                                          </p:endCondLst>
                                        </p:cTn>
                                        <p:tgtEl>
                                          <p:sndTgt r:embed="rId2" name="click.wav"/>
                                        </p:tgtEl>
                                      </p:cMediaNode>
                                    </p:audio>
                                  </p:subTnLst>
                                </p:cTn>
                              </p:par>
                            </p:childTnLst>
                          </p:cTn>
                        </p:par>
                      </p:childTnLst>
                    </p:cTn>
                  </p:par>
                  <p:par>
                    <p:cTn id="41" fill="hold">
                      <p:stCondLst>
                        <p:cond delay="indefinite"/>
                      </p:stCondLst>
                      <p:childTnLst>
                        <p:par>
                          <p:cTn id="42" fill="hold">
                            <p:stCondLst>
                              <p:cond delay="0"/>
                            </p:stCondLst>
                            <p:childTnLst>
                              <p:par>
                                <p:cTn id="43" presetID="5" presetClass="entr" presetSubtype="10" fill="hold"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checkerboard(across)">
                                      <p:cBhvr>
                                        <p:cTn id="45" dur="500"/>
                                        <p:tgtEl>
                                          <p:spTgt spid="13"/>
                                        </p:tgtEl>
                                      </p:cBhvr>
                                    </p:animEffect>
                                  </p:childTnLst>
                                </p:cTn>
                              </p:par>
                              <p:par>
                                <p:cTn id="46" presetID="5" presetClass="entr" presetSubtype="10" fill="hold" nodeType="with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checkerboard(across)">
                                      <p:cBhvr>
                                        <p:cTn id="48" dur="500"/>
                                        <p:tgtEl>
                                          <p:spTgt spid="36"/>
                                        </p:tgtEl>
                                      </p:cBhvr>
                                    </p:animEffect>
                                  </p:childTnLst>
                                  <p:subTnLst>
                                    <p:audio>
                                      <p:cMediaNode>
                                        <p:cTn display="0" masterRel="sameClick">
                                          <p:stCondLst>
                                            <p:cond evt="begin" delay="0">
                                              <p:tn val="46"/>
                                            </p:cond>
                                          </p:stCondLst>
                                          <p:endCondLst>
                                            <p:cond evt="onStopAudio" delay="0">
                                              <p:tgtEl>
                                                <p:sldTgt/>
                                              </p:tgtEl>
                                            </p:cond>
                                          </p:endCondLst>
                                        </p:cTn>
                                        <p:tgtEl>
                                          <p:sndTgt r:embed="rId2" name="click.wav"/>
                                        </p:tgtEl>
                                      </p:cMediaNode>
                                    </p:audio>
                                  </p:subTnLst>
                                </p:cTn>
                              </p:par>
                              <p:par>
                                <p:cTn id="49" presetID="5" presetClass="entr" presetSubtype="10" fill="hold" grpId="0" nodeType="with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checkerboard(across)">
                                      <p:cBhvr>
                                        <p:cTn id="51" dur="500"/>
                                        <p:tgtEl>
                                          <p:spTgt spid="32"/>
                                        </p:tgtEl>
                                      </p:cBhvr>
                                    </p:animEffect>
                                  </p:childTnLst>
                                </p:cTn>
                              </p:par>
                            </p:childTnLst>
                          </p:cTn>
                        </p:par>
                      </p:childTnLst>
                    </p:cTn>
                  </p:par>
                  <p:par>
                    <p:cTn id="52" fill="hold">
                      <p:stCondLst>
                        <p:cond delay="indefinite"/>
                      </p:stCondLst>
                      <p:childTnLst>
                        <p:par>
                          <p:cTn id="53" fill="hold">
                            <p:stCondLst>
                              <p:cond delay="0"/>
                            </p:stCondLst>
                            <p:childTnLst>
                              <p:par>
                                <p:cTn id="54" presetID="5" presetClass="entr" presetSubtype="10" fill="hold" nodeType="click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checkerboard(across)">
                                      <p:cBhvr>
                                        <p:cTn id="56" dur="500"/>
                                        <p:tgtEl>
                                          <p:spTgt spid="24"/>
                                        </p:tgtEl>
                                      </p:cBhvr>
                                    </p:animEffect>
                                  </p:childTnLst>
                                </p:cTn>
                              </p:par>
                              <p:par>
                                <p:cTn id="57" presetID="5" presetClass="entr" presetSubtype="10" fill="hold" grpId="0" nodeType="with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checkerboard(across)">
                                      <p:cBhvr>
                                        <p:cTn id="59" dur="500"/>
                                        <p:tgtEl>
                                          <p:spTgt spid="31"/>
                                        </p:tgtEl>
                                      </p:cBhvr>
                                    </p:animEffect>
                                  </p:childTnLst>
                                </p:cTn>
                              </p:par>
                              <p:par>
                                <p:cTn id="60" presetID="5" presetClass="entr" presetSubtype="10" fill="hold" nodeType="withEffect">
                                  <p:stCondLst>
                                    <p:cond delay="0"/>
                                  </p:stCondLst>
                                  <p:childTnLst>
                                    <p:set>
                                      <p:cBhvr>
                                        <p:cTn id="61" dur="1" fill="hold">
                                          <p:stCondLst>
                                            <p:cond delay="0"/>
                                          </p:stCondLst>
                                        </p:cTn>
                                        <p:tgtEl>
                                          <p:spTgt spid="38"/>
                                        </p:tgtEl>
                                        <p:attrNameLst>
                                          <p:attrName>style.visibility</p:attrName>
                                        </p:attrNameLst>
                                      </p:cBhvr>
                                      <p:to>
                                        <p:strVal val="visible"/>
                                      </p:to>
                                    </p:set>
                                    <p:animEffect transition="in" filter="checkerboard(across)">
                                      <p:cBhvr>
                                        <p:cTn id="62" dur="500"/>
                                        <p:tgtEl>
                                          <p:spTgt spid="38"/>
                                        </p:tgtEl>
                                      </p:cBhvr>
                                    </p:animEffect>
                                  </p:childTnLst>
                                  <p:subTnLst>
                                    <p:audio>
                                      <p:cMediaNode>
                                        <p:cTn display="0" masterRel="sameClick">
                                          <p:stCondLst>
                                            <p:cond evt="begin" delay="0">
                                              <p:tn val="60"/>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P spid="34" grpId="0"/>
    </p:bldLst>
  </p:timing>
</p:sld>
</file>

<file path=ppt/tags/tag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351</TotalTime>
  <Words>1372</Words>
  <Application>Microsoft Office PowerPoint</Application>
  <PresentationFormat>Widescreen</PresentationFormat>
  <Paragraphs>148</Paragraphs>
  <Slides>40</Slides>
  <Notes>3</Notes>
  <HiddenSlides>0</HiddenSlides>
  <MMClips>28</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40</vt:i4>
      </vt:variant>
    </vt:vector>
  </HeadingPairs>
  <TitlesOfParts>
    <vt:vector size="47" baseType="lpstr">
      <vt:lpstr>Arial</vt:lpstr>
      <vt:lpstr>Arial-Rounded</vt:lpstr>
      <vt:lpstr>Calibri</vt:lpstr>
      <vt:lpstr>Calibri Light</vt:lpstr>
      <vt:lpstr>iCiel Cadena</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Win7</cp:lastModifiedBy>
  <cp:revision>18</cp:revision>
  <dcterms:created xsi:type="dcterms:W3CDTF">2021-07-20T01:55:21Z</dcterms:created>
  <dcterms:modified xsi:type="dcterms:W3CDTF">2023-05-08T09:24:21Z</dcterms:modified>
</cp:coreProperties>
</file>