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8" r:id="rId2"/>
    <p:sldId id="299" r:id="rId3"/>
    <p:sldId id="296" r:id="rId4"/>
    <p:sldId id="259" r:id="rId5"/>
    <p:sldId id="300" r:id="rId6"/>
    <p:sldId id="277" r:id="rId7"/>
    <p:sldId id="301" r:id="rId8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9EDFF"/>
    <a:srgbClr val="D06800"/>
    <a:srgbClr val="B88800"/>
    <a:srgbClr val="B07500"/>
    <a:srgbClr val="CA4C14"/>
    <a:srgbClr val="CC3300"/>
    <a:srgbClr val="8FCE4A"/>
    <a:srgbClr val="F8E2FA"/>
    <a:srgbClr val="EEB8F2"/>
    <a:srgbClr val="EBA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520" y="1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>
              <a:cs typeface="等线"/>
            </a:endParaRPr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11AB5648-AA61-431A-B2C7-F40681E43B61}" type="slidenum">
              <a:rPr lang="zh-CN" altLang="en-US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pPr eaLnBrk="1" hangingPunct="1"/>
              <a:t>1</a:t>
            </a:fld>
            <a:endParaRPr lang="zh-CN" altLang="en-US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741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có</a:t>
            </a:r>
            <a:r>
              <a:rPr lang="en-US" baseline="0"/>
              <a:t> thể cho HS viết từ khó vào bảng con nếu HS còn nhầm lẫn nhiều và thường xuyên. GV tự linh động từ khó phù hợp với địa phương.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95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2"/>
          <p:cNvGrpSpPr>
            <a:grpSpLocks/>
          </p:cNvGrpSpPr>
          <p:nvPr/>
        </p:nvGrpSpPr>
        <p:grpSpPr bwMode="auto">
          <a:xfrm>
            <a:off x="221456" y="76200"/>
            <a:ext cx="8701088" cy="4638675"/>
            <a:chOff x="280219" y="102086"/>
            <a:chExt cx="11631561" cy="6184490"/>
          </a:xfrm>
        </p:grpSpPr>
        <p:pic>
          <p:nvPicPr>
            <p:cNvPr id="308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 bwMode="auto">
            <a:xfrm>
              <a:off x="280219" y="102086"/>
              <a:ext cx="11631561" cy="6184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图片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 bwMode="auto">
            <a:xfrm>
              <a:off x="595310" y="658721"/>
              <a:ext cx="11001375" cy="3971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5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 bwMode="auto">
          <a:xfrm>
            <a:off x="22623" y="2837260"/>
            <a:ext cx="9121378" cy="230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4" b="32813"/>
          <a:stretch>
            <a:fillRect/>
          </a:stretch>
        </p:blipFill>
        <p:spPr bwMode="auto">
          <a:xfrm>
            <a:off x="6065044" y="-219075"/>
            <a:ext cx="2466975" cy="152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2" r="49139"/>
          <a:stretch>
            <a:fillRect/>
          </a:stretch>
        </p:blipFill>
        <p:spPr bwMode="auto">
          <a:xfrm rot="20477042">
            <a:off x="1240632" y="2531269"/>
            <a:ext cx="645319" cy="123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 bwMode="auto">
          <a:xfrm>
            <a:off x="0" y="26194"/>
            <a:ext cx="1854994" cy="201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3"/>
          <a:stretch>
            <a:fillRect/>
          </a:stretch>
        </p:blipFill>
        <p:spPr bwMode="auto">
          <a:xfrm>
            <a:off x="7862887" y="544117"/>
            <a:ext cx="823913" cy="143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图片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3" r="32031" b="7401"/>
          <a:stretch>
            <a:fillRect/>
          </a:stretch>
        </p:blipFill>
        <p:spPr bwMode="auto">
          <a:xfrm>
            <a:off x="6419850" y="373856"/>
            <a:ext cx="510779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532" y="3233738"/>
            <a:ext cx="1807369" cy="173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620" y="1951435"/>
            <a:ext cx="1122760" cy="142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WordArt 6"/>
          <p:cNvSpPr>
            <a:spLocks noChangeArrowheads="1" noChangeShapeType="1" noTextEdit="1"/>
          </p:cNvSpPr>
          <p:nvPr/>
        </p:nvSpPr>
        <p:spPr bwMode="auto">
          <a:xfrm>
            <a:off x="1622227" y="1806179"/>
            <a:ext cx="5899547" cy="152161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20680"/>
              </a:avLst>
            </a:prstTxWarp>
          </a:bodyPr>
          <a:lstStyle/>
          <a:p>
            <a:pPr algn="ctr"/>
            <a:r>
              <a:rPr lang="en-US" sz="2800" b="1" kern="10" dirty="0" err="1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b="1" kern="1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800" b="1" kern="1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kern="1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</a:p>
          <a:p>
            <a:pPr algn="ctr"/>
            <a:r>
              <a:rPr lang="en-US" sz="2800" b="1" kern="10" dirty="0" err="1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kern="1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kern="1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kern="1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kern="10" dirty="0">
              <a:ln w="9525">
                <a:solidFill>
                  <a:srgbClr val="993366"/>
                </a:solidFill>
                <a:round/>
                <a:headEnd/>
                <a:tailEnd/>
              </a:ln>
              <a:solidFill>
                <a:srgbClr val="403152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圆角矩形 1"/>
          <p:cNvSpPr/>
          <p:nvPr/>
        </p:nvSpPr>
        <p:spPr>
          <a:xfrm>
            <a:off x="1252538" y="3295650"/>
            <a:ext cx="6638925" cy="81796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03" tIns="41051" rIns="82103" bIns="41051" anchor="ctr"/>
          <a:lstStyle/>
          <a:p>
            <a:pPr algn="ctr" defTabSz="1094487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TIẾNG VIỆT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113697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lowchart: Document 17">
            <a:extLst>
              <a:ext uri="{FF2B5EF4-FFF2-40B4-BE49-F238E27FC236}">
                <a16:creationId xmlns:a16="http://schemas.microsoft.com/office/drawing/2014/main" id="{FC9FF35C-0179-4217-A2AA-C510EC2BA725}"/>
              </a:ext>
            </a:extLst>
          </p:cNvPr>
          <p:cNvSpPr/>
          <p:nvPr/>
        </p:nvSpPr>
        <p:spPr>
          <a:xfrm>
            <a:off x="0" y="133350"/>
            <a:ext cx="9152902" cy="84694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19951"/>
              <a:gd name="connsiteX1" fmla="*/ 21676 w 21676"/>
              <a:gd name="connsiteY1" fmla="*/ 0 h 19951"/>
              <a:gd name="connsiteX2" fmla="*/ 21625 w 21676"/>
              <a:gd name="connsiteY2" fmla="*/ 18938 h 19951"/>
              <a:gd name="connsiteX3" fmla="*/ 17591 w 21676"/>
              <a:gd name="connsiteY3" fmla="*/ 19806 h 19951"/>
              <a:gd name="connsiteX4" fmla="*/ 8759 w 21676"/>
              <a:gd name="connsiteY4" fmla="*/ 15634 h 19951"/>
              <a:gd name="connsiteX5" fmla="*/ 1 w 21676"/>
              <a:gd name="connsiteY5" fmla="*/ 18757 h 19951"/>
              <a:gd name="connsiteX6" fmla="*/ 76 w 21676"/>
              <a:gd name="connsiteY6" fmla="*/ 0 h 19951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688 w 21676"/>
              <a:gd name="connsiteY3" fmla="*/ 10428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752 w 21676"/>
              <a:gd name="connsiteY3" fmla="*/ 14870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97"/>
              <a:gd name="connsiteY0" fmla="*/ 0 h 18820"/>
              <a:gd name="connsiteX1" fmla="*/ 21676 w 21697"/>
              <a:gd name="connsiteY1" fmla="*/ 0 h 18820"/>
              <a:gd name="connsiteX2" fmla="*/ 21689 w 21697"/>
              <a:gd name="connsiteY2" fmla="*/ 13509 h 18820"/>
              <a:gd name="connsiteX3" fmla="*/ 17752 w 21697"/>
              <a:gd name="connsiteY3" fmla="*/ 14870 h 18820"/>
              <a:gd name="connsiteX4" fmla="*/ 8759 w 21697"/>
              <a:gd name="connsiteY4" fmla="*/ 15634 h 18820"/>
              <a:gd name="connsiteX5" fmla="*/ 1 w 21697"/>
              <a:gd name="connsiteY5" fmla="*/ 18757 h 18820"/>
              <a:gd name="connsiteX6" fmla="*/ 76 w 21697"/>
              <a:gd name="connsiteY6" fmla="*/ 0 h 18820"/>
              <a:gd name="connsiteX0" fmla="*/ 76 w 21697"/>
              <a:gd name="connsiteY0" fmla="*/ 0 h 18778"/>
              <a:gd name="connsiteX1" fmla="*/ 21676 w 21697"/>
              <a:gd name="connsiteY1" fmla="*/ 0 h 18778"/>
              <a:gd name="connsiteX2" fmla="*/ 21689 w 21697"/>
              <a:gd name="connsiteY2" fmla="*/ 13509 h 18778"/>
              <a:gd name="connsiteX3" fmla="*/ 17752 w 21697"/>
              <a:gd name="connsiteY3" fmla="*/ 14870 h 18778"/>
              <a:gd name="connsiteX4" fmla="*/ 8823 w 21697"/>
              <a:gd name="connsiteY4" fmla="*/ 9711 h 18778"/>
              <a:gd name="connsiteX5" fmla="*/ 1 w 21697"/>
              <a:gd name="connsiteY5" fmla="*/ 18757 h 18778"/>
              <a:gd name="connsiteX6" fmla="*/ 76 w 21697"/>
              <a:gd name="connsiteY6" fmla="*/ 0 h 18778"/>
              <a:gd name="connsiteX0" fmla="*/ 76 w 21697"/>
              <a:gd name="connsiteY0" fmla="*/ 0 h 18789"/>
              <a:gd name="connsiteX1" fmla="*/ 21676 w 21697"/>
              <a:gd name="connsiteY1" fmla="*/ 0 h 18789"/>
              <a:gd name="connsiteX2" fmla="*/ 21689 w 21697"/>
              <a:gd name="connsiteY2" fmla="*/ 13509 h 18789"/>
              <a:gd name="connsiteX3" fmla="*/ 17752 w 21697"/>
              <a:gd name="connsiteY3" fmla="*/ 14870 h 18789"/>
              <a:gd name="connsiteX4" fmla="*/ 8855 w 21697"/>
              <a:gd name="connsiteY4" fmla="*/ 12672 h 18789"/>
              <a:gd name="connsiteX5" fmla="*/ 1 w 21697"/>
              <a:gd name="connsiteY5" fmla="*/ 18757 h 18789"/>
              <a:gd name="connsiteX6" fmla="*/ 76 w 21697"/>
              <a:gd name="connsiteY6" fmla="*/ 0 h 18789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54 w 21621"/>
              <a:gd name="connsiteY5" fmla="*/ 25173 h 25188"/>
              <a:gd name="connsiteX6" fmla="*/ 0 w 21621"/>
              <a:gd name="connsiteY6" fmla="*/ 0 h 25188"/>
              <a:gd name="connsiteX0" fmla="*/ 108 w 21729"/>
              <a:gd name="connsiteY0" fmla="*/ 0 h 24202"/>
              <a:gd name="connsiteX1" fmla="*/ 21708 w 21729"/>
              <a:gd name="connsiteY1" fmla="*/ 0 h 24202"/>
              <a:gd name="connsiteX2" fmla="*/ 21721 w 21729"/>
              <a:gd name="connsiteY2" fmla="*/ 13509 h 24202"/>
              <a:gd name="connsiteX3" fmla="*/ 17784 w 21729"/>
              <a:gd name="connsiteY3" fmla="*/ 14870 h 24202"/>
              <a:gd name="connsiteX4" fmla="*/ 8887 w 21729"/>
              <a:gd name="connsiteY4" fmla="*/ 12672 h 24202"/>
              <a:gd name="connsiteX5" fmla="*/ 1 w 21729"/>
              <a:gd name="connsiteY5" fmla="*/ 24186 h 24202"/>
              <a:gd name="connsiteX6" fmla="*/ 108 w 21729"/>
              <a:gd name="connsiteY6" fmla="*/ 0 h 24202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73"/>
              <a:gd name="connsiteX1" fmla="*/ 21600 w 21621"/>
              <a:gd name="connsiteY1" fmla="*/ 0 h 25173"/>
              <a:gd name="connsiteX2" fmla="*/ 21613 w 21621"/>
              <a:gd name="connsiteY2" fmla="*/ 13509 h 25173"/>
              <a:gd name="connsiteX3" fmla="*/ 17676 w 21621"/>
              <a:gd name="connsiteY3" fmla="*/ 14870 h 25173"/>
              <a:gd name="connsiteX4" fmla="*/ 8779 w 21621"/>
              <a:gd name="connsiteY4" fmla="*/ 12672 h 25173"/>
              <a:gd name="connsiteX5" fmla="*/ 22 w 21621"/>
              <a:gd name="connsiteY5" fmla="*/ 25173 h 25173"/>
              <a:gd name="connsiteX6" fmla="*/ 0 w 21621"/>
              <a:gd name="connsiteY6" fmla="*/ 0 h 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" h="25173">
                <a:moveTo>
                  <a:pt x="0" y="0"/>
                </a:moveTo>
                <a:lnTo>
                  <a:pt x="21600" y="0"/>
                </a:lnTo>
                <a:cubicBezTo>
                  <a:pt x="21566" y="5302"/>
                  <a:pt x="21647" y="8207"/>
                  <a:pt x="21613" y="13509"/>
                </a:cubicBezTo>
                <a:cubicBezTo>
                  <a:pt x="19303" y="13507"/>
                  <a:pt x="19856" y="14092"/>
                  <a:pt x="17676" y="14870"/>
                </a:cubicBezTo>
                <a:cubicBezTo>
                  <a:pt x="14959" y="15923"/>
                  <a:pt x="11392" y="12914"/>
                  <a:pt x="8779" y="12672"/>
                </a:cubicBezTo>
                <a:cubicBezTo>
                  <a:pt x="6166" y="13643"/>
                  <a:pt x="1507" y="18275"/>
                  <a:pt x="22" y="25173"/>
                </a:cubicBezTo>
                <a:cubicBezTo>
                  <a:pt x="5" y="20672"/>
                  <a:pt x="17" y="4501"/>
                  <a:pt x="0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2123" y="-7165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         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THẾ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GIỚI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MẮT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EM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33801" y="2152117"/>
            <a:ext cx="7310375" cy="975143"/>
            <a:chOff x="9424480" y="964372"/>
            <a:chExt cx="5587748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424480" y="1055613"/>
              <a:ext cx="5049983" cy="51451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r>
                <a:rPr lang="en-US" sz="400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achen" panose="02020500000000000000" pitchFamily="18" charset="0"/>
                  <a:cs typeface="Arial" panose="020B0604020202020204" pitchFamily="34" charset="0"/>
                </a:rPr>
                <a:t>NHỮNG CÁNH CÒ</a:t>
              </a:r>
              <a:endPara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7213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latin typeface="Arial" panose="020B0604020202020204" pitchFamily="34" charset="0"/>
                  <a:ea typeface="Aachen" panose="02020500000000000000" pitchFamily="18" charset="0"/>
                  <a:cs typeface="Arial" panose="020B0604020202020204" pitchFamily="34" charset="0"/>
                </a:rPr>
                <a:t>Bài</a:t>
              </a:r>
            </a:p>
            <a:p>
              <a:pPr algn="ctr"/>
              <a:r>
                <a:rPr lang="en-US" sz="2400">
                  <a:latin typeface="Arial" panose="020B0604020202020204" pitchFamily="34" charset="0"/>
                  <a:ea typeface="Aachen" panose="02020500000000000000" pitchFamily="18" charset="0"/>
                  <a:cs typeface="Arial" panose="020B0604020202020204" pitchFamily="34" charset="0"/>
                </a:rPr>
                <a:t> 5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07604" y="-39610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F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achen" panose="02020500000000000000" pitchFamily="18" charset="0"/>
                  <a:cs typeface="Arial" panose="020B0604020202020204" pitchFamily="34" charset="0"/>
                </a:rPr>
                <a:t>7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71600" y="5848350"/>
            <a:ext cx="8420100" cy="1754205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NẾU KHÔNG MAY BỊ LẠC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>
          <a:xfrm>
            <a:off x="1953310" y="3310209"/>
            <a:ext cx="2085290" cy="181828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343400" y="3213242"/>
            <a:ext cx="2300082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Tiết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01945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71"/>
    </mc:Choice>
    <mc:Fallback xmlns="">
      <p:transition spd="slow" advTm="997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112AD3E-6964-47FE-A68D-71454976BACF}"/>
              </a:ext>
            </a:extLst>
          </p:cNvPr>
          <p:cNvGrpSpPr/>
          <p:nvPr/>
        </p:nvGrpSpPr>
        <p:grpSpPr>
          <a:xfrm>
            <a:off x="0" y="133350"/>
            <a:ext cx="9152902" cy="4876800"/>
            <a:chOff x="0" y="133350"/>
            <a:chExt cx="9152902" cy="4876800"/>
          </a:xfrm>
        </p:grpSpPr>
        <p:pic>
          <p:nvPicPr>
            <p:cNvPr id="1026" name="Picture 2" descr="Hình nền pp dễ thương">
              <a:extLst>
                <a:ext uri="{FF2B5EF4-FFF2-40B4-BE49-F238E27FC236}">
                  <a16:creationId xmlns:a16="http://schemas.microsoft.com/office/drawing/2014/main" id="{7C6C1998-F1A6-413E-90DB-6A5F54C8D8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14350"/>
              <a:ext cx="9144000" cy="449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Flowchart: Document 17">
              <a:extLst>
                <a:ext uri="{FF2B5EF4-FFF2-40B4-BE49-F238E27FC236}">
                  <a16:creationId xmlns:a16="http://schemas.microsoft.com/office/drawing/2014/main" id="{FC9FF35C-0179-4217-A2AA-C510EC2BA725}"/>
                </a:ext>
              </a:extLst>
            </p:cNvPr>
            <p:cNvSpPr/>
            <p:nvPr/>
          </p:nvSpPr>
          <p:spPr>
            <a:xfrm>
              <a:off x="0" y="133350"/>
              <a:ext cx="9152902" cy="846948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17322"/>
                <a:gd name="connsiteX1" fmla="*/ 21600 w 21600"/>
                <a:gd name="connsiteY1" fmla="*/ 0 h 17322"/>
                <a:gd name="connsiteX2" fmla="*/ 21600 w 21600"/>
                <a:gd name="connsiteY2" fmla="*/ 17322 h 17322"/>
                <a:gd name="connsiteX3" fmla="*/ 50 w 21600"/>
                <a:gd name="connsiteY3" fmla="*/ 13503 h 17322"/>
                <a:gd name="connsiteX4" fmla="*/ 0 w 21600"/>
                <a:gd name="connsiteY4" fmla="*/ 0 h 17322"/>
                <a:gd name="connsiteX0" fmla="*/ 0 w 21600"/>
                <a:gd name="connsiteY0" fmla="*/ 0 h 18888"/>
                <a:gd name="connsiteX1" fmla="*/ 21600 w 21600"/>
                <a:gd name="connsiteY1" fmla="*/ 0 h 18888"/>
                <a:gd name="connsiteX2" fmla="*/ 21600 w 21600"/>
                <a:gd name="connsiteY2" fmla="*/ 17322 h 18888"/>
                <a:gd name="connsiteX3" fmla="*/ 50 w 21600"/>
                <a:gd name="connsiteY3" fmla="*/ 13503 h 18888"/>
                <a:gd name="connsiteX4" fmla="*/ 0 w 21600"/>
                <a:gd name="connsiteY4" fmla="*/ 0 h 18888"/>
                <a:gd name="connsiteX0" fmla="*/ 0 w 21600"/>
                <a:gd name="connsiteY0" fmla="*/ 0 h 18322"/>
                <a:gd name="connsiteX1" fmla="*/ 21600 w 21600"/>
                <a:gd name="connsiteY1" fmla="*/ 0 h 18322"/>
                <a:gd name="connsiteX2" fmla="*/ 21600 w 21600"/>
                <a:gd name="connsiteY2" fmla="*/ 17322 h 18322"/>
                <a:gd name="connsiteX3" fmla="*/ 15726 w 21600"/>
                <a:gd name="connsiteY3" fmla="*/ 14955 h 18322"/>
                <a:gd name="connsiteX4" fmla="*/ 50 w 21600"/>
                <a:gd name="connsiteY4" fmla="*/ 13503 h 18322"/>
                <a:gd name="connsiteX5" fmla="*/ 0 w 21600"/>
                <a:gd name="connsiteY5" fmla="*/ 0 h 18322"/>
                <a:gd name="connsiteX0" fmla="*/ 0 w 21600"/>
                <a:gd name="connsiteY0" fmla="*/ 0 h 18400"/>
                <a:gd name="connsiteX1" fmla="*/ 21600 w 21600"/>
                <a:gd name="connsiteY1" fmla="*/ 0 h 18400"/>
                <a:gd name="connsiteX2" fmla="*/ 21600 w 21600"/>
                <a:gd name="connsiteY2" fmla="*/ 17322 h 18400"/>
                <a:gd name="connsiteX3" fmla="*/ 15726 w 21600"/>
                <a:gd name="connsiteY3" fmla="*/ 14955 h 18400"/>
                <a:gd name="connsiteX4" fmla="*/ 5570 w 21600"/>
                <a:gd name="connsiteY4" fmla="*/ 18390 h 18400"/>
                <a:gd name="connsiteX5" fmla="*/ 50 w 21600"/>
                <a:gd name="connsiteY5" fmla="*/ 13503 h 18400"/>
                <a:gd name="connsiteX6" fmla="*/ 0 w 21600"/>
                <a:gd name="connsiteY6" fmla="*/ 0 h 18400"/>
                <a:gd name="connsiteX0" fmla="*/ 0 w 21600"/>
                <a:gd name="connsiteY0" fmla="*/ 0 h 18400"/>
                <a:gd name="connsiteX1" fmla="*/ 21600 w 21600"/>
                <a:gd name="connsiteY1" fmla="*/ 0 h 18400"/>
                <a:gd name="connsiteX2" fmla="*/ 21600 w 21600"/>
                <a:gd name="connsiteY2" fmla="*/ 17322 h 18400"/>
                <a:gd name="connsiteX3" fmla="*/ 15726 w 21600"/>
                <a:gd name="connsiteY3" fmla="*/ 14955 h 18400"/>
                <a:gd name="connsiteX4" fmla="*/ 5570 w 21600"/>
                <a:gd name="connsiteY4" fmla="*/ 18390 h 18400"/>
                <a:gd name="connsiteX5" fmla="*/ 50 w 21600"/>
                <a:gd name="connsiteY5" fmla="*/ 13503 h 18400"/>
                <a:gd name="connsiteX6" fmla="*/ 0 w 21600"/>
                <a:gd name="connsiteY6" fmla="*/ 0 h 18400"/>
                <a:gd name="connsiteX0" fmla="*/ 0 w 21600"/>
                <a:gd name="connsiteY0" fmla="*/ 0 h 18400"/>
                <a:gd name="connsiteX1" fmla="*/ 21600 w 21600"/>
                <a:gd name="connsiteY1" fmla="*/ 0 h 18400"/>
                <a:gd name="connsiteX2" fmla="*/ 21499 w 21600"/>
                <a:gd name="connsiteY2" fmla="*/ 15907 h 18400"/>
                <a:gd name="connsiteX3" fmla="*/ 15726 w 21600"/>
                <a:gd name="connsiteY3" fmla="*/ 14955 h 18400"/>
                <a:gd name="connsiteX4" fmla="*/ 5570 w 21600"/>
                <a:gd name="connsiteY4" fmla="*/ 18390 h 18400"/>
                <a:gd name="connsiteX5" fmla="*/ 50 w 21600"/>
                <a:gd name="connsiteY5" fmla="*/ 13503 h 18400"/>
                <a:gd name="connsiteX6" fmla="*/ 0 w 21600"/>
                <a:gd name="connsiteY6" fmla="*/ 0 h 18400"/>
                <a:gd name="connsiteX0" fmla="*/ 0 w 21600"/>
                <a:gd name="connsiteY0" fmla="*/ 0 h 18736"/>
                <a:gd name="connsiteX1" fmla="*/ 21600 w 21600"/>
                <a:gd name="connsiteY1" fmla="*/ 0 h 18736"/>
                <a:gd name="connsiteX2" fmla="*/ 21524 w 21600"/>
                <a:gd name="connsiteY2" fmla="*/ 18736 h 18736"/>
                <a:gd name="connsiteX3" fmla="*/ 15726 w 21600"/>
                <a:gd name="connsiteY3" fmla="*/ 14955 h 18736"/>
                <a:gd name="connsiteX4" fmla="*/ 5570 w 21600"/>
                <a:gd name="connsiteY4" fmla="*/ 18390 h 18736"/>
                <a:gd name="connsiteX5" fmla="*/ 50 w 21600"/>
                <a:gd name="connsiteY5" fmla="*/ 13503 h 18736"/>
                <a:gd name="connsiteX6" fmla="*/ 0 w 21600"/>
                <a:gd name="connsiteY6" fmla="*/ 0 h 18736"/>
                <a:gd name="connsiteX0" fmla="*/ 0 w 21600"/>
                <a:gd name="connsiteY0" fmla="*/ 0 h 18736"/>
                <a:gd name="connsiteX1" fmla="*/ 21600 w 21600"/>
                <a:gd name="connsiteY1" fmla="*/ 0 h 18736"/>
                <a:gd name="connsiteX2" fmla="*/ 21524 w 21600"/>
                <a:gd name="connsiteY2" fmla="*/ 18736 h 18736"/>
                <a:gd name="connsiteX3" fmla="*/ 15726 w 21600"/>
                <a:gd name="connsiteY3" fmla="*/ 14147 h 18736"/>
                <a:gd name="connsiteX4" fmla="*/ 5570 w 21600"/>
                <a:gd name="connsiteY4" fmla="*/ 18390 h 18736"/>
                <a:gd name="connsiteX5" fmla="*/ 50 w 21600"/>
                <a:gd name="connsiteY5" fmla="*/ 13503 h 18736"/>
                <a:gd name="connsiteX6" fmla="*/ 0 w 21600"/>
                <a:gd name="connsiteY6" fmla="*/ 0 h 18736"/>
                <a:gd name="connsiteX0" fmla="*/ 0 w 21600"/>
                <a:gd name="connsiteY0" fmla="*/ 0 h 19811"/>
                <a:gd name="connsiteX1" fmla="*/ 21600 w 21600"/>
                <a:gd name="connsiteY1" fmla="*/ 0 h 19811"/>
                <a:gd name="connsiteX2" fmla="*/ 21524 w 21600"/>
                <a:gd name="connsiteY2" fmla="*/ 18736 h 19811"/>
                <a:gd name="connsiteX3" fmla="*/ 15726 w 21600"/>
                <a:gd name="connsiteY3" fmla="*/ 14147 h 19811"/>
                <a:gd name="connsiteX4" fmla="*/ 5545 w 21600"/>
                <a:gd name="connsiteY4" fmla="*/ 19805 h 19811"/>
                <a:gd name="connsiteX5" fmla="*/ 50 w 21600"/>
                <a:gd name="connsiteY5" fmla="*/ 13503 h 19811"/>
                <a:gd name="connsiteX6" fmla="*/ 0 w 21600"/>
                <a:gd name="connsiteY6" fmla="*/ 0 h 19811"/>
                <a:gd name="connsiteX0" fmla="*/ 0 w 21600"/>
                <a:gd name="connsiteY0" fmla="*/ 0 h 19811"/>
                <a:gd name="connsiteX1" fmla="*/ 21600 w 21600"/>
                <a:gd name="connsiteY1" fmla="*/ 0 h 19811"/>
                <a:gd name="connsiteX2" fmla="*/ 21524 w 21600"/>
                <a:gd name="connsiteY2" fmla="*/ 18736 h 19811"/>
                <a:gd name="connsiteX3" fmla="*/ 15726 w 21600"/>
                <a:gd name="connsiteY3" fmla="*/ 14147 h 19811"/>
                <a:gd name="connsiteX4" fmla="*/ 5545 w 21600"/>
                <a:gd name="connsiteY4" fmla="*/ 19805 h 19811"/>
                <a:gd name="connsiteX5" fmla="*/ 25 w 21600"/>
                <a:gd name="connsiteY5" fmla="*/ 17343 h 19811"/>
                <a:gd name="connsiteX6" fmla="*/ 0 w 21600"/>
                <a:gd name="connsiteY6" fmla="*/ 0 h 19811"/>
                <a:gd name="connsiteX0" fmla="*/ 0 w 21600"/>
                <a:gd name="connsiteY0" fmla="*/ 0 h 19811"/>
                <a:gd name="connsiteX1" fmla="*/ 21600 w 21600"/>
                <a:gd name="connsiteY1" fmla="*/ 0 h 19811"/>
                <a:gd name="connsiteX2" fmla="*/ 21524 w 21600"/>
                <a:gd name="connsiteY2" fmla="*/ 18736 h 19811"/>
                <a:gd name="connsiteX3" fmla="*/ 15726 w 21600"/>
                <a:gd name="connsiteY3" fmla="*/ 14147 h 19811"/>
                <a:gd name="connsiteX4" fmla="*/ 5545 w 21600"/>
                <a:gd name="connsiteY4" fmla="*/ 19805 h 19811"/>
                <a:gd name="connsiteX5" fmla="*/ 25 w 21600"/>
                <a:gd name="connsiteY5" fmla="*/ 17343 h 19811"/>
                <a:gd name="connsiteX6" fmla="*/ 0 w 21600"/>
                <a:gd name="connsiteY6" fmla="*/ 0 h 19811"/>
                <a:gd name="connsiteX0" fmla="*/ 0 w 21600"/>
                <a:gd name="connsiteY0" fmla="*/ 0 h 20417"/>
                <a:gd name="connsiteX1" fmla="*/ 21600 w 21600"/>
                <a:gd name="connsiteY1" fmla="*/ 0 h 20417"/>
                <a:gd name="connsiteX2" fmla="*/ 21524 w 21600"/>
                <a:gd name="connsiteY2" fmla="*/ 18736 h 20417"/>
                <a:gd name="connsiteX3" fmla="*/ 15726 w 21600"/>
                <a:gd name="connsiteY3" fmla="*/ 14147 h 20417"/>
                <a:gd name="connsiteX4" fmla="*/ 8393 w 21600"/>
                <a:gd name="connsiteY4" fmla="*/ 20411 h 20417"/>
                <a:gd name="connsiteX5" fmla="*/ 25 w 21600"/>
                <a:gd name="connsiteY5" fmla="*/ 17343 h 20417"/>
                <a:gd name="connsiteX6" fmla="*/ 0 w 21600"/>
                <a:gd name="connsiteY6" fmla="*/ 0 h 20417"/>
                <a:gd name="connsiteX0" fmla="*/ 0 w 21600"/>
                <a:gd name="connsiteY0" fmla="*/ 0 h 20605"/>
                <a:gd name="connsiteX1" fmla="*/ 21600 w 21600"/>
                <a:gd name="connsiteY1" fmla="*/ 0 h 20605"/>
                <a:gd name="connsiteX2" fmla="*/ 21524 w 21600"/>
                <a:gd name="connsiteY2" fmla="*/ 18736 h 20605"/>
                <a:gd name="connsiteX3" fmla="*/ 15726 w 21600"/>
                <a:gd name="connsiteY3" fmla="*/ 14147 h 20605"/>
                <a:gd name="connsiteX4" fmla="*/ 8393 w 21600"/>
                <a:gd name="connsiteY4" fmla="*/ 20411 h 20605"/>
                <a:gd name="connsiteX5" fmla="*/ 25 w 21600"/>
                <a:gd name="connsiteY5" fmla="*/ 17343 h 20605"/>
                <a:gd name="connsiteX6" fmla="*/ 0 w 21600"/>
                <a:gd name="connsiteY6" fmla="*/ 0 h 20605"/>
                <a:gd name="connsiteX0" fmla="*/ 0 w 21600"/>
                <a:gd name="connsiteY0" fmla="*/ 0 h 20658"/>
                <a:gd name="connsiteX1" fmla="*/ 21600 w 21600"/>
                <a:gd name="connsiteY1" fmla="*/ 0 h 20658"/>
                <a:gd name="connsiteX2" fmla="*/ 21524 w 21600"/>
                <a:gd name="connsiteY2" fmla="*/ 18736 h 20658"/>
                <a:gd name="connsiteX3" fmla="*/ 15726 w 21600"/>
                <a:gd name="connsiteY3" fmla="*/ 14147 h 20658"/>
                <a:gd name="connsiteX4" fmla="*/ 8393 w 21600"/>
                <a:gd name="connsiteY4" fmla="*/ 20411 h 20658"/>
                <a:gd name="connsiteX5" fmla="*/ 101 w 21600"/>
                <a:gd name="connsiteY5" fmla="*/ 18151 h 20658"/>
                <a:gd name="connsiteX6" fmla="*/ 0 w 21600"/>
                <a:gd name="connsiteY6" fmla="*/ 0 h 20658"/>
                <a:gd name="connsiteX0" fmla="*/ 0 w 21600"/>
                <a:gd name="connsiteY0" fmla="*/ 0 h 20618"/>
                <a:gd name="connsiteX1" fmla="*/ 21600 w 21600"/>
                <a:gd name="connsiteY1" fmla="*/ 0 h 20618"/>
                <a:gd name="connsiteX2" fmla="*/ 21524 w 21600"/>
                <a:gd name="connsiteY2" fmla="*/ 18736 h 20618"/>
                <a:gd name="connsiteX3" fmla="*/ 15726 w 21600"/>
                <a:gd name="connsiteY3" fmla="*/ 14147 h 20618"/>
                <a:gd name="connsiteX4" fmla="*/ 8393 w 21600"/>
                <a:gd name="connsiteY4" fmla="*/ 20411 h 20618"/>
                <a:gd name="connsiteX5" fmla="*/ 101 w 21600"/>
                <a:gd name="connsiteY5" fmla="*/ 18151 h 20618"/>
                <a:gd name="connsiteX6" fmla="*/ 0 w 21600"/>
                <a:gd name="connsiteY6" fmla="*/ 0 h 20618"/>
                <a:gd name="connsiteX0" fmla="*/ 76 w 21676"/>
                <a:gd name="connsiteY0" fmla="*/ 0 h 20662"/>
                <a:gd name="connsiteX1" fmla="*/ 21676 w 21676"/>
                <a:gd name="connsiteY1" fmla="*/ 0 h 20662"/>
                <a:gd name="connsiteX2" fmla="*/ 21600 w 21676"/>
                <a:gd name="connsiteY2" fmla="*/ 18736 h 20662"/>
                <a:gd name="connsiteX3" fmla="*/ 15802 w 21676"/>
                <a:gd name="connsiteY3" fmla="*/ 14147 h 20662"/>
                <a:gd name="connsiteX4" fmla="*/ 8469 w 21676"/>
                <a:gd name="connsiteY4" fmla="*/ 20411 h 20662"/>
                <a:gd name="connsiteX5" fmla="*/ 1 w 21676"/>
                <a:gd name="connsiteY5" fmla="*/ 18757 h 20662"/>
                <a:gd name="connsiteX6" fmla="*/ 76 w 21676"/>
                <a:gd name="connsiteY6" fmla="*/ 0 h 20662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5802 w 21676"/>
                <a:gd name="connsiteY3" fmla="*/ 14147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5802 w 21676"/>
                <a:gd name="connsiteY3" fmla="*/ 15764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5802 w 21676"/>
                <a:gd name="connsiteY3" fmla="*/ 15764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5802 w 21676"/>
                <a:gd name="connsiteY3" fmla="*/ 15764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7163 w 21676"/>
                <a:gd name="connsiteY3" fmla="*/ 16168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7793 w 21676"/>
                <a:gd name="connsiteY3" fmla="*/ 17785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793 w 21676"/>
                <a:gd name="connsiteY3" fmla="*/ 17785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793 w 21676"/>
                <a:gd name="connsiteY3" fmla="*/ 17785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25 w 21676"/>
                <a:gd name="connsiteY2" fmla="*/ 20757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50 w 21676"/>
                <a:gd name="connsiteY2" fmla="*/ 1792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50 w 21676"/>
                <a:gd name="connsiteY2" fmla="*/ 1792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50 w 21676"/>
                <a:gd name="connsiteY2" fmla="*/ 1792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25 w 21676"/>
                <a:gd name="connsiteY2" fmla="*/ 1893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25 w 21676"/>
                <a:gd name="connsiteY2" fmla="*/ 1893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19951"/>
                <a:gd name="connsiteX1" fmla="*/ 21676 w 21676"/>
                <a:gd name="connsiteY1" fmla="*/ 0 h 19951"/>
                <a:gd name="connsiteX2" fmla="*/ 21625 w 21676"/>
                <a:gd name="connsiteY2" fmla="*/ 18938 h 19951"/>
                <a:gd name="connsiteX3" fmla="*/ 17591 w 21676"/>
                <a:gd name="connsiteY3" fmla="*/ 19806 h 19951"/>
                <a:gd name="connsiteX4" fmla="*/ 8759 w 21676"/>
                <a:gd name="connsiteY4" fmla="*/ 15634 h 19951"/>
                <a:gd name="connsiteX5" fmla="*/ 1 w 21676"/>
                <a:gd name="connsiteY5" fmla="*/ 18757 h 19951"/>
                <a:gd name="connsiteX6" fmla="*/ 76 w 21676"/>
                <a:gd name="connsiteY6" fmla="*/ 0 h 19951"/>
                <a:gd name="connsiteX0" fmla="*/ 76 w 21676"/>
                <a:gd name="connsiteY0" fmla="*/ 0 h 18938"/>
                <a:gd name="connsiteX1" fmla="*/ 21676 w 21676"/>
                <a:gd name="connsiteY1" fmla="*/ 0 h 18938"/>
                <a:gd name="connsiteX2" fmla="*/ 21625 w 21676"/>
                <a:gd name="connsiteY2" fmla="*/ 18938 h 18938"/>
                <a:gd name="connsiteX3" fmla="*/ 17688 w 21676"/>
                <a:gd name="connsiteY3" fmla="*/ 10428 h 18938"/>
                <a:gd name="connsiteX4" fmla="*/ 8759 w 21676"/>
                <a:gd name="connsiteY4" fmla="*/ 15634 h 18938"/>
                <a:gd name="connsiteX5" fmla="*/ 1 w 21676"/>
                <a:gd name="connsiteY5" fmla="*/ 18757 h 18938"/>
                <a:gd name="connsiteX6" fmla="*/ 76 w 21676"/>
                <a:gd name="connsiteY6" fmla="*/ 0 h 18938"/>
                <a:gd name="connsiteX0" fmla="*/ 76 w 21676"/>
                <a:gd name="connsiteY0" fmla="*/ 0 h 18938"/>
                <a:gd name="connsiteX1" fmla="*/ 21676 w 21676"/>
                <a:gd name="connsiteY1" fmla="*/ 0 h 18938"/>
                <a:gd name="connsiteX2" fmla="*/ 21625 w 21676"/>
                <a:gd name="connsiteY2" fmla="*/ 18938 h 18938"/>
                <a:gd name="connsiteX3" fmla="*/ 17752 w 21676"/>
                <a:gd name="connsiteY3" fmla="*/ 14870 h 18938"/>
                <a:gd name="connsiteX4" fmla="*/ 8759 w 21676"/>
                <a:gd name="connsiteY4" fmla="*/ 15634 h 18938"/>
                <a:gd name="connsiteX5" fmla="*/ 1 w 21676"/>
                <a:gd name="connsiteY5" fmla="*/ 18757 h 18938"/>
                <a:gd name="connsiteX6" fmla="*/ 76 w 21676"/>
                <a:gd name="connsiteY6" fmla="*/ 0 h 18938"/>
                <a:gd name="connsiteX0" fmla="*/ 76 w 21697"/>
                <a:gd name="connsiteY0" fmla="*/ 0 h 18820"/>
                <a:gd name="connsiteX1" fmla="*/ 21676 w 21697"/>
                <a:gd name="connsiteY1" fmla="*/ 0 h 18820"/>
                <a:gd name="connsiteX2" fmla="*/ 21689 w 21697"/>
                <a:gd name="connsiteY2" fmla="*/ 13509 h 18820"/>
                <a:gd name="connsiteX3" fmla="*/ 17752 w 21697"/>
                <a:gd name="connsiteY3" fmla="*/ 14870 h 18820"/>
                <a:gd name="connsiteX4" fmla="*/ 8759 w 21697"/>
                <a:gd name="connsiteY4" fmla="*/ 15634 h 18820"/>
                <a:gd name="connsiteX5" fmla="*/ 1 w 21697"/>
                <a:gd name="connsiteY5" fmla="*/ 18757 h 18820"/>
                <a:gd name="connsiteX6" fmla="*/ 76 w 21697"/>
                <a:gd name="connsiteY6" fmla="*/ 0 h 18820"/>
                <a:gd name="connsiteX0" fmla="*/ 76 w 21697"/>
                <a:gd name="connsiteY0" fmla="*/ 0 h 18778"/>
                <a:gd name="connsiteX1" fmla="*/ 21676 w 21697"/>
                <a:gd name="connsiteY1" fmla="*/ 0 h 18778"/>
                <a:gd name="connsiteX2" fmla="*/ 21689 w 21697"/>
                <a:gd name="connsiteY2" fmla="*/ 13509 h 18778"/>
                <a:gd name="connsiteX3" fmla="*/ 17752 w 21697"/>
                <a:gd name="connsiteY3" fmla="*/ 14870 h 18778"/>
                <a:gd name="connsiteX4" fmla="*/ 8823 w 21697"/>
                <a:gd name="connsiteY4" fmla="*/ 9711 h 18778"/>
                <a:gd name="connsiteX5" fmla="*/ 1 w 21697"/>
                <a:gd name="connsiteY5" fmla="*/ 18757 h 18778"/>
                <a:gd name="connsiteX6" fmla="*/ 76 w 21697"/>
                <a:gd name="connsiteY6" fmla="*/ 0 h 18778"/>
                <a:gd name="connsiteX0" fmla="*/ 76 w 21697"/>
                <a:gd name="connsiteY0" fmla="*/ 0 h 18789"/>
                <a:gd name="connsiteX1" fmla="*/ 21676 w 21697"/>
                <a:gd name="connsiteY1" fmla="*/ 0 h 18789"/>
                <a:gd name="connsiteX2" fmla="*/ 21689 w 21697"/>
                <a:gd name="connsiteY2" fmla="*/ 13509 h 18789"/>
                <a:gd name="connsiteX3" fmla="*/ 17752 w 21697"/>
                <a:gd name="connsiteY3" fmla="*/ 14870 h 18789"/>
                <a:gd name="connsiteX4" fmla="*/ 8855 w 21697"/>
                <a:gd name="connsiteY4" fmla="*/ 12672 h 18789"/>
                <a:gd name="connsiteX5" fmla="*/ 1 w 21697"/>
                <a:gd name="connsiteY5" fmla="*/ 18757 h 18789"/>
                <a:gd name="connsiteX6" fmla="*/ 76 w 21697"/>
                <a:gd name="connsiteY6" fmla="*/ 0 h 18789"/>
                <a:gd name="connsiteX0" fmla="*/ 0 w 21621"/>
                <a:gd name="connsiteY0" fmla="*/ 0 h 25188"/>
                <a:gd name="connsiteX1" fmla="*/ 21600 w 21621"/>
                <a:gd name="connsiteY1" fmla="*/ 0 h 25188"/>
                <a:gd name="connsiteX2" fmla="*/ 21613 w 21621"/>
                <a:gd name="connsiteY2" fmla="*/ 13509 h 25188"/>
                <a:gd name="connsiteX3" fmla="*/ 17676 w 21621"/>
                <a:gd name="connsiteY3" fmla="*/ 14870 h 25188"/>
                <a:gd name="connsiteX4" fmla="*/ 8779 w 21621"/>
                <a:gd name="connsiteY4" fmla="*/ 12672 h 25188"/>
                <a:gd name="connsiteX5" fmla="*/ 54 w 21621"/>
                <a:gd name="connsiteY5" fmla="*/ 25173 h 25188"/>
                <a:gd name="connsiteX6" fmla="*/ 0 w 21621"/>
                <a:gd name="connsiteY6" fmla="*/ 0 h 25188"/>
                <a:gd name="connsiteX0" fmla="*/ 108 w 21729"/>
                <a:gd name="connsiteY0" fmla="*/ 0 h 24202"/>
                <a:gd name="connsiteX1" fmla="*/ 21708 w 21729"/>
                <a:gd name="connsiteY1" fmla="*/ 0 h 24202"/>
                <a:gd name="connsiteX2" fmla="*/ 21721 w 21729"/>
                <a:gd name="connsiteY2" fmla="*/ 13509 h 24202"/>
                <a:gd name="connsiteX3" fmla="*/ 17784 w 21729"/>
                <a:gd name="connsiteY3" fmla="*/ 14870 h 24202"/>
                <a:gd name="connsiteX4" fmla="*/ 8887 w 21729"/>
                <a:gd name="connsiteY4" fmla="*/ 12672 h 24202"/>
                <a:gd name="connsiteX5" fmla="*/ 1 w 21729"/>
                <a:gd name="connsiteY5" fmla="*/ 24186 h 24202"/>
                <a:gd name="connsiteX6" fmla="*/ 108 w 21729"/>
                <a:gd name="connsiteY6" fmla="*/ 0 h 24202"/>
                <a:gd name="connsiteX0" fmla="*/ 0 w 21621"/>
                <a:gd name="connsiteY0" fmla="*/ 0 h 25188"/>
                <a:gd name="connsiteX1" fmla="*/ 21600 w 21621"/>
                <a:gd name="connsiteY1" fmla="*/ 0 h 25188"/>
                <a:gd name="connsiteX2" fmla="*/ 21613 w 21621"/>
                <a:gd name="connsiteY2" fmla="*/ 13509 h 25188"/>
                <a:gd name="connsiteX3" fmla="*/ 17676 w 21621"/>
                <a:gd name="connsiteY3" fmla="*/ 14870 h 25188"/>
                <a:gd name="connsiteX4" fmla="*/ 8779 w 21621"/>
                <a:gd name="connsiteY4" fmla="*/ 12672 h 25188"/>
                <a:gd name="connsiteX5" fmla="*/ 22 w 21621"/>
                <a:gd name="connsiteY5" fmla="*/ 25173 h 25188"/>
                <a:gd name="connsiteX6" fmla="*/ 0 w 21621"/>
                <a:gd name="connsiteY6" fmla="*/ 0 h 25188"/>
                <a:gd name="connsiteX0" fmla="*/ 0 w 21621"/>
                <a:gd name="connsiteY0" fmla="*/ 0 h 25188"/>
                <a:gd name="connsiteX1" fmla="*/ 21600 w 21621"/>
                <a:gd name="connsiteY1" fmla="*/ 0 h 25188"/>
                <a:gd name="connsiteX2" fmla="*/ 21613 w 21621"/>
                <a:gd name="connsiteY2" fmla="*/ 13509 h 25188"/>
                <a:gd name="connsiteX3" fmla="*/ 17676 w 21621"/>
                <a:gd name="connsiteY3" fmla="*/ 14870 h 25188"/>
                <a:gd name="connsiteX4" fmla="*/ 8779 w 21621"/>
                <a:gd name="connsiteY4" fmla="*/ 12672 h 25188"/>
                <a:gd name="connsiteX5" fmla="*/ 22 w 21621"/>
                <a:gd name="connsiteY5" fmla="*/ 25173 h 25188"/>
                <a:gd name="connsiteX6" fmla="*/ 0 w 21621"/>
                <a:gd name="connsiteY6" fmla="*/ 0 h 25188"/>
                <a:gd name="connsiteX0" fmla="*/ 0 w 21621"/>
                <a:gd name="connsiteY0" fmla="*/ 0 h 25173"/>
                <a:gd name="connsiteX1" fmla="*/ 21600 w 21621"/>
                <a:gd name="connsiteY1" fmla="*/ 0 h 25173"/>
                <a:gd name="connsiteX2" fmla="*/ 21613 w 21621"/>
                <a:gd name="connsiteY2" fmla="*/ 13509 h 25173"/>
                <a:gd name="connsiteX3" fmla="*/ 17676 w 21621"/>
                <a:gd name="connsiteY3" fmla="*/ 14870 h 25173"/>
                <a:gd name="connsiteX4" fmla="*/ 8779 w 21621"/>
                <a:gd name="connsiteY4" fmla="*/ 12672 h 25173"/>
                <a:gd name="connsiteX5" fmla="*/ 22 w 21621"/>
                <a:gd name="connsiteY5" fmla="*/ 25173 h 25173"/>
                <a:gd name="connsiteX6" fmla="*/ 0 w 21621"/>
                <a:gd name="connsiteY6" fmla="*/ 0 h 2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21" h="25173">
                  <a:moveTo>
                    <a:pt x="0" y="0"/>
                  </a:moveTo>
                  <a:lnTo>
                    <a:pt x="21600" y="0"/>
                  </a:lnTo>
                  <a:cubicBezTo>
                    <a:pt x="21566" y="5302"/>
                    <a:pt x="21647" y="8207"/>
                    <a:pt x="21613" y="13509"/>
                  </a:cubicBezTo>
                  <a:cubicBezTo>
                    <a:pt x="19303" y="13507"/>
                    <a:pt x="19856" y="14092"/>
                    <a:pt x="17676" y="14870"/>
                  </a:cubicBezTo>
                  <a:cubicBezTo>
                    <a:pt x="14959" y="15923"/>
                    <a:pt x="11392" y="12914"/>
                    <a:pt x="8779" y="12672"/>
                  </a:cubicBezTo>
                  <a:cubicBezTo>
                    <a:pt x="6166" y="13643"/>
                    <a:pt x="1507" y="18275"/>
                    <a:pt x="22" y="25173"/>
                  </a:cubicBezTo>
                  <a:cubicBezTo>
                    <a:pt x="5" y="20672"/>
                    <a:pt x="17" y="4501"/>
                    <a:pt x="0" y="0"/>
                  </a:cubicBezTo>
                  <a:close/>
                </a:path>
              </a:pathLst>
            </a:custGeom>
            <a:solidFill>
              <a:srgbClr val="B9E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A2063FF-245B-4D1A-AC17-32B75C965989}"/>
              </a:ext>
            </a:extLst>
          </p:cNvPr>
          <p:cNvSpPr txBox="1"/>
          <p:nvPr/>
        </p:nvSpPr>
        <p:spPr>
          <a:xfrm>
            <a:off x="2667000" y="122434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TIẾT 4</a:t>
            </a:r>
          </a:p>
        </p:txBody>
      </p:sp>
    </p:spTree>
    <p:extLst>
      <p:ext uri="{BB962C8B-B14F-4D97-AF65-F5344CB8AC3E}">
        <p14:creationId xmlns:p14="http://schemas.microsoft.com/office/powerpoint/2010/main" val="3390485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Document 17">
            <a:extLst>
              <a:ext uri="{FF2B5EF4-FFF2-40B4-BE49-F238E27FC236}">
                <a16:creationId xmlns:a16="http://schemas.microsoft.com/office/drawing/2014/main" id="{BE2EDC19-1F97-47F3-B865-DDAA3D85C342}"/>
              </a:ext>
            </a:extLst>
          </p:cNvPr>
          <p:cNvSpPr/>
          <p:nvPr/>
        </p:nvSpPr>
        <p:spPr>
          <a:xfrm>
            <a:off x="0" y="133350"/>
            <a:ext cx="9152902" cy="84694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19951"/>
              <a:gd name="connsiteX1" fmla="*/ 21676 w 21676"/>
              <a:gd name="connsiteY1" fmla="*/ 0 h 19951"/>
              <a:gd name="connsiteX2" fmla="*/ 21625 w 21676"/>
              <a:gd name="connsiteY2" fmla="*/ 18938 h 19951"/>
              <a:gd name="connsiteX3" fmla="*/ 17591 w 21676"/>
              <a:gd name="connsiteY3" fmla="*/ 19806 h 19951"/>
              <a:gd name="connsiteX4" fmla="*/ 8759 w 21676"/>
              <a:gd name="connsiteY4" fmla="*/ 15634 h 19951"/>
              <a:gd name="connsiteX5" fmla="*/ 1 w 21676"/>
              <a:gd name="connsiteY5" fmla="*/ 18757 h 19951"/>
              <a:gd name="connsiteX6" fmla="*/ 76 w 21676"/>
              <a:gd name="connsiteY6" fmla="*/ 0 h 19951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688 w 21676"/>
              <a:gd name="connsiteY3" fmla="*/ 10428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752 w 21676"/>
              <a:gd name="connsiteY3" fmla="*/ 14870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97"/>
              <a:gd name="connsiteY0" fmla="*/ 0 h 18820"/>
              <a:gd name="connsiteX1" fmla="*/ 21676 w 21697"/>
              <a:gd name="connsiteY1" fmla="*/ 0 h 18820"/>
              <a:gd name="connsiteX2" fmla="*/ 21689 w 21697"/>
              <a:gd name="connsiteY2" fmla="*/ 13509 h 18820"/>
              <a:gd name="connsiteX3" fmla="*/ 17752 w 21697"/>
              <a:gd name="connsiteY3" fmla="*/ 14870 h 18820"/>
              <a:gd name="connsiteX4" fmla="*/ 8759 w 21697"/>
              <a:gd name="connsiteY4" fmla="*/ 15634 h 18820"/>
              <a:gd name="connsiteX5" fmla="*/ 1 w 21697"/>
              <a:gd name="connsiteY5" fmla="*/ 18757 h 18820"/>
              <a:gd name="connsiteX6" fmla="*/ 76 w 21697"/>
              <a:gd name="connsiteY6" fmla="*/ 0 h 18820"/>
              <a:gd name="connsiteX0" fmla="*/ 76 w 21697"/>
              <a:gd name="connsiteY0" fmla="*/ 0 h 18778"/>
              <a:gd name="connsiteX1" fmla="*/ 21676 w 21697"/>
              <a:gd name="connsiteY1" fmla="*/ 0 h 18778"/>
              <a:gd name="connsiteX2" fmla="*/ 21689 w 21697"/>
              <a:gd name="connsiteY2" fmla="*/ 13509 h 18778"/>
              <a:gd name="connsiteX3" fmla="*/ 17752 w 21697"/>
              <a:gd name="connsiteY3" fmla="*/ 14870 h 18778"/>
              <a:gd name="connsiteX4" fmla="*/ 8823 w 21697"/>
              <a:gd name="connsiteY4" fmla="*/ 9711 h 18778"/>
              <a:gd name="connsiteX5" fmla="*/ 1 w 21697"/>
              <a:gd name="connsiteY5" fmla="*/ 18757 h 18778"/>
              <a:gd name="connsiteX6" fmla="*/ 76 w 21697"/>
              <a:gd name="connsiteY6" fmla="*/ 0 h 18778"/>
              <a:gd name="connsiteX0" fmla="*/ 76 w 21697"/>
              <a:gd name="connsiteY0" fmla="*/ 0 h 18789"/>
              <a:gd name="connsiteX1" fmla="*/ 21676 w 21697"/>
              <a:gd name="connsiteY1" fmla="*/ 0 h 18789"/>
              <a:gd name="connsiteX2" fmla="*/ 21689 w 21697"/>
              <a:gd name="connsiteY2" fmla="*/ 13509 h 18789"/>
              <a:gd name="connsiteX3" fmla="*/ 17752 w 21697"/>
              <a:gd name="connsiteY3" fmla="*/ 14870 h 18789"/>
              <a:gd name="connsiteX4" fmla="*/ 8855 w 21697"/>
              <a:gd name="connsiteY4" fmla="*/ 12672 h 18789"/>
              <a:gd name="connsiteX5" fmla="*/ 1 w 21697"/>
              <a:gd name="connsiteY5" fmla="*/ 18757 h 18789"/>
              <a:gd name="connsiteX6" fmla="*/ 76 w 21697"/>
              <a:gd name="connsiteY6" fmla="*/ 0 h 18789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54 w 21621"/>
              <a:gd name="connsiteY5" fmla="*/ 25173 h 25188"/>
              <a:gd name="connsiteX6" fmla="*/ 0 w 21621"/>
              <a:gd name="connsiteY6" fmla="*/ 0 h 25188"/>
              <a:gd name="connsiteX0" fmla="*/ 108 w 21729"/>
              <a:gd name="connsiteY0" fmla="*/ 0 h 24202"/>
              <a:gd name="connsiteX1" fmla="*/ 21708 w 21729"/>
              <a:gd name="connsiteY1" fmla="*/ 0 h 24202"/>
              <a:gd name="connsiteX2" fmla="*/ 21721 w 21729"/>
              <a:gd name="connsiteY2" fmla="*/ 13509 h 24202"/>
              <a:gd name="connsiteX3" fmla="*/ 17784 w 21729"/>
              <a:gd name="connsiteY3" fmla="*/ 14870 h 24202"/>
              <a:gd name="connsiteX4" fmla="*/ 8887 w 21729"/>
              <a:gd name="connsiteY4" fmla="*/ 12672 h 24202"/>
              <a:gd name="connsiteX5" fmla="*/ 1 w 21729"/>
              <a:gd name="connsiteY5" fmla="*/ 24186 h 24202"/>
              <a:gd name="connsiteX6" fmla="*/ 108 w 21729"/>
              <a:gd name="connsiteY6" fmla="*/ 0 h 24202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73"/>
              <a:gd name="connsiteX1" fmla="*/ 21600 w 21621"/>
              <a:gd name="connsiteY1" fmla="*/ 0 h 25173"/>
              <a:gd name="connsiteX2" fmla="*/ 21613 w 21621"/>
              <a:gd name="connsiteY2" fmla="*/ 13509 h 25173"/>
              <a:gd name="connsiteX3" fmla="*/ 17676 w 21621"/>
              <a:gd name="connsiteY3" fmla="*/ 14870 h 25173"/>
              <a:gd name="connsiteX4" fmla="*/ 8779 w 21621"/>
              <a:gd name="connsiteY4" fmla="*/ 12672 h 25173"/>
              <a:gd name="connsiteX5" fmla="*/ 22 w 21621"/>
              <a:gd name="connsiteY5" fmla="*/ 25173 h 25173"/>
              <a:gd name="connsiteX6" fmla="*/ 0 w 21621"/>
              <a:gd name="connsiteY6" fmla="*/ 0 h 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" h="25173">
                <a:moveTo>
                  <a:pt x="0" y="0"/>
                </a:moveTo>
                <a:lnTo>
                  <a:pt x="21600" y="0"/>
                </a:lnTo>
                <a:cubicBezTo>
                  <a:pt x="21566" y="5302"/>
                  <a:pt x="21647" y="8207"/>
                  <a:pt x="21613" y="13509"/>
                </a:cubicBezTo>
                <a:cubicBezTo>
                  <a:pt x="19303" y="13507"/>
                  <a:pt x="19856" y="14092"/>
                  <a:pt x="17676" y="14870"/>
                </a:cubicBezTo>
                <a:cubicBezTo>
                  <a:pt x="14959" y="15923"/>
                  <a:pt x="11392" y="12914"/>
                  <a:pt x="8779" y="12672"/>
                </a:cubicBezTo>
                <a:cubicBezTo>
                  <a:pt x="6166" y="13643"/>
                  <a:pt x="1507" y="18275"/>
                  <a:pt x="22" y="25173"/>
                </a:cubicBezTo>
                <a:cubicBezTo>
                  <a:pt x="5" y="20672"/>
                  <a:pt x="17" y="4501"/>
                  <a:pt x="0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101601" y="155864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28519" y="243062"/>
            <a:ext cx="2379518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Nghe viết</a:t>
            </a:r>
          </a:p>
        </p:txBody>
      </p:sp>
      <p:pic>
        <p:nvPicPr>
          <p:cNvPr id="23" name="Picture 2" descr="C:\Users\Nhung\Desktop\CD7 BAI 10.png"/>
          <p:cNvPicPr>
            <a:picLocks noChangeAspect="1" noChangeArrowheads="1"/>
          </p:cNvPicPr>
          <p:nvPr/>
        </p:nvPicPr>
        <p:blipFill rotWithShape="1">
          <a:blip r:embed="rId3"/>
          <a:srcRect l="7132" t="14997" r="2805"/>
          <a:stretch/>
        </p:blipFill>
        <p:spPr bwMode="auto">
          <a:xfrm>
            <a:off x="493270" y="765464"/>
            <a:ext cx="8610600" cy="4378036"/>
          </a:xfrm>
          <a:prstGeom prst="rect">
            <a:avLst/>
          </a:prstGeom>
          <a:noFill/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E4E21BD-F745-4AA0-AD93-112FDCCED8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153" y="-51854"/>
            <a:ext cx="1024081" cy="102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18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5900" y="353540"/>
            <a:ext cx="8724900" cy="4351810"/>
            <a:chOff x="190500" y="133350"/>
            <a:chExt cx="8724900" cy="4351810"/>
          </a:xfrm>
          <a:solidFill>
            <a:schemeClr val="bg1"/>
          </a:solidFill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838200" y="831850"/>
            <a:ext cx="7924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Ao, hồ, đầm ιải ηưŊg εỗ εo ηà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6904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4 hàng" pitchFamily="34" charset="0"/>
              </a:rPr>
              <a:t>cao Ǉầng, đưŊg cao ǇǬ và </a:t>
            </a:r>
            <a:r>
              <a:rPr lang="el-GR" sz="3500" b="1">
                <a:solidFill>
                  <a:srgbClr val="7030A0"/>
                </a:solidFill>
                <a:latin typeface="HP001 4 hàng" pitchFamily="34" charset="0"/>
              </a:rPr>
              <a:t>η</a:t>
            </a:r>
            <a:r>
              <a:rPr lang="vi-VN" sz="3500" b="1">
                <a:solidFill>
                  <a:srgbClr val="7030A0"/>
                </a:solidFill>
                <a:latin typeface="HP001 4 hàng" pitchFamily="34" charset="0"/>
              </a:rPr>
              <a:t>à jáy</a:t>
            </a:r>
            <a:r>
              <a:rPr lang="en-US" sz="3500" b="1">
                <a:solidFill>
                  <a:srgbClr val="7030A0"/>
                </a:solidFill>
                <a:latin typeface="HP001 4 hàng" pitchFamily="34" charset="0"/>
              </a:rPr>
              <a:t>. Cò 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2215106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ε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ẳng cŜ w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Π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k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Η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Ğm ăn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. TǗế là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ε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úng bay  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 </a:t>
            </a:r>
            <a:endParaRPr lang="en-US" sz="3500" b="1">
              <a:solidFill>
                <a:srgbClr val="7030A0"/>
              </a:solidFill>
              <a:latin typeface="HP001 5 hàng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289330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đi.</a:t>
            </a:r>
          </a:p>
        </p:txBody>
      </p:sp>
    </p:spTree>
    <p:extLst>
      <p:ext uri="{BB962C8B-B14F-4D97-AF65-F5344CB8AC3E}">
        <p14:creationId xmlns:p14="http://schemas.microsoft.com/office/powerpoint/2010/main" val="109098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owchart: Document 17">
            <a:extLst>
              <a:ext uri="{FF2B5EF4-FFF2-40B4-BE49-F238E27FC236}">
                <a16:creationId xmlns:a16="http://schemas.microsoft.com/office/drawing/2014/main" id="{984A346F-1DE0-47A3-AC08-EC158F2B574A}"/>
              </a:ext>
            </a:extLst>
          </p:cNvPr>
          <p:cNvSpPr/>
          <p:nvPr/>
        </p:nvSpPr>
        <p:spPr>
          <a:xfrm>
            <a:off x="0" y="57150"/>
            <a:ext cx="9152902" cy="84694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19951"/>
              <a:gd name="connsiteX1" fmla="*/ 21676 w 21676"/>
              <a:gd name="connsiteY1" fmla="*/ 0 h 19951"/>
              <a:gd name="connsiteX2" fmla="*/ 21625 w 21676"/>
              <a:gd name="connsiteY2" fmla="*/ 18938 h 19951"/>
              <a:gd name="connsiteX3" fmla="*/ 17591 w 21676"/>
              <a:gd name="connsiteY3" fmla="*/ 19806 h 19951"/>
              <a:gd name="connsiteX4" fmla="*/ 8759 w 21676"/>
              <a:gd name="connsiteY4" fmla="*/ 15634 h 19951"/>
              <a:gd name="connsiteX5" fmla="*/ 1 w 21676"/>
              <a:gd name="connsiteY5" fmla="*/ 18757 h 19951"/>
              <a:gd name="connsiteX6" fmla="*/ 76 w 21676"/>
              <a:gd name="connsiteY6" fmla="*/ 0 h 19951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688 w 21676"/>
              <a:gd name="connsiteY3" fmla="*/ 10428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752 w 21676"/>
              <a:gd name="connsiteY3" fmla="*/ 14870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97"/>
              <a:gd name="connsiteY0" fmla="*/ 0 h 18820"/>
              <a:gd name="connsiteX1" fmla="*/ 21676 w 21697"/>
              <a:gd name="connsiteY1" fmla="*/ 0 h 18820"/>
              <a:gd name="connsiteX2" fmla="*/ 21689 w 21697"/>
              <a:gd name="connsiteY2" fmla="*/ 13509 h 18820"/>
              <a:gd name="connsiteX3" fmla="*/ 17752 w 21697"/>
              <a:gd name="connsiteY3" fmla="*/ 14870 h 18820"/>
              <a:gd name="connsiteX4" fmla="*/ 8759 w 21697"/>
              <a:gd name="connsiteY4" fmla="*/ 15634 h 18820"/>
              <a:gd name="connsiteX5" fmla="*/ 1 w 21697"/>
              <a:gd name="connsiteY5" fmla="*/ 18757 h 18820"/>
              <a:gd name="connsiteX6" fmla="*/ 76 w 21697"/>
              <a:gd name="connsiteY6" fmla="*/ 0 h 18820"/>
              <a:gd name="connsiteX0" fmla="*/ 76 w 21697"/>
              <a:gd name="connsiteY0" fmla="*/ 0 h 18778"/>
              <a:gd name="connsiteX1" fmla="*/ 21676 w 21697"/>
              <a:gd name="connsiteY1" fmla="*/ 0 h 18778"/>
              <a:gd name="connsiteX2" fmla="*/ 21689 w 21697"/>
              <a:gd name="connsiteY2" fmla="*/ 13509 h 18778"/>
              <a:gd name="connsiteX3" fmla="*/ 17752 w 21697"/>
              <a:gd name="connsiteY3" fmla="*/ 14870 h 18778"/>
              <a:gd name="connsiteX4" fmla="*/ 8823 w 21697"/>
              <a:gd name="connsiteY4" fmla="*/ 9711 h 18778"/>
              <a:gd name="connsiteX5" fmla="*/ 1 w 21697"/>
              <a:gd name="connsiteY5" fmla="*/ 18757 h 18778"/>
              <a:gd name="connsiteX6" fmla="*/ 76 w 21697"/>
              <a:gd name="connsiteY6" fmla="*/ 0 h 18778"/>
              <a:gd name="connsiteX0" fmla="*/ 76 w 21697"/>
              <a:gd name="connsiteY0" fmla="*/ 0 h 18789"/>
              <a:gd name="connsiteX1" fmla="*/ 21676 w 21697"/>
              <a:gd name="connsiteY1" fmla="*/ 0 h 18789"/>
              <a:gd name="connsiteX2" fmla="*/ 21689 w 21697"/>
              <a:gd name="connsiteY2" fmla="*/ 13509 h 18789"/>
              <a:gd name="connsiteX3" fmla="*/ 17752 w 21697"/>
              <a:gd name="connsiteY3" fmla="*/ 14870 h 18789"/>
              <a:gd name="connsiteX4" fmla="*/ 8855 w 21697"/>
              <a:gd name="connsiteY4" fmla="*/ 12672 h 18789"/>
              <a:gd name="connsiteX5" fmla="*/ 1 w 21697"/>
              <a:gd name="connsiteY5" fmla="*/ 18757 h 18789"/>
              <a:gd name="connsiteX6" fmla="*/ 76 w 21697"/>
              <a:gd name="connsiteY6" fmla="*/ 0 h 18789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54 w 21621"/>
              <a:gd name="connsiteY5" fmla="*/ 25173 h 25188"/>
              <a:gd name="connsiteX6" fmla="*/ 0 w 21621"/>
              <a:gd name="connsiteY6" fmla="*/ 0 h 25188"/>
              <a:gd name="connsiteX0" fmla="*/ 108 w 21729"/>
              <a:gd name="connsiteY0" fmla="*/ 0 h 24202"/>
              <a:gd name="connsiteX1" fmla="*/ 21708 w 21729"/>
              <a:gd name="connsiteY1" fmla="*/ 0 h 24202"/>
              <a:gd name="connsiteX2" fmla="*/ 21721 w 21729"/>
              <a:gd name="connsiteY2" fmla="*/ 13509 h 24202"/>
              <a:gd name="connsiteX3" fmla="*/ 17784 w 21729"/>
              <a:gd name="connsiteY3" fmla="*/ 14870 h 24202"/>
              <a:gd name="connsiteX4" fmla="*/ 8887 w 21729"/>
              <a:gd name="connsiteY4" fmla="*/ 12672 h 24202"/>
              <a:gd name="connsiteX5" fmla="*/ 1 w 21729"/>
              <a:gd name="connsiteY5" fmla="*/ 24186 h 24202"/>
              <a:gd name="connsiteX6" fmla="*/ 108 w 21729"/>
              <a:gd name="connsiteY6" fmla="*/ 0 h 24202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73"/>
              <a:gd name="connsiteX1" fmla="*/ 21600 w 21621"/>
              <a:gd name="connsiteY1" fmla="*/ 0 h 25173"/>
              <a:gd name="connsiteX2" fmla="*/ 21613 w 21621"/>
              <a:gd name="connsiteY2" fmla="*/ 13509 h 25173"/>
              <a:gd name="connsiteX3" fmla="*/ 17676 w 21621"/>
              <a:gd name="connsiteY3" fmla="*/ 14870 h 25173"/>
              <a:gd name="connsiteX4" fmla="*/ 8779 w 21621"/>
              <a:gd name="connsiteY4" fmla="*/ 12672 h 25173"/>
              <a:gd name="connsiteX5" fmla="*/ 22 w 21621"/>
              <a:gd name="connsiteY5" fmla="*/ 25173 h 25173"/>
              <a:gd name="connsiteX6" fmla="*/ 0 w 21621"/>
              <a:gd name="connsiteY6" fmla="*/ 0 h 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" h="25173">
                <a:moveTo>
                  <a:pt x="0" y="0"/>
                </a:moveTo>
                <a:lnTo>
                  <a:pt x="21600" y="0"/>
                </a:lnTo>
                <a:cubicBezTo>
                  <a:pt x="21566" y="5302"/>
                  <a:pt x="21647" y="8207"/>
                  <a:pt x="21613" y="13509"/>
                </a:cubicBezTo>
                <a:cubicBezTo>
                  <a:pt x="19303" y="13507"/>
                  <a:pt x="19856" y="14092"/>
                  <a:pt x="17676" y="14870"/>
                </a:cubicBezTo>
                <a:cubicBezTo>
                  <a:pt x="14959" y="15923"/>
                  <a:pt x="11392" y="12914"/>
                  <a:pt x="8779" y="12672"/>
                </a:cubicBezTo>
                <a:cubicBezTo>
                  <a:pt x="6166" y="13643"/>
                  <a:pt x="1507" y="18275"/>
                  <a:pt x="22" y="25173"/>
                </a:cubicBezTo>
                <a:cubicBezTo>
                  <a:pt x="5" y="20672"/>
                  <a:pt x="17" y="4501"/>
                  <a:pt x="0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1">
            <a:extLst>
              <a:ext uri="{FF2B5EF4-FFF2-40B4-BE49-F238E27FC236}">
                <a16:creationId xmlns:a16="http://schemas.microsoft.com/office/drawing/2014/main" id="{71ADA053-CBF2-4970-8A06-98F4ECB8EC7C}"/>
              </a:ext>
            </a:extLst>
          </p:cNvPr>
          <p:cNvGrpSpPr/>
          <p:nvPr/>
        </p:nvGrpSpPr>
        <p:grpSpPr>
          <a:xfrm>
            <a:off x="3192" y="58520"/>
            <a:ext cx="9116747" cy="4794413"/>
            <a:chOff x="341926" y="208486"/>
            <a:chExt cx="11441759" cy="5883467"/>
          </a:xfrm>
        </p:grpSpPr>
        <p:pic>
          <p:nvPicPr>
            <p:cNvPr id="14" name="136">
              <a:extLst>
                <a:ext uri="{FF2B5EF4-FFF2-40B4-BE49-F238E27FC236}">
                  <a16:creationId xmlns:a16="http://schemas.microsoft.com/office/drawing/2014/main" id="{86A45E57-309D-4884-993A-69375970E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5" name="134">
              <a:extLst>
                <a:ext uri="{FF2B5EF4-FFF2-40B4-BE49-F238E27FC236}">
                  <a16:creationId xmlns:a16="http://schemas.microsoft.com/office/drawing/2014/main" id="{2F73BBD1-CCEF-46C5-92C0-AE2DA5CC8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6" name="135">
              <a:extLst>
                <a:ext uri="{FF2B5EF4-FFF2-40B4-BE49-F238E27FC236}">
                  <a16:creationId xmlns:a16="http://schemas.microsoft.com/office/drawing/2014/main" id="{69195DE1-96DB-457B-AAFD-EB381B51D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6"/>
              <a:ext cx="10876208" cy="5846571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C9E412B4-3104-4D05-95F3-14DB2AB83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grpSp>
        <p:nvGrpSpPr>
          <p:cNvPr id="6" name="1">
            <a:extLst>
              <a:ext uri="{FF2B5EF4-FFF2-40B4-BE49-F238E27FC236}">
                <a16:creationId xmlns:a16="http://schemas.microsoft.com/office/drawing/2014/main" id="{D6349F64-F658-4D5B-A056-52ABB6C1155C}"/>
              </a:ext>
            </a:extLst>
          </p:cNvPr>
          <p:cNvGrpSpPr/>
          <p:nvPr/>
        </p:nvGrpSpPr>
        <p:grpSpPr>
          <a:xfrm>
            <a:off x="0" y="120520"/>
            <a:ext cx="9116747" cy="4794413"/>
            <a:chOff x="341926" y="208486"/>
            <a:chExt cx="11441759" cy="5883467"/>
          </a:xfrm>
        </p:grpSpPr>
        <p:pic>
          <p:nvPicPr>
            <p:cNvPr id="7" name="136">
              <a:extLst>
                <a:ext uri="{FF2B5EF4-FFF2-40B4-BE49-F238E27FC236}">
                  <a16:creationId xmlns:a16="http://schemas.microsoft.com/office/drawing/2014/main" id="{DB44A907-34B6-4771-B0FA-3FE2AA7D3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8" name="134">
              <a:extLst>
                <a:ext uri="{FF2B5EF4-FFF2-40B4-BE49-F238E27FC236}">
                  <a16:creationId xmlns:a16="http://schemas.microsoft.com/office/drawing/2014/main" id="{C6CF7566-8DDC-46D0-AADA-609005F96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9" name="135">
              <a:extLst>
                <a:ext uri="{FF2B5EF4-FFF2-40B4-BE49-F238E27FC236}">
                  <a16:creationId xmlns:a16="http://schemas.microsoft.com/office/drawing/2014/main" id="{9D69F2D9-C3BD-4EE7-A35F-F765D6A79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6"/>
              <a:ext cx="10876208" cy="5846571"/>
            </a:xfrm>
            <a:prstGeom prst="rect">
              <a:avLst/>
            </a:prstGeom>
          </p:spPr>
        </p:pic>
        <p:pic>
          <p:nvPicPr>
            <p:cNvPr id="10" name="142">
              <a:extLst>
                <a:ext uri="{FF2B5EF4-FFF2-40B4-BE49-F238E27FC236}">
                  <a16:creationId xmlns:a16="http://schemas.microsoft.com/office/drawing/2014/main" id="{90382942-581B-41B0-9171-58F9EEE2D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sp>
        <p:nvSpPr>
          <p:cNvPr id="4" name="Oval 3"/>
          <p:cNvSpPr/>
          <p:nvPr/>
        </p:nvSpPr>
        <p:spPr>
          <a:xfrm>
            <a:off x="1198034" y="248120"/>
            <a:ext cx="609600" cy="609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39898" y="120778"/>
            <a:ext cx="6401083" cy="65882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Chọn vần phù hợp thay cho ô vuông</a:t>
            </a:r>
            <a:endParaRPr lang="en-US" sz="2800" b="1" i="1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527EDC-666E-4B37-8B3F-15295AB07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55" y="-89500"/>
            <a:ext cx="1024081" cy="10240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A04225-1992-4D21-B0B2-4F2A0A2A44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1" y="-170866"/>
            <a:ext cx="1242112" cy="12421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36E17C7-AC67-4B17-A769-8039B10840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1" y="-249243"/>
            <a:ext cx="1242112" cy="1242112"/>
          </a:xfrm>
          <a:prstGeom prst="rect">
            <a:avLst/>
          </a:prstGeom>
        </p:spPr>
      </p:pic>
      <p:pic>
        <p:nvPicPr>
          <p:cNvPr id="21" name="Picture 2" descr="C:\Users\Nhung\Desktop\CD7 BAI 11.png"/>
          <p:cNvPicPr>
            <a:picLocks noChangeAspect="1" noChangeArrowheads="1"/>
          </p:cNvPicPr>
          <p:nvPr/>
        </p:nvPicPr>
        <p:blipFill rotWithShape="1">
          <a:blip r:embed="rId8"/>
          <a:srcRect l="5555" t="35533"/>
          <a:stretch/>
        </p:blipFill>
        <p:spPr bwMode="auto">
          <a:xfrm>
            <a:off x="815863" y="1419985"/>
            <a:ext cx="8221444" cy="2252699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176509" y="1626235"/>
            <a:ext cx="1954233" cy="6588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cánh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ồng</a:t>
            </a:r>
            <a:endParaRPr lang="en-US" sz="2800" i="1" dirty="0">
              <a:solidFill>
                <a:srgbClr val="FF000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46109" y="1642095"/>
            <a:ext cx="1954233" cy="6588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ong </a:t>
            </a:r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suốt</a:t>
            </a:r>
            <a:endParaRPr lang="en-US" sz="2800" i="1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84264" y="1632437"/>
            <a:ext cx="1919774" cy="6588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ước </a:t>
            </a:r>
            <a:r>
              <a:rPr lang="en-US" sz="28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ong</a:t>
            </a:r>
            <a:endParaRPr lang="en-US" sz="2800" i="1" dirty="0">
              <a:solidFill>
                <a:srgbClr val="FF000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35490" y="2550359"/>
            <a:ext cx="1954233" cy="6588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ánh </a:t>
            </a:r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chim</a:t>
            </a:r>
            <a:endParaRPr lang="en-US" sz="2800" i="1" dirty="0">
              <a:solidFill>
                <a:srgbClr val="FF000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46108" y="2526926"/>
            <a:ext cx="1954233" cy="6588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con k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ênh</a:t>
            </a:r>
            <a:endParaRPr lang="en-US" sz="2800" i="1" dirty="0">
              <a:solidFill>
                <a:srgbClr val="FF000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91508" y="2523669"/>
            <a:ext cx="1919774" cy="6588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âm </a:t>
            </a:r>
            <a:r>
              <a:rPr lang="en-US" sz="28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anh</a:t>
            </a:r>
            <a:endParaRPr lang="en-US" sz="2800" i="1" dirty="0">
              <a:solidFill>
                <a:srgbClr val="FF000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71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8555" y="26198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4349" y="100171"/>
            <a:ext cx="7975022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Em thích nông thôn hay thành phố? Vì sao?</a:t>
            </a:r>
            <a:endParaRPr lang="en-US" sz="24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5" name="Picture 2" descr="C:\Users\Nhung\Desktop\CD7 BAI 12.png"/>
          <p:cNvPicPr>
            <a:picLocks noChangeAspect="1" noChangeArrowheads="1"/>
          </p:cNvPicPr>
          <p:nvPr/>
        </p:nvPicPr>
        <p:blipFill rotWithShape="1">
          <a:blip r:embed="rId2"/>
          <a:srcRect l="7526" t="14487" r="3226" b="3144"/>
          <a:stretch/>
        </p:blipFill>
        <p:spPr bwMode="auto">
          <a:xfrm>
            <a:off x="28574" y="635798"/>
            <a:ext cx="9115426" cy="44581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075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</TotalTime>
  <Words>142</Words>
  <Application>Microsoft Office PowerPoint</Application>
  <PresentationFormat>On-screen Show (16:9)</PresentationFormat>
  <Paragraphs>30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 Rounded MT Bold</vt:lpstr>
      <vt:lpstr>Calibri</vt:lpstr>
      <vt:lpstr>HP001 4 hàng</vt:lpstr>
      <vt:lpstr>HP001 5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Quynh Nguyen Thi Nhu</cp:lastModifiedBy>
  <cp:revision>252</cp:revision>
  <dcterms:created xsi:type="dcterms:W3CDTF">2020-12-08T15:48:47Z</dcterms:created>
  <dcterms:modified xsi:type="dcterms:W3CDTF">2023-05-22T08:12:01Z</dcterms:modified>
</cp:coreProperties>
</file>