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8" r:id="rId2"/>
    <p:sldId id="299" r:id="rId3"/>
    <p:sldId id="294" r:id="rId4"/>
    <p:sldId id="257" r:id="rId5"/>
    <p:sldId id="302" r:id="rId6"/>
    <p:sldId id="303" r:id="rId7"/>
    <p:sldId id="258" r:id="rId8"/>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9EDFF"/>
    <a:srgbClr val="D06800"/>
    <a:srgbClr val="B88800"/>
    <a:srgbClr val="B07500"/>
    <a:srgbClr val="CA4C14"/>
    <a:srgbClr val="CC3300"/>
    <a:srgbClr val="8FCE4A"/>
    <a:srgbClr val="F8E2FA"/>
    <a:srgbClr val="EEB8F2"/>
    <a:srgbClr val="EBA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52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cs typeface="等线"/>
            </a:endParaRP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11AB5648-AA61-431A-B2C7-F40681E43B61}" type="slidenum">
              <a:rPr lang="zh-CN" altLang="en-US">
                <a:solidFill>
                  <a:srgbClr val="000000"/>
                </a:solidFill>
                <a:ea typeface="宋体" panose="02010600030101010101" pitchFamily="2" charset="-122"/>
                <a:cs typeface="Arial" panose="020B0604020202020204" pitchFamily="34" charset="0"/>
                <a:sym typeface="Arial" panose="020B0604020202020204" pitchFamily="34" charset="0"/>
              </a:rPr>
              <a:pPr eaLnBrk="1" hangingPunct="1"/>
              <a:t>1</a:t>
            </a:fld>
            <a:endParaRPr lang="zh-CN" altLang="en-US">
              <a:solidFill>
                <a:srgbClr val="000000"/>
              </a:solidFill>
              <a:ea typeface="宋体" panose="02010600030101010101" pitchFamily="2"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9674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91964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12896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1216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5/22/2023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2"/>
          <p:cNvGrpSpPr>
            <a:grpSpLocks/>
          </p:cNvGrpSpPr>
          <p:nvPr/>
        </p:nvGrpSpPr>
        <p:grpSpPr bwMode="auto">
          <a:xfrm>
            <a:off x="221456" y="76200"/>
            <a:ext cx="8701088" cy="4638675"/>
            <a:chOff x="280219" y="102086"/>
            <a:chExt cx="11631561" cy="6184490"/>
          </a:xfrm>
        </p:grpSpPr>
        <p:pic>
          <p:nvPicPr>
            <p:cNvPr id="3085" name="图片 4"/>
            <p:cNvPicPr>
              <a:picLocks noChangeAspect="1"/>
            </p:cNvPicPr>
            <p:nvPr/>
          </p:nvPicPr>
          <p:blipFill>
            <a:blip r:embed="rId3">
              <a:extLst>
                <a:ext uri="{28A0092B-C50C-407E-A947-70E740481C1C}">
                  <a14:useLocalDpi xmlns:a14="http://schemas.microsoft.com/office/drawing/2010/main" val="0"/>
                </a:ext>
              </a:extLst>
            </a:blip>
            <a:srcRect l="1936" t="1485" r="2661"/>
            <a:stretch>
              <a:fillRect/>
            </a:stretch>
          </p:blipFill>
          <p:spPr bwMode="auto">
            <a:xfrm>
              <a:off x="280219" y="102086"/>
              <a:ext cx="11631561" cy="61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图片 21"/>
            <p:cNvPicPr>
              <a:picLocks noChangeAspect="1"/>
            </p:cNvPicPr>
            <p:nvPr/>
          </p:nvPicPr>
          <p:blipFill>
            <a:blip r:embed="rId4">
              <a:extLst>
                <a:ext uri="{28A0092B-C50C-407E-A947-70E740481C1C}">
                  <a14:useLocalDpi xmlns:a14="http://schemas.microsoft.com/office/drawing/2010/main" val="0"/>
                </a:ext>
              </a:extLst>
            </a:blip>
            <a:srcRect b="33488"/>
            <a:stretch>
              <a:fillRect/>
            </a:stretch>
          </p:blipFill>
          <p:spPr bwMode="auto">
            <a:xfrm>
              <a:off x="595310" y="658721"/>
              <a:ext cx="11001375" cy="397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5" name="图片 3"/>
          <p:cNvPicPr>
            <a:picLocks noChangeAspect="1"/>
          </p:cNvPicPr>
          <p:nvPr/>
        </p:nvPicPr>
        <p:blipFill>
          <a:blip r:embed="rId5">
            <a:extLst>
              <a:ext uri="{28A0092B-C50C-407E-A947-70E740481C1C}">
                <a14:useLocalDpi xmlns:a14="http://schemas.microsoft.com/office/drawing/2010/main" val="0"/>
              </a:ext>
            </a:extLst>
          </a:blip>
          <a:srcRect t="21750"/>
          <a:stretch>
            <a:fillRect/>
          </a:stretch>
        </p:blipFill>
        <p:spPr bwMode="auto">
          <a:xfrm>
            <a:off x="22623" y="2837260"/>
            <a:ext cx="9121378" cy="23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图片 11"/>
          <p:cNvPicPr>
            <a:picLocks noChangeAspect="1"/>
          </p:cNvPicPr>
          <p:nvPr/>
        </p:nvPicPr>
        <p:blipFill>
          <a:blip r:embed="rId6">
            <a:extLst>
              <a:ext uri="{28A0092B-C50C-407E-A947-70E740481C1C}">
                <a14:useLocalDpi xmlns:a14="http://schemas.microsoft.com/office/drawing/2010/main" val="0"/>
              </a:ext>
            </a:extLst>
          </a:blip>
          <a:srcRect t="37500" r="51894" b="32813"/>
          <a:stretch>
            <a:fillRect/>
          </a:stretch>
        </p:blipFill>
        <p:spPr bwMode="auto">
          <a:xfrm>
            <a:off x="6065044" y="-219075"/>
            <a:ext cx="2466975" cy="152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24"/>
          <p:cNvPicPr>
            <a:picLocks noChangeAspect="1"/>
          </p:cNvPicPr>
          <p:nvPr/>
        </p:nvPicPr>
        <p:blipFill>
          <a:blip r:embed="rId7" cstate="print">
            <a:extLst>
              <a:ext uri="{28A0092B-C50C-407E-A947-70E740481C1C}">
                <a14:useLocalDpi xmlns:a14="http://schemas.microsoft.com/office/drawing/2010/main" val="0"/>
              </a:ext>
            </a:extLst>
          </a:blip>
          <a:srcRect l="33203" t="26842" r="49139"/>
          <a:stretch>
            <a:fillRect/>
          </a:stretch>
        </p:blipFill>
        <p:spPr bwMode="auto">
          <a:xfrm rot="20477042">
            <a:off x="1240632" y="2531269"/>
            <a:ext cx="645319"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图片 13"/>
          <p:cNvPicPr>
            <a:picLocks noChangeAspect="1"/>
          </p:cNvPicPr>
          <p:nvPr/>
        </p:nvPicPr>
        <p:blipFill>
          <a:blip r:embed="rId8">
            <a:extLst>
              <a:ext uri="{28A0092B-C50C-407E-A947-70E740481C1C}">
                <a14:useLocalDpi xmlns:a14="http://schemas.microsoft.com/office/drawing/2010/main" val="0"/>
              </a:ext>
            </a:extLst>
          </a:blip>
          <a:srcRect l="25212" t="14780" r="45265" b="38396"/>
          <a:stretch>
            <a:fillRect/>
          </a:stretch>
        </p:blipFill>
        <p:spPr bwMode="auto">
          <a:xfrm>
            <a:off x="0" y="26194"/>
            <a:ext cx="1854994" cy="20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图片 22"/>
          <p:cNvPicPr>
            <a:picLocks noChangeAspect="1"/>
          </p:cNvPicPr>
          <p:nvPr/>
        </p:nvPicPr>
        <p:blipFill>
          <a:blip r:embed="rId7">
            <a:extLst>
              <a:ext uri="{28A0092B-C50C-407E-A947-70E740481C1C}">
                <a14:useLocalDpi xmlns:a14="http://schemas.microsoft.com/office/drawing/2010/main" val="0"/>
              </a:ext>
            </a:extLst>
          </a:blip>
          <a:srcRect t="26672" r="83438" b="10953"/>
          <a:stretch>
            <a:fillRect/>
          </a:stretch>
        </p:blipFill>
        <p:spPr bwMode="auto">
          <a:xfrm>
            <a:off x="7862887" y="544117"/>
            <a:ext cx="823913" cy="1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图片 25"/>
          <p:cNvPicPr>
            <a:picLocks noChangeAspect="1"/>
          </p:cNvPicPr>
          <p:nvPr/>
        </p:nvPicPr>
        <p:blipFill>
          <a:blip r:embed="rId9">
            <a:extLst>
              <a:ext uri="{28A0092B-C50C-407E-A947-70E740481C1C}">
                <a14:useLocalDpi xmlns:a14="http://schemas.microsoft.com/office/drawing/2010/main" val="0"/>
              </a:ext>
            </a:extLst>
          </a:blip>
          <a:srcRect l="50938" t="31573" r="32031" b="7401"/>
          <a:stretch>
            <a:fillRect/>
          </a:stretch>
        </p:blipFill>
        <p:spPr bwMode="auto">
          <a:xfrm>
            <a:off x="6419850" y="373856"/>
            <a:ext cx="510779"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98532" y="3233738"/>
            <a:ext cx="1807369" cy="173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10620" y="1951435"/>
            <a:ext cx="1122760" cy="142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WordArt 6"/>
          <p:cNvSpPr>
            <a:spLocks noChangeArrowheads="1" noChangeShapeType="1" noTextEdit="1"/>
          </p:cNvSpPr>
          <p:nvPr/>
        </p:nvSpPr>
        <p:spPr bwMode="auto">
          <a:xfrm>
            <a:off x="1622227" y="1806179"/>
            <a:ext cx="5899547" cy="1521619"/>
          </a:xfrm>
          <a:prstGeom prst="rect">
            <a:avLst/>
          </a:prstGeom>
        </p:spPr>
        <p:txBody>
          <a:bodyPr spcFirstLastPara="1" wrap="none" fromWordArt="1">
            <a:prstTxWarp prst="textArchUp">
              <a:avLst>
                <a:gd name="adj" fmla="val 11020680"/>
              </a:avLst>
            </a:prstTxWarp>
          </a:bodyPr>
          <a:lstStyle/>
          <a:p>
            <a:pPr algn="ctr"/>
            <a:r>
              <a:rPr lang="en-US" sz="2800" b="1" kern="10" dirty="0" err="1">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CHÀO</a:t>
            </a:r>
            <a:r>
              <a:rPr lang="en-US" sz="2800" b="1" kern="10" dirty="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800" b="1" kern="10" dirty="0" err="1">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MỪNG</a:t>
            </a:r>
            <a:r>
              <a:rPr lang="en-US" sz="2800" b="1" kern="10" dirty="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800" b="1" kern="10" dirty="0" err="1">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CÁC</a:t>
            </a:r>
            <a:r>
              <a:rPr lang="en-US" sz="2800" b="1" kern="10" dirty="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CON </a:t>
            </a:r>
          </a:p>
          <a:p>
            <a:pPr algn="ctr"/>
            <a:r>
              <a:rPr lang="en-US" sz="2800" b="1" kern="10" dirty="0" err="1">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ĐẾN</a:t>
            </a:r>
            <a:r>
              <a:rPr lang="en-US" sz="2800" b="1" kern="10" dirty="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800" b="1" kern="10" dirty="0" err="1">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VỚI</a:t>
            </a:r>
            <a:r>
              <a:rPr lang="en-US" sz="2800" b="1" kern="10" dirty="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800" b="1" kern="10" dirty="0" err="1">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a:t>
            </a:r>
            <a:r>
              <a:rPr lang="en-US" sz="2800" b="1" kern="10" dirty="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800" b="1" kern="10" dirty="0" err="1">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HỌC</a:t>
            </a:r>
            <a:endParaRPr lang="en-US" sz="2800" b="1" kern="10" dirty="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8" name="圆角矩形 1"/>
          <p:cNvSpPr/>
          <p:nvPr/>
        </p:nvSpPr>
        <p:spPr>
          <a:xfrm>
            <a:off x="1252538" y="3295650"/>
            <a:ext cx="6638925" cy="8179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103" tIns="41051" rIns="82103" bIns="41051" anchor="ctr"/>
          <a:lstStyle/>
          <a:p>
            <a:pPr algn="ctr" defTabSz="1094487">
              <a:defRPr/>
            </a:pPr>
            <a:r>
              <a:rPr lang="en-US" altLang="zh-CN" sz="3200" b="1" dirty="0">
                <a:solidFill>
                  <a:srgbClr val="FF0000"/>
                </a:solidFill>
                <a:latin typeface="Times New Roman" panose="02020603050405020304" pitchFamily="18" charset="0"/>
                <a:cs typeface="Times New Roman" panose="02020603050405020304" pitchFamily="18" charset="0"/>
                <a:sym typeface="Arial"/>
              </a:rPr>
              <a:t>TIẾNG VIỆT</a:t>
            </a:r>
            <a:endParaRPr lang="zh-CN" altLang="en-US" sz="3200" b="1"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8111369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Aachen" panose="02020500000000000000" pitchFamily="18" charset="0"/>
              <a:cs typeface="Arial" panose="020B0604020202020204" pitchFamily="34" charset="0"/>
            </a:endParaRPr>
          </a:p>
        </p:txBody>
      </p:sp>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latin typeface="Arial" panose="020B0604020202020204" pitchFamily="34" charset="0"/>
              <a:ea typeface="Aachen" panose="02020500000000000000" pitchFamily="18" charset="0"/>
              <a:cs typeface="Arial" panose="020B0604020202020204" pitchFamily="34" charset="0"/>
            </a:endParaRPr>
          </a:p>
        </p:txBody>
      </p:sp>
      <p:sp>
        <p:nvSpPr>
          <p:cNvPr id="18" name="Flowchart: Document 17"/>
          <p:cNvSpPr/>
          <p:nvPr/>
        </p:nvSpPr>
        <p:spPr>
          <a:xfrm>
            <a:off x="-52123" y="-7165"/>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4400"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4400" dirty="0" err="1">
                <a:solidFill>
                  <a:schemeClr val="bg1"/>
                </a:solidFill>
                <a:latin typeface="Arial" panose="020B0604020202020204" pitchFamily="34" charset="0"/>
                <a:ea typeface="Aachen" panose="02020500000000000000" pitchFamily="18" charset="0"/>
                <a:cs typeface="Arial" panose="020B0604020202020204" pitchFamily="34" charset="0"/>
              </a:rPr>
              <a:t>THẾ</a:t>
            </a:r>
            <a:r>
              <a:rPr lang="en-US" sz="4400"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4400" dirty="0" err="1">
                <a:solidFill>
                  <a:schemeClr val="bg1"/>
                </a:solidFill>
                <a:latin typeface="Arial" panose="020B0604020202020204" pitchFamily="34" charset="0"/>
                <a:ea typeface="Aachen" panose="02020500000000000000" pitchFamily="18" charset="0"/>
                <a:cs typeface="Arial" panose="020B0604020202020204" pitchFamily="34" charset="0"/>
              </a:rPr>
              <a:t>GIỚI</a:t>
            </a:r>
            <a:r>
              <a:rPr lang="en-US" sz="4400"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4400" dirty="0" err="1">
                <a:solidFill>
                  <a:schemeClr val="bg1"/>
                </a:solidFill>
                <a:latin typeface="Arial" panose="020B0604020202020204" pitchFamily="34" charset="0"/>
                <a:ea typeface="Aachen" panose="02020500000000000000" pitchFamily="18" charset="0"/>
                <a:cs typeface="Arial" panose="020B0604020202020204" pitchFamily="34" charset="0"/>
              </a:rPr>
              <a:t>TRONG</a:t>
            </a:r>
            <a:r>
              <a:rPr lang="en-US" sz="4400"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4400" dirty="0" err="1">
                <a:solidFill>
                  <a:schemeClr val="bg1"/>
                </a:solidFill>
                <a:latin typeface="Arial" panose="020B0604020202020204" pitchFamily="34" charset="0"/>
                <a:ea typeface="Aachen" panose="02020500000000000000" pitchFamily="18" charset="0"/>
                <a:cs typeface="Arial" panose="020B0604020202020204" pitchFamily="34" charset="0"/>
              </a:rPr>
              <a:t>MẮT</a:t>
            </a:r>
            <a:r>
              <a:rPr lang="en-US" sz="4400" dirty="0">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4400" dirty="0" err="1">
                <a:solidFill>
                  <a:schemeClr val="bg1"/>
                </a:solidFill>
                <a:latin typeface="Arial" panose="020B0604020202020204" pitchFamily="34" charset="0"/>
                <a:ea typeface="Aachen" panose="02020500000000000000" pitchFamily="18" charset="0"/>
                <a:cs typeface="Arial" panose="020B0604020202020204" pitchFamily="34" charset="0"/>
              </a:rPr>
              <a:t>EM</a:t>
            </a:r>
            <a:r>
              <a:rPr lang="en-US" sz="4400" dirty="0">
                <a:solidFill>
                  <a:schemeClr val="bg1"/>
                </a:solidFill>
                <a:latin typeface="Arial" panose="020B0604020202020204" pitchFamily="34" charset="0"/>
                <a:ea typeface="Aachen" panose="02020500000000000000" pitchFamily="18" charset="0"/>
                <a:cs typeface="Arial" panose="020B0604020202020204" pitchFamily="34" charset="0"/>
              </a:rPr>
              <a:t> </a:t>
            </a:r>
          </a:p>
        </p:txBody>
      </p:sp>
      <p:grpSp>
        <p:nvGrpSpPr>
          <p:cNvPr id="2" name="Group 1"/>
          <p:cNvGrpSpPr/>
          <p:nvPr/>
        </p:nvGrpSpPr>
        <p:grpSpPr>
          <a:xfrm>
            <a:off x="1433801" y="2152117"/>
            <a:ext cx="7310375" cy="975143"/>
            <a:chOff x="9424480" y="964372"/>
            <a:chExt cx="5587748"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latin typeface="Arial" panose="020B0604020202020204" pitchFamily="34" charset="0"/>
                <a:ea typeface="Aachen" panose="02020500000000000000" pitchFamily="18" charset="0"/>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latin typeface="Arial" panose="020B0604020202020204" pitchFamily="34" charset="0"/>
                <a:ea typeface="Aachen" panose="02020500000000000000" pitchFamily="18" charset="0"/>
                <a:cs typeface="Arial" panose="020B0604020202020204" pitchFamily="34" charset="0"/>
              </a:endParaRPr>
            </a:p>
          </p:txBody>
        </p:sp>
        <p:sp>
          <p:nvSpPr>
            <p:cNvPr id="12" name="Rectangle 10"/>
            <p:cNvSpPr/>
            <p:nvPr/>
          </p:nvSpPr>
          <p:spPr>
            <a:xfrm>
              <a:off x="9424480" y="1055613"/>
              <a:ext cx="5049983" cy="51451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r>
                <a:rPr lang="en-US" sz="4000">
                  <a:solidFill>
                    <a:schemeClr val="accent6">
                      <a:lumMod val="75000"/>
                    </a:schemeClr>
                  </a:solidFill>
                  <a:latin typeface="Arial" panose="020B0604020202020204" pitchFamily="34" charset="0"/>
                  <a:ea typeface="Aachen" panose="02020500000000000000" pitchFamily="18" charset="0"/>
                  <a:cs typeface="Arial" panose="020B0604020202020204" pitchFamily="34" charset="0"/>
                </a:rPr>
                <a:t>NHỮNG CÁNH CÒ</a:t>
              </a:r>
              <a:endParaRPr lang="en-US" sz="4000" dirty="0">
                <a:solidFill>
                  <a:schemeClr val="accent6">
                    <a:lumMod val="75000"/>
                  </a:schemeClr>
                </a:solidFill>
                <a:latin typeface="Arial" panose="020B0604020202020204" pitchFamily="34" charset="0"/>
                <a:ea typeface="Aachen" panose="02020500000000000000" pitchFamily="18" charset="0"/>
                <a:cs typeface="Arial" panose="020B0604020202020204" pitchFamily="34" charset="0"/>
              </a:endParaRPr>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ea typeface="Aachen" panose="02020500000000000000" pitchFamily="18" charset="0"/>
                <a:cs typeface="Arial" panose="020B0604020202020204" pitchFamily="34" charset="0"/>
              </a:endParaRPr>
            </a:p>
          </p:txBody>
        </p:sp>
        <p:sp>
          <p:nvSpPr>
            <p:cNvPr id="8" name="Oval 7"/>
            <p:cNvSpPr/>
            <p:nvPr/>
          </p:nvSpPr>
          <p:spPr>
            <a:xfrm>
              <a:off x="1252971" y="1095375"/>
              <a:ext cx="914400" cy="914400"/>
            </a:xfrm>
            <a:prstGeom prst="ellipse">
              <a:avLst/>
            </a:pr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Arial" panose="020B0604020202020204" pitchFamily="34" charset="0"/>
                  <a:ea typeface="Aachen" panose="02020500000000000000" pitchFamily="18" charset="0"/>
                  <a:cs typeface="Arial" panose="020B0604020202020204" pitchFamily="34" charset="0"/>
                </a:rPr>
                <a:t>Bài</a:t>
              </a:r>
            </a:p>
            <a:p>
              <a:pPr algn="ctr"/>
              <a:r>
                <a:rPr lang="en-US" sz="2400">
                  <a:latin typeface="Arial" panose="020B0604020202020204" pitchFamily="34" charset="0"/>
                  <a:ea typeface="Aachen" panose="02020500000000000000" pitchFamily="18" charset="0"/>
                  <a:cs typeface="Arial" panose="020B0604020202020204" pitchFamily="34" charset="0"/>
                </a:rPr>
                <a:t> 5</a:t>
              </a:r>
            </a:p>
          </p:txBody>
        </p:sp>
      </p:grpSp>
      <p:grpSp>
        <p:nvGrpSpPr>
          <p:cNvPr id="21" name="Group 20"/>
          <p:cNvGrpSpPr/>
          <p:nvPr/>
        </p:nvGrpSpPr>
        <p:grpSpPr>
          <a:xfrm>
            <a:off x="-607604" y="-39610"/>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Aachen" panose="02020500000000000000" pitchFamily="18" charset="0"/>
                <a:cs typeface="Arial" panose="020B0604020202020204" pitchFamily="34" charset="0"/>
              </a:endParaRPr>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Aachen" panose="02020500000000000000" pitchFamily="18" charset="0"/>
                <a:cs typeface="Arial" panose="020B0604020202020204" pitchFamily="34" charset="0"/>
              </a:endParaRPr>
            </a:p>
          </p:txBody>
        </p:sp>
        <p:sp>
          <p:nvSpPr>
            <p:cNvPr id="19" name="Oval 18"/>
            <p:cNvSpPr/>
            <p:nvPr/>
          </p:nvSpPr>
          <p:spPr>
            <a:xfrm>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a:solidFill>
                    <a:schemeClr val="accent6">
                      <a:lumMod val="75000"/>
                    </a:schemeClr>
                  </a:solidFill>
                  <a:latin typeface="Arial" panose="020B0604020202020204" pitchFamily="34" charset="0"/>
                  <a:ea typeface="Aachen" panose="02020500000000000000" pitchFamily="18" charset="0"/>
                  <a:cs typeface="Arial" panose="020B0604020202020204" pitchFamily="34" charset="0"/>
                </a:rPr>
                <a:t>7</a:t>
              </a:r>
            </a:p>
          </p:txBody>
        </p:sp>
      </p:grpSp>
      <p:sp>
        <p:nvSpPr>
          <p:cNvPr id="22" name="TextBox 21"/>
          <p:cNvSpPr txBox="1"/>
          <p:nvPr/>
        </p:nvSpPr>
        <p:spPr>
          <a:xfrm>
            <a:off x="1371600" y="5848350"/>
            <a:ext cx="8420100" cy="1754205"/>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 panose="020B0604020202020204" pitchFamily="34" charset="0"/>
                <a:ea typeface="Aachen" panose="02020500000000000000" pitchFamily="18" charset="0"/>
                <a:cs typeface="Arial" panose="020B0604020202020204" pitchFamily="34" charset="0"/>
              </a:rPr>
              <a:t>NẾU KHÔNG MAY BỊ LẠC</a:t>
            </a:r>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b="8889"/>
          <a:stretch/>
        </p:blipFill>
        <p:spPr>
          <a:xfrm>
            <a:off x="1953310" y="3310209"/>
            <a:ext cx="2085290" cy="1818284"/>
          </a:xfrm>
          <a:prstGeom prst="rect">
            <a:avLst/>
          </a:prstGeom>
        </p:spPr>
      </p:pic>
      <p:sp>
        <p:nvSpPr>
          <p:cNvPr id="28" name="TextBox 27"/>
          <p:cNvSpPr txBox="1"/>
          <p:nvPr/>
        </p:nvSpPr>
        <p:spPr>
          <a:xfrm>
            <a:off x="4343400" y="3213242"/>
            <a:ext cx="2300082" cy="594948"/>
          </a:xfrm>
          <a:prstGeom prst="rect">
            <a:avLst/>
          </a:prstGeom>
          <a:noFill/>
        </p:spPr>
        <p:txBody>
          <a:bodyPr wrap="square" lIns="162473" tIns="81237" rIns="162473" bIns="81237" rtlCol="0">
            <a:spAutoFit/>
          </a:bodyPr>
          <a:lstStyle/>
          <a:p>
            <a:r>
              <a:rPr lang="en-US" sz="2800" b="1" dirty="0" err="1">
                <a:solidFill>
                  <a:srgbClr val="0070C0"/>
                </a:solidFill>
                <a:latin typeface="Arial" panose="020B0604020202020204" pitchFamily="34" charset="0"/>
                <a:ea typeface="Aachen" panose="02020500000000000000" pitchFamily="18" charset="0"/>
                <a:cs typeface="Arial" panose="020B0604020202020204" pitchFamily="34" charset="0"/>
              </a:rPr>
              <a:t>Tiết</a:t>
            </a:r>
            <a:r>
              <a:rPr lang="en-US" sz="2800" b="1" dirty="0">
                <a:solidFill>
                  <a:srgbClr val="0070C0"/>
                </a:solidFill>
                <a:latin typeface="Arial" panose="020B0604020202020204" pitchFamily="34" charset="0"/>
                <a:ea typeface="Aachen" panose="02020500000000000000" pitchFamily="18" charset="0"/>
                <a:cs typeface="Arial" panose="020B0604020202020204" pitchFamily="34" charset="0"/>
              </a:rPr>
              <a:t> 3</a:t>
            </a:r>
          </a:p>
        </p:txBody>
      </p:sp>
    </p:spTree>
    <p:extLst>
      <p:ext uri="{BB962C8B-B14F-4D97-AF65-F5344CB8AC3E}">
        <p14:creationId xmlns:p14="http://schemas.microsoft.com/office/powerpoint/2010/main" val="2019458266"/>
      </p:ext>
    </p:extLst>
  </p:cSld>
  <p:clrMapOvr>
    <a:masterClrMapping/>
  </p:clrMapOvr>
  <mc:AlternateContent xmlns:mc="http://schemas.openxmlformats.org/markup-compatibility/2006" xmlns:p14="http://schemas.microsoft.com/office/powerpoint/2010/main">
    <mc:Choice Requires="p14">
      <p:transition spd="slow" p14:dur="2000" advTm="9971"/>
    </mc:Choice>
    <mc:Fallback xmlns="">
      <p:transition spd="slow" advTm="997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12AD3E-6964-47FE-A68D-71454976BACF}"/>
              </a:ext>
            </a:extLst>
          </p:cNvPr>
          <p:cNvGrpSpPr/>
          <p:nvPr/>
        </p:nvGrpSpPr>
        <p:grpSpPr>
          <a:xfrm>
            <a:off x="0" y="133350"/>
            <a:ext cx="9152902" cy="4876800"/>
            <a:chOff x="0" y="133350"/>
            <a:chExt cx="9152902" cy="4876800"/>
          </a:xfrm>
        </p:grpSpPr>
        <p:pic>
          <p:nvPicPr>
            <p:cNvPr id="1026" name="Picture 2" descr="Hình nền pp dễ thương">
              <a:extLst>
                <a:ext uri="{FF2B5EF4-FFF2-40B4-BE49-F238E27FC236}">
                  <a16:creationId xmlns:a16="http://schemas.microsoft.com/office/drawing/2014/main" id="{7C6C1998-F1A6-413E-90DB-6A5F54C8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2A2063FF-245B-4D1A-AC17-32B75C965989}"/>
              </a:ext>
            </a:extLst>
          </p:cNvPr>
          <p:cNvSpPr txBox="1"/>
          <p:nvPr/>
        </p:nvSpPr>
        <p:spPr>
          <a:xfrm>
            <a:off x="2667000" y="1224340"/>
            <a:ext cx="3810000" cy="1569660"/>
          </a:xfrm>
          <a:prstGeom prst="rect">
            <a:avLst/>
          </a:prstGeom>
          <a:noFill/>
        </p:spPr>
        <p:txBody>
          <a:bodyPr wrap="square" rtlCol="0">
            <a:spAutoFit/>
          </a:bodyPr>
          <a:lstStyle/>
          <a:p>
            <a:pPr marL="0" marR="0" lvl="0" indent="0" algn="l" defTabSz="91318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00B0F0"/>
                </a:solidFill>
                <a:effectLst/>
                <a:uLnTx/>
                <a:uFillTx/>
                <a:latin typeface="UTM Avo" panose="02040603050506020204" pitchFamily="18" charset="0"/>
                <a:ea typeface="+mn-ea"/>
                <a:cs typeface="+mn-cs"/>
              </a:rPr>
              <a:t>TIẾT 3</a:t>
            </a:r>
          </a:p>
        </p:txBody>
      </p:sp>
    </p:spTree>
    <p:extLst>
      <p:ext uri="{BB962C8B-B14F-4D97-AF65-F5344CB8AC3E}">
        <p14:creationId xmlns:p14="http://schemas.microsoft.com/office/powerpoint/2010/main" val="171694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Document 17">
            <a:extLst>
              <a:ext uri="{FF2B5EF4-FFF2-40B4-BE49-F238E27FC236}">
                <a16:creationId xmlns:a16="http://schemas.microsoft.com/office/drawing/2014/main" id="{520D051F-6EE1-4AE7-9B21-D9F1CE8389BD}"/>
              </a:ext>
            </a:extLst>
          </p:cNvPr>
          <p:cNvSpPr/>
          <p:nvPr/>
        </p:nvSpPr>
        <p:spPr>
          <a:xfrm>
            <a:off x="-3693" y="-3254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6" name="Oval 15"/>
          <p:cNvSpPr/>
          <p:nvPr/>
        </p:nvSpPr>
        <p:spPr>
          <a:xfrm>
            <a:off x="224907" y="26836"/>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panose="020B0604020202020204" pitchFamily="34" charset="0"/>
                <a:cs typeface="Arial" panose="020B0604020202020204" pitchFamily="34" charset="0"/>
              </a:rPr>
              <a:t>5</a:t>
            </a:r>
          </a:p>
        </p:txBody>
      </p:sp>
      <p:sp>
        <p:nvSpPr>
          <p:cNvPr id="17" name="TextBox 16"/>
          <p:cNvSpPr txBox="1"/>
          <p:nvPr/>
        </p:nvSpPr>
        <p:spPr>
          <a:xfrm>
            <a:off x="883899" y="-50482"/>
            <a:ext cx="8140700" cy="461653"/>
          </a:xfrm>
          <a:prstGeom prst="rect">
            <a:avLst/>
          </a:prstGeom>
          <a:noFill/>
        </p:spPr>
        <p:txBody>
          <a:bodyPr wrap="square" lIns="91428" tIns="45714" rIns="91428" bIns="45714" rtlCol="0">
            <a:spAutoFit/>
          </a:bodyPr>
          <a:lstStyle/>
          <a:p>
            <a:pPr algn="just"/>
            <a:r>
              <a:rPr lang="en-US" sz="2400" b="1" dirty="0" err="1">
                <a:latin typeface="Arial" panose="020B0604020202020204" pitchFamily="34" charset="0"/>
                <a:ea typeface="Arial-Rounded" pitchFamily="34" charset="0"/>
                <a:cs typeface="Arial" panose="020B0604020202020204" pitchFamily="34" charset="0"/>
              </a:rPr>
              <a:t>Chọn</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từ</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ngữ</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để</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hoàn</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thiện</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câu</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và</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viết</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câu</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vào</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vở</a:t>
            </a:r>
            <a:endParaRPr lang="en-US" sz="2400" b="1" dirty="0">
              <a:latin typeface="Arial" panose="020B0604020202020204" pitchFamily="34" charset="0"/>
              <a:ea typeface="Arial-Rounded" pitchFamily="34" charset="0"/>
              <a:cs typeface="Arial" panose="020B0604020202020204" pitchFamily="34" charset="0"/>
            </a:endParaRPr>
          </a:p>
        </p:txBody>
      </p:sp>
      <p:sp>
        <p:nvSpPr>
          <p:cNvPr id="11" name="TextBox 10"/>
          <p:cNvSpPr txBox="1"/>
          <p:nvPr/>
        </p:nvSpPr>
        <p:spPr>
          <a:xfrm>
            <a:off x="304800" y="3591457"/>
            <a:ext cx="9003561" cy="954095"/>
          </a:xfrm>
          <a:prstGeom prst="rect">
            <a:avLst/>
          </a:prstGeom>
          <a:noFill/>
        </p:spPr>
        <p:txBody>
          <a:bodyPr wrap="square" lIns="91428" tIns="45714" rIns="91428" bIns="45714" rtlCol="0">
            <a:spAutoFit/>
          </a:bodyPr>
          <a:lstStyle/>
          <a:p>
            <a:pPr algn="just"/>
            <a:r>
              <a:rPr lang="en-US" sz="2800" b="1" dirty="0">
                <a:latin typeface="Arial" panose="020B0604020202020204" pitchFamily="34" charset="0"/>
                <a:ea typeface="Arial-Rounded" pitchFamily="34" charset="0"/>
                <a:cs typeface="Arial" panose="020B0604020202020204" pitchFamily="34" charset="0"/>
              </a:rPr>
              <a:t>b</a:t>
            </a:r>
            <a:r>
              <a:rPr lang="en-US" sz="2800" b="1">
                <a:latin typeface="Arial" panose="020B0604020202020204" pitchFamily="34" charset="0"/>
                <a:ea typeface="Arial-Rounded" pitchFamily="34" charset="0"/>
                <a:cs typeface="Arial" panose="020B0604020202020204" pitchFamily="34" charset="0"/>
              </a:rPr>
              <a:t>. Từng áng mây trắng nhẹ trôi trên bầu </a:t>
            </a:r>
          </a:p>
          <a:p>
            <a:pPr algn="just"/>
            <a:r>
              <a:rPr lang="en-US" sz="2800" b="1">
                <a:latin typeface="Arial" panose="020B0604020202020204" pitchFamily="34" charset="0"/>
                <a:ea typeface="Arial-Rounded" pitchFamily="34" charset="0"/>
                <a:cs typeface="Arial" panose="020B0604020202020204" pitchFamily="34" charset="0"/>
              </a:rPr>
              <a:t>trời (…)</a:t>
            </a:r>
            <a:endParaRPr lang="en-US" sz="2800" b="1" dirty="0">
              <a:latin typeface="Arial" panose="020B0604020202020204" pitchFamily="34" charset="0"/>
              <a:ea typeface="Arial-Rounded" pitchFamily="34" charset="0"/>
              <a:cs typeface="Arial" panose="020B0604020202020204" pitchFamily="34" charset="0"/>
            </a:endParaRPr>
          </a:p>
        </p:txBody>
      </p:sp>
      <p:sp>
        <p:nvSpPr>
          <p:cNvPr id="13" name="TextBox 12"/>
          <p:cNvSpPr txBox="1"/>
          <p:nvPr/>
        </p:nvSpPr>
        <p:spPr>
          <a:xfrm>
            <a:off x="224907" y="1037707"/>
            <a:ext cx="3017826" cy="523208"/>
          </a:xfrm>
          <a:prstGeom prst="rect">
            <a:avLst/>
          </a:prstGeom>
          <a:solidFill>
            <a:srgbClr val="B9EDFF"/>
          </a:solidFill>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Đường cao tốc</a:t>
            </a:r>
          </a:p>
        </p:txBody>
      </p:sp>
      <p:sp>
        <p:nvSpPr>
          <p:cNvPr id="10" name="TextBox 9"/>
          <p:cNvSpPr txBox="1"/>
          <p:nvPr/>
        </p:nvSpPr>
        <p:spPr>
          <a:xfrm>
            <a:off x="2327690" y="2007975"/>
            <a:ext cx="1774665" cy="523208"/>
          </a:xfrm>
          <a:prstGeom prst="rect">
            <a:avLst/>
          </a:prstGeom>
          <a:solidFill>
            <a:srgbClr val="B9EDFF"/>
          </a:solidFill>
          <a:ln>
            <a:noFill/>
          </a:ln>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ngọn cây</a:t>
            </a:r>
            <a:endParaRPr lang="en-US" sz="2800" b="1" dirty="0">
              <a:latin typeface="Arial" panose="020B0604020202020204" pitchFamily="34" charset="0"/>
              <a:ea typeface="Arial-Rounded" pitchFamily="34" charset="0"/>
              <a:cs typeface="Arial" panose="020B0604020202020204" pitchFamily="34" charset="0"/>
            </a:endParaRPr>
          </a:p>
        </p:txBody>
      </p:sp>
      <p:sp>
        <p:nvSpPr>
          <p:cNvPr id="19" name="TextBox 18"/>
          <p:cNvSpPr txBox="1"/>
          <p:nvPr/>
        </p:nvSpPr>
        <p:spPr>
          <a:xfrm>
            <a:off x="3832065" y="1037707"/>
            <a:ext cx="1505581" cy="523208"/>
          </a:xfrm>
          <a:prstGeom prst="rect">
            <a:avLst/>
          </a:prstGeom>
          <a:solidFill>
            <a:srgbClr val="B9EDFF"/>
          </a:solidFill>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ao hồ</a:t>
            </a:r>
          </a:p>
        </p:txBody>
      </p:sp>
      <p:sp>
        <p:nvSpPr>
          <p:cNvPr id="23" name="TextBox 22"/>
          <p:cNvSpPr txBox="1"/>
          <p:nvPr/>
        </p:nvSpPr>
        <p:spPr>
          <a:xfrm>
            <a:off x="6033178" y="1081835"/>
            <a:ext cx="2438400" cy="523208"/>
          </a:xfrm>
          <a:prstGeom prst="rect">
            <a:avLst/>
          </a:prstGeom>
          <a:solidFill>
            <a:srgbClr val="B9EDFF"/>
          </a:solidFill>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trong xanh</a:t>
            </a:r>
          </a:p>
        </p:txBody>
      </p:sp>
      <p:sp>
        <p:nvSpPr>
          <p:cNvPr id="24" name="TextBox 23"/>
          <p:cNvSpPr txBox="1"/>
          <p:nvPr/>
        </p:nvSpPr>
        <p:spPr>
          <a:xfrm>
            <a:off x="4954249" y="1964152"/>
            <a:ext cx="1446236" cy="523208"/>
          </a:xfrm>
          <a:prstGeom prst="rect">
            <a:avLst/>
          </a:prstGeom>
          <a:solidFill>
            <a:srgbClr val="B9EDFF"/>
          </a:solidFill>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 ồn ào</a:t>
            </a:r>
          </a:p>
        </p:txBody>
      </p:sp>
      <p:sp>
        <p:nvSpPr>
          <p:cNvPr id="25" name="TextBox 24"/>
          <p:cNvSpPr txBox="1"/>
          <p:nvPr/>
        </p:nvSpPr>
        <p:spPr>
          <a:xfrm>
            <a:off x="304800" y="2842675"/>
            <a:ext cx="9109364" cy="523208"/>
          </a:xfrm>
          <a:prstGeom prst="rect">
            <a:avLst/>
          </a:prstGeom>
          <a:noFill/>
        </p:spPr>
        <p:txBody>
          <a:bodyPr wrap="square" lIns="91428" tIns="45714" rIns="91428" bIns="45714" rtlCol="0">
            <a:spAutoFit/>
          </a:bodyPr>
          <a:lstStyle/>
          <a:p>
            <a:pPr algn="just"/>
            <a:r>
              <a:rPr lang="en-US" sz="2800" b="1" dirty="0">
                <a:latin typeface="Arial" panose="020B0604020202020204" pitchFamily="34" charset="0"/>
                <a:ea typeface="Arial-Rounded" pitchFamily="34" charset="0"/>
                <a:cs typeface="Arial" panose="020B0604020202020204" pitchFamily="34" charset="0"/>
              </a:rPr>
              <a:t>a</a:t>
            </a:r>
            <a:r>
              <a:rPr lang="en-US" sz="2800" b="1">
                <a:latin typeface="Arial" panose="020B0604020202020204" pitchFamily="34" charset="0"/>
                <a:ea typeface="Arial-Rounded" pitchFamily="34" charset="0"/>
                <a:cs typeface="Arial" panose="020B0604020202020204" pitchFamily="34" charset="0"/>
              </a:rPr>
              <a:t>. Đàn chim đậu trên những (…)              cao vút.</a:t>
            </a:r>
            <a:endParaRPr lang="en-US" sz="2800" b="1" dirty="0">
              <a:latin typeface="Arial" panose="020B0604020202020204" pitchFamily="34" charset="0"/>
              <a:ea typeface="Arial-Rounded" pitchFamily="34" charset="0"/>
              <a:cs typeface="Arial" panose="020B0604020202020204" pitchFamily="34" charset="0"/>
            </a:endParaRPr>
          </a:p>
        </p:txBody>
      </p:sp>
      <p:sp>
        <p:nvSpPr>
          <p:cNvPr id="15" name="TextBox 14"/>
          <p:cNvSpPr txBox="1"/>
          <p:nvPr/>
        </p:nvSpPr>
        <p:spPr>
          <a:xfrm>
            <a:off x="2327691" y="1996347"/>
            <a:ext cx="1774665" cy="523208"/>
          </a:xfrm>
          <a:prstGeom prst="rect">
            <a:avLst/>
          </a:prstGeom>
          <a:solidFill>
            <a:srgbClr val="B9EDFF"/>
          </a:solidFill>
          <a:ln>
            <a:noFill/>
          </a:ln>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ngọn cây</a:t>
            </a:r>
            <a:endParaRPr lang="en-US" sz="2800" b="1" dirty="0">
              <a:latin typeface="Arial" panose="020B0604020202020204" pitchFamily="34" charset="0"/>
              <a:ea typeface="Arial-Rounded" pitchFamily="34" charset="0"/>
              <a:cs typeface="Arial" panose="020B0604020202020204" pitchFamily="34" charset="0"/>
            </a:endParaRPr>
          </a:p>
        </p:txBody>
      </p:sp>
      <p:sp>
        <p:nvSpPr>
          <p:cNvPr id="21" name="TextBox 20"/>
          <p:cNvSpPr txBox="1"/>
          <p:nvPr/>
        </p:nvSpPr>
        <p:spPr>
          <a:xfrm>
            <a:off x="6033178" y="1125216"/>
            <a:ext cx="2438400" cy="523208"/>
          </a:xfrm>
          <a:prstGeom prst="rect">
            <a:avLst/>
          </a:prstGeom>
          <a:solidFill>
            <a:srgbClr val="B9EDFF"/>
          </a:solidFill>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trong xanh.</a:t>
            </a: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1.11111E-6 L 0.31511 0.16481 " pathEditMode="relative" rAng="0" ptsTypes="AA">
                                      <p:cBhvr>
                                        <p:cTn id="6" dur="2000" fill="hold"/>
                                        <p:tgtEl>
                                          <p:spTgt spid="15"/>
                                        </p:tgtEl>
                                        <p:attrNameLst>
                                          <p:attrName>ppt_x</p:attrName>
                                          <p:attrName>ppt_y</p:attrName>
                                        </p:attrNameLst>
                                      </p:cBhvr>
                                      <p:rCtr x="15747" y="824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243 0.0426 L -0.55139 0.5713 " pathEditMode="relative" rAng="0" ptsTypes="AA">
                                      <p:cBhvr>
                                        <p:cTn id="10" dur="2000" fill="hold"/>
                                        <p:tgtEl>
                                          <p:spTgt spid="21"/>
                                        </p:tgtEl>
                                        <p:attrNameLst>
                                          <p:attrName>ppt_x</p:attrName>
                                          <p:attrName>ppt_y</p:attrName>
                                        </p:attrNameLst>
                                      </p:cBhvr>
                                      <p:rCtr x="-27448" y="264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9698" y="288935"/>
            <a:ext cx="8724900" cy="4242505"/>
            <a:chOff x="236631" y="514351"/>
            <a:chExt cx="8724900" cy="4242505"/>
          </a:xfrm>
          <a:solidFill>
            <a:schemeClr val="bg1"/>
          </a:solidFill>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31" y="514351"/>
              <a:ext cx="8724900" cy="22098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31" y="2547056"/>
              <a:ext cx="8724900" cy="22098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ectangle 14"/>
          <p:cNvSpPr/>
          <p:nvPr/>
        </p:nvSpPr>
        <p:spPr>
          <a:xfrm>
            <a:off x="685800" y="2111911"/>
            <a:ext cx="9067800" cy="630942"/>
          </a:xfrm>
          <a:prstGeom prst="rect">
            <a:avLst/>
          </a:prstGeom>
        </p:spPr>
        <p:txBody>
          <a:bodyPr wrap="square">
            <a:spAutoFit/>
          </a:bodyPr>
          <a:lstStyle/>
          <a:p>
            <a:pPr algn="just"/>
            <a:r>
              <a:rPr lang="vi-VN" sz="3500" b="1">
                <a:solidFill>
                  <a:srgbClr val="002060"/>
                </a:solidFill>
                <a:latin typeface="HP001 5 hàng" pitchFamily="34" charset="0"/>
              </a:rPr>
              <a:t> Từng áng jây Ǉrắng đang · Ǉrċ </a:t>
            </a:r>
            <a:r>
              <a:rPr lang="el-GR" sz="3500" b="1">
                <a:solidFill>
                  <a:srgbClr val="002060"/>
                </a:solidFill>
                <a:latin typeface="HP001 5 hàng" pitchFamily="34" charset="0"/>
              </a:rPr>
              <a:t>Λ</a:t>
            </a:r>
            <a:r>
              <a:rPr lang="vi-VN" sz="3500" b="1">
                <a:solidFill>
                  <a:srgbClr val="002060"/>
                </a:solidFill>
                <a:latin typeface="HP001 5 hàng" pitchFamily="34" charset="0"/>
              </a:rPr>
              <a:t>łn</a:t>
            </a:r>
            <a:endParaRPr lang="en-US" sz="3500" b="1" dirty="0">
              <a:solidFill>
                <a:srgbClr val="002060"/>
              </a:solidFill>
              <a:latin typeface="HP001 4 hàng" pitchFamily="34" charset="0"/>
            </a:endParaRPr>
          </a:p>
        </p:txBody>
      </p:sp>
      <p:sp>
        <p:nvSpPr>
          <p:cNvPr id="28" name="Rectangle 27"/>
          <p:cNvSpPr/>
          <p:nvPr/>
        </p:nvSpPr>
        <p:spPr>
          <a:xfrm>
            <a:off x="254334" y="2781319"/>
            <a:ext cx="4623235" cy="630942"/>
          </a:xfrm>
          <a:prstGeom prst="rect">
            <a:avLst/>
          </a:prstGeom>
        </p:spPr>
        <p:txBody>
          <a:bodyPr wrap="square">
            <a:spAutoFit/>
          </a:bodyPr>
          <a:lstStyle/>
          <a:p>
            <a:pPr algn="just"/>
            <a:r>
              <a:rPr lang="en-US" sz="3500" b="1">
                <a:solidFill>
                  <a:srgbClr val="002060"/>
                </a:solidFill>
                <a:latin typeface="HP001 5 hàng" pitchFamily="34" charset="0"/>
              </a:rPr>
              <a:t>bầu ǇrƟ Ǉr</a:t>
            </a:r>
            <a:r>
              <a:rPr lang="el-GR" sz="3500" b="1">
                <a:solidFill>
                  <a:srgbClr val="002060"/>
                </a:solidFill>
                <a:latin typeface="HP001 5 hàng" pitchFamily="34" charset="0"/>
              </a:rPr>
              <a:t>Ϊ</a:t>
            </a:r>
            <a:r>
              <a:rPr lang="en-US" sz="3500" b="1">
                <a:solidFill>
                  <a:srgbClr val="002060"/>
                </a:solidFill>
                <a:latin typeface="HP001 5 hàng" pitchFamily="34" charset="0"/>
              </a:rPr>
              <a:t>g xa</a:t>
            </a:r>
            <a:r>
              <a:rPr lang="el-GR" sz="3500" b="1">
                <a:solidFill>
                  <a:srgbClr val="002060"/>
                </a:solidFill>
                <a:latin typeface="HP001 5 hàng" pitchFamily="34" charset="0"/>
              </a:rPr>
              <a:t>ζ</a:t>
            </a:r>
            <a:r>
              <a:rPr lang="en-US" sz="3500" b="1">
                <a:solidFill>
                  <a:srgbClr val="002060"/>
                </a:solidFill>
                <a:latin typeface="HP001 5 hàng" pitchFamily="34" charset="0"/>
              </a:rPr>
              <a:t>.</a:t>
            </a:r>
            <a:endParaRPr lang="en-US" sz="3500" b="1" dirty="0">
              <a:solidFill>
                <a:srgbClr val="002060"/>
              </a:solidFill>
              <a:latin typeface="HP001 4 hàng" pitchFamily="34" charset="0"/>
            </a:endParaRPr>
          </a:p>
        </p:txBody>
      </p:sp>
      <p:sp>
        <p:nvSpPr>
          <p:cNvPr id="29" name="Rectangle 28"/>
          <p:cNvSpPr/>
          <p:nvPr/>
        </p:nvSpPr>
        <p:spPr>
          <a:xfrm>
            <a:off x="219698" y="2096975"/>
            <a:ext cx="999502" cy="630942"/>
          </a:xfrm>
          <a:prstGeom prst="rect">
            <a:avLst/>
          </a:prstGeom>
        </p:spPr>
        <p:txBody>
          <a:bodyPr wrap="square">
            <a:spAutoFit/>
          </a:bodyPr>
          <a:lstStyle/>
          <a:p>
            <a:pPr algn="just"/>
            <a:r>
              <a:rPr lang="en-US" sz="3500" b="1" dirty="0">
                <a:solidFill>
                  <a:srgbClr val="002060"/>
                </a:solidFill>
                <a:latin typeface="HP001 5 hàng" pitchFamily="34" charset="0"/>
              </a:rPr>
              <a:t>b.</a:t>
            </a:r>
            <a:endParaRPr lang="en-US" sz="3500" b="1" dirty="0">
              <a:solidFill>
                <a:srgbClr val="002060"/>
              </a:solidFill>
              <a:latin typeface="HP001 4 hàng" pitchFamily="34" charset="0"/>
            </a:endParaRPr>
          </a:p>
        </p:txBody>
      </p:sp>
      <p:sp>
        <p:nvSpPr>
          <p:cNvPr id="22" name="Rectangle 21"/>
          <p:cNvSpPr/>
          <p:nvPr/>
        </p:nvSpPr>
        <p:spPr>
          <a:xfrm>
            <a:off x="733778" y="737728"/>
            <a:ext cx="8410222" cy="630942"/>
          </a:xfrm>
          <a:prstGeom prst="rect">
            <a:avLst/>
          </a:prstGeom>
        </p:spPr>
        <p:txBody>
          <a:bodyPr wrap="square">
            <a:spAutoFit/>
          </a:bodyPr>
          <a:lstStyle/>
          <a:p>
            <a:pPr algn="just"/>
            <a:r>
              <a:rPr lang="vi-VN" sz="3500" b="1">
                <a:solidFill>
                  <a:srgbClr val="002060"/>
                </a:solidFill>
                <a:latin typeface="HP001 5 hàng" pitchFamily="34" charset="0"/>
              </a:rPr>
              <a:t>Từng đàn </a:t>
            </a:r>
            <a:r>
              <a:rPr lang="el-GR" sz="3500" b="1">
                <a:solidFill>
                  <a:srgbClr val="002060"/>
                </a:solidFill>
                <a:latin typeface="HP001 5 hàng" pitchFamily="34" charset="0"/>
              </a:rPr>
              <a:t>ε</a:t>
            </a:r>
            <a:r>
              <a:rPr lang="vi-VN" sz="3500" b="1">
                <a:solidFill>
                  <a:srgbClr val="002060"/>
                </a:solidFill>
                <a:latin typeface="HP001 5 hàng" pitchFamily="34" charset="0"/>
              </a:rPr>
              <a:t>im đậu </a:t>
            </a:r>
            <a:r>
              <a:rPr lang="el-GR" sz="3500" b="1">
                <a:solidFill>
                  <a:srgbClr val="002060"/>
                </a:solidFill>
                <a:latin typeface="HP001 5 hàng" pitchFamily="34" charset="0"/>
              </a:rPr>
              <a:t>Λ</a:t>
            </a:r>
            <a:r>
              <a:rPr lang="vi-VN" sz="3500" b="1">
                <a:solidFill>
                  <a:srgbClr val="002060"/>
                </a:solidFill>
                <a:latin typeface="HP001 5 hàng" pitchFamily="34" charset="0"/>
              </a:rPr>
              <a:t>łn </a:t>
            </a:r>
            <a:r>
              <a:rPr lang="el-GR" sz="3500" b="1">
                <a:solidFill>
                  <a:srgbClr val="002060"/>
                </a:solidFill>
                <a:latin typeface="HP001 5 hàng" pitchFamily="34" charset="0"/>
              </a:rPr>
              <a:t>η</a:t>
            </a:r>
            <a:r>
              <a:rPr lang="vi-VN" sz="3500" b="1">
                <a:solidFill>
                  <a:srgbClr val="002060"/>
                </a:solidFill>
                <a:latin typeface="HP001 5 hàng" pitchFamily="34" charset="0"/>
              </a:rPr>
              <a:t>ững</a:t>
            </a:r>
            <a:r>
              <a:rPr lang="en-US" sz="3500" b="1">
                <a:solidFill>
                  <a:srgbClr val="002060"/>
                </a:solidFill>
                <a:latin typeface="HP001 5 hàng" pitchFamily="34" charset="0"/>
              </a:rPr>
              <a:t> ngọn</a:t>
            </a:r>
            <a:endParaRPr lang="en-US" sz="3500" b="1" dirty="0">
              <a:solidFill>
                <a:srgbClr val="002060"/>
              </a:solidFill>
              <a:latin typeface="HP001 4 hàng" pitchFamily="34" charset="0"/>
            </a:endParaRPr>
          </a:p>
        </p:txBody>
      </p:sp>
      <p:sp>
        <p:nvSpPr>
          <p:cNvPr id="27" name="Rectangle 26"/>
          <p:cNvSpPr/>
          <p:nvPr/>
        </p:nvSpPr>
        <p:spPr>
          <a:xfrm>
            <a:off x="301543" y="1412631"/>
            <a:ext cx="3692733" cy="630942"/>
          </a:xfrm>
          <a:prstGeom prst="rect">
            <a:avLst/>
          </a:prstGeom>
        </p:spPr>
        <p:txBody>
          <a:bodyPr wrap="square">
            <a:spAutoFit/>
          </a:bodyPr>
          <a:lstStyle/>
          <a:p>
            <a:pPr algn="just"/>
            <a:r>
              <a:rPr lang="vi-VN" sz="3500" b="1">
                <a:solidFill>
                  <a:srgbClr val="002060"/>
                </a:solidFill>
                <a:latin typeface="HP001 5 hàng" pitchFamily="34" charset="0"/>
              </a:rPr>
              <a:t>cây cao </a:t>
            </a:r>
            <a:r>
              <a:rPr lang="el-GR" sz="3500" b="1">
                <a:solidFill>
                  <a:srgbClr val="002060"/>
                </a:solidFill>
                <a:latin typeface="HP001 5 hàng" pitchFamily="34" charset="0"/>
              </a:rPr>
              <a:t>ν</a:t>
            </a:r>
            <a:r>
              <a:rPr lang="vi-VN" sz="3500" b="1">
                <a:solidFill>
                  <a:srgbClr val="002060"/>
                </a:solidFill>
                <a:latin typeface="HP001 5 hàng" pitchFamily="34" charset="0"/>
              </a:rPr>
              <a:t>Ǽt</a:t>
            </a:r>
            <a:r>
              <a:rPr lang="en-US" sz="3500" b="1">
                <a:solidFill>
                  <a:srgbClr val="002060"/>
                </a:solidFill>
                <a:latin typeface="HP001 5 hàng" pitchFamily="34" charset="0"/>
              </a:rPr>
              <a:t>.</a:t>
            </a:r>
            <a:endParaRPr lang="en-US" sz="3500" b="1" dirty="0">
              <a:solidFill>
                <a:srgbClr val="002060"/>
              </a:solidFill>
              <a:latin typeface="HP001 4 hàng" pitchFamily="34" charset="0"/>
            </a:endParaRPr>
          </a:p>
        </p:txBody>
      </p:sp>
      <p:sp>
        <p:nvSpPr>
          <p:cNvPr id="30" name="Rectangle 29"/>
          <p:cNvSpPr/>
          <p:nvPr/>
        </p:nvSpPr>
        <p:spPr>
          <a:xfrm>
            <a:off x="267676" y="747169"/>
            <a:ext cx="999502" cy="630942"/>
          </a:xfrm>
          <a:prstGeom prst="rect">
            <a:avLst/>
          </a:prstGeom>
        </p:spPr>
        <p:txBody>
          <a:bodyPr wrap="square">
            <a:spAutoFit/>
          </a:bodyPr>
          <a:lstStyle/>
          <a:p>
            <a:pPr algn="just"/>
            <a:r>
              <a:rPr lang="en-US" sz="3500" b="1" dirty="0">
                <a:solidFill>
                  <a:srgbClr val="002060"/>
                </a:solidFill>
                <a:latin typeface="HP001 5 hàng" pitchFamily="34" charset="0"/>
              </a:rPr>
              <a:t>a.</a:t>
            </a:r>
            <a:endParaRPr lang="en-US" sz="3500" b="1" dirty="0">
              <a:solidFill>
                <a:srgbClr val="002060"/>
              </a:solidFill>
              <a:latin typeface="HP001 4 hàng" pitchFamily="34" charset="0"/>
            </a:endParaRPr>
          </a:p>
        </p:txBody>
      </p:sp>
    </p:spTree>
    <p:extLst>
      <p:ext uri="{BB962C8B-B14F-4D97-AF65-F5344CB8AC3E}">
        <p14:creationId xmlns:p14="http://schemas.microsoft.com/office/powerpoint/2010/main" val="193505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P spid="29" grpId="0"/>
      <p:bldP spid="22" grpId="0"/>
      <p:bldP spid="27"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9550" y="285750"/>
            <a:ext cx="8724900" cy="4242505"/>
            <a:chOff x="236631" y="514351"/>
            <a:chExt cx="8724900" cy="4242505"/>
          </a:xfrm>
          <a:solidFill>
            <a:schemeClr val="bg1"/>
          </a:solidFill>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31" y="514351"/>
              <a:ext cx="8724900" cy="22098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31" y="2547056"/>
              <a:ext cx="8724900" cy="22098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Rectangle 21"/>
          <p:cNvSpPr/>
          <p:nvPr/>
        </p:nvSpPr>
        <p:spPr>
          <a:xfrm>
            <a:off x="733778" y="737728"/>
            <a:ext cx="8410222" cy="630942"/>
          </a:xfrm>
          <a:prstGeom prst="rect">
            <a:avLst/>
          </a:prstGeom>
        </p:spPr>
        <p:txBody>
          <a:bodyPr wrap="square">
            <a:spAutoFit/>
          </a:bodyPr>
          <a:lstStyle/>
          <a:p>
            <a:pPr algn="just"/>
            <a:r>
              <a:rPr lang="vi-VN" sz="3500" b="1">
                <a:solidFill>
                  <a:srgbClr val="002060"/>
                </a:solidFill>
                <a:latin typeface="HP001 5 hàng" pitchFamily="34" charset="0"/>
              </a:rPr>
              <a:t>Từng đàn </a:t>
            </a:r>
            <a:r>
              <a:rPr lang="el-GR" sz="3500" b="1">
                <a:solidFill>
                  <a:srgbClr val="002060"/>
                </a:solidFill>
                <a:latin typeface="HP001 5 hàng" pitchFamily="34" charset="0"/>
              </a:rPr>
              <a:t>ε</a:t>
            </a:r>
            <a:r>
              <a:rPr lang="vi-VN" sz="3500" b="1">
                <a:solidFill>
                  <a:srgbClr val="002060"/>
                </a:solidFill>
                <a:latin typeface="HP001 5 hàng" pitchFamily="34" charset="0"/>
              </a:rPr>
              <a:t>im đậu </a:t>
            </a:r>
            <a:r>
              <a:rPr lang="el-GR" sz="3500" b="1">
                <a:solidFill>
                  <a:srgbClr val="002060"/>
                </a:solidFill>
                <a:latin typeface="HP001 5 hàng" pitchFamily="34" charset="0"/>
              </a:rPr>
              <a:t>Λ</a:t>
            </a:r>
            <a:r>
              <a:rPr lang="vi-VN" sz="3500" b="1">
                <a:solidFill>
                  <a:srgbClr val="002060"/>
                </a:solidFill>
                <a:latin typeface="HP001 5 hàng" pitchFamily="34" charset="0"/>
              </a:rPr>
              <a:t>łn </a:t>
            </a:r>
            <a:r>
              <a:rPr lang="el-GR" sz="3500" b="1">
                <a:solidFill>
                  <a:srgbClr val="002060"/>
                </a:solidFill>
                <a:latin typeface="HP001 5 hàng" pitchFamily="34" charset="0"/>
              </a:rPr>
              <a:t>η</a:t>
            </a:r>
            <a:r>
              <a:rPr lang="vi-VN" sz="3500" b="1">
                <a:solidFill>
                  <a:srgbClr val="002060"/>
                </a:solidFill>
                <a:latin typeface="HP001 5 hàng" pitchFamily="34" charset="0"/>
              </a:rPr>
              <a:t>ững</a:t>
            </a:r>
            <a:r>
              <a:rPr lang="en-US" sz="3500" b="1">
                <a:solidFill>
                  <a:srgbClr val="002060"/>
                </a:solidFill>
                <a:latin typeface="HP001 5 hàng" pitchFamily="34" charset="0"/>
              </a:rPr>
              <a:t> ngọn</a:t>
            </a:r>
            <a:endParaRPr lang="en-US" sz="3500" b="1" dirty="0">
              <a:solidFill>
                <a:srgbClr val="002060"/>
              </a:solidFill>
              <a:latin typeface="HP001 4 hàng" pitchFamily="34" charset="0"/>
            </a:endParaRPr>
          </a:p>
        </p:txBody>
      </p:sp>
      <p:sp>
        <p:nvSpPr>
          <p:cNvPr id="27" name="Rectangle 26"/>
          <p:cNvSpPr/>
          <p:nvPr/>
        </p:nvSpPr>
        <p:spPr>
          <a:xfrm>
            <a:off x="301543" y="1412631"/>
            <a:ext cx="3692733" cy="630942"/>
          </a:xfrm>
          <a:prstGeom prst="rect">
            <a:avLst/>
          </a:prstGeom>
        </p:spPr>
        <p:txBody>
          <a:bodyPr wrap="square">
            <a:spAutoFit/>
          </a:bodyPr>
          <a:lstStyle/>
          <a:p>
            <a:pPr algn="just"/>
            <a:r>
              <a:rPr lang="vi-VN" sz="3500" b="1" dirty="0">
                <a:solidFill>
                  <a:srgbClr val="002060"/>
                </a:solidFill>
                <a:latin typeface="HP001 5 hàng" pitchFamily="34" charset="0"/>
              </a:rPr>
              <a:t>cây cao </a:t>
            </a:r>
            <a:r>
              <a:rPr lang="el-GR" sz="3500" b="1" dirty="0">
                <a:solidFill>
                  <a:srgbClr val="002060"/>
                </a:solidFill>
                <a:latin typeface="HP001 5 hàng" pitchFamily="34" charset="0"/>
              </a:rPr>
              <a:t>ν</a:t>
            </a:r>
            <a:r>
              <a:rPr lang="vi-VN" sz="3500" b="1" dirty="0">
                <a:solidFill>
                  <a:srgbClr val="002060"/>
                </a:solidFill>
                <a:latin typeface="HP001 5 hàng" pitchFamily="34" charset="0"/>
              </a:rPr>
              <a:t>Ǽt</a:t>
            </a:r>
            <a:r>
              <a:rPr lang="en-US" sz="3500" b="1" dirty="0">
                <a:solidFill>
                  <a:srgbClr val="002060"/>
                </a:solidFill>
                <a:latin typeface="HP001 5 hàng" pitchFamily="34" charset="0"/>
              </a:rPr>
              <a:t>.</a:t>
            </a:r>
            <a:endParaRPr lang="en-US" sz="3500" b="1" dirty="0">
              <a:solidFill>
                <a:srgbClr val="002060"/>
              </a:solidFill>
              <a:latin typeface="HP001 4 hàng" pitchFamily="34" charset="0"/>
            </a:endParaRPr>
          </a:p>
        </p:txBody>
      </p:sp>
      <p:sp>
        <p:nvSpPr>
          <p:cNvPr id="30" name="Rectangle 29"/>
          <p:cNvSpPr/>
          <p:nvPr/>
        </p:nvSpPr>
        <p:spPr>
          <a:xfrm>
            <a:off x="267676" y="747169"/>
            <a:ext cx="999502" cy="630942"/>
          </a:xfrm>
          <a:prstGeom prst="rect">
            <a:avLst/>
          </a:prstGeom>
        </p:spPr>
        <p:txBody>
          <a:bodyPr wrap="square">
            <a:spAutoFit/>
          </a:bodyPr>
          <a:lstStyle/>
          <a:p>
            <a:pPr algn="just"/>
            <a:r>
              <a:rPr lang="en-US" sz="3500" b="1" dirty="0">
                <a:solidFill>
                  <a:srgbClr val="002060"/>
                </a:solidFill>
                <a:latin typeface="HP001 5 hàng" pitchFamily="34" charset="0"/>
              </a:rPr>
              <a:t>a.</a:t>
            </a:r>
            <a:endParaRPr lang="en-US" sz="3500" b="1" dirty="0">
              <a:solidFill>
                <a:srgbClr val="002060"/>
              </a:solidFill>
              <a:latin typeface="HP001 4 hàng" pitchFamily="34" charset="0"/>
            </a:endParaRPr>
          </a:p>
        </p:txBody>
      </p:sp>
    </p:spTree>
    <p:extLst>
      <p:ext uri="{BB962C8B-B14F-4D97-AF65-F5344CB8AC3E}">
        <p14:creationId xmlns:p14="http://schemas.microsoft.com/office/powerpoint/2010/main" val="210001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8600" y="11093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6</a:t>
            </a:r>
          </a:p>
        </p:txBody>
      </p:sp>
      <p:sp>
        <p:nvSpPr>
          <p:cNvPr id="3" name="TextBox 2"/>
          <p:cNvSpPr txBox="1"/>
          <p:nvPr/>
        </p:nvSpPr>
        <p:spPr>
          <a:xfrm>
            <a:off x="849086" y="110930"/>
            <a:ext cx="8094518" cy="954095"/>
          </a:xfrm>
          <a:prstGeom prst="rect">
            <a:avLst/>
          </a:prstGeom>
          <a:noFill/>
        </p:spPr>
        <p:txBody>
          <a:bodyPr wrap="square" lIns="91428" tIns="45714" rIns="91428" bIns="45714" rtlCol="0">
            <a:spAutoFit/>
          </a:bodyPr>
          <a:lstStyle/>
          <a:p>
            <a:r>
              <a:rPr lang="en-US" sz="2800" b="1" dirty="0">
                <a:latin typeface="Arial" panose="020B0604020202020204" pitchFamily="34" charset="0"/>
                <a:ea typeface="Arial-Rounded" pitchFamily="34" charset="0"/>
                <a:cs typeface="Arial" panose="020B0604020202020204" pitchFamily="34" charset="0"/>
              </a:rPr>
              <a:t>Quan </a:t>
            </a:r>
            <a:r>
              <a:rPr lang="en-US" sz="2800" b="1" err="1">
                <a:latin typeface="Arial" panose="020B0604020202020204" pitchFamily="34" charset="0"/>
                <a:ea typeface="Arial-Rounded" pitchFamily="34" charset="0"/>
                <a:cs typeface="Arial" panose="020B0604020202020204" pitchFamily="34" charset="0"/>
              </a:rPr>
              <a:t>sát</a:t>
            </a:r>
            <a:r>
              <a:rPr lang="en-US" sz="2800" b="1">
                <a:latin typeface="Arial" panose="020B0604020202020204" pitchFamily="34" charset="0"/>
                <a:ea typeface="Arial-Rounded" pitchFamily="34" charset="0"/>
                <a:cs typeface="Arial" panose="020B0604020202020204" pitchFamily="34" charset="0"/>
              </a:rPr>
              <a:t> các bức tranh dưới đây và cho biết việc làm nào </a:t>
            </a:r>
            <a:r>
              <a:rPr lang="en-US" sz="2800" b="1">
                <a:solidFill>
                  <a:srgbClr val="FF0000"/>
                </a:solidFill>
                <a:latin typeface="Arial" panose="020B0604020202020204" pitchFamily="34" charset="0"/>
                <a:ea typeface="Arial-Rounded" pitchFamily="34" charset="0"/>
                <a:cs typeface="Arial" panose="020B0604020202020204" pitchFamily="34" charset="0"/>
              </a:rPr>
              <a:t>tốt</a:t>
            </a:r>
            <a:r>
              <a:rPr lang="en-US" sz="2800" b="1">
                <a:latin typeface="Arial" panose="020B0604020202020204" pitchFamily="34" charset="0"/>
                <a:ea typeface="Arial-Rounded" pitchFamily="34" charset="0"/>
                <a:cs typeface="Arial" panose="020B0604020202020204" pitchFamily="34" charset="0"/>
              </a:rPr>
              <a:t> và việc làm nào </a:t>
            </a:r>
            <a:r>
              <a:rPr lang="en-US" sz="2800" b="1">
                <a:solidFill>
                  <a:srgbClr val="FF0000"/>
                </a:solidFill>
                <a:latin typeface="Arial" panose="020B0604020202020204" pitchFamily="34" charset="0"/>
                <a:ea typeface="Arial-Rounded" pitchFamily="34" charset="0"/>
                <a:cs typeface="Arial" panose="020B0604020202020204" pitchFamily="34" charset="0"/>
              </a:rPr>
              <a:t>chưa tốt</a:t>
            </a:r>
            <a:r>
              <a:rPr lang="en-US" sz="2800" b="1">
                <a:latin typeface="Arial" panose="020B0604020202020204" pitchFamily="34" charset="0"/>
                <a:ea typeface="Arial-Rounded" pitchFamily="34" charset="0"/>
                <a:cs typeface="Arial" panose="020B0604020202020204" pitchFamily="34" charset="0"/>
              </a:rPr>
              <a:t>?</a:t>
            </a:r>
            <a:endParaRPr lang="en-US" sz="2800" b="1" dirty="0">
              <a:latin typeface="Arial" panose="020B0604020202020204" pitchFamily="34" charset="0"/>
              <a:ea typeface="Arial-Rounded" pitchFamily="34" charset="0"/>
              <a:cs typeface="Arial" panose="020B0604020202020204" pitchFamily="34" charset="0"/>
            </a:endParaRPr>
          </a:p>
        </p:txBody>
      </p:sp>
      <p:pic>
        <p:nvPicPr>
          <p:cNvPr id="6" name="Picture 2" descr="C:\Users\Nhung\Desktop\CD7 BAI 9.png"/>
          <p:cNvPicPr>
            <a:picLocks noChangeAspect="1" noChangeArrowheads="1"/>
          </p:cNvPicPr>
          <p:nvPr/>
        </p:nvPicPr>
        <p:blipFill rotWithShape="1">
          <a:blip r:embed="rId3"/>
          <a:srcRect l="2452" t="13349" r="6009" b="1768"/>
          <a:stretch/>
        </p:blipFill>
        <p:spPr bwMode="auto">
          <a:xfrm>
            <a:off x="304800" y="1065025"/>
            <a:ext cx="8534399" cy="4021324"/>
          </a:xfrm>
          <a:prstGeom prst="rect">
            <a:avLst/>
          </a:prstGeom>
          <a:noFill/>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TotalTime>
  <Words>308</Words>
  <Application>Microsoft Office PowerPoint</Application>
  <PresentationFormat>On-screen Show (16:9)</PresentationFormat>
  <Paragraphs>43</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HP001 4 hàng</vt:lpstr>
      <vt:lpstr>HP001 5 hàng</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Quynh Nguyen Thi Nhu</cp:lastModifiedBy>
  <cp:revision>252</cp:revision>
  <dcterms:created xsi:type="dcterms:W3CDTF">2020-12-08T15:48:47Z</dcterms:created>
  <dcterms:modified xsi:type="dcterms:W3CDTF">2023-05-22T08:12:29Z</dcterms:modified>
</cp:coreProperties>
</file>