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7" r:id="rId3"/>
    <p:sldId id="303" r:id="rId4"/>
    <p:sldId id="302" r:id="rId5"/>
    <p:sldId id="306" r:id="rId6"/>
    <p:sldId id="307" r:id="rId7"/>
    <p:sldId id="308" r:id="rId8"/>
    <p:sldId id="310" r:id="rId9"/>
    <p:sldId id="288" r:id="rId10"/>
    <p:sldId id="298" r:id="rId11"/>
    <p:sldId id="299" r:id="rId12"/>
    <p:sldId id="309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8D"/>
    <a:srgbClr val="95D153"/>
    <a:srgbClr val="FFCE33"/>
    <a:srgbClr val="FFD757"/>
    <a:srgbClr val="A9DA74"/>
    <a:srgbClr val="A6D86E"/>
    <a:srgbClr val="1DC4FF"/>
    <a:srgbClr val="FF2525"/>
    <a:srgbClr val="FFCC29"/>
    <a:srgbClr val="BFE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9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9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4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0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6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3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AE323A-DA2A-48E7-9B67-47D232C9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9BED3F8-D2C4-48FE-81D5-5F92DD44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67DB9A-33FF-4BA3-8ACC-C3BBBD3F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226D77-AF35-4A1F-AB2A-910187C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BDF61A-F595-45FD-B870-D4DFCDA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4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CAAFC6-CA24-41DE-A14C-6A58E6F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C01D23-E746-4621-BB61-0D75EDD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31B939-0A56-4889-8C08-99FEC0A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72AF02-191F-401C-B460-9D0680A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90089D-F823-4BD1-B5A8-A7F62D26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5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4E6FA-7F44-40A4-B5C4-FA1A3BE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2C3D6C-7FFC-434D-B76C-74E1D5CF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C609F8-C0BE-4383-916E-DECE304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5447E5-F169-4CEC-874D-B48700C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981AFE-E517-45B9-85C6-AC2C595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6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AD6C44-2C21-46F7-8427-99B3B9E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D75753-B844-4915-AFF1-411AB16A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2107E34-9050-4D1B-A0F4-17378AC6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CE30D0C-0562-484A-A78D-FC0E83A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F4AA17-AE04-49F9-9BD5-7AAC2651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3B3732-F3A7-4010-A127-800A1C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48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A3D6B8-C953-47EB-A86E-17B5F0D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0327D2-792A-4AA3-ABEA-4209A41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4952C1-2FE9-453F-BCDF-BFBC3B03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831BE49-AEB3-41B5-BD77-A1781238E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2B0549E-8C16-4722-AD87-7A26C560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318DE82-41D4-462E-BA6A-4E15AD3F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0422CFD-7DA7-4496-8B36-0E42BCA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B564B1B-C8AD-4AA3-9E82-18C740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3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96CCAF-102D-47A9-B877-8E714FB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499358F-0F2B-4010-8A02-B0BC8423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F49BEE-E120-4B23-A61A-0CED7485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E4CD90-5FD4-4942-9C10-B9BB603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1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9D41BB-DCA2-4432-9774-772DCBF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3133C28-DE54-4F4B-A793-5B07C379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6C830F-9858-4211-B9E6-F5CA14B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38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C8A8D1-DF71-45DC-A733-475CA3D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FA9751-2160-40C2-B6C3-5F65D5E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AD116F-406E-491F-AE16-DC43A01B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69180A-6699-48B5-B499-C3FDC4E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9F5EB6-E911-4547-B474-58036202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AF9045-B5B0-4D44-A138-D19AC8DE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2FD420-1BB8-4768-9DF4-ECFDF3D0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4E17B8-DCF1-4A78-9D68-4C85389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8CD155-CDC9-480E-80EB-75B59C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CA9669-B965-4665-90FC-64E976A5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474A23-F9D0-4ACB-A158-FF750320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BF330E-6365-4A52-9FA0-E27892F9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07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5A3027-2949-4C7E-9367-10F493E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555E380-222E-4DF2-AFDC-1B28E039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052BB0-6CAF-4055-BB66-EB45DAD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7CCEB6-C70D-4CD1-9137-A9505BF0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6D4FF3-6528-4A9B-989E-E0564805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5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8B7236E-EFF5-47C3-AAFA-32BBF670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DBF3DE-E9D5-421C-83DA-44C7204B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E211BA-623E-4EF3-8529-721BB6B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6D5C79-BA93-48EB-93B3-318A9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3F1E9D-40D6-4EA6-A993-454DD81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07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03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36512" y="-20538"/>
            <a:ext cx="9214492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71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=""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751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B80C017-B5EB-4E82-A713-B117306A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CE76D2-E646-4877-8240-3B520B26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63FF72-9702-4887-84A5-AF99947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239-7C4F-443A-A696-016E6BE2F804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D1C773-2C2F-4C87-8D7D-0E33C235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A8D4BF-D7AA-432E-AC8E-98724CBDB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卧室&#10;&#10;已生成高可信度的说明">
            <a:extLst>
              <a:ext uri="{FF2B5EF4-FFF2-40B4-BE49-F238E27FC236}">
                <a16:creationId xmlns="" xmlns:a16="http://schemas.microsoft.com/office/drawing/2014/main" id="{01C47A2B-6004-4E61-80C1-A0CED293B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71" y="112572"/>
            <a:ext cx="9140694" cy="514164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8DB0AD1C-9F65-412D-A40E-80AD72D4C263}"/>
              </a:ext>
            </a:extLst>
          </p:cNvPr>
          <p:cNvSpPr/>
          <p:nvPr/>
        </p:nvSpPr>
        <p:spPr>
          <a:xfrm>
            <a:off x="267102" y="257116"/>
            <a:ext cx="8609798" cy="4629268"/>
          </a:xfrm>
          <a:prstGeom prst="rect">
            <a:avLst/>
          </a:prstGeom>
          <a:noFill/>
          <a:ln>
            <a:solidFill>
              <a:srgbClr val="74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字魂20号-石头体" panose="00000500000000000000" pitchFamily="2" charset="-122"/>
              <a:ea typeface="字魂20号-石头体" panose="00000500000000000000" pitchFamily="2" charset="-122"/>
              <a:sym typeface="字魂20号-石头体" panose="00000500000000000000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7E0CD5D3-B653-42CE-8228-AEA509D5B740}"/>
              </a:ext>
            </a:extLst>
          </p:cNvPr>
          <p:cNvSpPr txBox="1"/>
          <p:nvPr/>
        </p:nvSpPr>
        <p:spPr>
          <a:xfrm>
            <a:off x="1178698" y="518003"/>
            <a:ext cx="698961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MỪNG </a:t>
            </a:r>
          </a:p>
          <a:p>
            <a:pPr algn="ctr"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 EM ĐẾN VỚI TIẾT HỌC</a:t>
            </a:r>
          </a:p>
          <a:p>
            <a:pPr algn="ctr"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="" xmlns:a16="http://schemas.microsoft.com/office/drawing/2014/main" id="{403A756A-0D88-4EBD-95BC-9A644CA924EF}"/>
              </a:ext>
            </a:extLst>
          </p:cNvPr>
          <p:cNvSpPr txBox="1"/>
          <p:nvPr/>
        </p:nvSpPr>
        <p:spPr>
          <a:xfrm>
            <a:off x="4334988" y="2598421"/>
            <a:ext cx="10342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srgbClr val="00206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LỚP 1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B06315D0-C762-4790-B03F-4FF9B764C0B8}"/>
              </a:ext>
            </a:extLst>
          </p:cNvPr>
          <p:cNvGrpSpPr/>
          <p:nvPr/>
        </p:nvGrpSpPr>
        <p:grpSpPr>
          <a:xfrm>
            <a:off x="3448084" y="2454310"/>
            <a:ext cx="2809225" cy="96665"/>
            <a:chOff x="1839287" y="5184146"/>
            <a:chExt cx="2767715" cy="95254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53D1528E-4918-4B53-892C-F6B49226488F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="" xmlns:a16="http://schemas.microsoft.com/office/drawing/2014/main" id="{F03569BE-17E1-4465-8F28-445C3C81D68F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="" xmlns:a16="http://schemas.microsoft.com/office/drawing/2014/main" id="{6B7B281C-F782-47AA-900F-FCFC2E89B553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1" name="组合 50">
                    <a:extLst>
                      <a:ext uri="{FF2B5EF4-FFF2-40B4-BE49-F238E27FC236}">
                        <a16:creationId xmlns="" xmlns:a16="http://schemas.microsoft.com/office/drawing/2014/main" id="{4DF475BC-062E-4F50-9ABA-7182F9C72F0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="" xmlns:a16="http://schemas.microsoft.com/office/drawing/2014/main" id="{FF624F9D-5369-4141-BE88-406860BD88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="" xmlns:a16="http://schemas.microsoft.com/office/drawing/2014/main" id="{4C36ED21-303D-4B37-BC49-9F6C30420C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组合 51">
                    <a:extLst>
                      <a:ext uri="{FF2B5EF4-FFF2-40B4-BE49-F238E27FC236}">
                        <a16:creationId xmlns="" xmlns:a16="http://schemas.microsoft.com/office/drawing/2014/main" id="{35D6D060-B81E-4443-8F1D-EE1C51B0A63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3" name="直接连接符 52">
                      <a:extLst>
                        <a:ext uri="{FF2B5EF4-FFF2-40B4-BE49-F238E27FC236}">
                          <a16:creationId xmlns="" xmlns:a16="http://schemas.microsoft.com/office/drawing/2014/main" id="{34F8FAFD-6BEB-49B5-A519-EE14DA0E650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="" xmlns:a16="http://schemas.microsoft.com/office/drawing/2014/main" id="{957461D1-40E7-478A-94B6-44074DD49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组合 43">
                  <a:extLst>
                    <a:ext uri="{FF2B5EF4-FFF2-40B4-BE49-F238E27FC236}">
                      <a16:creationId xmlns="" xmlns:a16="http://schemas.microsoft.com/office/drawing/2014/main" id="{135F7D23-E7E7-4839-ADCF-71196FC10E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5" name="组合 44">
                    <a:extLst>
                      <a:ext uri="{FF2B5EF4-FFF2-40B4-BE49-F238E27FC236}">
                        <a16:creationId xmlns="" xmlns:a16="http://schemas.microsoft.com/office/drawing/2014/main" id="{C7FDE48A-3A41-4AC4-8D05-1AEBF59A4701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="" xmlns:a16="http://schemas.microsoft.com/office/drawing/2014/main" id="{62A3DABB-F355-4E9D-8D3E-BEC3C8D9AB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="" xmlns:a16="http://schemas.microsoft.com/office/drawing/2014/main" id="{1A118452-D7AA-4788-A440-1CCFDB075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组合 45">
                    <a:extLst>
                      <a:ext uri="{FF2B5EF4-FFF2-40B4-BE49-F238E27FC236}">
                        <a16:creationId xmlns="" xmlns:a16="http://schemas.microsoft.com/office/drawing/2014/main" id="{5FFDB164-9A74-4306-A146-806C517222B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="" xmlns:a16="http://schemas.microsoft.com/office/drawing/2014/main" id="{99C2C585-2CD2-4AE3-A3BC-1E313A8001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="" xmlns:a16="http://schemas.microsoft.com/office/drawing/2014/main" id="{CF4481DF-158C-496B-8272-43B49F280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8" name="组合 27">
                <a:extLst>
                  <a:ext uri="{FF2B5EF4-FFF2-40B4-BE49-F238E27FC236}">
                    <a16:creationId xmlns="" xmlns:a16="http://schemas.microsoft.com/office/drawing/2014/main" id="{4F1EB35E-10DD-42A8-B140-107B3FB18D78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="" xmlns:a16="http://schemas.microsoft.com/office/drawing/2014/main" id="{508402EF-CC6C-4876-B768-AF266B37AD6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7" name="组合 36">
                    <a:extLst>
                      <a:ext uri="{FF2B5EF4-FFF2-40B4-BE49-F238E27FC236}">
                        <a16:creationId xmlns="" xmlns:a16="http://schemas.microsoft.com/office/drawing/2014/main" id="{E617B185-ED42-4B50-906C-F0B98F1650CB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="" xmlns:a16="http://schemas.microsoft.com/office/drawing/2014/main" id="{915D2E2B-CDB7-4346-A2E7-A9C12B3594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="" xmlns:a16="http://schemas.microsoft.com/office/drawing/2014/main" id="{C7D5B82B-9F00-42C1-ACFC-6F62687DB0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组合 37">
                    <a:extLst>
                      <a:ext uri="{FF2B5EF4-FFF2-40B4-BE49-F238E27FC236}">
                        <a16:creationId xmlns="" xmlns:a16="http://schemas.microsoft.com/office/drawing/2014/main" id="{8BE1C466-B14B-45F2-AE24-0F9118C84ECA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9" name="直接连接符 38">
                      <a:extLst>
                        <a:ext uri="{FF2B5EF4-FFF2-40B4-BE49-F238E27FC236}">
                          <a16:creationId xmlns="" xmlns:a16="http://schemas.microsoft.com/office/drawing/2014/main" id="{BF489E72-1CF8-48C2-8B9F-D77EC5EBC5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="" xmlns:a16="http://schemas.microsoft.com/office/drawing/2014/main" id="{336BC1C4-116C-4ADA-B92F-293BD8775B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组合 29">
                  <a:extLst>
                    <a:ext uri="{FF2B5EF4-FFF2-40B4-BE49-F238E27FC236}">
                      <a16:creationId xmlns="" xmlns:a16="http://schemas.microsoft.com/office/drawing/2014/main" id="{D435F0F3-D6C4-48BA-9475-DBA4F8268F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1" name="组合 30">
                    <a:extLst>
                      <a:ext uri="{FF2B5EF4-FFF2-40B4-BE49-F238E27FC236}">
                        <a16:creationId xmlns="" xmlns:a16="http://schemas.microsoft.com/office/drawing/2014/main" id="{9C21CF4D-8FC2-43CF-A083-F6E4A4651BAD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="" xmlns:a16="http://schemas.microsoft.com/office/drawing/2014/main" id="{7A0C5494-75A1-41CC-9ED1-0DC101D9DC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="" xmlns:a16="http://schemas.microsoft.com/office/drawing/2014/main" id="{D69408F3-B409-4587-B70C-A993C1A36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组合 31">
                    <a:extLst>
                      <a:ext uri="{FF2B5EF4-FFF2-40B4-BE49-F238E27FC236}">
                        <a16:creationId xmlns="" xmlns:a16="http://schemas.microsoft.com/office/drawing/2014/main" id="{2D3D70EE-CD61-48BE-A634-4FFB37EC39C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3" name="直接连接符 32">
                      <a:extLst>
                        <a:ext uri="{FF2B5EF4-FFF2-40B4-BE49-F238E27FC236}">
                          <a16:creationId xmlns="" xmlns:a16="http://schemas.microsoft.com/office/drawing/2014/main" id="{AF7DDC4F-A5CC-45F8-AD2C-2E4F32334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="" xmlns:a16="http://schemas.microsoft.com/office/drawing/2014/main" id="{CED86309-B75E-481A-8FA6-F64A7C5100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9E88FCC6-098B-4FAD-A6C5-3C9690BC9E3A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="" xmlns:a16="http://schemas.microsoft.com/office/drawing/2014/main" id="{D770F1A8-73F0-45AF-9BDA-6FBD957B3A40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5" name="直接连接符 24">
                  <a:extLst>
                    <a:ext uri="{FF2B5EF4-FFF2-40B4-BE49-F238E27FC236}">
                      <a16:creationId xmlns="" xmlns:a16="http://schemas.microsoft.com/office/drawing/2014/main" id="{7ACE0931-84EC-4D88-8DBA-5B5C711D01A2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="" xmlns:a16="http://schemas.microsoft.com/office/drawing/2014/main" id="{20F139B4-A7D6-4149-89B4-93DEB30B6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="" xmlns:a16="http://schemas.microsoft.com/office/drawing/2014/main" id="{E08DB11C-2C2B-48C5-9E00-5A422818FADA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19" name="组合 18">
                  <a:extLst>
                    <a:ext uri="{FF2B5EF4-FFF2-40B4-BE49-F238E27FC236}">
                      <a16:creationId xmlns="" xmlns:a16="http://schemas.microsoft.com/office/drawing/2014/main" id="{28E592B9-BD3A-46B3-BCDB-2616DBFFE866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3" name="直接连接符 22">
                    <a:extLst>
                      <a:ext uri="{FF2B5EF4-FFF2-40B4-BE49-F238E27FC236}">
                        <a16:creationId xmlns="" xmlns:a16="http://schemas.microsoft.com/office/drawing/2014/main" id="{7391D9F6-905B-45EA-9161-005247A595B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="" xmlns:a16="http://schemas.microsoft.com/office/drawing/2014/main" id="{E5F844AE-808E-4D06-A3EB-5BFD2C232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组合 19">
                  <a:extLst>
                    <a:ext uri="{FF2B5EF4-FFF2-40B4-BE49-F238E27FC236}">
                      <a16:creationId xmlns="" xmlns:a16="http://schemas.microsoft.com/office/drawing/2014/main" id="{3A7C1754-2DDD-4B7E-B57B-A6E569B4A4DC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1" name="直接连接符 20">
                    <a:extLst>
                      <a:ext uri="{FF2B5EF4-FFF2-40B4-BE49-F238E27FC236}">
                        <a16:creationId xmlns="" xmlns:a16="http://schemas.microsoft.com/office/drawing/2014/main" id="{AF209404-22CA-41CB-A2D2-DEE14635F42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>
                    <a:extLst>
                      <a:ext uri="{FF2B5EF4-FFF2-40B4-BE49-F238E27FC236}">
                        <a16:creationId xmlns="" xmlns:a16="http://schemas.microsoft.com/office/drawing/2014/main" id="{1E4C9214-9D10-45A8-B22A-E8CE2840B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57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371831">
            <a:off x="-977982" y="1350402"/>
            <a:ext cx="4199540" cy="5570138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="" xmlns:a16="http://schemas.microsoft.com/office/drawing/2014/main" id="{CF7C0018-C876-4108-B20D-60EBAEB77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77275" y="46767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6836">
        <p14:warp dir="in"/>
      </p:transition>
    </mc:Choice>
    <mc:Fallback xmlns="">
      <p:transition spd="slow" advClick="0" advTm="6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18243" y="1169540"/>
            <a:ext cx="5816600" cy="2944814"/>
            <a:chOff x="2646286" y="1118944"/>
            <a:chExt cx="5816600" cy="294481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87"/>
            <a:stretch/>
          </p:blipFill>
          <p:spPr bwMode="auto">
            <a:xfrm>
              <a:off x="2646286" y="1710466"/>
              <a:ext cx="5816600" cy="2353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3"/>
            <a:stretch/>
          </p:blipFill>
          <p:spPr bwMode="auto">
            <a:xfrm>
              <a:off x="3917372" y="1118944"/>
              <a:ext cx="4545514" cy="2944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Oval 4"/>
          <p:cNvSpPr/>
          <p:nvPr/>
        </p:nvSpPr>
        <p:spPr>
          <a:xfrm>
            <a:off x="126453" y="638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3192" y="-234628"/>
            <a:ext cx="8376378" cy="2205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dừa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 48 </a:t>
            </a:r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hái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xuống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 5 </a:t>
            </a:r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Hỏi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còn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lại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 bao </a:t>
            </a:r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nhiêu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dừa</a:t>
            </a:r>
            <a:r>
              <a:rPr lang="en-US" sz="3600" dirty="0"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50495"/>
              </p:ext>
            </p:extLst>
          </p:nvPr>
        </p:nvGraphicFramePr>
        <p:xfrm>
          <a:off x="1974272" y="4153592"/>
          <a:ext cx="5029200" cy="79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978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2036616" y="4276393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48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059758" y="4212639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089072" y="4256884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43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103416" y="4228259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-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545773" y="567360"/>
            <a:ext cx="1808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6862607" y="567360"/>
            <a:ext cx="2128993" cy="1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838200" y="112395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488872" y="113030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21235" r="31841" b="14485"/>
          <a:stretch/>
        </p:blipFill>
        <p:spPr bwMode="auto">
          <a:xfrm>
            <a:off x="1890486" y="133350"/>
            <a:ext cx="4929212" cy="495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         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Dặn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dò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            -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endParaRPr lang="en-US" sz="2800" dirty="0">
              <a:solidFill>
                <a:schemeClr val="tx1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            -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vở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            -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Phép</a:t>
            </a:r>
            <a:r>
              <a:rPr lang="en-US" sz="2800" i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trừ</a:t>
            </a:r>
            <a:r>
              <a:rPr lang="en-US" sz="2800" i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algn="just"/>
            <a:r>
              <a:rPr lang="en-US" sz="2800" i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	   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2800" i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hai</a:t>
            </a:r>
            <a:r>
              <a:rPr lang="en-US" sz="2800" i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chữ</a:t>
            </a:r>
            <a:r>
              <a:rPr lang="en-US" sz="2800" i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2800" i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2800" i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2800" i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algn="just"/>
            <a:r>
              <a:rPr lang="en-US" sz="2800" i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	   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hai</a:t>
            </a:r>
            <a:r>
              <a:rPr lang="en-US" sz="2800" i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chữ</a:t>
            </a:r>
            <a:r>
              <a:rPr lang="en-US" sz="2800" i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2800" i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 58, 59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>
                <a:latin typeface="Arial" pitchFamily="34" charset="0"/>
                <a:cs typeface="Arial" pitchFamily="34" charset="0"/>
              </a:rPr>
            </a:br>
            <a:r>
              <a:rPr lang="en-US" sz="3200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spcBef>
                <a:spcPts val="600"/>
              </a:spcBef>
            </a:pP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1739496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56/SGK</a:t>
            </a: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84028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4000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</a:rPr>
              <a:t>tính</a:t>
            </a:r>
            <a:r>
              <a:rPr lang="en-US" sz="4000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</a:rPr>
              <a:t>rồi</a:t>
            </a:r>
            <a:r>
              <a:rPr lang="en-US" sz="4000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</a:rPr>
              <a:t>tính</a:t>
            </a:r>
            <a:r>
              <a:rPr lang="en-US" sz="4000" dirty="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</p:txBody>
      </p:sp>
      <p:sp>
        <p:nvSpPr>
          <p:cNvPr id="36" name="Oval 35"/>
          <p:cNvSpPr/>
          <p:nvPr/>
        </p:nvSpPr>
        <p:spPr>
          <a:xfrm>
            <a:off x="115339" y="208856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-Rounded" panose="020B0500000000000000" pitchFamily="34" charset="-93"/>
                <a:cs typeface="Arial-Rounded" panose="020B0500000000000000" pitchFamily="34" charset="-93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6857" y="1674586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ea typeface="Arial-Rounded" panose="020B0500000000000000" pitchFamily="34" charset="-93"/>
                <a:cs typeface="Arial-Rounded" panose="020B0500000000000000" pitchFamily="34" charset="-93"/>
              </a:rPr>
              <a:t>53 + 4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9600" y="2876550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ea typeface="Arial-Rounded" panose="020B0500000000000000" pitchFamily="34" charset="-93"/>
                <a:cs typeface="Arial-Rounded" panose="020B0500000000000000" pitchFamily="34" charset="-93"/>
              </a:rPr>
              <a:t>57 - 4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16366" y="1674586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ea typeface="Arial-Rounded" panose="020B0500000000000000" pitchFamily="34" charset="-93"/>
                <a:cs typeface="Arial-Rounded" panose="020B0500000000000000" pitchFamily="34" charset="-93"/>
              </a:rPr>
              <a:t>65 + 3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09109" y="2876550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ea typeface="Arial-Rounded" panose="020B0500000000000000" pitchFamily="34" charset="-93"/>
                <a:cs typeface="Arial-Rounded" panose="020B0500000000000000" pitchFamily="34" charset="-93"/>
              </a:rPr>
              <a:t>68 - 3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80909" y="1691822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ea typeface="Arial-Rounded" panose="020B0500000000000000" pitchFamily="34" charset="-93"/>
                <a:cs typeface="Arial-Rounded" panose="020B0500000000000000" pitchFamily="34" charset="-93"/>
              </a:rPr>
              <a:t>95 + 2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573652" y="2893786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ea typeface="Arial-Rounded" panose="020B0500000000000000" pitchFamily="34" charset="-93"/>
                <a:cs typeface="Arial-Rounded" panose="020B0500000000000000" pitchFamily="34" charset="-93"/>
              </a:rPr>
              <a:t>97 - 2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153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</a:rPr>
              <a:t>a)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30871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</a:rPr>
              <a:t>b)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60589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+mn-lt"/>
                <a:ea typeface="Arial-Rounded" panose="020B0500000000000000" pitchFamily="34" charset="-93"/>
                <a:cs typeface="Arial-Rounded" panose="020B0500000000000000" pitchFamily="34" charset="-93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47611" y="550844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53 + 4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37909" y="550844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57 - 4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72539" y="4381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ea typeface="Arial-Rounded" panose="020B0500000000000000" pitchFamily="34" charset="-93"/>
                <a:cs typeface="Arial-Rounded" panose="020B0500000000000000" pitchFamily="34" charset="-93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B5E145B-9D4D-4CF4-A2B6-13E1713AE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3" y="1933857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738895-09CE-4CC3-B903-5A59394EE9FC}"/>
              </a:ext>
            </a:extLst>
          </p:cNvPr>
          <p:cNvSpPr/>
          <p:nvPr/>
        </p:nvSpPr>
        <p:spPr>
          <a:xfrm>
            <a:off x="775004" y="2221361"/>
            <a:ext cx="8147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A27D45F-F7CF-41F1-BB24-D2A24AD956FB}"/>
              </a:ext>
            </a:extLst>
          </p:cNvPr>
          <p:cNvSpPr/>
          <p:nvPr/>
        </p:nvSpPr>
        <p:spPr>
          <a:xfrm>
            <a:off x="2893373" y="2408707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3FFD6E8-1366-4238-BB87-E3902A67C056}"/>
              </a:ext>
            </a:extLst>
          </p:cNvPr>
          <p:cNvSpPr/>
          <p:nvPr/>
        </p:nvSpPr>
        <p:spPr>
          <a:xfrm>
            <a:off x="3198172" y="3078294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7BFB999-60CB-4930-8A76-A9515678271F}"/>
              </a:ext>
            </a:extLst>
          </p:cNvPr>
          <p:cNvSpPr/>
          <p:nvPr/>
        </p:nvSpPr>
        <p:spPr>
          <a:xfrm>
            <a:off x="2697035" y="2825175"/>
            <a:ext cx="884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+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938C28E-A333-4B6E-8313-80A5BA6C5393}"/>
              </a:ext>
            </a:extLst>
          </p:cNvPr>
          <p:cNvSpPr/>
          <p:nvPr/>
        </p:nvSpPr>
        <p:spPr>
          <a:xfrm>
            <a:off x="3181694" y="2417620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23D6DAB-694F-4EEC-B6B0-4707E695323E}"/>
              </a:ext>
            </a:extLst>
          </p:cNvPr>
          <p:cNvCxnSpPr>
            <a:cxnSpLocks/>
          </p:cNvCxnSpPr>
          <p:nvPr/>
        </p:nvCxnSpPr>
        <p:spPr>
          <a:xfrm>
            <a:off x="2819400" y="3562350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3510661-4AF2-40D1-BF6A-0141F6BACAE1}"/>
              </a:ext>
            </a:extLst>
          </p:cNvPr>
          <p:cNvSpPr/>
          <p:nvPr/>
        </p:nvSpPr>
        <p:spPr>
          <a:xfrm>
            <a:off x="2843587" y="3739224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1E7F439E-FB15-430B-B390-3F80BEE446AB}"/>
              </a:ext>
            </a:extLst>
          </p:cNvPr>
          <p:cNvSpPr/>
          <p:nvPr/>
        </p:nvSpPr>
        <p:spPr>
          <a:xfrm>
            <a:off x="3181694" y="3734768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8FCEE04D-7BE6-4A72-B5D3-6F4295EA3440}"/>
              </a:ext>
            </a:extLst>
          </p:cNvPr>
          <p:cNvSpPr/>
          <p:nvPr/>
        </p:nvSpPr>
        <p:spPr>
          <a:xfrm>
            <a:off x="6159648" y="2403439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C44B74A0-8207-4D8B-95FB-9879E4534CA8}"/>
              </a:ext>
            </a:extLst>
          </p:cNvPr>
          <p:cNvSpPr/>
          <p:nvPr/>
        </p:nvSpPr>
        <p:spPr>
          <a:xfrm>
            <a:off x="6472264" y="3072240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969FDCE-0761-4999-9CB9-D0509755936C}"/>
              </a:ext>
            </a:extLst>
          </p:cNvPr>
          <p:cNvSpPr/>
          <p:nvPr/>
        </p:nvSpPr>
        <p:spPr>
          <a:xfrm>
            <a:off x="6008134" y="2458706"/>
            <a:ext cx="697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-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F5E035F-8280-4961-9499-DF4AB232A56A}"/>
              </a:ext>
            </a:extLst>
          </p:cNvPr>
          <p:cNvSpPr/>
          <p:nvPr/>
        </p:nvSpPr>
        <p:spPr>
          <a:xfrm>
            <a:off x="6486610" y="2398561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535B319F-767D-45E2-BC16-39393A2FC3B1}"/>
              </a:ext>
            </a:extLst>
          </p:cNvPr>
          <p:cNvCxnSpPr>
            <a:cxnSpLocks/>
          </p:cNvCxnSpPr>
          <p:nvPr/>
        </p:nvCxnSpPr>
        <p:spPr>
          <a:xfrm>
            <a:off x="6122150" y="3607421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66C7CDAA-0F3C-49E8-B6B2-156E632F9C09}"/>
              </a:ext>
            </a:extLst>
          </p:cNvPr>
          <p:cNvSpPr/>
          <p:nvPr/>
        </p:nvSpPr>
        <p:spPr>
          <a:xfrm>
            <a:off x="6167460" y="3727236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A4238861-1B3B-4370-A48B-416DE314342C}"/>
              </a:ext>
            </a:extLst>
          </p:cNvPr>
          <p:cNvSpPr/>
          <p:nvPr/>
        </p:nvSpPr>
        <p:spPr>
          <a:xfrm>
            <a:off x="6502053" y="3737713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9" grpId="0"/>
      <p:bldP spid="23" grpId="0"/>
      <p:bldP spid="24" grpId="0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52600" y="600983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65 + 3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51198" y="607786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68 - 3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37309" y="4381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ea typeface="Arial-Rounded" panose="020B0500000000000000" pitchFamily="34" charset="-93"/>
                <a:cs typeface="Arial-Rounded" panose="020B0500000000000000" pitchFamily="34" charset="-93"/>
              </a:rPr>
              <a:t>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4243009-EAA3-40DF-9DB8-F3CC86C32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3" y="1933857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8EC38EE-A020-4B95-BCF9-FA970A55472D}"/>
              </a:ext>
            </a:extLst>
          </p:cNvPr>
          <p:cNvSpPr/>
          <p:nvPr/>
        </p:nvSpPr>
        <p:spPr>
          <a:xfrm>
            <a:off x="775004" y="2221361"/>
            <a:ext cx="8147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BB03B8F-EE95-4204-8061-385EC819C62F}"/>
              </a:ext>
            </a:extLst>
          </p:cNvPr>
          <p:cNvSpPr/>
          <p:nvPr/>
        </p:nvSpPr>
        <p:spPr>
          <a:xfrm>
            <a:off x="2883935" y="2408707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4EDA247-FC5C-407B-B855-423C3D1F1E1E}"/>
              </a:ext>
            </a:extLst>
          </p:cNvPr>
          <p:cNvSpPr/>
          <p:nvPr/>
        </p:nvSpPr>
        <p:spPr>
          <a:xfrm>
            <a:off x="3188734" y="3078294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EBA1F7A-A792-4100-9FBC-2C14743FD2FC}"/>
              </a:ext>
            </a:extLst>
          </p:cNvPr>
          <p:cNvSpPr/>
          <p:nvPr/>
        </p:nvSpPr>
        <p:spPr>
          <a:xfrm>
            <a:off x="2687597" y="2825175"/>
            <a:ext cx="1198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+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776657B-1A53-4D5F-BD3F-EE7DA3735E35}"/>
              </a:ext>
            </a:extLst>
          </p:cNvPr>
          <p:cNvSpPr/>
          <p:nvPr/>
        </p:nvSpPr>
        <p:spPr>
          <a:xfrm>
            <a:off x="3172256" y="2417620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3B6568B-0F61-46B1-9D80-B928D01AB1F5}"/>
              </a:ext>
            </a:extLst>
          </p:cNvPr>
          <p:cNvCxnSpPr>
            <a:cxnSpLocks/>
          </p:cNvCxnSpPr>
          <p:nvPr/>
        </p:nvCxnSpPr>
        <p:spPr>
          <a:xfrm>
            <a:off x="2819400" y="3562350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584CA18-14B6-421F-A9AF-27671D7BA88A}"/>
              </a:ext>
            </a:extLst>
          </p:cNvPr>
          <p:cNvSpPr/>
          <p:nvPr/>
        </p:nvSpPr>
        <p:spPr>
          <a:xfrm>
            <a:off x="2834149" y="3739224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AE1E993-85D0-4DD5-B01F-6FEB8BA45446}"/>
              </a:ext>
            </a:extLst>
          </p:cNvPr>
          <p:cNvSpPr/>
          <p:nvPr/>
        </p:nvSpPr>
        <p:spPr>
          <a:xfrm>
            <a:off x="3172256" y="3734768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522C1E6-BC5A-41B0-A4A8-B8443B8D4551}"/>
              </a:ext>
            </a:extLst>
          </p:cNvPr>
          <p:cNvSpPr/>
          <p:nvPr/>
        </p:nvSpPr>
        <p:spPr>
          <a:xfrm>
            <a:off x="6159648" y="2403439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E29D440-48B5-44A9-A9CD-1DF1C9A19F86}"/>
              </a:ext>
            </a:extLst>
          </p:cNvPr>
          <p:cNvSpPr/>
          <p:nvPr/>
        </p:nvSpPr>
        <p:spPr>
          <a:xfrm>
            <a:off x="6472264" y="3072240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E571723-0A5E-4F33-930C-322835A23719}"/>
              </a:ext>
            </a:extLst>
          </p:cNvPr>
          <p:cNvSpPr/>
          <p:nvPr/>
        </p:nvSpPr>
        <p:spPr>
          <a:xfrm>
            <a:off x="6008134" y="2458706"/>
            <a:ext cx="697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-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1D806AE-4064-4D78-9ED3-71F19DFA7154}"/>
              </a:ext>
            </a:extLst>
          </p:cNvPr>
          <p:cNvSpPr/>
          <p:nvPr/>
        </p:nvSpPr>
        <p:spPr>
          <a:xfrm>
            <a:off x="6486610" y="2398561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B20E26A-9511-4556-B7EF-46352B890FD9}"/>
              </a:ext>
            </a:extLst>
          </p:cNvPr>
          <p:cNvCxnSpPr>
            <a:cxnSpLocks/>
          </p:cNvCxnSpPr>
          <p:nvPr/>
        </p:nvCxnSpPr>
        <p:spPr>
          <a:xfrm>
            <a:off x="6122150" y="3607421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47BF290-EC17-4564-9E40-F8D034273214}"/>
              </a:ext>
            </a:extLst>
          </p:cNvPr>
          <p:cNvSpPr/>
          <p:nvPr/>
        </p:nvSpPr>
        <p:spPr>
          <a:xfrm>
            <a:off x="6167460" y="3727236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B89B84A-0F75-4645-92D8-442A6E608117}"/>
              </a:ext>
            </a:extLst>
          </p:cNvPr>
          <p:cNvSpPr/>
          <p:nvPr/>
        </p:nvSpPr>
        <p:spPr>
          <a:xfrm>
            <a:off x="6502053" y="3737713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7400" y="537483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95 + 2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62600" y="550636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97 - 2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85800" y="4381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ea typeface="Arial-Rounded" panose="020B0500000000000000" pitchFamily="34" charset="-93"/>
                <a:cs typeface="Arial-Rounded" panose="020B0500000000000000" pitchFamily="34" charset="-93"/>
              </a:rPr>
              <a:t>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E8CF2A-F2B3-47CA-9312-2AB703E9A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3" y="1933857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F2E7988-148C-4709-BBC5-B308ADB2A283}"/>
              </a:ext>
            </a:extLst>
          </p:cNvPr>
          <p:cNvSpPr/>
          <p:nvPr/>
        </p:nvSpPr>
        <p:spPr>
          <a:xfrm>
            <a:off x="775004" y="2221361"/>
            <a:ext cx="8147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358BA5F-38A2-4321-BA24-3EAF9C12D880}"/>
              </a:ext>
            </a:extLst>
          </p:cNvPr>
          <p:cNvSpPr/>
          <p:nvPr/>
        </p:nvSpPr>
        <p:spPr>
          <a:xfrm>
            <a:off x="2883935" y="2408707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216DBC3-1607-4525-B7AD-F98C169DB22C}"/>
              </a:ext>
            </a:extLst>
          </p:cNvPr>
          <p:cNvSpPr/>
          <p:nvPr/>
        </p:nvSpPr>
        <p:spPr>
          <a:xfrm>
            <a:off x="3124200" y="3078294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C232C1B-B598-4088-86FB-4E0EB3FEDC7D}"/>
              </a:ext>
            </a:extLst>
          </p:cNvPr>
          <p:cNvSpPr/>
          <p:nvPr/>
        </p:nvSpPr>
        <p:spPr>
          <a:xfrm>
            <a:off x="2697035" y="2825175"/>
            <a:ext cx="960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+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4CA2F29-8201-41E2-B423-33631FC328E8}"/>
              </a:ext>
            </a:extLst>
          </p:cNvPr>
          <p:cNvSpPr/>
          <p:nvPr/>
        </p:nvSpPr>
        <p:spPr>
          <a:xfrm>
            <a:off x="3181694" y="2417620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63993CE8-34CF-420B-94F7-5789E4F2CE6C}"/>
              </a:ext>
            </a:extLst>
          </p:cNvPr>
          <p:cNvCxnSpPr>
            <a:cxnSpLocks/>
          </p:cNvCxnSpPr>
          <p:nvPr/>
        </p:nvCxnSpPr>
        <p:spPr>
          <a:xfrm>
            <a:off x="2819400" y="3562350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EF8ACAD-A5EE-4F2D-9317-511E7A2D17BD}"/>
              </a:ext>
            </a:extLst>
          </p:cNvPr>
          <p:cNvSpPr/>
          <p:nvPr/>
        </p:nvSpPr>
        <p:spPr>
          <a:xfrm>
            <a:off x="2843587" y="3739224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6064670-F0CE-4F46-97FA-4FA7FCB41099}"/>
              </a:ext>
            </a:extLst>
          </p:cNvPr>
          <p:cNvSpPr/>
          <p:nvPr/>
        </p:nvSpPr>
        <p:spPr>
          <a:xfrm>
            <a:off x="3181694" y="3734768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87EE09C-A415-4FC9-8AC2-B05D41A873D2}"/>
              </a:ext>
            </a:extLst>
          </p:cNvPr>
          <p:cNvSpPr/>
          <p:nvPr/>
        </p:nvSpPr>
        <p:spPr>
          <a:xfrm>
            <a:off x="6159648" y="2403439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0BC5651-34CA-4903-84B7-FB3E031A011E}"/>
              </a:ext>
            </a:extLst>
          </p:cNvPr>
          <p:cNvSpPr/>
          <p:nvPr/>
        </p:nvSpPr>
        <p:spPr>
          <a:xfrm>
            <a:off x="6472264" y="3072240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271110F-7E62-4D3E-BB66-4FDAC4F8C7A5}"/>
              </a:ext>
            </a:extLst>
          </p:cNvPr>
          <p:cNvSpPr/>
          <p:nvPr/>
        </p:nvSpPr>
        <p:spPr>
          <a:xfrm>
            <a:off x="6008134" y="2458706"/>
            <a:ext cx="697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-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B72DB3A-6CB4-4125-807A-9F0A41A1EA99}"/>
              </a:ext>
            </a:extLst>
          </p:cNvPr>
          <p:cNvSpPr/>
          <p:nvPr/>
        </p:nvSpPr>
        <p:spPr>
          <a:xfrm>
            <a:off x="6486610" y="2398561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976A1D6-513A-4648-A31D-99EA931D7AE3}"/>
              </a:ext>
            </a:extLst>
          </p:cNvPr>
          <p:cNvCxnSpPr>
            <a:cxnSpLocks/>
          </p:cNvCxnSpPr>
          <p:nvPr/>
        </p:nvCxnSpPr>
        <p:spPr>
          <a:xfrm>
            <a:off x="6122150" y="3607421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B592284-7DFB-4A1F-ACA8-3935AC20CE9A}"/>
              </a:ext>
            </a:extLst>
          </p:cNvPr>
          <p:cNvSpPr/>
          <p:nvPr/>
        </p:nvSpPr>
        <p:spPr>
          <a:xfrm>
            <a:off x="6167460" y="3727236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23EBBC5-EF73-486D-8826-C62D12BD0884}"/>
              </a:ext>
            </a:extLst>
          </p:cNvPr>
          <p:cNvSpPr/>
          <p:nvPr/>
        </p:nvSpPr>
        <p:spPr>
          <a:xfrm>
            <a:off x="6502053" y="3737713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3"/>
          <a:stretch/>
        </p:blipFill>
        <p:spPr>
          <a:xfrm>
            <a:off x="898801" y="94824"/>
            <a:ext cx="7487017" cy="5048676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80914" y="1962150"/>
            <a:ext cx="1987969" cy="51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0" y="2509983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16480" y="2513721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774736" y="3090154"/>
            <a:ext cx="346715" cy="40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14600" y="2647950"/>
            <a:ext cx="349187" cy="69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71600" y="2800350"/>
            <a:ext cx="349187" cy="98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371600" y="287342"/>
            <a:ext cx="858317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wgày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wăm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516416" y="843353"/>
            <a:ext cx="198796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TǨn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107465" y="1428750"/>
            <a:ext cx="6874735" cy="6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516536" y="3562350"/>
            <a:ext cx="5408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662649" y="2509983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2955129" y="2513721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913385" y="3090154"/>
            <a:ext cx="346715" cy="40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3680314" y="2767234"/>
            <a:ext cx="349187" cy="98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655185" y="3562350"/>
            <a:ext cx="5408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3799947" y="2509983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4092427" y="2513721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050683" y="3090154"/>
            <a:ext cx="346715" cy="40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792483" y="3562350"/>
            <a:ext cx="5408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6107812" y="2532743"/>
            <a:ext cx="349187" cy="44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6356413" y="2527328"/>
            <a:ext cx="349187" cy="44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6357648" y="3084545"/>
            <a:ext cx="346715" cy="39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5955412" y="2803690"/>
            <a:ext cx="349187" cy="9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056469" y="3575957"/>
            <a:ext cx="5408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4953879" y="251888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5246359" y="252262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5239368" y="3090010"/>
            <a:ext cx="346715" cy="40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4946415" y="3571253"/>
            <a:ext cx="5408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7225330" y="2518886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7517810" y="252262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7519045" y="3083180"/>
            <a:ext cx="346715" cy="40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7217866" y="3571253"/>
            <a:ext cx="5408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7097595" y="2667880"/>
            <a:ext cx="349187" cy="69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4798885" y="2659740"/>
            <a:ext cx="349187" cy="69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1524000" y="3630085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1816480" y="3633823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2669641" y="3639721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2962121" y="3643459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3824060" y="3639721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4116540" y="3643459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 Box 2"/>
          <p:cNvSpPr txBox="1">
            <a:spLocks noChangeArrowheads="1"/>
          </p:cNvSpPr>
          <p:nvPr/>
        </p:nvSpPr>
        <p:spPr bwMode="auto">
          <a:xfrm>
            <a:off x="4933028" y="3617233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 Box 2"/>
          <p:cNvSpPr txBox="1">
            <a:spLocks noChangeArrowheads="1"/>
          </p:cNvSpPr>
          <p:nvPr/>
        </p:nvSpPr>
        <p:spPr bwMode="auto">
          <a:xfrm>
            <a:off x="5225508" y="3620971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6099158" y="3640254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6391638" y="3643992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7217870" y="3630085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7510350" y="3633823"/>
            <a:ext cx="349187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40"/>
              </a:spcAft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7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5058380" y="16235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8061" y="16235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89953" y="201930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14400" y="19640"/>
            <a:ext cx="9601200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dirty="0" err="1"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000" dirty="0"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52532" y="1087061"/>
            <a:ext cx="1105447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ea typeface="Arial-Rounded" panose="020B0500000000000000" pitchFamily="34" charset="-93"/>
                <a:cs typeface="Arial-Rounded" panose="020B0500000000000000" pitchFamily="34" charset="-93"/>
              </a:rPr>
              <a:t>a)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76371" y="1040442"/>
            <a:ext cx="1166184" cy="1166184"/>
          </a:xfrm>
          <a:prstGeom prst="roundRect">
            <a:avLst/>
          </a:prstGeom>
          <a:solidFill>
            <a:srgbClr val="FFD757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59</a:t>
            </a:r>
          </a:p>
        </p:txBody>
      </p:sp>
      <p:sp>
        <p:nvSpPr>
          <p:cNvPr id="16" name="Oval 15"/>
          <p:cNvSpPr/>
          <p:nvPr/>
        </p:nvSpPr>
        <p:spPr>
          <a:xfrm>
            <a:off x="3866823" y="1015001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sp>
        <p:nvSpPr>
          <p:cNvPr id="2" name="8-Point Star 1"/>
          <p:cNvSpPr/>
          <p:nvPr/>
        </p:nvSpPr>
        <p:spPr>
          <a:xfrm>
            <a:off x="6333167" y="903917"/>
            <a:ext cx="1439233" cy="1439233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51123" y="36809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90804" y="36809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4"/>
          <p:cNvSpPr txBox="1">
            <a:spLocks/>
          </p:cNvSpPr>
          <p:nvPr/>
        </p:nvSpPr>
        <p:spPr>
          <a:xfrm>
            <a:off x="745275" y="3144461"/>
            <a:ext cx="1105447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ea typeface="Arial-Rounded" panose="020B0500000000000000" pitchFamily="34" charset="-93"/>
                <a:cs typeface="Arial-Rounded" panose="020B0500000000000000" pitchFamily="34" charset="-93"/>
              </a:rPr>
              <a:t>b)</a:t>
            </a:r>
          </a:p>
        </p:txBody>
      </p:sp>
      <p:sp>
        <p:nvSpPr>
          <p:cNvPr id="21" name="8-Point Star 20"/>
          <p:cNvSpPr/>
          <p:nvPr/>
        </p:nvSpPr>
        <p:spPr>
          <a:xfrm>
            <a:off x="6325910" y="2961317"/>
            <a:ext cx="1439233" cy="1439233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59566" y="3058461"/>
            <a:ext cx="1166184" cy="1166184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2199" y="3032221"/>
            <a:ext cx="1573401" cy="1292129"/>
            <a:chOff x="1322199" y="2946496"/>
            <a:chExt cx="1573401" cy="1292129"/>
          </a:xfrm>
        </p:grpSpPr>
        <p:sp>
          <p:nvSpPr>
            <p:cNvPr id="8" name="Flowchart: Extract 7"/>
            <p:cNvSpPr/>
            <p:nvPr/>
          </p:nvSpPr>
          <p:spPr>
            <a:xfrm>
              <a:off x="1322199" y="2946496"/>
              <a:ext cx="1573401" cy="1121615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" fmla="*/ 0 w 10000"/>
                <a:gd name="connsiteY0" fmla="*/ 6318 h 6318"/>
                <a:gd name="connsiteX1" fmla="*/ 5060 w 10000"/>
                <a:gd name="connsiteY1" fmla="*/ 0 h 6318"/>
                <a:gd name="connsiteX2" fmla="*/ 10000 w 10000"/>
                <a:gd name="connsiteY2" fmla="*/ 6318 h 6318"/>
                <a:gd name="connsiteX3" fmla="*/ 0 w 10000"/>
                <a:gd name="connsiteY3" fmla="*/ 6318 h 6318"/>
                <a:gd name="connsiteX0" fmla="*/ 0 w 10000"/>
                <a:gd name="connsiteY0" fmla="*/ 11283 h 11283"/>
                <a:gd name="connsiteX1" fmla="*/ 5207 w 10000"/>
                <a:gd name="connsiteY1" fmla="*/ 0 h 11283"/>
                <a:gd name="connsiteX2" fmla="*/ 10000 w 10000"/>
                <a:gd name="connsiteY2" fmla="*/ 11283 h 11283"/>
                <a:gd name="connsiteX3" fmla="*/ 0 w 10000"/>
                <a:gd name="connsiteY3" fmla="*/ 11283 h 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283">
                  <a:moveTo>
                    <a:pt x="0" y="11283"/>
                  </a:moveTo>
                  <a:lnTo>
                    <a:pt x="5207" y="0"/>
                  </a:lnTo>
                  <a:lnTo>
                    <a:pt x="10000" y="11283"/>
                  </a:lnTo>
                  <a:lnTo>
                    <a:pt x="0" y="11283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rgbClr val="FFC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 sz="4800" b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524000" y="3072441"/>
              <a:ext cx="1166184" cy="11661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r>
                <a:rPr lang="en-US" sz="4400" b="1">
                  <a:solidFill>
                    <a:srgbClr val="0070C0"/>
                  </a:solidFill>
                  <a:latin typeface="+mj-lt"/>
                  <a:ea typeface="Arial-Rounded" panose="020B0500000000000000" pitchFamily="34" charset="-93"/>
                  <a:cs typeface="Arial-Rounded" panose="020B0500000000000000" pitchFamily="34" charset="-93"/>
                </a:rPr>
                <a:t>43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696975" y="1001644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- 2</a:t>
            </a:r>
          </a:p>
        </p:txBody>
      </p:sp>
      <p:sp>
        <p:nvSpPr>
          <p:cNvPr id="26" name="Oval 25"/>
          <p:cNvSpPr/>
          <p:nvPr/>
        </p:nvSpPr>
        <p:spPr>
          <a:xfrm>
            <a:off x="3866823" y="1015001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57</a:t>
            </a:r>
          </a:p>
        </p:txBody>
      </p:sp>
      <p:sp>
        <p:nvSpPr>
          <p:cNvPr id="27" name="8-Point Star 26"/>
          <p:cNvSpPr/>
          <p:nvPr/>
        </p:nvSpPr>
        <p:spPr>
          <a:xfrm>
            <a:off x="6324600" y="895350"/>
            <a:ext cx="1439233" cy="1439233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53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096480" y="1001644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- 4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98061" y="3037365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+ 5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131908" y="3048936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- 7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859566" y="3066056"/>
            <a:ext cx="1166184" cy="1166184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48</a:t>
            </a:r>
          </a:p>
        </p:txBody>
      </p:sp>
      <p:sp>
        <p:nvSpPr>
          <p:cNvPr id="32" name="8-Point Star 31"/>
          <p:cNvSpPr/>
          <p:nvPr/>
        </p:nvSpPr>
        <p:spPr>
          <a:xfrm>
            <a:off x="6333167" y="2961317"/>
            <a:ext cx="1439233" cy="1439233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100" y="50002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33400" y="-117955"/>
            <a:ext cx="8747760" cy="963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ea typeface="Arial-Rounded" panose="020B0500000000000000" pitchFamily="34" charset="-93"/>
                <a:cs typeface="Arial-Rounded" panose="020B0500000000000000" pitchFamily="34" charset="-93"/>
              </a:rPr>
              <a:t>Diều nào ghi phép tính có kết quả lớn hơn 55?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" y="742949"/>
            <a:ext cx="8001000" cy="428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133600" y="858667"/>
            <a:ext cx="1295400" cy="917448"/>
          </a:xfrm>
          <a:prstGeom prst="cloudCallout">
            <a:avLst>
              <a:gd name="adj1" fmla="val -57010"/>
              <a:gd name="adj2" fmla="val 18899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57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525491" y="2869473"/>
            <a:ext cx="1295400" cy="917448"/>
          </a:xfrm>
          <a:prstGeom prst="cloudCallout">
            <a:avLst>
              <a:gd name="adj1" fmla="val -173518"/>
              <a:gd name="adj2" fmla="val 52290"/>
            </a:avLst>
          </a:prstGeom>
          <a:solidFill>
            <a:srgbClr val="EF008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55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7110204" y="1419876"/>
            <a:ext cx="1295400" cy="917448"/>
          </a:xfrm>
          <a:prstGeom prst="cloudCallout">
            <a:avLst>
              <a:gd name="adj1" fmla="val -298246"/>
              <a:gd name="adj2" fmla="val 17626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50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6019800" y="549754"/>
            <a:ext cx="1295400" cy="917448"/>
          </a:xfrm>
          <a:prstGeom prst="cloudCallout">
            <a:avLst>
              <a:gd name="adj1" fmla="val -235679"/>
              <a:gd name="adj2" fmla="val 200044"/>
            </a:avLst>
          </a:prstGeom>
          <a:solidFill>
            <a:srgbClr val="95D15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280</Words>
  <Application>Microsoft Office PowerPoint</Application>
  <PresentationFormat>On-screen Show (16:9)</PresentationFormat>
  <Paragraphs>153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Microsoft YaHei</vt:lpstr>
      <vt:lpstr>宋体</vt:lpstr>
      <vt:lpstr>Arabia</vt:lpstr>
      <vt:lpstr>Arial</vt:lpstr>
      <vt:lpstr>Arial-Rounded</vt:lpstr>
      <vt:lpstr>Calibri</vt:lpstr>
      <vt:lpstr>Calibri Light</vt:lpstr>
      <vt:lpstr>HP001 4 hàng</vt:lpstr>
      <vt:lpstr>Times New Roman</vt:lpstr>
      <vt:lpstr>UVN Banh Mi</vt:lpstr>
      <vt:lpstr>字魂20号-石头体</vt:lpstr>
      <vt:lpstr>等线</vt:lpstr>
      <vt:lpstr>Office Theme</vt:lpstr>
      <vt:lpstr>1_Office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Microsoft account</cp:lastModifiedBy>
  <cp:revision>346</cp:revision>
  <dcterms:created xsi:type="dcterms:W3CDTF">2021-01-09T02:19:28Z</dcterms:created>
  <dcterms:modified xsi:type="dcterms:W3CDTF">2023-03-19T02:33:30Z</dcterms:modified>
</cp:coreProperties>
</file>