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87" r:id="rId3"/>
    <p:sldId id="294" r:id="rId4"/>
    <p:sldId id="378" r:id="rId5"/>
    <p:sldId id="388" r:id="rId6"/>
    <p:sldId id="379" r:id="rId7"/>
    <p:sldId id="380" r:id="rId8"/>
    <p:sldId id="381" r:id="rId9"/>
    <p:sldId id="3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66"/>
    <a:srgbClr val="FFFF99"/>
    <a:srgbClr val="99CCFF"/>
    <a:srgbClr val="FF99FF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4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0AD009-7746-4F8D-A237-7ECEAD04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346B5D-82E9-4876-A157-1D537535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14B560-6BCC-4DF8-8A81-D6370615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234462"/>
            <a:ext cx="11281283" cy="6209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396D6D-B63E-4478-AFC9-05A66A09EBF0}"/>
              </a:ext>
            </a:extLst>
          </p:cNvPr>
          <p:cNvSpPr/>
          <p:nvPr/>
        </p:nvSpPr>
        <p:spPr>
          <a:xfrm>
            <a:off x="2227385" y="4396154"/>
            <a:ext cx="2110153" cy="726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S/ 54</a:t>
            </a:r>
          </a:p>
        </p:txBody>
      </p:sp>
    </p:spTree>
    <p:extLst>
      <p:ext uri="{BB962C8B-B14F-4D97-AF65-F5344CB8AC3E}">
        <p14:creationId xmlns:p14="http://schemas.microsoft.com/office/powerpoint/2010/main" val="17583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C87FF3-4F3F-45EE-91A8-A765C1D9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294" y="567474"/>
            <a:ext cx="12309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</a:rPr>
              <a:t> 31: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trừ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B518381E-42BF-4F04-9454-347CD356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30" y="2137134"/>
            <a:ext cx="4466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(</a:t>
            </a:r>
            <a:r>
              <a:rPr lang="en-US" altLang="en-US" sz="3600" b="1" dirty="0" err="1"/>
              <a:t>Tiết</a:t>
            </a:r>
            <a:r>
              <a:rPr lang="en-US" altLang="en-US" sz="3600" b="1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9457" y="326316"/>
            <a:ext cx="8811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3874" y="1241421"/>
            <a:ext cx="2830855" cy="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6136" y="1949834"/>
            <a:ext cx="4945892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71381" y="2017892"/>
            <a:ext cx="2937967" cy="680936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7913" y="2942126"/>
            <a:ext cx="11358740" cy="1497632"/>
            <a:chOff x="388021" y="3310892"/>
            <a:chExt cx="11358740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8941489" y="4214700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18 – 3 = 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662225" y="38107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17913" y="4703330"/>
            <a:ext cx="11358740" cy="1546598"/>
            <a:chOff x="296477" y="5086256"/>
            <a:chExt cx="11358740" cy="1546598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296477" y="508625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16 – 4 = 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8849945" y="5738388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753768" y="5341794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858026" y="554651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91749" y="550389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933797" y="5494165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88144" y="5570610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74772" y="374977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748223" y="3736868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92724" y="3694335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294270" y="201805"/>
            <a:ext cx="9617922" cy="648559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6964" y="261836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927874" y="452448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l-GR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57416" y="118961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38295" y="1926780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6924" y="2935023"/>
            <a:ext cx="3569339" cy="856136"/>
            <a:chOff x="1856924" y="2935023"/>
            <a:chExt cx="3569339" cy="856136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35   2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567662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6108" y="3648172"/>
            <a:ext cx="3569339" cy="856136"/>
            <a:chOff x="1856924" y="2935023"/>
            <a:chExt cx="3569339" cy="856136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   </a:t>
              </a:r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6108" y="4346092"/>
            <a:ext cx="3569339" cy="856136"/>
            <a:chOff x="1856924" y="2935023"/>
            <a:chExt cx="3569339" cy="856136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 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9623" y="2920623"/>
            <a:ext cx="3270045" cy="856136"/>
            <a:chOff x="1803271" y="2935023"/>
            <a:chExt cx="3270045" cy="856136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</a:t>
              </a: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96963" y="3334291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59175" y="3618320"/>
            <a:ext cx="3270045" cy="856136"/>
            <a:chOff x="1803271" y="2935023"/>
            <a:chExt cx="3270045" cy="856136"/>
          </a:xfrm>
        </p:grpSpPr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67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395685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5522" y="4353922"/>
            <a:ext cx="3270045" cy="856136"/>
            <a:chOff x="1803271" y="2935023"/>
            <a:chExt cx="3270045" cy="856136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89</a:t>
              </a: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5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646331"/>
            <a:chOff x="333883" y="380941"/>
            <a:chExt cx="323931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6556" y="380941"/>
              <a:ext cx="1210588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36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4" y="1788195"/>
            <a:ext cx="3583024" cy="4583422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495" y="352023"/>
            <a:ext cx="1043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166340" y="1279614"/>
            <a:ext cx="9270953" cy="54389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45584" y="2619353"/>
            <a:ext cx="2169268" cy="150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71525" y="4127141"/>
            <a:ext cx="2169268" cy="150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871525" y="2619353"/>
            <a:ext cx="2169268" cy="304475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388442" y="1199132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580333" y="2813341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06274" y="4556508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01763" y="1279614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21736" y="2972422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01763" y="4556508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190" y="65771"/>
            <a:ext cx="1186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446852" y="2585062"/>
            <a:ext cx="11187130" cy="4272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1B98D81-7A42-4196-B1F3-427781969B19}"/>
              </a:ext>
            </a:extLst>
          </p:cNvPr>
          <p:cNvCxnSpPr>
            <a:cxnSpLocks/>
          </p:cNvCxnSpPr>
          <p:nvPr/>
        </p:nvCxnSpPr>
        <p:spPr>
          <a:xfrm>
            <a:off x="2528469" y="652727"/>
            <a:ext cx="3572080" cy="2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D4BBE81-E0EF-4059-BF83-95D59A5D7B67}"/>
              </a:ext>
            </a:extLst>
          </p:cNvPr>
          <p:cNvCxnSpPr>
            <a:cxnSpLocks/>
          </p:cNvCxnSpPr>
          <p:nvPr/>
        </p:nvCxnSpPr>
        <p:spPr>
          <a:xfrm>
            <a:off x="9380212" y="652727"/>
            <a:ext cx="2479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A072C77-8D5F-458C-98A4-CCB173AC93D9}"/>
              </a:ext>
            </a:extLst>
          </p:cNvPr>
          <p:cNvCxnSpPr>
            <a:cxnSpLocks/>
          </p:cNvCxnSpPr>
          <p:nvPr/>
        </p:nvCxnSpPr>
        <p:spPr>
          <a:xfrm>
            <a:off x="3439236" y="1266100"/>
            <a:ext cx="4734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52EE6ECF-3923-4302-8940-60DAE15982A9}"/>
              </a:ext>
            </a:extLst>
          </p:cNvPr>
          <p:cNvCxnSpPr>
            <a:cxnSpLocks/>
          </p:cNvCxnSpPr>
          <p:nvPr/>
        </p:nvCxnSpPr>
        <p:spPr>
          <a:xfrm>
            <a:off x="286463" y="1266100"/>
            <a:ext cx="207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528469" y="2259983"/>
            <a:ext cx="4496756" cy="888832"/>
            <a:chOff x="4150466" y="2005594"/>
            <a:chExt cx="3307417" cy="558525"/>
          </a:xfrm>
        </p:grpSpPr>
        <p:sp>
          <p:nvSpPr>
            <p:cNvPr id="44" name="Rounded Rectangle 4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149510" y="200559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</a:rPr>
                <a:t>=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39179" y="2278629"/>
            <a:ext cx="4475335" cy="87018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FF0000"/>
                  </a:solidFill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FF0000"/>
                  </a:solidFill>
                </a:rPr>
                <a:t>=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277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AvantGarde Md BT</vt:lpstr>
      <vt:lpstr>Calibri</vt:lpstr>
      <vt:lpstr>Calibri Light</vt:lpstr>
      <vt:lpstr>HP001 4 hàng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109</cp:revision>
  <dcterms:created xsi:type="dcterms:W3CDTF">2020-08-16T02:02:21Z</dcterms:created>
  <dcterms:modified xsi:type="dcterms:W3CDTF">2023-03-19T06:00:32Z</dcterms:modified>
</cp:coreProperties>
</file>