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1" r:id="rId3"/>
    <p:sldId id="383" r:id="rId4"/>
    <p:sldId id="378" r:id="rId5"/>
    <p:sldId id="377" r:id="rId6"/>
    <p:sldId id="384" r:id="rId7"/>
    <p:sldId id="302" r:id="rId8"/>
    <p:sldId id="365" r:id="rId9"/>
    <p:sldId id="356" r:id="rId10"/>
    <p:sldId id="366" r:id="rId11"/>
    <p:sldId id="382" r:id="rId12"/>
    <p:sldId id="367" r:id="rId13"/>
    <p:sldId id="368" r:id="rId14"/>
    <p:sldId id="3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5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9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7" y="1198563"/>
            <a:ext cx="8650287" cy="36933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48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48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4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0254" y="397140"/>
            <a:ext cx="7154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80741" y="1501811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11012" y="1501811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41283" y="1501811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71555" y="1501811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8049" y="2642485"/>
            <a:ext cx="10453010" cy="2015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16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1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1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1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1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2873" y="5015940"/>
            <a:ext cx="8770600" cy="140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416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1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1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7488" lvl="1">
              <a:lnSpc>
                <a:spcPct val="110000"/>
              </a:lnSpc>
            </a:pP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33" grpId="0" animBg="1"/>
      <p:bldP spid="35" grpId="0" animBg="1"/>
      <p:bldP spid="36" grpId="0" animBg="1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1294270" y="201805"/>
            <a:ext cx="9617922" cy="6485597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186964" y="3342795"/>
            <a:ext cx="198796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err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93051" y="405494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409936" y="4767095"/>
            <a:ext cx="515938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511392" y="4062876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953443" y="432462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950977" y="403760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957416" y="4767095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4107606" y="533354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3428477" y="4289601"/>
            <a:ext cx="349187" cy="69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4898919" y="4268108"/>
            <a:ext cx="349187" cy="9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5432066" y="405097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5057631" y="4050336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432067" y="476709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1927874" y="452448"/>
            <a:ext cx="858317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el-GR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3957416" y="1189614"/>
            <a:ext cx="198796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2469304" y="1934863"/>
            <a:ext cx="6874735" cy="6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PǗ˛</a:t>
            </a:r>
            <a:r>
              <a:rPr lang="lt-LT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trừ</a:t>
            </a:r>
            <a:r>
              <a:rPr lang="lt-LT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 có hai </a:t>
            </a:r>
            <a:r>
              <a:rPr lang="el-GR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lt-LT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số </a:t>
            </a:r>
            <a:r>
              <a:rPr lang="lt-LT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941506" y="2645335"/>
            <a:ext cx="9019936" cy="6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568905" y="404843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6895408" y="404687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924748" y="476709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477592" y="5471314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180948" y="5471314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3990539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605720" y="5475151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5416309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5087454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6858423" y="5478620"/>
            <a:ext cx="457171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6568905" y="5478620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625012" y="4029894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08035" y="5392323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23610" y="5392323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6362261" y="4229230"/>
            <a:ext cx="349187" cy="9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974852" y="5391866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464856" y="5422729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8049994" y="404687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8308548" y="4758646"/>
            <a:ext cx="515938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8410004" y="405442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7852055" y="4316178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376204" y="5462865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8010677" y="5491750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7906647" y="5383874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9481093" y="405803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9753455" y="4758646"/>
            <a:ext cx="515938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9854911" y="405442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9296962" y="4316178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9817976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471555" y="5476580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351554" y="5383874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7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6" grpId="0"/>
      <p:bldP spid="60" grpId="0"/>
      <p:bldP spid="61" grpId="0"/>
      <p:bldP spid="64" grpId="0"/>
      <p:bldP spid="65" grpId="0"/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8196" y="172065"/>
            <a:ext cx="7154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298196" y="1178560"/>
            <a:ext cx="11070844" cy="513515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6" y="2425363"/>
            <a:ext cx="3460932" cy="13207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29760" y="2499360"/>
            <a:ext cx="3620588" cy="261112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4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8" y="856604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29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24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9108" b="8227"/>
          <a:stretch/>
        </p:blipFill>
        <p:spPr>
          <a:xfrm>
            <a:off x="2378422" y="3050094"/>
            <a:ext cx="7297842" cy="36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21288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71621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49698" y="1722438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7377" y="2877064"/>
            <a:ext cx="8650287" cy="101566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60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r>
              <a:rPr lang="en-US" sz="60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8820934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435910"/>
            <a:ext cx="5115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2929" y="296597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58768" y="3897787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1842513" y="336210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057898" y="835609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951630" y="4658953"/>
            <a:ext cx="1201760" cy="698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2226307" y="4675624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2564110" y="466594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094698" y="2905577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71057" y="3829510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6654282" y="3301711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755642" y="4598558"/>
            <a:ext cx="1209517" cy="39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052974" y="4592424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402975" y="45924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81663" y="2289869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386991" y="2317549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057898" y="835609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95785" y="1613779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212729" y="2153348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  <a:r>
              <a:rPr lang="en-US" sz="4000" dirty="0" smtClean="0"/>
              <a:t>0 + 50 = 80  </a:t>
            </a:r>
          </a:p>
          <a:p>
            <a:pPr algn="ctr"/>
            <a:r>
              <a:rPr lang="en-US" sz="4000" dirty="0" smtClean="0"/>
              <a:t>20 + 50 = 70</a:t>
            </a:r>
          </a:p>
          <a:p>
            <a:pPr algn="ctr"/>
            <a:r>
              <a:rPr lang="en-US" sz="4000" dirty="0" smtClean="0"/>
              <a:t>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02471" y="2545632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612046" y="317246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612046" y="3792527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35" y="-1731"/>
            <a:ext cx="3376749" cy="923744"/>
          </a:xfrm>
        </p:spPr>
        <p:txBody>
          <a:bodyPr>
            <a:noAutofit/>
          </a:bodyPr>
          <a:lstStyle/>
          <a:p>
            <a:pPr algn="ctr"/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1848" y="1409702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127523" y="2783132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143329" y="3347184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13951"/>
              </p:ext>
            </p:extLst>
          </p:nvPr>
        </p:nvGraphicFramePr>
        <p:xfrm>
          <a:off x="5537100" y="2189382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470987" y="3363402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924763" y="3071014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842542" y="3071014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830137" y="3887464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870024" y="4614394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821427" y="463109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842124" y="3096846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7956645" y="3899128"/>
            <a:ext cx="822367" cy="67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8138967" y="3917592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380905" y="3917592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60691" y="3943492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60691" y="2857178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745867" y="4633228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561441" y="46203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8" y="1789357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41" y="1798347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37" y="1798347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60" y="1795068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45" y="1765363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9" y="3210164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41" y="3209469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79589" y="3240896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4113923" y="3565957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779863" y="3595259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29914" y="3588671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874629" y="3591484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167206" y="3613911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560847" y="2205406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51724" y="1485007"/>
            <a:ext cx="4122951" cy="4028690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r>
              <a:rPr lang="vi-VN" altLang="en-US" dirty="0" smtClean="0"/>
              <a:t>          </a:t>
            </a:r>
            <a:r>
              <a:rPr lang="vi-VN" altLang="en-US" dirty="0" smtClean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18343" y="2854774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34149" y="3418826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86414"/>
              </p:ext>
            </p:extLst>
          </p:nvPr>
        </p:nvGraphicFramePr>
        <p:xfrm>
          <a:off x="5325645" y="2016322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336314" y="3137092"/>
            <a:ext cx="4219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722520" y="290011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640299" y="2900112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627894" y="371656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667781" y="444349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619184" y="4460190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27709" y="3185122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727709" y="3970770"/>
            <a:ext cx="8421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9787" y="3989234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71725" y="3989234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27485" y="3970770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15818" y="2825250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566459" y="4476670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7402" y="4415951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465960" y="2037338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785168" y="2035041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720817" y="3483751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3203075" y="2034504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358604" y="2034504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855298" y="3556929"/>
            <a:ext cx="325423" cy="36235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532750" y="3544176"/>
            <a:ext cx="320367" cy="3695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2219516" y="3498743"/>
            <a:ext cx="237667" cy="39156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778531" y="3503863"/>
            <a:ext cx="338496" cy="3813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="" xmlns:a16="http://schemas.microsoft.com/office/drawing/2014/main" id="{0DF3D619-D326-4FBF-ACC8-361132122CD5}"/>
              </a:ext>
            </a:extLst>
          </p:cNvPr>
          <p:cNvSpPr txBox="1">
            <a:spLocks/>
          </p:cNvSpPr>
          <p:nvPr/>
        </p:nvSpPr>
        <p:spPr>
          <a:xfrm>
            <a:off x="-7935" y="-1731"/>
            <a:ext cx="3376749" cy="92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01947" y="1377915"/>
            <a:ext cx="3721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1.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Tính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67057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1947" y="285715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19367" y="28168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084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189127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189624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125001" y="27689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51111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666271" y="28132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593138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851006" y="28132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9935166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382</Words>
  <Application>Microsoft Office PowerPoint</Application>
  <PresentationFormat>Widescreen</PresentationFormat>
  <Paragraphs>187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.VnAvant</vt:lpstr>
      <vt:lpstr>Aachen</vt:lpstr>
      <vt:lpstr>Arial</vt:lpstr>
      <vt:lpstr>Calibri</vt:lpstr>
      <vt:lpstr>Calibri Light</vt:lpstr>
      <vt:lpstr>HP001 4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117</cp:revision>
  <dcterms:created xsi:type="dcterms:W3CDTF">2020-08-16T02:02:21Z</dcterms:created>
  <dcterms:modified xsi:type="dcterms:W3CDTF">2023-03-19T05:50:24Z</dcterms:modified>
</cp:coreProperties>
</file>