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8" r:id="rId3"/>
    <p:sldId id="281" r:id="rId4"/>
    <p:sldId id="282" r:id="rId5"/>
    <p:sldId id="283" r:id="rId6"/>
    <p:sldId id="284" r:id="rId7"/>
    <p:sldId id="288" r:id="rId8"/>
  </p:sldIdLst>
  <p:sldSz cx="9144000" cy="5143500" type="screen16x9"/>
  <p:notesSz cx="6858000" cy="9144000"/>
  <p:custDataLst>
    <p:tags r:id="rId10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7713042B-E3DF-4886-961E-1A57990D5C02}">
          <p14:sldIdLst>
            <p14:sldId id="256"/>
          </p14:sldIdLst>
        </p14:section>
        <p14:section name="Tiết 1" id="{29C178FB-5098-4551-BE1B-302196ADB65A}">
          <p14:sldIdLst>
            <p14:sldId id="258"/>
            <p14:sldId id="281"/>
            <p14:sldId id="282"/>
            <p14:sldId id="283"/>
            <p14:sldId id="284"/>
          </p14:sldIdLst>
        </p14:section>
        <p14:section name="Tiết 2" id="{9F60823D-ED45-406B-A127-289E07A3A261}">
          <p14:sldIdLst>
            <p14:sldId id="28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0AB00"/>
    <a:srgbClr val="1F88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71" autoAdjust="0"/>
    <p:restoredTop sz="86885" autoAdjust="0"/>
  </p:normalViewPr>
  <p:slideViewPr>
    <p:cSldViewPr snapToGrid="0">
      <p:cViewPr varScale="1">
        <p:scale>
          <a:sx n="79" d="100"/>
          <a:sy n="79" d="100"/>
        </p:scale>
        <p:origin x="534" y="6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772" y="5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F75ED-520F-4A5B-AA15-EE2905656148}" type="datetimeFigureOut">
              <a:rPr lang="vi-VN" smtClean="0"/>
              <a:pPr/>
              <a:t>07/04/2023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17111-0E80-4DBD-8E49-1DE28FD8D9F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389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593877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7765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85445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4652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2023/4/7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2023/4/7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361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2023/4/7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0891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6" y="265515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6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89" y="363037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0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2023/4/7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11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2023/4/7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41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2023/4/7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1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2023/4/7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79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2023/4/7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6823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2023/4/7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799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2023/4/7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37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300F3-8A30-4964-9FF2-12F2700C5305}" type="datetimeFigureOut">
              <a:rPr lang="zh-CN" altLang="en-US" smtClean="0"/>
              <a:pPr/>
              <a:t>2023/4/7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38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77" y="2268071"/>
            <a:ext cx="9124845" cy="238738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103911" y="310388"/>
            <a:ext cx="70431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35: </a:t>
            </a:r>
          </a:p>
          <a:p>
            <a:pPr algn="ctr"/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CÁC NGÀY TRONG TUẦN</a:t>
            </a:r>
            <a:endParaRPr lang="zh-CN" altLang="en-US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纯音乐 - 纯净小清新 - 钢琴版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5204883" y="-13101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61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390900" y="1263921"/>
            <a:ext cx="2635827" cy="1307829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3"/>
              <a:ext cx="275745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  <a:endParaRPr lang="zh-CN" alt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78226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204535" y="84950"/>
            <a:ext cx="2195763" cy="8896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8756" y="1569020"/>
            <a:ext cx="302594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9158" y="171711"/>
            <a:ext cx="5250548" cy="497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8645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0" y="140587"/>
            <a:ext cx="1784251" cy="7561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50" y="1060835"/>
            <a:ext cx="8573304" cy="393042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-199623" y="4365542"/>
            <a:ext cx="9172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1450" y="3989311"/>
            <a:ext cx="8573304" cy="8378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342900" indent="-342900">
              <a:buAutoNum type="alphaLcParenR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171450" y="4454541"/>
            <a:ext cx="8573304" cy="36325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2246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0" y="104494"/>
            <a:ext cx="1740645" cy="73771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316" y="1085850"/>
            <a:ext cx="8949720" cy="3245518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812330" y="3681931"/>
            <a:ext cx="1340285" cy="53861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sz="2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420123" y="3681930"/>
            <a:ext cx="1340285" cy="53861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sz="2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12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8"/>
            <a:ext cx="1627092" cy="68959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899" y="1219200"/>
            <a:ext cx="8319838" cy="39243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868555" y="2746432"/>
            <a:ext cx="875099" cy="89269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306449" y="2799881"/>
            <a:ext cx="915646" cy="83924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6212632" y="2761124"/>
            <a:ext cx="855991" cy="89269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7482838" y="2746433"/>
            <a:ext cx="889667" cy="89269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95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2" name="组合 5"/>
          <p:cNvGrpSpPr/>
          <p:nvPr/>
        </p:nvGrpSpPr>
        <p:grpSpPr>
          <a:xfrm>
            <a:off x="1211580" y="1263921"/>
            <a:ext cx="7223760" cy="1307829"/>
            <a:chOff x="1302141" y="2644047"/>
            <a:chExt cx="8163513" cy="3277030"/>
          </a:xfrm>
        </p:grpSpPr>
        <p:sp>
          <p:nvSpPr>
            <p:cNvPr id="7" name="椭圆 6"/>
            <p:cNvSpPr/>
            <p:nvPr/>
          </p:nvSpPr>
          <p:spPr>
            <a:xfrm>
              <a:off x="1302141" y="2644047"/>
              <a:ext cx="8137679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340892" y="2790633"/>
              <a:ext cx="8124762" cy="2776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Củng</a:t>
              </a:r>
              <a:r>
                <a:rPr lang="en-US" altLang="zh-CN" sz="6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6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cố</a:t>
              </a:r>
              <a:r>
                <a:rPr lang="en-US" altLang="zh-CN" sz="6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- </a:t>
              </a:r>
              <a:r>
                <a:rPr lang="en-US" altLang="zh-CN" sz="6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Dặn</a:t>
              </a:r>
              <a:r>
                <a:rPr lang="en-US" altLang="zh-CN" sz="6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6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dò</a:t>
              </a:r>
              <a:endParaRPr lang="zh-CN" alt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78226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2643e9d979e23c9119641affadf6bb690d812c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468</TotalTime>
  <Words>85</Words>
  <Application>Microsoft Office PowerPoint</Application>
  <PresentationFormat>On-screen Show (16:9)</PresentationFormat>
  <Paragraphs>18</Paragraphs>
  <Slides>7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微软雅黑</vt:lpstr>
      <vt:lpstr>宋体</vt:lpstr>
      <vt:lpstr>Arial</vt:lpstr>
      <vt:lpstr>AvantGarde Md BT</vt:lpstr>
      <vt:lpstr>Calibri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 R 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Microsoft account</cp:lastModifiedBy>
  <cp:revision>52</cp:revision>
  <dcterms:created xsi:type="dcterms:W3CDTF">2017-01-10T13:46:13Z</dcterms:created>
  <dcterms:modified xsi:type="dcterms:W3CDTF">2023-04-07T16:27:44Z</dcterms:modified>
</cp:coreProperties>
</file>