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5" r:id="rId2"/>
    <p:sldId id="258" r:id="rId3"/>
    <p:sldId id="264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79F25B-FFEA-432F-98D6-942861C251B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FFA56F-7E5C-459A-ACFA-DCCEB6F4A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363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CA532-E81B-4B85-9680-B5DC6BE1CB6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888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5F1A-339A-4047-9A2F-0454E2CD596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35F3-0509-4730-A212-99C1BCD2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31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5F1A-339A-4047-9A2F-0454E2CD596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35F3-0509-4730-A212-99C1BCD2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1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5F1A-339A-4047-9A2F-0454E2CD596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35F3-0509-4730-A212-99C1BCD2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36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5F1A-339A-4047-9A2F-0454E2CD596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35F3-0509-4730-A212-99C1BCD2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16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5F1A-339A-4047-9A2F-0454E2CD596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35F3-0509-4730-A212-99C1BCD2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008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5F1A-339A-4047-9A2F-0454E2CD596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35F3-0509-4730-A212-99C1BCD2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427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5F1A-339A-4047-9A2F-0454E2CD596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35F3-0509-4730-A212-99C1BCD2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557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5F1A-339A-4047-9A2F-0454E2CD596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35F3-0509-4730-A212-99C1BCD2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64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5F1A-339A-4047-9A2F-0454E2CD596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35F3-0509-4730-A212-99C1BCD2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66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5F1A-339A-4047-9A2F-0454E2CD596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35F3-0509-4730-A212-99C1BCD2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947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5F1A-339A-4047-9A2F-0454E2CD596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35F3-0509-4730-A212-99C1BCD2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8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65F1A-339A-4047-9A2F-0454E2CD5965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C35F3-0509-4730-A212-99C1BCD2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25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6054" y="-44959"/>
            <a:ext cx="12198054" cy="1878374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21388221">
            <a:off x="496114" y="210303"/>
            <a:ext cx="2087571" cy="1328455"/>
            <a:chOff x="1143000" y="742950"/>
            <a:chExt cx="3962400" cy="2521527"/>
          </a:xfrm>
        </p:grpSpPr>
        <p:sp>
          <p:nvSpPr>
            <p:cNvPr id="5" name="Cloud 4"/>
            <p:cNvSpPr/>
            <p:nvPr/>
          </p:nvSpPr>
          <p:spPr>
            <a:xfrm>
              <a:off x="1143000" y="742950"/>
              <a:ext cx="3962400" cy="2521527"/>
            </a:xfrm>
            <a:prstGeom prst="cloud">
              <a:avLst/>
            </a:prstGeom>
            <a:solidFill>
              <a:srgbClr val="FFCF37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99"/>
            </a:p>
          </p:txBody>
        </p:sp>
        <p:sp>
          <p:nvSpPr>
            <p:cNvPr id="6" name="Cloud 5"/>
            <p:cNvSpPr/>
            <p:nvPr/>
          </p:nvSpPr>
          <p:spPr>
            <a:xfrm>
              <a:off x="1280432" y="830406"/>
              <a:ext cx="3687536" cy="2346614"/>
            </a:xfrm>
            <a:prstGeom prst="cloud">
              <a:avLst/>
            </a:prstGeom>
            <a:solidFill>
              <a:srgbClr val="FFCF37"/>
            </a:solidFill>
            <a:ln w="38100"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999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 rot="21361258">
            <a:off x="1510199" y="1007290"/>
            <a:ext cx="1725774" cy="510920"/>
          </a:xfrm>
        </p:spPr>
        <p:txBody>
          <a:bodyPr>
            <a:prstTxWarp prst="textArchUp">
              <a:avLst/>
            </a:prstTxWarp>
            <a:noAutofit/>
          </a:bodyPr>
          <a:lstStyle/>
          <a:p>
            <a:r>
              <a:rPr lang="en-US" sz="3199" b="1" dirty="0" err="1">
                <a:latin typeface="Arial" pitchFamily="34" charset="0"/>
                <a:cs typeface="Arial" pitchFamily="34" charset="0"/>
              </a:rPr>
              <a:t>Chủ</a:t>
            </a:r>
            <a:r>
              <a:rPr lang="en-US" sz="3199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99" b="1" dirty="0" err="1">
                <a:latin typeface="Arial" pitchFamily="34" charset="0"/>
                <a:cs typeface="Arial" pitchFamily="34" charset="0"/>
              </a:rPr>
              <a:t>đề</a:t>
            </a:r>
            <a:r>
              <a:rPr lang="en-US" sz="3199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3199" b="1" dirty="0">
                <a:latin typeface="Arial" pitchFamily="34" charset="0"/>
                <a:cs typeface="Arial" pitchFamily="34" charset="0"/>
              </a:rPr>
            </a:br>
            <a:r>
              <a:rPr lang="en-US" sz="3199" b="1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64216" y="254121"/>
            <a:ext cx="10316538" cy="140038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PHÉP CỘNG, PHÉP TRỪ (</a:t>
            </a:r>
            <a:r>
              <a:rPr lang="en-US" sz="40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không</a:t>
            </a:r>
            <a:r>
              <a:rPr lang="en-US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nhớ</a:t>
            </a:r>
            <a:r>
              <a:rPr lang="en-US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</a:t>
            </a:r>
          </a:p>
          <a:p>
            <a:pPr algn="ctr">
              <a:spcBef>
                <a:spcPts val="600"/>
              </a:spcBef>
            </a:pPr>
            <a:r>
              <a:rPr lang="en-US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TRONG PHẠM VI 100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758065" y="2062783"/>
            <a:ext cx="8742190" cy="1685907"/>
            <a:chOff x="304800" y="2038350"/>
            <a:chExt cx="8458200" cy="1473493"/>
          </a:xfrm>
        </p:grpSpPr>
        <p:sp>
          <p:nvSpPr>
            <p:cNvPr id="12" name="Rounded Rectangle 11"/>
            <p:cNvSpPr/>
            <p:nvPr/>
          </p:nvSpPr>
          <p:spPr>
            <a:xfrm>
              <a:off x="304800" y="2038350"/>
              <a:ext cx="8458200" cy="1473493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15636" y="2111087"/>
              <a:ext cx="8229600" cy="129801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3087" y="3748690"/>
            <a:ext cx="8127168" cy="3109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9753600" y="5638800"/>
            <a:ext cx="2063932" cy="83074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399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39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99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 – 71</a:t>
            </a:r>
            <a:endParaRPr lang="en-US" sz="2399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39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07EE2B25-6E20-4E7B-8457-25A1CA5A8412}"/>
              </a:ext>
            </a:extLst>
          </p:cNvPr>
          <p:cNvSpPr txBox="1"/>
          <p:nvPr/>
        </p:nvSpPr>
        <p:spPr>
          <a:xfrm>
            <a:off x="4825343" y="2130752"/>
            <a:ext cx="24427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33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CEE38C50-A64C-4617-A6EC-A2C6BFC9FC9D}"/>
              </a:ext>
            </a:extLst>
          </p:cNvPr>
          <p:cNvSpPr txBox="1"/>
          <p:nvPr/>
        </p:nvSpPr>
        <p:spPr>
          <a:xfrm>
            <a:off x="2001086" y="2680183"/>
            <a:ext cx="82943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LuYỆn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tập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CHUNG – </a:t>
            </a: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tiết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4</a:t>
            </a: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42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9819233" y="2902813"/>
            <a:ext cx="1890770" cy="907552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642383" y="2610036"/>
            <a:ext cx="3549617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GB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GB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5 - 62</a:t>
            </a:r>
            <a:endParaRPr lang="en-GB" sz="7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9" name="Picture 2" descr="C:\Users\TUAN\Downloads\Luyện tập 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456597" cy="984668"/>
          </a:xfrm>
          <a:prstGeom prst="rect">
            <a:avLst/>
          </a:prstGeom>
          <a:noFill/>
        </p:spPr>
      </p:pic>
      <p:sp>
        <p:nvSpPr>
          <p:cNvPr id="40" name="Rounded Rectangle 39">
            <a:hlinkClick r:id="rId2" action="ppaction://hlinksldjump"/>
          </p:cNvPr>
          <p:cNvSpPr/>
          <p:nvPr/>
        </p:nvSpPr>
        <p:spPr>
          <a:xfrm>
            <a:off x="6749544" y="2928401"/>
            <a:ext cx="1890770" cy="907552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587452" y="2631779"/>
            <a:ext cx="3549617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GB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99 - 9</a:t>
            </a:r>
            <a:endParaRPr lang="en-GB" sz="7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ounded Rectangle 41">
            <a:hlinkClick r:id="rId2" action="ppaction://hlinksldjump"/>
          </p:cNvPr>
          <p:cNvSpPr/>
          <p:nvPr/>
        </p:nvSpPr>
        <p:spPr>
          <a:xfrm>
            <a:off x="3609336" y="2910636"/>
            <a:ext cx="1890770" cy="907552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406425" y="2631968"/>
            <a:ext cx="3549617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GB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41 + 8</a:t>
            </a:r>
            <a:endParaRPr lang="en-GB" sz="7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ounded Rectangle 43">
            <a:hlinkClick r:id="rId2" action="ppaction://hlinksldjump"/>
          </p:cNvPr>
          <p:cNvSpPr/>
          <p:nvPr/>
        </p:nvSpPr>
        <p:spPr>
          <a:xfrm>
            <a:off x="658526" y="2924367"/>
            <a:ext cx="1890770" cy="907552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-565000" y="2631779"/>
            <a:ext cx="3549617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GB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25 + 40</a:t>
            </a:r>
            <a:endParaRPr lang="en-GB" sz="7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1357050" y="1548759"/>
            <a:ext cx="612599" cy="616944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233638" y="1477523"/>
            <a:ext cx="1375698" cy="76944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GB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ounded Rectangle 33">
            <a:hlinkClick r:id="rId2" action="ppaction://hlinksldjump"/>
          </p:cNvPr>
          <p:cNvSpPr/>
          <p:nvPr/>
        </p:nvSpPr>
        <p:spPr>
          <a:xfrm>
            <a:off x="3062703" y="4652001"/>
            <a:ext cx="1890770" cy="907552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+ 73</a:t>
            </a:r>
            <a:endParaRPr lang="en-US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ounded Rectangle 34">
            <a:hlinkClick r:id="rId2" action="ppaction://hlinksldjump"/>
          </p:cNvPr>
          <p:cNvSpPr/>
          <p:nvPr/>
        </p:nvSpPr>
        <p:spPr>
          <a:xfrm>
            <a:off x="6559693" y="4652001"/>
            <a:ext cx="1890770" cy="907552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86 - 36</a:t>
            </a:r>
            <a:endParaRPr lang="en-US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022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943"/>
          <a:stretch/>
        </p:blipFill>
        <p:spPr>
          <a:xfrm>
            <a:off x="1006720" y="-5648"/>
            <a:ext cx="10178560" cy="6863648"/>
          </a:xfrm>
          <a:prstGeom prst="rect">
            <a:avLst/>
          </a:prstGeom>
        </p:spPr>
      </p:pic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1006720" y="2544002"/>
            <a:ext cx="2925368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1:   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" name="Text Box 2"/>
          <p:cNvSpPr txBox="1">
            <a:spLocks noChangeArrowheads="1"/>
          </p:cNvSpPr>
          <p:nvPr/>
        </p:nvSpPr>
        <p:spPr bwMode="auto">
          <a:xfrm>
            <a:off x="1674184" y="274699"/>
            <a:ext cx="9427019" cy="53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Thứ</a:t>
            </a:r>
            <a:r>
              <a:rPr lang="en-US" sz="4000" b="1" dirty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tư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wgày</a:t>
            </a:r>
            <a:r>
              <a:rPr lang="en-US" sz="4000" b="1" dirty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</a:t>
            </a:r>
            <a:r>
              <a:rPr lang="el-GR" sz="4000" b="1" dirty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</a:t>
            </a:r>
            <a:r>
              <a:rPr lang="en-US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áng</a:t>
            </a:r>
            <a:r>
              <a:rPr lang="en-US" sz="4000" b="1" dirty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 </a:t>
            </a:r>
            <a:r>
              <a:rPr lang="en-US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wăm</a:t>
            </a:r>
            <a:r>
              <a:rPr lang="en-US" sz="4000" b="1" dirty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2023 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4611360" y="1033260"/>
            <a:ext cx="2517487" cy="513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TǨn</a:t>
            </a:r>
            <a:r>
              <a:rPr lang="en-US" sz="4000" b="1" dirty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Text Box 2"/>
          <p:cNvSpPr txBox="1">
            <a:spLocks noChangeArrowheads="1"/>
          </p:cNvSpPr>
          <p:nvPr/>
        </p:nvSpPr>
        <p:spPr bwMode="auto">
          <a:xfrm>
            <a:off x="3272714" y="1810520"/>
            <a:ext cx="5156051" cy="4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Luyện</a:t>
            </a:r>
            <a:r>
              <a:rPr lang="en-US" sz="4000" b="1" dirty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4000" b="1" dirty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chung</a:t>
            </a:r>
            <a:endParaRPr lang="en-US" sz="4000" b="1" dirty="0">
              <a:solidFill>
                <a:srgbClr val="002060"/>
              </a:solidFill>
              <a:latin typeface="HP001 4 hàng" panose="020B06030503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Text Box 2"/>
          <p:cNvSpPr txBox="1">
            <a:spLocks noChangeArrowheads="1"/>
          </p:cNvSpPr>
          <p:nvPr/>
        </p:nvSpPr>
        <p:spPr bwMode="auto">
          <a:xfrm>
            <a:off x="1674184" y="3282131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Text Box 2"/>
          <p:cNvSpPr txBox="1">
            <a:spLocks noChangeArrowheads="1"/>
          </p:cNvSpPr>
          <p:nvPr/>
        </p:nvSpPr>
        <p:spPr bwMode="auto">
          <a:xfrm>
            <a:off x="2799956" y="3306654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Text Box 2"/>
          <p:cNvSpPr txBox="1">
            <a:spLocks noChangeArrowheads="1"/>
          </p:cNvSpPr>
          <p:nvPr/>
        </p:nvSpPr>
        <p:spPr bwMode="auto">
          <a:xfrm>
            <a:off x="2438400" y="3320959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Text Box 2"/>
          <p:cNvSpPr txBox="1">
            <a:spLocks noChangeArrowheads="1"/>
          </p:cNvSpPr>
          <p:nvPr/>
        </p:nvSpPr>
        <p:spPr bwMode="auto">
          <a:xfrm>
            <a:off x="3564172" y="3374104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endParaRPr lang="en-US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9" name="Text Box 2"/>
          <p:cNvSpPr txBox="1">
            <a:spLocks noChangeArrowheads="1"/>
          </p:cNvSpPr>
          <p:nvPr/>
        </p:nvSpPr>
        <p:spPr bwMode="auto">
          <a:xfrm>
            <a:off x="1674184" y="4059088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41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0" name="Text Box 2"/>
          <p:cNvSpPr txBox="1">
            <a:spLocks noChangeArrowheads="1"/>
          </p:cNvSpPr>
          <p:nvPr/>
        </p:nvSpPr>
        <p:spPr bwMode="auto">
          <a:xfrm>
            <a:off x="2799956" y="4083611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Text Box 2"/>
          <p:cNvSpPr txBox="1">
            <a:spLocks noChangeArrowheads="1"/>
          </p:cNvSpPr>
          <p:nvPr/>
        </p:nvSpPr>
        <p:spPr bwMode="auto">
          <a:xfrm>
            <a:off x="2438400" y="4097916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Text Box 2"/>
          <p:cNvSpPr txBox="1">
            <a:spLocks noChangeArrowheads="1"/>
          </p:cNvSpPr>
          <p:nvPr/>
        </p:nvSpPr>
        <p:spPr bwMode="auto">
          <a:xfrm>
            <a:off x="3195925" y="4166725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endParaRPr lang="en-US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4" name="Text Box 2"/>
          <p:cNvSpPr txBox="1">
            <a:spLocks noChangeArrowheads="1"/>
          </p:cNvSpPr>
          <p:nvPr/>
        </p:nvSpPr>
        <p:spPr bwMode="auto">
          <a:xfrm>
            <a:off x="1674184" y="4821740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" name="Text Box 2"/>
          <p:cNvSpPr txBox="1">
            <a:spLocks noChangeArrowheads="1"/>
          </p:cNvSpPr>
          <p:nvPr/>
        </p:nvSpPr>
        <p:spPr bwMode="auto">
          <a:xfrm>
            <a:off x="2425201" y="4816227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73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Text Box 2"/>
          <p:cNvSpPr txBox="1">
            <a:spLocks noChangeArrowheads="1"/>
          </p:cNvSpPr>
          <p:nvPr/>
        </p:nvSpPr>
        <p:spPr bwMode="auto">
          <a:xfrm>
            <a:off x="2056755" y="4816227"/>
            <a:ext cx="429930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7" name="Text Box 2"/>
          <p:cNvSpPr txBox="1">
            <a:spLocks noChangeArrowheads="1"/>
          </p:cNvSpPr>
          <p:nvPr/>
        </p:nvSpPr>
        <p:spPr bwMode="auto">
          <a:xfrm>
            <a:off x="3195925" y="4911757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endParaRPr lang="en-US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8" name="Text Box 2"/>
          <p:cNvSpPr txBox="1">
            <a:spLocks noChangeArrowheads="1"/>
          </p:cNvSpPr>
          <p:nvPr/>
        </p:nvSpPr>
        <p:spPr bwMode="auto">
          <a:xfrm>
            <a:off x="6359793" y="3282131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99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9" name="Text Box 2"/>
          <p:cNvSpPr txBox="1">
            <a:spLocks noChangeArrowheads="1"/>
          </p:cNvSpPr>
          <p:nvPr/>
        </p:nvSpPr>
        <p:spPr bwMode="auto">
          <a:xfrm>
            <a:off x="7485565" y="3306654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" name="Text Box 2"/>
          <p:cNvSpPr txBox="1">
            <a:spLocks noChangeArrowheads="1"/>
          </p:cNvSpPr>
          <p:nvPr/>
        </p:nvSpPr>
        <p:spPr bwMode="auto">
          <a:xfrm>
            <a:off x="7123687" y="3052638"/>
            <a:ext cx="495991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5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endParaRPr lang="en-US" sz="5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2" name="Text Box 2"/>
          <p:cNvSpPr txBox="1">
            <a:spLocks noChangeArrowheads="1"/>
          </p:cNvSpPr>
          <p:nvPr/>
        </p:nvSpPr>
        <p:spPr bwMode="auto">
          <a:xfrm>
            <a:off x="7887903" y="3395929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endParaRPr lang="en-US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Text Box 2"/>
          <p:cNvSpPr txBox="1">
            <a:spLocks noChangeArrowheads="1"/>
          </p:cNvSpPr>
          <p:nvPr/>
        </p:nvSpPr>
        <p:spPr bwMode="auto">
          <a:xfrm>
            <a:off x="6327811" y="4052927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65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6" name="Text Box 2"/>
          <p:cNvSpPr txBox="1">
            <a:spLocks noChangeArrowheads="1"/>
          </p:cNvSpPr>
          <p:nvPr/>
        </p:nvSpPr>
        <p:spPr bwMode="auto">
          <a:xfrm>
            <a:off x="7453583" y="4077450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62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7" name="Text Box 2"/>
          <p:cNvSpPr txBox="1">
            <a:spLocks noChangeArrowheads="1"/>
          </p:cNvSpPr>
          <p:nvPr/>
        </p:nvSpPr>
        <p:spPr bwMode="auto">
          <a:xfrm>
            <a:off x="7147193" y="3823434"/>
            <a:ext cx="495991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5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endParaRPr lang="en-US" sz="5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Text Box 2"/>
          <p:cNvSpPr txBox="1">
            <a:spLocks noChangeArrowheads="1"/>
          </p:cNvSpPr>
          <p:nvPr/>
        </p:nvSpPr>
        <p:spPr bwMode="auto">
          <a:xfrm>
            <a:off x="8252323" y="4166725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endParaRPr lang="en-US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9" name="Text Box 2"/>
          <p:cNvSpPr txBox="1">
            <a:spLocks noChangeArrowheads="1"/>
          </p:cNvSpPr>
          <p:nvPr/>
        </p:nvSpPr>
        <p:spPr bwMode="auto">
          <a:xfrm>
            <a:off x="6362762" y="4812570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86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0" name="Text Box 2"/>
          <p:cNvSpPr txBox="1">
            <a:spLocks noChangeArrowheads="1"/>
          </p:cNvSpPr>
          <p:nvPr/>
        </p:nvSpPr>
        <p:spPr bwMode="auto">
          <a:xfrm>
            <a:off x="7488534" y="4837093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36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1" name="Text Box 2"/>
          <p:cNvSpPr txBox="1">
            <a:spLocks noChangeArrowheads="1"/>
          </p:cNvSpPr>
          <p:nvPr/>
        </p:nvSpPr>
        <p:spPr bwMode="auto">
          <a:xfrm>
            <a:off x="7126656" y="4583077"/>
            <a:ext cx="495991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5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endParaRPr lang="en-US" sz="5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2" name="Text Box 2"/>
          <p:cNvSpPr txBox="1">
            <a:spLocks noChangeArrowheads="1"/>
          </p:cNvSpPr>
          <p:nvPr/>
        </p:nvSpPr>
        <p:spPr bwMode="auto">
          <a:xfrm>
            <a:off x="8239551" y="4911757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endParaRPr lang="en-US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Box 2"/>
          <p:cNvSpPr txBox="1">
            <a:spLocks noChangeArrowheads="1"/>
          </p:cNvSpPr>
          <p:nvPr/>
        </p:nvSpPr>
        <p:spPr bwMode="auto">
          <a:xfrm>
            <a:off x="3990336" y="3320959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65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 Box 2"/>
          <p:cNvSpPr txBox="1">
            <a:spLocks noChangeArrowheads="1"/>
          </p:cNvSpPr>
          <p:nvPr/>
        </p:nvSpPr>
        <p:spPr bwMode="auto">
          <a:xfrm>
            <a:off x="3600574" y="4075480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49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 Box 2"/>
          <p:cNvSpPr txBox="1">
            <a:spLocks noChangeArrowheads="1"/>
          </p:cNvSpPr>
          <p:nvPr/>
        </p:nvSpPr>
        <p:spPr bwMode="auto">
          <a:xfrm>
            <a:off x="3600574" y="4845314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78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8274695" y="3306654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90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8656972" y="4059140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2"/>
          <p:cNvSpPr txBox="1">
            <a:spLocks noChangeArrowheads="1"/>
          </p:cNvSpPr>
          <p:nvPr/>
        </p:nvSpPr>
        <p:spPr bwMode="auto">
          <a:xfrm>
            <a:off x="8666642" y="4812622"/>
            <a:ext cx="916616" cy="4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89154" tIns="44577" rIns="89154" bIns="44577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780"/>
              </a:spcAft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952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 descr="C:\Users\TUAN\Downloads\Luyện tập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6409" y="13257"/>
            <a:ext cx="2642508" cy="1059186"/>
          </a:xfrm>
          <a:prstGeom prst="rect">
            <a:avLst/>
          </a:prstGeom>
          <a:noFill/>
        </p:spPr>
      </p:pic>
      <p:pic>
        <p:nvPicPr>
          <p:cNvPr id="3074" name="Picture 2" descr="https://lh3.googleusercontent.com/o375zSwndSuuU2NnyVTYxu3L66ZtwGY-wxO9_K-d6m4gbVmj7v-wtuAe-4oMqOfNRGGUR6kbq3Fv7CLSKJm_idXq-dM-pv4nnqeRqGviaWvLpWmhLAv7yXEAsSS4XMHUr9wVNwlAD9nTlry7hykYZc1G5QYdYz-AoDsBr2-oFxrPU5-ONOZy8zPTiFMJBGZCqR96Cikl5TXm32ggDU8F1P0uHWG8iCsVW6BY12EiSS2_RxfZ0XaiSWkY2V8cTMHQHdlyjHaPnhY87U3WE_Qoda4hRZ1siiwNfGwcu9uzqscEMBDJT3frOjRlLWPibd2RkyjPY0g4LNQ18wckQgyM9hhbR7Uw-C3_QnsBFViOcomYBPxapR4E-wKulHW0X2XDCCKvCtgCKlKi2m1-4lWyp9RNucRLTmB1pyJy_AgHM02qi7NE0fJ1nSdU0ySysE7wfrq4ORNYf3LMcBO1LLYkuSFNF5CzI8uc3pIch8u8YC9sLT037loK3OvSuFFHovp83iFfBC0EzuRcTUOUcaLp785F_sdyw99uY3_XntQvjBnyD6kmdCJF4PsdbjVIKdmNWHC3HhN537BuBh_wiiBfKBrwBteJ0NQaDebK8mnGntVmwWNAk_TScxZcFrsIM26oIVgrN7WtfRjVj7lN3dadoDU-WmlGYn7mnbItsUw9_WGyyJKjXyB_6WlwyWUg7QwLnfEidG-L-DskLa15uf6GKc5H=w1158-h651-no?authuser=0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89" t="28403" r="15624" b="21542"/>
          <a:stretch/>
        </p:blipFill>
        <p:spPr bwMode="auto">
          <a:xfrm>
            <a:off x="734096" y="1860989"/>
            <a:ext cx="10573555" cy="4874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92439" y="3380405"/>
            <a:ext cx="489397" cy="5659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436300" y="3380405"/>
            <a:ext cx="489397" cy="5659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186458" y="4537357"/>
            <a:ext cx="489397" cy="5659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413726" y="4537357"/>
            <a:ext cx="489397" cy="5659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9985726" y="3347568"/>
            <a:ext cx="489397" cy="5659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9112235" y="3380405"/>
            <a:ext cx="489397" cy="5659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415851" y="1162784"/>
            <a:ext cx="612599" cy="616944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156504" y="1091548"/>
            <a:ext cx="1250663" cy="76944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GB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GB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722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14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 descr="C:\Users\TUAN\Downloads\Luyện tập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348"/>
            <a:ext cx="2087434" cy="940218"/>
          </a:xfrm>
          <a:prstGeom prst="rect">
            <a:avLst/>
          </a:prstGeom>
          <a:noFill/>
        </p:spPr>
      </p:pic>
      <p:grpSp>
        <p:nvGrpSpPr>
          <p:cNvPr id="13" name="Group 12"/>
          <p:cNvGrpSpPr/>
          <p:nvPr/>
        </p:nvGrpSpPr>
        <p:grpSpPr>
          <a:xfrm>
            <a:off x="7482790" y="2346534"/>
            <a:ext cx="738201" cy="769632"/>
            <a:chOff x="5268391" y="3812156"/>
            <a:chExt cx="806199" cy="1013105"/>
          </a:xfrm>
        </p:grpSpPr>
        <p:sp>
          <p:nvSpPr>
            <p:cNvPr id="14" name="Rounded Rectangle 13"/>
            <p:cNvSpPr/>
            <p:nvPr/>
          </p:nvSpPr>
          <p:spPr>
            <a:xfrm>
              <a:off x="5268391" y="3812156"/>
              <a:ext cx="806199" cy="80619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 b="1">
                <a:solidFill>
                  <a:srgbClr val="FF0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420589" y="3839755"/>
              <a:ext cx="452021" cy="98550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4265" b="1" dirty="0">
                  <a:solidFill>
                    <a:srgbClr val="FF0000"/>
                  </a:solidFill>
                  <a:latin typeface="Lato"/>
                </a:rPr>
                <a:t>?</a:t>
              </a:r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7476491" y="2353972"/>
            <a:ext cx="733588" cy="612451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45</a:t>
            </a:r>
            <a:endParaRPr lang="en-US" sz="3600" b="1" dirty="0">
              <a:solidFill>
                <a:srgbClr val="FF0000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8220991" y="2346534"/>
            <a:ext cx="738201" cy="769632"/>
            <a:chOff x="5268391" y="3812156"/>
            <a:chExt cx="806199" cy="1013105"/>
          </a:xfrm>
        </p:grpSpPr>
        <p:sp>
          <p:nvSpPr>
            <p:cNvPr id="18" name="Rounded Rectangle 17"/>
            <p:cNvSpPr/>
            <p:nvPr/>
          </p:nvSpPr>
          <p:spPr>
            <a:xfrm>
              <a:off x="5268391" y="3812156"/>
              <a:ext cx="806199" cy="80619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 b="1">
                <a:solidFill>
                  <a:srgbClr val="FF0000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420589" y="3839755"/>
              <a:ext cx="452021" cy="98550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4265" b="1" dirty="0">
                  <a:solidFill>
                    <a:srgbClr val="FF0000"/>
                  </a:solidFill>
                  <a:latin typeface="Lato"/>
                </a:rPr>
                <a:t>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8959192" y="2346534"/>
            <a:ext cx="738201" cy="769632"/>
            <a:chOff x="5268391" y="3812156"/>
            <a:chExt cx="806199" cy="1013105"/>
          </a:xfrm>
        </p:grpSpPr>
        <p:sp>
          <p:nvSpPr>
            <p:cNvPr id="21" name="Rounded Rectangle 20"/>
            <p:cNvSpPr/>
            <p:nvPr/>
          </p:nvSpPr>
          <p:spPr>
            <a:xfrm>
              <a:off x="5268391" y="3812156"/>
              <a:ext cx="806199" cy="80619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 b="1">
                <a:solidFill>
                  <a:srgbClr val="FF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420589" y="3839755"/>
              <a:ext cx="452021" cy="98550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4265" b="1" dirty="0">
                  <a:solidFill>
                    <a:srgbClr val="FF0000"/>
                  </a:solidFill>
                  <a:latin typeface="Lato"/>
                </a:rPr>
                <a:t>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695144" y="2340355"/>
            <a:ext cx="738201" cy="748666"/>
            <a:chOff x="5268391" y="3798358"/>
            <a:chExt cx="806199" cy="985505"/>
          </a:xfrm>
        </p:grpSpPr>
        <p:sp>
          <p:nvSpPr>
            <p:cNvPr id="24" name="Rounded Rectangle 23"/>
            <p:cNvSpPr/>
            <p:nvPr/>
          </p:nvSpPr>
          <p:spPr>
            <a:xfrm>
              <a:off x="5268391" y="3812156"/>
              <a:ext cx="806199" cy="80619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 b="1">
                <a:solidFill>
                  <a:srgbClr val="FF00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438475" y="3798358"/>
              <a:ext cx="548307" cy="985505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4265" b="1" dirty="0">
                  <a:solidFill>
                    <a:srgbClr val="FF0000"/>
                  </a:solidFill>
                  <a:latin typeface="Lato"/>
                </a:rPr>
                <a:t>=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0435412" y="2346534"/>
            <a:ext cx="738201" cy="769632"/>
            <a:chOff x="5268391" y="3812156"/>
            <a:chExt cx="806199" cy="1013105"/>
          </a:xfrm>
        </p:grpSpPr>
        <p:sp>
          <p:nvSpPr>
            <p:cNvPr id="27" name="Rounded Rectangle 26"/>
            <p:cNvSpPr/>
            <p:nvPr/>
          </p:nvSpPr>
          <p:spPr>
            <a:xfrm>
              <a:off x="5268391" y="3812156"/>
              <a:ext cx="806199" cy="80619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 b="1">
                <a:solidFill>
                  <a:srgbClr val="FF00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420589" y="3839755"/>
              <a:ext cx="452021" cy="98550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4265" b="1" dirty="0">
                  <a:solidFill>
                    <a:srgbClr val="FF0000"/>
                  </a:solidFill>
                  <a:latin typeface="Lato"/>
                </a:rPr>
                <a:t>?</a:t>
              </a:r>
            </a:p>
          </p:txBody>
        </p:sp>
      </p:grpSp>
      <p:sp>
        <p:nvSpPr>
          <p:cNvPr id="29" name="Rounded Rectangle 28"/>
          <p:cNvSpPr/>
          <p:nvPr/>
        </p:nvSpPr>
        <p:spPr>
          <a:xfrm>
            <a:off x="8223537" y="2353972"/>
            <a:ext cx="733588" cy="612451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963289" y="2353972"/>
            <a:ext cx="733588" cy="612451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33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10435412" y="2353972"/>
            <a:ext cx="733588" cy="612451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78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304152" y="3173939"/>
            <a:ext cx="4416594" cy="5847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GB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060652" y="4009745"/>
            <a:ext cx="3744202" cy="15696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GB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túi</a:t>
            </a:r>
            <a:r>
              <a:rPr lang="en-GB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GB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đỏ</a:t>
            </a:r>
            <a:r>
              <a:rPr lang="en-GB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GB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78 </a:t>
            </a:r>
            <a:r>
              <a:rPr lang="en-GB" sz="3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GB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GB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lh3.googleusercontent.com/SDi4T5hD2ocHNPbFj4K-yjtnnDVeuHCxh40zlsg2taU-nsTC-O88A6lprmgTG3Nwo2SxtrhyNG-VHGmxIlKqwzi1ovnZ8zE4UZcsKr2VZA_3oHs7ggDj2HmsN_jInhclYFu7reMrqkPd_HiqO8MgM4S4sIX_MjtLxwscrkQIzErGi-bFiSrsiutCv6FqkRKpmUyao4iRAtkCJI_MVqP1DkVN9hbq_26Gpi_ZO6Hv-YRyCk7T1bgAf8ZyMfMlqfIgVWBKj5kvMygsVAnn1YOrx1e2vhrWFua_DDB54TwVdp4YTZBSj7L1Bthw63ZUfAVksycMyDJxdiGH-rH9EIhZ0KrsYRDFX-LuuuzCe_XOT6_q9A5tyocEGsAww3hR2r2ogjhxtuQIM31_3xsH3nRbZ4QxzDi_Y9iXUFKdnsZFvKDhCnnbomJbHayI7ynuFV7l4HF87t96IW35QIuLNabTGyr9YampB1hckYkP-VB8HsnQhfZZpTVhZBe6T79WwxKf2U-OhltSBzEyytqqd1-2zGTXPKUovSYmU6QwgeuUIGe07ClVoKTFzuHhLiuTg_uypR01SftjCqpk288gi-NEezP9SpNukDnavskOGyDSUpe5PEW9A2fj17MeFw_O74LM8GnuREypITcZnLaVNXKQ7VCWzX4cSA4RQWI5jvLeduZC9Jmr9qDyYiLliL9LWv6ZVPlXDIA5lNdPBZIDmGK3Lbas=w1158-h651-no?authuser=0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86" t="24413" r="17471" b="29332"/>
          <a:stretch/>
        </p:blipFill>
        <p:spPr bwMode="auto">
          <a:xfrm>
            <a:off x="179054" y="2946068"/>
            <a:ext cx="6440311" cy="3020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Oval 33"/>
          <p:cNvSpPr/>
          <p:nvPr/>
        </p:nvSpPr>
        <p:spPr>
          <a:xfrm>
            <a:off x="737417" y="1320525"/>
            <a:ext cx="612599" cy="616944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404487" y="1134223"/>
            <a:ext cx="10469066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túi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đỏ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283557" y="4305810"/>
            <a:ext cx="655093" cy="35033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569492" y="1672832"/>
            <a:ext cx="621866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785323" y="1672832"/>
            <a:ext cx="2719689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569492" y="2211441"/>
            <a:ext cx="4094329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0084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9" grpId="0" animBg="1"/>
      <p:bldP spid="30" grpId="0" animBg="1"/>
      <p:bldP spid="31" grpId="0" animBg="1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371459" y="1288130"/>
            <a:ext cx="1194558" cy="707886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000" b="1" dirty="0" err="1" smtClean="0">
                <a:latin typeface="Lato" panose="020F0502020204030203" pitchFamily="34" charset="0"/>
                <a:cs typeface="Lato" panose="020F0502020204030203" pitchFamily="34" charset="0"/>
              </a:rPr>
              <a:t>Tính</a:t>
            </a:r>
            <a:r>
              <a:rPr lang="en-GB" sz="4000" b="1" dirty="0" smtClean="0">
                <a:latin typeface="Lato" panose="020F0502020204030203" pitchFamily="34" charset="0"/>
                <a:cs typeface="Lato" panose="020F0502020204030203" pitchFamily="34" charset="0"/>
              </a:rPr>
              <a:t>:</a:t>
            </a:r>
            <a:endParaRPr lang="en-GB" sz="4000" b="1" dirty="0"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39" name="Picture 2" descr="C:\Users\TUAN\Downloads\Luyện tập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5984" y="-8557"/>
            <a:ext cx="2507874" cy="1005221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620651" y="1333601"/>
            <a:ext cx="612599" cy="616944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00767" y="1349685"/>
            <a:ext cx="452368" cy="64633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742506" y="3385169"/>
            <a:ext cx="3879973" cy="707886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000" b="1" dirty="0">
                <a:solidFill>
                  <a:srgbClr val="0070C0"/>
                </a:solidFill>
                <a:latin typeface="Lato" panose="020F0502020204030203" pitchFamily="34" charset="0"/>
                <a:cs typeface="Lato" panose="020F0502020204030203" pitchFamily="34" charset="0"/>
              </a:rPr>
              <a:t>b</a:t>
            </a:r>
            <a:r>
              <a:rPr lang="en-GB" sz="4000" b="1" dirty="0" smtClean="0">
                <a:solidFill>
                  <a:srgbClr val="0070C0"/>
                </a:solidFill>
                <a:latin typeface="Lato" panose="020F0502020204030203" pitchFamily="34" charset="0"/>
                <a:cs typeface="Lato" panose="020F0502020204030203" pitchFamily="34" charset="0"/>
              </a:rPr>
              <a:t>) 15 – 2 - 1 = </a:t>
            </a:r>
            <a:r>
              <a:rPr lang="en-GB" sz="4000" b="1" dirty="0" smtClean="0">
                <a:solidFill>
                  <a:srgbClr val="FF0000"/>
                </a:solidFill>
                <a:latin typeface="Lato" panose="020F0502020204030203" pitchFamily="34" charset="0"/>
                <a:cs typeface="Lato" panose="020F0502020204030203" pitchFamily="34" charset="0"/>
              </a:rPr>
              <a:t>12</a:t>
            </a:r>
            <a:endParaRPr lang="en-GB" sz="4000" b="1" dirty="0">
              <a:solidFill>
                <a:srgbClr val="FF0000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716835" y="2110950"/>
            <a:ext cx="4285148" cy="707886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70C0"/>
                </a:solidFill>
                <a:latin typeface="Lato" panose="020F0502020204030203" pitchFamily="34" charset="0"/>
                <a:cs typeface="Lato" panose="020F0502020204030203" pitchFamily="34" charset="0"/>
              </a:rPr>
              <a:t>a) 20 + 40 + 1 = </a:t>
            </a:r>
            <a:r>
              <a:rPr lang="en-GB" sz="4000" b="1" dirty="0" smtClean="0">
                <a:solidFill>
                  <a:srgbClr val="FF0000"/>
                </a:solidFill>
                <a:latin typeface="Lato" panose="020F0502020204030203" pitchFamily="34" charset="0"/>
                <a:cs typeface="Lato" panose="020F0502020204030203" pitchFamily="34" charset="0"/>
              </a:rPr>
              <a:t>61</a:t>
            </a:r>
            <a:endParaRPr lang="en-GB" sz="4000" b="1" dirty="0">
              <a:solidFill>
                <a:srgbClr val="FF0000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704226" y="4659388"/>
            <a:ext cx="4261103" cy="707886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000" b="1" dirty="0">
                <a:solidFill>
                  <a:srgbClr val="0070C0"/>
                </a:solidFill>
                <a:latin typeface="Lato" panose="020F0502020204030203" pitchFamily="34" charset="0"/>
                <a:cs typeface="Lato" panose="020F0502020204030203" pitchFamily="34" charset="0"/>
              </a:rPr>
              <a:t>c</a:t>
            </a:r>
            <a:r>
              <a:rPr lang="en-GB" sz="4000" b="1" dirty="0" smtClean="0">
                <a:solidFill>
                  <a:srgbClr val="0070C0"/>
                </a:solidFill>
                <a:latin typeface="Lato" panose="020F0502020204030203" pitchFamily="34" charset="0"/>
                <a:cs typeface="Lato" panose="020F0502020204030203" pitchFamily="34" charset="0"/>
              </a:rPr>
              <a:t>) 40 + 15 + 2 = </a:t>
            </a:r>
            <a:r>
              <a:rPr lang="en-GB" sz="4000" b="1" dirty="0" smtClean="0">
                <a:solidFill>
                  <a:srgbClr val="FF0000"/>
                </a:solidFill>
                <a:latin typeface="Lato" panose="020F0502020204030203" pitchFamily="34" charset="0"/>
                <a:cs typeface="Lato" panose="020F0502020204030203" pitchFamily="34" charset="0"/>
              </a:rPr>
              <a:t>57</a:t>
            </a:r>
            <a:endParaRPr lang="en-GB" sz="4000" b="1" dirty="0">
              <a:solidFill>
                <a:srgbClr val="FF0000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66107" y="1996016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808907" y="3281912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266107" y="4567808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784212" y="2696431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60</a:t>
            </a:r>
            <a:endParaRPr lang="en-US" sz="4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888339" y="3951502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13</a:t>
            </a:r>
            <a:endParaRPr lang="en-US" sz="4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784212" y="5244869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55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46050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20" grpId="0" animBg="1"/>
      <p:bldP spid="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 descr="C:\Users\TUAN\Downloads\Luyện tập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43" y="46982"/>
            <a:ext cx="1370481" cy="529361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352143" y="757268"/>
            <a:ext cx="612599" cy="61694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32259" y="773352"/>
            <a:ext cx="452368" cy="64633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3600" b="1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5</a:t>
            </a:r>
            <a:endParaRPr lang="en-GB" sz="3600" b="1" dirty="0">
              <a:solidFill>
                <a:schemeClr val="bg1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4858" y="733390"/>
            <a:ext cx="10753132" cy="181588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lnSpc>
                <a:spcPct val="125000"/>
              </a:lnSpc>
              <a:buAutoNum type="alphaLcParenR"/>
            </a:pP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toa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12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toa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toa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91275" y="3023957"/>
            <a:ext cx="738201" cy="776293"/>
            <a:chOff x="5268391" y="3812156"/>
            <a:chExt cx="806199" cy="806199"/>
          </a:xfrm>
        </p:grpSpPr>
        <p:sp>
          <p:nvSpPr>
            <p:cNvPr id="9" name="Rounded Rectangle 8"/>
            <p:cNvSpPr/>
            <p:nvPr/>
          </p:nvSpPr>
          <p:spPr>
            <a:xfrm>
              <a:off x="5268391" y="3812156"/>
              <a:ext cx="806199" cy="80619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 b="1">
                <a:solidFill>
                  <a:srgbClr val="FF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420589" y="3839754"/>
              <a:ext cx="452021" cy="77750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4265" b="1" dirty="0">
                  <a:solidFill>
                    <a:srgbClr val="FF0000"/>
                  </a:solidFill>
                  <a:latin typeface="Lato"/>
                </a:rPr>
                <a:t>?</a:t>
              </a:r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582812" y="3023959"/>
            <a:ext cx="733588" cy="776294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10</a:t>
            </a:r>
            <a:endParaRPr lang="en-US" sz="3600" b="1" dirty="0">
              <a:solidFill>
                <a:srgbClr val="FF000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329476" y="3023957"/>
            <a:ext cx="738201" cy="776293"/>
            <a:chOff x="5268391" y="3812156"/>
            <a:chExt cx="806199" cy="806199"/>
          </a:xfrm>
        </p:grpSpPr>
        <p:sp>
          <p:nvSpPr>
            <p:cNvPr id="13" name="Rounded Rectangle 12"/>
            <p:cNvSpPr/>
            <p:nvPr/>
          </p:nvSpPr>
          <p:spPr>
            <a:xfrm>
              <a:off x="5268391" y="3812156"/>
              <a:ext cx="806199" cy="80619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 b="1">
                <a:solidFill>
                  <a:srgbClr val="FF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420589" y="3839754"/>
              <a:ext cx="452021" cy="77750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4265" b="1" dirty="0">
                  <a:solidFill>
                    <a:srgbClr val="FF0000"/>
                  </a:solidFill>
                  <a:latin typeface="Lato"/>
                </a:rPr>
                <a:t>?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067677" y="3023957"/>
            <a:ext cx="738201" cy="776293"/>
            <a:chOff x="5268391" y="3812156"/>
            <a:chExt cx="806199" cy="806199"/>
          </a:xfrm>
        </p:grpSpPr>
        <p:sp>
          <p:nvSpPr>
            <p:cNvPr id="16" name="Rounded Rectangle 15"/>
            <p:cNvSpPr/>
            <p:nvPr/>
          </p:nvSpPr>
          <p:spPr>
            <a:xfrm>
              <a:off x="5268391" y="3812156"/>
              <a:ext cx="806199" cy="80619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 b="1">
                <a:solidFill>
                  <a:srgbClr val="FF00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420589" y="3839754"/>
              <a:ext cx="452021" cy="77750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4265" b="1" dirty="0">
                  <a:solidFill>
                    <a:srgbClr val="FF0000"/>
                  </a:solidFill>
                  <a:latin typeface="Lato"/>
                </a:rPr>
                <a:t>?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0889" y="3023959"/>
            <a:ext cx="738201" cy="789580"/>
            <a:chOff x="5268391" y="3798358"/>
            <a:chExt cx="806199" cy="819997"/>
          </a:xfrm>
        </p:grpSpPr>
        <p:sp>
          <p:nvSpPr>
            <p:cNvPr id="19" name="Rounded Rectangle 18"/>
            <p:cNvSpPr/>
            <p:nvPr/>
          </p:nvSpPr>
          <p:spPr>
            <a:xfrm>
              <a:off x="5268391" y="3812156"/>
              <a:ext cx="806199" cy="80619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 b="1">
                <a:solidFill>
                  <a:srgbClr val="FF000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438475" y="3798358"/>
              <a:ext cx="548307" cy="77750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4265" b="1" dirty="0">
                  <a:solidFill>
                    <a:srgbClr val="FF0000"/>
                  </a:solidFill>
                  <a:latin typeface="Lato"/>
                </a:rPr>
                <a:t>=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543897" y="3023957"/>
            <a:ext cx="738201" cy="776293"/>
            <a:chOff x="5268391" y="3812156"/>
            <a:chExt cx="806199" cy="806199"/>
          </a:xfrm>
        </p:grpSpPr>
        <p:sp>
          <p:nvSpPr>
            <p:cNvPr id="22" name="Rounded Rectangle 21"/>
            <p:cNvSpPr/>
            <p:nvPr/>
          </p:nvSpPr>
          <p:spPr>
            <a:xfrm>
              <a:off x="5268391" y="3812156"/>
              <a:ext cx="806199" cy="80619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 b="1">
                <a:solidFill>
                  <a:srgbClr val="FF000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420589" y="3839754"/>
              <a:ext cx="452021" cy="77750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4265" b="1" dirty="0">
                  <a:solidFill>
                    <a:srgbClr val="FF0000"/>
                  </a:solidFill>
                  <a:latin typeface="Lato"/>
                </a:rPr>
                <a:t>?</a:t>
              </a:r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1329858" y="3023959"/>
            <a:ext cx="733588" cy="776294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069610" y="3023959"/>
            <a:ext cx="733588" cy="776294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12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3541733" y="3023959"/>
            <a:ext cx="733588" cy="776294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22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67371" y="3994756"/>
            <a:ext cx="4416594" cy="5847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GB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https://lh3.googleusercontent.com/YQn8bbORje0rSCSKtT_nOoGYb92RkG-BpFaycO6mygn1EPnZvIc4ANmkgsu4ceN8n3e9zIuXS6gvD0HTWoV7qEXai8hKIcUJKAaxU_F0MyGqDJvGs9b5l5LG0wIt-f1WLxfB74N7gVEX6ZGYPkt0LqG_YBraMWu2p2SMGCcxm9L3-HPxDHfonu0ayowEEKkDxkLgJpZkYZTCFIoHfI1abkmrPWMMkjUZXZ8D0--jIP2V6Fr7D2Ex_BXv_Cq_sTpXT1vtJH9_DstfrA00ptXoz7LYzz84fT2zcCeFMTR9SLFsiyJ7HARAH2ZyTACjACuGcFz6101p49UhZRJJAleWqmnSr7B7ErgExd3dP9EH7Z4jvsY-j3NXHCPMEvVmk-TKxVuGMqUnWx-7Cqy1dzFnhVpAQlkpp2w3jr-ulSnezT7eNeIKzLYOw2suemhqaY4eQP4ZDy1KIcXa4dUChirZ2lvFE5_bokBynS5HAyqpbmikQQnCSIjsNYp2l60QMq9-HkR9wNkkIj8AvJTnQjMbKSe_33ZIhLRRel3lVT_Rrk2QYESmvkkkLIZy-3FQ1SLjLJ89i8ApFBAlCYiry2_CY9WM3iYgaKmuvRo_Kb0LGKSlQZRG2tdrSboGDnCWsLNayXi6MDxL-nAZ0K1H56H_QANOEtBesZ82tjYGkby_cBwiBKB8a6zX6Pi0sHGwqOjhnQbkWMb149I1A4Gq1ZPApxBE=w1158-h651-no?authuser=0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40" t="32349" r="18159" b="5134"/>
          <a:stretch/>
        </p:blipFill>
        <p:spPr bwMode="auto">
          <a:xfrm>
            <a:off x="5097291" y="2981460"/>
            <a:ext cx="6838682" cy="3876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7"/>
          <p:cNvSpPr/>
          <p:nvPr/>
        </p:nvSpPr>
        <p:spPr>
          <a:xfrm>
            <a:off x="799647" y="4936756"/>
            <a:ext cx="3482452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GB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GB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GB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GB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GB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GB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22 </a:t>
            </a:r>
            <a:r>
              <a:rPr lang="en-GB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toa</a:t>
            </a:r>
            <a:r>
              <a:rPr lang="en-GB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ight Arrow 28"/>
          <p:cNvSpPr/>
          <p:nvPr/>
        </p:nvSpPr>
        <p:spPr>
          <a:xfrm>
            <a:off x="75543" y="4995345"/>
            <a:ext cx="655093" cy="35033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1640930" y="1800225"/>
            <a:ext cx="3974058" cy="1548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5812431" y="1792484"/>
            <a:ext cx="3974058" cy="1548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950880" y="2411160"/>
            <a:ext cx="623585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179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4" grpId="0" animBg="1"/>
      <p:bldP spid="25" grpId="0" animBg="1"/>
      <p:bldP spid="26" grpId="0" animBg="1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 descr="C:\Users\TUAN\Downloads\Luyện tập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86551" y="0"/>
            <a:ext cx="2532439" cy="978178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353636" y="1070631"/>
            <a:ext cx="612599" cy="61694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9363" y="1086715"/>
            <a:ext cx="441146" cy="64633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GB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34994" y="1086520"/>
            <a:ext cx="10680770" cy="11166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toa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khách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toa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toa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khách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122813" y="2952727"/>
            <a:ext cx="738201" cy="776293"/>
            <a:chOff x="5268391" y="3812156"/>
            <a:chExt cx="806199" cy="806199"/>
          </a:xfrm>
        </p:grpSpPr>
        <p:sp>
          <p:nvSpPr>
            <p:cNvPr id="9" name="Rounded Rectangle 8"/>
            <p:cNvSpPr/>
            <p:nvPr/>
          </p:nvSpPr>
          <p:spPr>
            <a:xfrm>
              <a:off x="5268391" y="3812156"/>
              <a:ext cx="806199" cy="80619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420589" y="3839754"/>
              <a:ext cx="543055" cy="73515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1114350" y="2952726"/>
            <a:ext cx="733588" cy="776294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861014" y="2952727"/>
            <a:ext cx="738201" cy="776293"/>
            <a:chOff x="5268391" y="3812156"/>
            <a:chExt cx="806199" cy="806199"/>
          </a:xfrm>
        </p:grpSpPr>
        <p:sp>
          <p:nvSpPr>
            <p:cNvPr id="13" name="Rounded Rectangle 12"/>
            <p:cNvSpPr/>
            <p:nvPr/>
          </p:nvSpPr>
          <p:spPr>
            <a:xfrm>
              <a:off x="5268391" y="3812156"/>
              <a:ext cx="806199" cy="80619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420589" y="3839754"/>
              <a:ext cx="543055" cy="73515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599215" y="2952727"/>
            <a:ext cx="738201" cy="776293"/>
            <a:chOff x="5268391" y="3812156"/>
            <a:chExt cx="806199" cy="806199"/>
          </a:xfrm>
        </p:grpSpPr>
        <p:sp>
          <p:nvSpPr>
            <p:cNvPr id="16" name="Rounded Rectangle 15"/>
            <p:cNvSpPr/>
            <p:nvPr/>
          </p:nvSpPr>
          <p:spPr>
            <a:xfrm>
              <a:off x="5268391" y="3812156"/>
              <a:ext cx="806199" cy="80619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420589" y="3839754"/>
              <a:ext cx="543055" cy="73515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362427" y="2939440"/>
            <a:ext cx="738201" cy="789580"/>
            <a:chOff x="5268391" y="3798358"/>
            <a:chExt cx="806199" cy="819997"/>
          </a:xfrm>
        </p:grpSpPr>
        <p:sp>
          <p:nvSpPr>
            <p:cNvPr id="19" name="Rounded Rectangle 18"/>
            <p:cNvSpPr/>
            <p:nvPr/>
          </p:nvSpPr>
          <p:spPr>
            <a:xfrm>
              <a:off x="5268391" y="3812156"/>
              <a:ext cx="806199" cy="80619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438475" y="3798358"/>
              <a:ext cx="529050" cy="73515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075435" y="2952727"/>
            <a:ext cx="738201" cy="776293"/>
            <a:chOff x="5268391" y="3812156"/>
            <a:chExt cx="806199" cy="806199"/>
          </a:xfrm>
        </p:grpSpPr>
        <p:sp>
          <p:nvSpPr>
            <p:cNvPr id="22" name="Rounded Rectangle 21"/>
            <p:cNvSpPr/>
            <p:nvPr/>
          </p:nvSpPr>
          <p:spPr>
            <a:xfrm>
              <a:off x="5268391" y="3812156"/>
              <a:ext cx="806199" cy="80619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420589" y="3839754"/>
              <a:ext cx="543055" cy="73515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1861396" y="2952726"/>
            <a:ext cx="733588" cy="776294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601148" y="2952726"/>
            <a:ext cx="733588" cy="776294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4073271" y="2952726"/>
            <a:ext cx="733588" cy="776294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030101" y="4045472"/>
            <a:ext cx="4153701" cy="55399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GB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GB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GB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GB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GB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GB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GB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8" name="Picture 2" descr="https://lh3.googleusercontent.com/YQn8bbORje0rSCSKtT_nOoGYb92RkG-BpFaycO6mygn1EPnZvIc4ANmkgsu4ceN8n3e9zIuXS6gvD0HTWoV7qEXai8hKIcUJKAaxU_F0MyGqDJvGs9b5l5LG0wIt-f1WLxfB74N7gVEX6ZGYPkt0LqG_YBraMWu2p2SMGCcxm9L3-HPxDHfonu0ayowEEKkDxkLgJpZkYZTCFIoHfI1abkmrPWMMkjUZXZ8D0--jIP2V6Fr7D2Ex_BXv_Cq_sTpXT1vtJH9_DstfrA00ptXoz7LYzz84fT2zcCeFMTR9SLFsiyJ7HARAH2ZyTACjACuGcFz6101p49UhZRJJAleWqmnSr7B7ErgExd3dP9EH7Z4jvsY-j3NXHCPMEvVmk-TKxVuGMqUnWx-7Cqy1dzFnhVpAQlkpp2w3jr-ulSnezT7eNeIKzLYOw2suemhqaY4eQP4ZDy1KIcXa4dUChirZ2lvFE5_bokBynS5HAyqpbmikQQnCSIjsNYp2l60QMq9-HkR9wNkkIj8AvJTnQjMbKSe_33ZIhLRRel3lVT_Rrk2QYESmvkkkLIZy-3FQ1SLjLJ89i8ApFBAlCYiry2_CY9WM3iYgaKmuvRo_Kb0LGKSlQZRG2tdrSboGDnCWsLNayXi6MDxL-nAZ0K1H56H_QANOEtBesZ82tjYGkby_cBwiBKB8a6zX6Pi0sHGwqOjhnQbkWMb149I1A4Gq1ZPApxBE=w1158-h651-no?authuser=0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40" t="32349" r="18159" b="5134"/>
          <a:stretch/>
        </p:blipFill>
        <p:spPr bwMode="auto">
          <a:xfrm>
            <a:off x="5941466" y="3340874"/>
            <a:ext cx="6204631" cy="351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/>
          <p:cNvSpPr/>
          <p:nvPr/>
        </p:nvSpPr>
        <p:spPr>
          <a:xfrm>
            <a:off x="1081209" y="5030977"/>
            <a:ext cx="4228499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GB" sz="3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GB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GB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 </a:t>
            </a:r>
            <a:r>
              <a:rPr lang="en-GB" sz="3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GB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</a:t>
            </a:r>
            <a:r>
              <a:rPr lang="en-GB" sz="3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toa</a:t>
            </a:r>
            <a:r>
              <a:rPr lang="en-GB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GB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khách</a:t>
            </a:r>
            <a:r>
              <a:rPr lang="en-GB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" name="Right Arrow 29"/>
          <p:cNvSpPr/>
          <p:nvPr/>
        </p:nvSpPr>
        <p:spPr>
          <a:xfrm>
            <a:off x="190914" y="5093434"/>
            <a:ext cx="655093" cy="35033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3731527" y="1640147"/>
            <a:ext cx="5548951" cy="469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1208429" y="2216347"/>
            <a:ext cx="2523098" cy="786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649659" y="2198473"/>
            <a:ext cx="46370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121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4" grpId="0" animBg="1"/>
      <p:bldP spid="25" grpId="0" animBg="1"/>
      <p:bldP spid="26" grpId="0" animBg="1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297</Words>
  <Application>Microsoft Office PowerPoint</Application>
  <PresentationFormat>Widescreen</PresentationFormat>
  <Paragraphs>101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HP001 4 hàng</vt:lpstr>
      <vt:lpstr>Lato</vt:lpstr>
      <vt:lpstr>Times New Roman</vt:lpstr>
      <vt:lpstr>Office Theme</vt:lpstr>
      <vt:lpstr>Chủ đề 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7MT</dc:creator>
  <cp:lastModifiedBy>Microsoft account</cp:lastModifiedBy>
  <cp:revision>20</cp:revision>
  <dcterms:created xsi:type="dcterms:W3CDTF">2021-04-11T09:18:44Z</dcterms:created>
  <dcterms:modified xsi:type="dcterms:W3CDTF">2023-04-04T04:27:28Z</dcterms:modified>
</cp:coreProperties>
</file>