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12" r:id="rId2"/>
    <p:sldId id="269" r:id="rId3"/>
    <p:sldId id="614" r:id="rId4"/>
    <p:sldId id="598" r:id="rId5"/>
    <p:sldId id="263" r:id="rId6"/>
    <p:sldId id="270" r:id="rId7"/>
    <p:sldId id="271" r:id="rId8"/>
    <p:sldId id="272" r:id="rId9"/>
    <p:sldId id="273" r:id="rId10"/>
    <p:sldId id="60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33"/>
    <a:srgbClr val="FF9999"/>
    <a:srgbClr val="0000FF"/>
    <a:srgbClr val="FFFF66"/>
    <a:srgbClr val="D8D959"/>
    <a:srgbClr val="DBE257"/>
    <a:srgbClr val="66FFCC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293980" cy="149531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38915" y="140919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115466" y="834511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199" b="1" dirty="0">
                <a:latin typeface="Arial" pitchFamily="34" charset="0"/>
                <a:cs typeface="Arial" pitchFamily="34" charset="0"/>
              </a:rPr>
            </a:br>
            <a:r>
              <a:rPr lang="en-US" sz="3199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345" y="328216"/>
            <a:ext cx="7219004" cy="1030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2799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799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2799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7742" y="1582821"/>
            <a:ext cx="8455998" cy="2082865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15" y="4063847"/>
            <a:ext cx="4036925" cy="142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9417" y="5883048"/>
            <a:ext cx="3404323" cy="4615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39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99" b="1" dirty="0" smtClean="0">
                <a:latin typeface="Arial" pitchFamily="34" charset="0"/>
                <a:cs typeface="Arial" pitchFamily="34" charset="0"/>
              </a:rPr>
              <a:t>62-63/</a:t>
            </a:r>
            <a:r>
              <a:rPr lang="en-US" sz="2399" b="1" dirty="0" err="1" smtClean="0">
                <a:latin typeface="Arial" pitchFamily="34" charset="0"/>
                <a:cs typeface="Arial" pitchFamily="34" charset="0"/>
              </a:rPr>
              <a:t>SGK</a:t>
            </a:r>
            <a:endParaRPr lang="en-US" sz="239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EE2B25-6E20-4E7B-8457-25A1CA5A8412}"/>
              </a:ext>
            </a:extLst>
          </p:cNvPr>
          <p:cNvSpPr txBox="1"/>
          <p:nvPr/>
        </p:nvSpPr>
        <p:spPr>
          <a:xfrm>
            <a:off x="340815" y="1708636"/>
            <a:ext cx="8214427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32: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599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E38C50-A64C-4617-A6EC-A2C6BFC9FC9D}"/>
              </a:ext>
            </a:extLst>
          </p:cNvPr>
          <p:cNvSpPr txBox="1"/>
          <p:nvPr/>
        </p:nvSpPr>
        <p:spPr>
          <a:xfrm>
            <a:off x="1100007" y="2869975"/>
            <a:ext cx="669500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3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tiết 2</a:t>
            </a:r>
          </a:p>
        </p:txBody>
      </p:sp>
    </p:spTree>
    <p:extLst>
      <p:ext uri="{BB962C8B-B14F-4D97-AF65-F5344CB8AC3E}">
        <p14:creationId xmlns:p14="http://schemas.microsoft.com/office/powerpoint/2010/main" val="18218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154113" y="643582"/>
            <a:ext cx="1790827" cy="18662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D373CE0-9B14-4058-A851-904BDD7621E0}"/>
              </a:ext>
            </a:extLst>
          </p:cNvPr>
          <p:cNvGrpSpPr/>
          <p:nvPr/>
        </p:nvGrpSpPr>
        <p:grpSpPr>
          <a:xfrm>
            <a:off x="96772" y="221226"/>
            <a:ext cx="6490841" cy="5491316"/>
            <a:chOff x="696539" y="235591"/>
            <a:chExt cx="6982455" cy="60718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2B78E2D-DAD6-499D-97C0-B1CFF182B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0" t="22895" r="29601" b="10727"/>
            <a:stretch/>
          </p:blipFill>
          <p:spPr>
            <a:xfrm>
              <a:off x="696539" y="235591"/>
              <a:ext cx="6982455" cy="6071802"/>
            </a:xfrm>
            <a:prstGeom prst="rect">
              <a:avLst/>
            </a:prstGeom>
          </p:spPr>
        </p:pic>
        <p:sp>
          <p:nvSpPr>
            <p:cNvPr id="6" name="Cloud 5">
              <a:extLst>
                <a:ext uri="{FF2B5EF4-FFF2-40B4-BE49-F238E27FC236}">
                  <a16:creationId xmlns="" xmlns:a16="http://schemas.microsoft.com/office/drawing/2014/main" id="{AA7EA7F3-9C89-4893-B333-515336FD47FA}"/>
                </a:ext>
              </a:extLst>
            </p:cNvPr>
            <p:cNvSpPr/>
            <p:nvPr/>
          </p:nvSpPr>
          <p:spPr>
            <a:xfrm>
              <a:off x="1681316" y="3746090"/>
              <a:ext cx="1809136" cy="2251587"/>
            </a:xfrm>
            <a:prstGeom prst="cloud">
              <a:avLst/>
            </a:prstGeom>
            <a:solidFill>
              <a:srgbClr val="D8D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CD7C6C5-C244-4D0F-8150-D7A022AC4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4" y="3509527"/>
            <a:ext cx="1681760" cy="1809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C9D680-E070-4B87-A567-5687088ABFA9}"/>
              </a:ext>
            </a:extLst>
          </p:cNvPr>
          <p:cNvSpPr txBox="1"/>
          <p:nvPr/>
        </p:nvSpPr>
        <p:spPr>
          <a:xfrm>
            <a:off x="1552370" y="421551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66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7099 -0.174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-87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69636 -0.18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6990" y="1927503"/>
            <a:ext cx="7093376" cy="2585323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42" y="509685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54939" y="1597350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1289" y="3022788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55942" y="1755202"/>
            <a:ext cx="662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73692" y="158705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87005" y="158705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55942" y="3101385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73692" y="298436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87005" y="296779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41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58192" y="324619"/>
            <a:ext cx="8767902" cy="5912407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217" y="2546800"/>
            <a:ext cx="1490589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68111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01372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48864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17761" y="3488477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49361" y="571067"/>
            <a:ext cx="7985206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295445" y="1244708"/>
            <a:ext cx="1490589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752098" y="1904503"/>
            <a:ext cx="5154709" cy="49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264247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919658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4517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944892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318925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552186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599678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2142760" y="3436004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2615061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2270472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125331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295706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663864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3897125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3944617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3960000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3615411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3470270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3640645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4993420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5226681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5274173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4843070" y="3488477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5289556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4944967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4799826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4970201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334948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6568209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6615701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6631084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6286495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141354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6311729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7668539" y="319677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7901800" y="3850371"/>
            <a:ext cx="38685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7949292" y="320040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7964675" y="4484918"/>
            <a:ext cx="274074" cy="3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7620086" y="4501803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7474945" y="4426285"/>
            <a:ext cx="7361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2"/>
          <p:cNvSpPr txBox="1">
            <a:spLocks noChangeArrowheads="1"/>
          </p:cNvSpPr>
          <p:nvPr/>
        </p:nvSpPr>
        <p:spPr bwMode="auto">
          <a:xfrm>
            <a:off x="7645320" y="3829302"/>
            <a:ext cx="274074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3496688" y="3422020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7474945" y="3417812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 Box 2"/>
          <p:cNvSpPr txBox="1">
            <a:spLocks noChangeArrowheads="1"/>
          </p:cNvSpPr>
          <p:nvPr/>
        </p:nvSpPr>
        <p:spPr bwMode="auto">
          <a:xfrm>
            <a:off x="6142674" y="3436991"/>
            <a:ext cx="261822" cy="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31" tIns="44565" rIns="89131" bIns="4456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5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4" grpId="0"/>
      <p:bldP spid="81" grpId="0"/>
      <p:bldP spid="82" grpId="0"/>
      <p:bldP spid="84" grpId="0"/>
      <p:bldP spid="89" grpId="0"/>
      <p:bldP spid="90" grpId="0"/>
      <p:bldP spid="92" grpId="0"/>
      <p:bldP spid="105" grpId="0"/>
      <p:bldP spid="106" grpId="0"/>
      <p:bldP spid="108" grpId="0"/>
      <p:bldP spid="113" grpId="0"/>
      <p:bldP spid="114" grpId="0"/>
      <p:bldP spid="116" grpId="0"/>
      <p:bldP spid="121" grpId="0"/>
      <p:bldP spid="122" grpId="0"/>
      <p:bldP spid="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13">
            <a:extLst>
              <a:ext uri="{FF2B5EF4-FFF2-40B4-BE49-F238E27FC236}">
                <a16:creationId xmlns=""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535277" y="897498"/>
            <a:ext cx="2484041" cy="74958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 + 20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=""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3260433" y="897498"/>
            <a:ext cx="2786906" cy="74958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67 - 20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=""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6288454" y="897498"/>
            <a:ext cx="2433560" cy="74958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67 - 47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138390" y="2033914"/>
            <a:ext cx="799939" cy="1391728"/>
            <a:chOff x="1933616" y="4498692"/>
            <a:chExt cx="1066585" cy="185563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000" dirty="0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281072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97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4208595" y="2062506"/>
            <a:ext cx="799939" cy="1391728"/>
            <a:chOff x="1933616" y="4498692"/>
            <a:chExt cx="1066585" cy="1855637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4351277" y="3459790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41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058077" y="2033914"/>
            <a:ext cx="814481" cy="1391728"/>
            <a:chOff x="1933616" y="4498692"/>
            <a:chExt cx="1085974" cy="1855637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200759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56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6" name="Rounded Rectangle 13">
            <a:extLst>
              <a:ext uri="{FF2B5EF4-FFF2-40B4-BE49-F238E27FC236}">
                <a16:creationId xmlns="" xmlns:a16="http://schemas.microsoft.com/office/drawing/2014/main" id="{5577F3E7-4890-45BB-8B73-30A149A9944B}"/>
              </a:ext>
            </a:extLst>
          </p:cNvPr>
          <p:cNvSpPr/>
          <p:nvPr/>
        </p:nvSpPr>
        <p:spPr>
          <a:xfrm>
            <a:off x="301958" y="493382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 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319042E3-67D3-4B30-A4C8-3552D85CD9B6}"/>
              </a:ext>
            </a:extLst>
          </p:cNvPr>
          <p:cNvCxnSpPr>
            <a:stCxn id="46" idx="3"/>
          </p:cNvCxnSpPr>
          <p:nvPr/>
        </p:nvCxnSpPr>
        <p:spPr>
          <a:xfrm flipV="1">
            <a:off x="3088864" y="5014452"/>
            <a:ext cx="1432637" cy="294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E201808D-54BC-4AE0-A9EB-EC5608F8F43F}"/>
              </a:ext>
            </a:extLst>
          </p:cNvPr>
          <p:cNvCxnSpPr>
            <a:cxnSpLocks/>
          </p:cNvCxnSpPr>
          <p:nvPr/>
        </p:nvCxnSpPr>
        <p:spPr>
          <a:xfrm>
            <a:off x="3088864" y="5348931"/>
            <a:ext cx="1432637" cy="334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19">
            <a:extLst>
              <a:ext uri="{FF2B5EF4-FFF2-40B4-BE49-F238E27FC236}">
                <a16:creationId xmlns="" xmlns:a16="http://schemas.microsoft.com/office/drawing/2014/main" id="{0D85EDE4-CD2D-41E0-9677-F1EFE3B3C124}"/>
              </a:ext>
            </a:extLst>
          </p:cNvPr>
          <p:cNvSpPr/>
          <p:nvPr/>
        </p:nvSpPr>
        <p:spPr>
          <a:xfrm>
            <a:off x="4584077" y="463797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56 =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50" name="Rounded Rectangle 33">
            <a:extLst>
              <a:ext uri="{FF2B5EF4-FFF2-40B4-BE49-F238E27FC236}">
                <a16:creationId xmlns="" xmlns:a16="http://schemas.microsoft.com/office/drawing/2014/main" id="{EF4D539D-C7CD-4EC9-B9C5-84A2738223E8}"/>
              </a:ext>
            </a:extLst>
          </p:cNvPr>
          <p:cNvSpPr/>
          <p:nvPr/>
        </p:nvSpPr>
        <p:spPr>
          <a:xfrm>
            <a:off x="4572000" y="5516171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41=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B7F6E07-B095-4DC9-B629-347F6400D4CF}"/>
              </a:ext>
            </a:extLst>
          </p:cNvPr>
          <p:cNvSpPr/>
          <p:nvPr/>
        </p:nvSpPr>
        <p:spPr>
          <a:xfrm>
            <a:off x="1281072" y="2062506"/>
            <a:ext cx="689106" cy="574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C1DB6A4-9E78-407B-ADFC-806F4EB88E75}"/>
              </a:ext>
            </a:extLst>
          </p:cNvPr>
          <p:cNvSpPr/>
          <p:nvPr/>
        </p:nvSpPr>
        <p:spPr>
          <a:xfrm>
            <a:off x="4391263" y="2847679"/>
            <a:ext cx="671799" cy="509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BB24664-B1DF-4435-94F5-9C26DC30E515}"/>
              </a:ext>
            </a:extLst>
          </p:cNvPr>
          <p:cNvSpPr/>
          <p:nvPr/>
        </p:nvSpPr>
        <p:spPr>
          <a:xfrm>
            <a:off x="7169009" y="3425512"/>
            <a:ext cx="642815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C54816EE-0B6B-4FCB-8D90-6116BCB72BA0}"/>
              </a:ext>
            </a:extLst>
          </p:cNvPr>
          <p:cNvSpPr/>
          <p:nvPr/>
        </p:nvSpPr>
        <p:spPr>
          <a:xfrm>
            <a:off x="1288243" y="2853819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7AEC8821-2CD4-4FA7-80E4-DF63947BC4A8}"/>
              </a:ext>
            </a:extLst>
          </p:cNvPr>
          <p:cNvSpPr/>
          <p:nvPr/>
        </p:nvSpPr>
        <p:spPr>
          <a:xfrm>
            <a:off x="4370720" y="3449370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F525B60-0721-4371-9FA9-D0BBDD95C2C4}"/>
              </a:ext>
            </a:extLst>
          </p:cNvPr>
          <p:cNvSpPr/>
          <p:nvPr/>
        </p:nvSpPr>
        <p:spPr>
          <a:xfrm>
            <a:off x="7145800" y="2857758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8B1DF99-8C5A-4B42-892E-53F5AA5722AE}"/>
              </a:ext>
            </a:extLst>
          </p:cNvPr>
          <p:cNvSpPr/>
          <p:nvPr/>
        </p:nvSpPr>
        <p:spPr>
          <a:xfrm>
            <a:off x="1279698" y="345979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DC69571-B378-4533-AE84-1D8080ABF76E}"/>
              </a:ext>
            </a:extLst>
          </p:cNvPr>
          <p:cNvSpPr/>
          <p:nvPr/>
        </p:nvSpPr>
        <p:spPr>
          <a:xfrm>
            <a:off x="4413032" y="218874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24A5AFC-FD11-46D7-84AF-4E9D95D24C9A}"/>
              </a:ext>
            </a:extLst>
          </p:cNvPr>
          <p:cNvSpPr/>
          <p:nvPr/>
        </p:nvSpPr>
        <p:spPr>
          <a:xfrm>
            <a:off x="7176181" y="2146348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94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83540" y="3325191"/>
            <a:ext cx="2775252" cy="2085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983146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19668" y="949770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807477" y="3047139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434" y="2705560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5854" y="2520689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1790" y="4968862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396" y="4923692"/>
            <a:ext cx="261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212908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8239" y="3486911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4509" y="3386122"/>
            <a:ext cx="1692067" cy="989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405685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65 - 41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7A09DF-41E8-4A67-9B6C-7F3E6FDAA2C4}"/>
              </a:ext>
            </a:extLst>
          </p:cNvPr>
          <p:cNvSpPr txBox="1"/>
          <p:nvPr/>
        </p:nvSpPr>
        <p:spPr>
          <a:xfrm>
            <a:off x="6390715" y="3964812"/>
            <a:ext cx="137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31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="" xmlns:a16="http://schemas.microsoft.com/office/drawing/2014/main" id="{C1234A28-318A-4DD7-9651-E3EBB73F6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88" y="3430533"/>
            <a:ext cx="982509" cy="9825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516BBCF-D008-4CAE-BBB7-37248FD98EED}"/>
              </a:ext>
            </a:extLst>
          </p:cNvPr>
          <p:cNvSpPr txBox="1"/>
          <p:nvPr/>
        </p:nvSpPr>
        <p:spPr>
          <a:xfrm>
            <a:off x="1591874" y="1830569"/>
            <a:ext cx="182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5C09657-128B-41D1-A2D0-FAB59FBA3DB7}"/>
              </a:ext>
            </a:extLst>
          </p:cNvPr>
          <p:cNvSpPr txBox="1"/>
          <p:nvPr/>
        </p:nvSpPr>
        <p:spPr>
          <a:xfrm>
            <a:off x="7620213" y="1614013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EBD40A1-4683-45B5-AF92-C24175E71D8F}"/>
              </a:ext>
            </a:extLst>
          </p:cNvPr>
          <p:cNvSpPr txBox="1"/>
          <p:nvPr/>
        </p:nvSpPr>
        <p:spPr>
          <a:xfrm>
            <a:off x="3040170" y="3977575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FA05D6A-9488-4AC1-9727-EBA34585EDDB}"/>
              </a:ext>
            </a:extLst>
          </p:cNvPr>
          <p:cNvSpPr txBox="1"/>
          <p:nvPr/>
        </p:nvSpPr>
        <p:spPr>
          <a:xfrm>
            <a:off x="0" y="5796156"/>
            <a:ext cx="9144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24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37549" y="5263958"/>
            <a:ext cx="567689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14758" y="-84005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.3|3.5|8.2|2.4|2.9|1.9|2.3|2.1|3.3|9.5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|6.1|4.7|5.7|26.2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5.3|16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346</Words>
  <Application>Microsoft Office PowerPoint</Application>
  <PresentationFormat>On-screen Show (4:3)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.VnAristote</vt:lpstr>
      <vt:lpstr>Arial</vt:lpstr>
      <vt:lpstr>Arial-SGK-TV</vt:lpstr>
      <vt:lpstr>Calibri</vt:lpstr>
      <vt:lpstr>Calibri Light</vt:lpstr>
      <vt:lpstr>Cambria</vt:lpstr>
      <vt:lpstr>HP001 4 hàng</vt:lpstr>
      <vt:lpstr>JasmineUPC</vt:lpstr>
      <vt:lpstr>Segoe UI Black</vt:lpstr>
      <vt:lpstr>Times New Roman</vt:lpstr>
      <vt:lpstr>三极准柔宋</vt:lpstr>
      <vt:lpstr>等线</vt:lpstr>
      <vt:lpstr>Office Theme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 account</cp:lastModifiedBy>
  <cp:revision>71</cp:revision>
  <dcterms:created xsi:type="dcterms:W3CDTF">2020-08-13T02:00:35Z</dcterms:created>
  <dcterms:modified xsi:type="dcterms:W3CDTF">2023-03-23T06:57:22Z</dcterms:modified>
</cp:coreProperties>
</file>