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303" r:id="rId3"/>
    <p:sldId id="361" r:id="rId4"/>
    <p:sldId id="366" r:id="rId5"/>
    <p:sldId id="268" r:id="rId6"/>
    <p:sldId id="276" r:id="rId7"/>
    <p:sldId id="271" r:id="rId8"/>
    <p:sldId id="367" r:id="rId9"/>
    <p:sldId id="362" r:id="rId10"/>
    <p:sldId id="364" r:id="rId11"/>
    <p:sldId id="365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FFFF"/>
    <a:srgbClr val="C0E399"/>
    <a:srgbClr val="9BED9B"/>
    <a:srgbClr val="55E01E"/>
    <a:srgbClr val="CCFF33"/>
    <a:srgbClr val="E3F2E0"/>
    <a:srgbClr val="E4DD82"/>
    <a:srgbClr val="FF33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70" d="100"/>
          <a:sy n="70" d="100"/>
        </p:scale>
        <p:origin x="516" y="6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=""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4" y="150096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7723" y="342822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3184" y="690671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2883" y="34645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9033" y="3272414"/>
            <a:ext cx="3745633" cy="128887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=""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=""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=""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=""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=""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=""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=""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=""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=""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=""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=""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=""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=""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=""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02389" y="1800536"/>
            <a:ext cx="5599387" cy="74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9101" y="1102082"/>
            <a:ext cx="599364" cy="5925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2680035"/>
            <a:ext cx="6769481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529635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5004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9041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598523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10074" y="325876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1123" cy="10290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D159C50-3625-4799-9B95-8FEE00A85528}"/>
              </a:ext>
            </a:extLst>
          </p:cNvPr>
          <p:cNvCxnSpPr/>
          <p:nvPr/>
        </p:nvCxnSpPr>
        <p:spPr>
          <a:xfrm>
            <a:off x="4009355" y="1556792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1C9BAD5-3CBC-4A65-B0C0-56031E3A0352}"/>
              </a:ext>
            </a:extLst>
          </p:cNvPr>
          <p:cNvCxnSpPr>
            <a:cxnSpLocks/>
          </p:cNvCxnSpPr>
          <p:nvPr/>
        </p:nvCxnSpPr>
        <p:spPr>
          <a:xfrm>
            <a:off x="9447083" y="1556792"/>
            <a:ext cx="2472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5FB1564-5F6C-476B-83A0-82710051AAA6}"/>
              </a:ext>
            </a:extLst>
          </p:cNvPr>
          <p:cNvCxnSpPr>
            <a:cxnSpLocks/>
          </p:cNvCxnSpPr>
          <p:nvPr/>
        </p:nvCxnSpPr>
        <p:spPr>
          <a:xfrm>
            <a:off x="1033021" y="2090816"/>
            <a:ext cx="96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A0B4142-BC63-4532-A1D7-FCD72AEAB05B}"/>
              </a:ext>
            </a:extLst>
          </p:cNvPr>
          <p:cNvCxnSpPr>
            <a:cxnSpLocks/>
          </p:cNvCxnSpPr>
          <p:nvPr/>
        </p:nvCxnSpPr>
        <p:spPr>
          <a:xfrm flipV="1">
            <a:off x="8377222" y="2090816"/>
            <a:ext cx="3336989" cy="17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72A50A1-DE0C-417E-BC25-2A464DAC5ADC}"/>
              </a:ext>
            </a:extLst>
          </p:cNvPr>
          <p:cNvCxnSpPr>
            <a:cxnSpLocks/>
          </p:cNvCxnSpPr>
          <p:nvPr/>
        </p:nvCxnSpPr>
        <p:spPr>
          <a:xfrm flipV="1">
            <a:off x="1033021" y="2537817"/>
            <a:ext cx="960110" cy="24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3">
            <a:extLst>
              <a:ext uri="{FF2B5EF4-FFF2-40B4-BE49-F238E27FC236}">
                <a16:creationId xmlns="" xmlns:a16="http://schemas.microsoft.com/office/drawing/2014/main" id="{F9F19FAF-14DC-4437-8768-89B6960A0423}"/>
              </a:ext>
            </a:extLst>
          </p:cNvPr>
          <p:cNvSpPr/>
          <p:nvPr/>
        </p:nvSpPr>
        <p:spPr>
          <a:xfrm>
            <a:off x="6553127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0" name="Rounded Rectangle 24">
            <a:extLst>
              <a:ext uri="{FF2B5EF4-FFF2-40B4-BE49-F238E27FC236}">
                <a16:creationId xmlns="" xmlns:a16="http://schemas.microsoft.com/office/drawing/2014/main" id="{B2A44644-DAA4-4DEF-B3E7-01E740C62179}"/>
              </a:ext>
            </a:extLst>
          </p:cNvPr>
          <p:cNvSpPr/>
          <p:nvPr/>
        </p:nvSpPr>
        <p:spPr>
          <a:xfrm>
            <a:off x="757353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" name="Rounded Rectangle 25">
            <a:extLst>
              <a:ext uri="{FF2B5EF4-FFF2-40B4-BE49-F238E27FC236}">
                <a16:creationId xmlns="" xmlns:a16="http://schemas.microsoft.com/office/drawing/2014/main" id="{91ABC3E5-C06C-440A-9FE3-72D57BF41EF8}"/>
              </a:ext>
            </a:extLst>
          </p:cNvPr>
          <p:cNvSpPr/>
          <p:nvPr/>
        </p:nvSpPr>
        <p:spPr>
          <a:xfrm>
            <a:off x="861390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ounded Rectangle 27">
            <a:extLst>
              <a:ext uri="{FF2B5EF4-FFF2-40B4-BE49-F238E27FC236}">
                <a16:creationId xmlns="" xmlns:a16="http://schemas.microsoft.com/office/drawing/2014/main" id="{E7EB3558-1C25-4A1C-8B75-7DAD29AC4E32}"/>
              </a:ext>
            </a:extLst>
          </p:cNvPr>
          <p:cNvSpPr/>
          <p:nvPr/>
        </p:nvSpPr>
        <p:spPr>
          <a:xfrm>
            <a:off x="10633566" y="323962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5789" y="0"/>
            <a:ext cx="12395200" cy="199427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3890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6637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987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800"/>
              </a:spcBef>
            </a:pP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7987" y="2110978"/>
            <a:ext cx="11277600" cy="277787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84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17867" y="6170896"/>
            <a:ext cx="344478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Trang 60-61/SGK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7EE2B25-6E20-4E7B-8457-25A1CA5A8412}"/>
              </a:ext>
            </a:extLst>
          </p:cNvPr>
          <p:cNvSpPr txBox="1"/>
          <p:nvPr/>
        </p:nvSpPr>
        <p:spPr>
          <a:xfrm>
            <a:off x="398749" y="2278776"/>
            <a:ext cx="1095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32: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E38C50-A64C-4617-A6EC-A2C6BFC9FC9D}"/>
              </a:ext>
            </a:extLst>
          </p:cNvPr>
          <p:cNvSpPr txBox="1"/>
          <p:nvPr/>
        </p:nvSpPr>
        <p:spPr>
          <a:xfrm>
            <a:off x="1411269" y="382763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tiết 2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135187" y="-42934"/>
            <a:ext cx="8458200" cy="1465375"/>
            <a:chOff x="1077204" y="-14070"/>
            <a:chExt cx="7048501" cy="2970555"/>
          </a:xfrm>
        </p:grpSpPr>
        <p:pic>
          <p:nvPicPr>
            <p:cNvPr id="37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0080" y="-14070"/>
              <a:ext cx="5623861" cy="297055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77204" y="1014468"/>
              <a:ext cx="7048501" cy="1684484"/>
            </a:xfrm>
            <a:prstGeom prst="rect">
              <a:avLst/>
            </a:prstGeom>
            <a:noFill/>
          </p:spPr>
          <p:txBody>
            <a:bodyPr wrap="square" lIns="91400" tIns="45700" rIns="91400" bIns="45700" rtlCol="0">
              <a:spAutoFit/>
            </a:bodyPr>
            <a:lstStyle/>
            <a:p>
              <a:pPr algn="ctr" defTabSz="1216401"/>
              <a:r>
                <a:rPr lang="en-US" sz="4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YÊU CẦU CẦN ĐẠT</a:t>
              </a:r>
              <a:endPara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endParaRPr>
            </a:p>
          </p:txBody>
        </p:sp>
      </p:grpSp>
      <p:sp>
        <p:nvSpPr>
          <p:cNvPr id="29" name="文本框 11"/>
          <p:cNvSpPr txBox="1"/>
          <p:nvPr/>
        </p:nvSpPr>
        <p:spPr>
          <a:xfrm>
            <a:off x="1510108" y="2222647"/>
            <a:ext cx="10380468" cy="173664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4764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Thực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hiện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phép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trừ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rèn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kĩ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năng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đặt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trừ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endParaRPr lang="en-US" sz="54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  <a:sym typeface="Arial"/>
            </a:endParaRPr>
          </a:p>
        </p:txBody>
      </p:sp>
      <p:sp>
        <p:nvSpPr>
          <p:cNvPr id="52" name="文本框 12"/>
          <p:cNvSpPr txBox="1"/>
          <p:nvPr/>
        </p:nvSpPr>
        <p:spPr>
          <a:xfrm>
            <a:off x="1510108" y="4290632"/>
            <a:ext cx="10363200" cy="119181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55677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Giải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các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bài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toán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tình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huống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thực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tế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liên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quan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đến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phép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trừ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hai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chữ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cho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hai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chữ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endParaRPr lang="en-US" sz="5400" b="1" kern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  <a:sym typeface="Arial"/>
            </a:endParaRPr>
          </a:p>
        </p:txBody>
      </p:sp>
      <p:pic>
        <p:nvPicPr>
          <p:cNvPr id="25" name="图片 28">
            <a:extLst>
              <a:ext uri="{FF2B5EF4-FFF2-40B4-BE49-F238E27FC236}">
                <a16:creationId xmlns=""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616893" y="4265496"/>
            <a:ext cx="854119" cy="835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B60664-FA58-436C-BD28-39FDCF31A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0" y="2460776"/>
            <a:ext cx="117173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910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5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EC0096-9DBC-4353-835F-93A42663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795"/>
            <a:ext cx="12195175" cy="68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36947" y="1018360"/>
            <a:ext cx="6939486" cy="811577"/>
            <a:chOff x="827584" y="1603026"/>
            <a:chExt cx="5204614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54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64374" y="1676223"/>
              <a:ext cx="45678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"/>
            <a:ext cx="2208246" cy="883437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170723" y="2124798"/>
            <a:ext cx="10111439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33082" y="2102813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1664" y="2420888"/>
            <a:ext cx="503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/>
          <a:stretch/>
        </p:blipFill>
        <p:spPr>
          <a:xfrm>
            <a:off x="10418067" y="-140883"/>
            <a:ext cx="1775521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201044" y="4265497"/>
            <a:ext cx="2724223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5137481" y="4230211"/>
            <a:ext cx="2724223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858830" y="4209808"/>
            <a:ext cx="2724223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9" y="3117"/>
            <a:ext cx="2688299" cy="1075488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092947" y="1737794"/>
            <a:ext cx="10590140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30747" y="1738393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6917" y="2141768"/>
            <a:ext cx="515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/>
          <a:stretch/>
        </p:blipFill>
        <p:spPr>
          <a:xfrm>
            <a:off x="10346059" y="-374863"/>
            <a:ext cx="1829273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235094" y="4026900"/>
            <a:ext cx="3533000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4136497" y="4032167"/>
            <a:ext cx="3645188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185819" y="4005064"/>
            <a:ext cx="3533000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6099" y="430061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790" y="60494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59762" y="4839232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6058" y="5338390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5703" y="5356735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1646" y="484332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7588" y="4331113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43184" y="5309557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36332" y="4799335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17111" y="4287607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381860" y="1371847"/>
            <a:ext cx="70104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58105" y="2928776"/>
            <a:ext cx="2093151" cy="748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782597" y="2924944"/>
            <a:ext cx="2438400" cy="748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491608" y="2921108"/>
            <a:ext cx="2094240" cy="748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65 - 25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5"/>
            <a:ext cx="2688299" cy="1075488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8889020" y="2921667"/>
            <a:ext cx="2094240" cy="74898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16052418-323F-4F06-B444-1B3BCCF34D80}"/>
              </a:ext>
            </a:extLst>
          </p:cNvPr>
          <p:cNvSpPr/>
          <p:nvPr/>
        </p:nvSpPr>
        <p:spPr>
          <a:xfrm>
            <a:off x="572317" y="1331178"/>
            <a:ext cx="913035" cy="844808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sz="6000" kern="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7200" kern="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6745659" y="4297049"/>
            <a:ext cx="2438400" cy="748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 smtClean="0">
                <a:solidFill>
                  <a:prstClr val="black"/>
                </a:solidFill>
              </a:rPr>
              <a:t>98</a:t>
            </a:r>
            <a:r>
              <a:rPr lang="en-US" altLang="en-US" sz="4267" dirty="0" smtClean="0">
                <a:solidFill>
                  <a:prstClr val="black"/>
                </a:solidFill>
              </a:rPr>
              <a:t> </a:t>
            </a:r>
            <a:r>
              <a:rPr lang="en-US" altLang="en-US" sz="4267" dirty="0">
                <a:solidFill>
                  <a:prstClr val="black"/>
                </a:solidFill>
              </a:rPr>
              <a:t>- </a:t>
            </a:r>
            <a:r>
              <a:rPr lang="en-US" altLang="en-US" sz="4267" dirty="0">
                <a:solidFill>
                  <a:prstClr val="black"/>
                </a:solidFill>
              </a:rPr>
              <a:t>5</a:t>
            </a:r>
            <a:endParaRPr lang="en-US" altLang="en-US" sz="4267" dirty="0">
              <a:solidFill>
                <a:prstClr val="black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404680" y="4297049"/>
            <a:ext cx="2438400" cy="748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 smtClean="0">
                <a:solidFill>
                  <a:prstClr val="black"/>
                </a:solidFill>
              </a:rPr>
              <a:t>59 </a:t>
            </a:r>
            <a:r>
              <a:rPr lang="en-US" altLang="en-US" sz="4267" dirty="0">
                <a:solidFill>
                  <a:prstClr val="black"/>
                </a:solidFill>
              </a:rPr>
              <a:t>- </a:t>
            </a:r>
            <a:r>
              <a:rPr lang="en-US" altLang="en-US" sz="4267" dirty="0">
                <a:solidFill>
                  <a:prstClr val="black"/>
                </a:solidFill>
              </a:rPr>
              <a:t>9</a:t>
            </a:r>
            <a:endParaRPr lang="en-US" altLang="en-US" sz="4267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5" grpId="0" animBg="1"/>
      <p:bldP spid="65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295856" y="201806"/>
            <a:ext cx="9617923" cy="6485597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07743" y="2616464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57737" y="333170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30714" y="4040764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32171" y="333654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974222" y="359829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971755" y="331127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978195" y="4040764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128385" y="4607212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449255" y="3563270"/>
            <a:ext cx="349187" cy="6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919698" y="3541777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452845" y="3324647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078410" y="332400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452846" y="404076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929462" y="452449"/>
            <a:ext cx="858317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el-GR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714997" y="1174613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4127157" y="1923353"/>
            <a:ext cx="6874735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589683" y="332210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916187" y="332054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945527" y="404076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497461" y="4771211"/>
            <a:ext cx="365527" cy="4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157737" y="4761354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970157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598430" y="4775162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5437088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5108233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879202" y="4752290"/>
            <a:ext cx="457171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6589684" y="475229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627995" y="3344699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28813" y="4665992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44388" y="4665992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383039" y="3502900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995631" y="4665536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485635" y="4696398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070773" y="332054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329326" y="4032316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430783" y="332809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7872834" y="3589848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8396983" y="4767504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031456" y="476542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927425" y="4657544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9501871" y="333170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9774233" y="4032316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9875690" y="332809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9317741" y="3589848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9838756" y="4761036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9492335" y="475025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372332" y="4657544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2161862" y="4047200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3614915" y="407473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5087901" y="403231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571725" y="4027699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6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  <p:bldP spid="60" grpId="0"/>
      <p:bldP spid="61" grpId="0"/>
      <p:bldP spid="64" grpId="0"/>
      <p:bldP spid="65" grpId="0"/>
      <p:bldP spid="71" grpId="0"/>
      <p:bldP spid="72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17169" y="160019"/>
            <a:ext cx="792088" cy="8133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80793" y="194342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/>
          <a:stretch/>
        </p:blipFill>
        <p:spPr>
          <a:xfrm>
            <a:off x="841003" y="3861048"/>
            <a:ext cx="9493076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34634" y="5247273"/>
            <a:ext cx="574578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04236" y="5247273"/>
            <a:ext cx="632992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" y="17783"/>
            <a:ext cx="2180305" cy="8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393</Words>
  <Application>Microsoft Office PowerPoint</Application>
  <PresentationFormat>Custom</PresentationFormat>
  <Paragraphs>128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宋体</vt:lpstr>
      <vt:lpstr>Aharoni</vt:lpstr>
      <vt:lpstr>Arial</vt:lpstr>
      <vt:lpstr>Arial-Rounded</vt:lpstr>
      <vt:lpstr>Calibri</vt:lpstr>
      <vt:lpstr>HP001 4 hàng</vt:lpstr>
      <vt:lpstr>Tahoma</vt:lpstr>
      <vt:lpstr>Times New Roman</vt:lpstr>
      <vt:lpstr>UVN Banh Mi</vt:lpstr>
      <vt:lpstr>字魂20号-石头体</vt:lpstr>
      <vt:lpstr>等线</vt:lpstr>
      <vt:lpstr>第一PPT，www.1ppt.com​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Microsoft account</cp:lastModifiedBy>
  <cp:revision>272</cp:revision>
  <dcterms:created xsi:type="dcterms:W3CDTF">2015-10-14T02:42:14Z</dcterms:created>
  <dcterms:modified xsi:type="dcterms:W3CDTF">2023-03-23T06:47:13Z</dcterms:modified>
</cp:coreProperties>
</file>