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6" r:id="rId4"/>
    <p:sldMasterId id="2147483699" r:id="rId5"/>
    <p:sldMasterId id="2147483711" r:id="rId6"/>
    <p:sldMasterId id="2147483735" r:id="rId7"/>
    <p:sldMasterId id="2147483747" r:id="rId8"/>
    <p:sldMasterId id="2147483774" r:id="rId9"/>
  </p:sldMasterIdLst>
  <p:notesMasterIdLst>
    <p:notesMasterId r:id="rId24"/>
  </p:notesMasterIdLst>
  <p:sldIdLst>
    <p:sldId id="367" r:id="rId10"/>
    <p:sldId id="283" r:id="rId11"/>
    <p:sldId id="257" r:id="rId12"/>
    <p:sldId id="266" r:id="rId13"/>
    <p:sldId id="265" r:id="rId14"/>
    <p:sldId id="267" r:id="rId15"/>
    <p:sldId id="279" r:id="rId16"/>
    <p:sldId id="281" r:id="rId17"/>
    <p:sldId id="268" r:id="rId18"/>
    <p:sldId id="269" r:id="rId19"/>
    <p:sldId id="369" r:id="rId20"/>
    <p:sldId id="273" r:id="rId21"/>
    <p:sldId id="260" r:id="rId22"/>
    <p:sldId id="282" r:id="rId23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4415DB"/>
    <a:srgbClr val="FFFF66"/>
    <a:srgbClr val="66FF3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48" y="6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3498056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3714750"/>
            <a:ext cx="9147175" cy="1433513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anchor="b"/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722C07-8FF5-42E7-85B5-14F1C37A34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272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D9F13-65BC-4222-9CA0-85DBCF67D4B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06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2253854"/>
            <a:ext cx="182562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2253854"/>
            <a:ext cx="18415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anchor="b"/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1327C-76B2-4C53-9136-AA546F70B6D1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29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66B91-7EC2-4645-8DCD-A11964620D8E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19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6A97C-7A84-46F9-B5BF-C7147C723D7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54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3D7C0-1CCE-4B8C-A9D0-3C230B33BCB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42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BBB4C-972A-4C6F-B47B-E45189C6F179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8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84643-85E1-4A0D-879F-538037E9899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06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6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1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tIns="0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C2947-5E6A-47D8-B99A-47CBD1C5A4FB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50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3B993-4908-4766-BA10-FBFA2D8C0CC2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17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44BD4-DD68-43B1-8867-B08D8A83013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391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2CE4290-5880-4BF7-B88C-CDE80B94016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62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3498056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3714750"/>
            <a:ext cx="9147175" cy="1433513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anchor="b"/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722C07-8FF5-42E7-85B5-14F1C37A34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918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D9F13-65BC-4222-9CA0-85DBCF67D4B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31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2253854"/>
            <a:ext cx="182562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2253854"/>
            <a:ext cx="18415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anchor="b"/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1327C-76B2-4C53-9136-AA546F70B6D1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808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66B91-7EC2-4645-8DCD-A11964620D8E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69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6A97C-7A84-46F9-B5BF-C7147C723D7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23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3D7C0-1CCE-4B8C-A9D0-3C230B33BCB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97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BBB4C-972A-4C6F-B47B-E45189C6F179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50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84643-85E1-4A0D-879F-538037E9899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53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6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1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tIns="0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C2947-5E6A-47D8-B99A-47CBD1C5A4FB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58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3B993-4908-4766-BA10-FBFA2D8C0CC2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853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44BD4-DD68-43B1-8867-B08D8A83013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01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2CE4290-5880-4BF7-B88C-CDE80B94016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61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1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6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64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40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237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516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768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34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709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650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8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150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532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97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094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24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69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886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175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99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1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734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4CF5D-4C1D-4980-B14E-B14C6E990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058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0EB3F-D2BE-4A78-91A4-5322A7553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1399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CE938-30EB-4379-98BE-806775F50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94342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F69A7-C693-476E-BAD6-59CD3C53F0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1820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7871E-F94E-4291-B348-E2DA3C795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6229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CFD4D-D455-443C-9322-A8A6AF53F2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3081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3BF7A-55BE-4820-8082-3AD66AD78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526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A5270-0CC3-4D2D-A18D-EA68BBA78B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6058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7B170-8F6F-4706-AF06-B72057F29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34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9FC27-F1B0-43F6-A238-649C7D2B0E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3769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C9F6A-B346-4A71-8F79-4D38A3F3F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74516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940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389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214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929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107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4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47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14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010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858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682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0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6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942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617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151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62"/>
            <a:ext cx="3886200" cy="750094"/>
          </a:xfrm>
        </p:spPr>
        <p:txBody>
          <a:bodyPr anchor="b"/>
          <a:lstStyle>
            <a:lvl1pPr marL="0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1pPr>
            <a:lvl2pPr marL="17087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2pPr>
            <a:lvl3pPr marL="341741" indent="0">
              <a:buNone/>
              <a:defRPr sz="619">
                <a:solidFill>
                  <a:schemeClr val="tx1">
                    <a:tint val="75000"/>
                  </a:schemeClr>
                </a:solidFill>
              </a:defRPr>
            </a:lvl3pPr>
            <a:lvl4pPr marL="512610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4pPr>
            <a:lvl5pPr marL="683467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5pPr>
            <a:lvl6pPr marL="854343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6pPr>
            <a:lvl7pPr marL="1025218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7pPr>
            <a:lvl8pPr marL="1196081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8pPr>
            <a:lvl9pPr marL="1366945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989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817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20" y="767557"/>
            <a:ext cx="2020094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20" y="1087438"/>
            <a:ext cx="2020094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6" y="767557"/>
            <a:ext cx="2020888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6" y="1087438"/>
            <a:ext cx="2020888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331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444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3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5"/>
            <a:ext cx="1504157" cy="581025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3" y="136552"/>
            <a:ext cx="2555875" cy="2926556"/>
          </a:xfrm>
        </p:spPr>
        <p:txBody>
          <a:bodyPr/>
          <a:lstStyle>
            <a:lvl1pPr>
              <a:defRPr sz="1181"/>
            </a:lvl1pPr>
            <a:lvl2pPr>
              <a:defRPr sz="1069"/>
            </a:lvl2pPr>
            <a:lvl3pPr>
              <a:defRPr sz="900"/>
            </a:lvl3pPr>
            <a:lvl4pPr>
              <a:defRPr sz="731"/>
            </a:lvl4pPr>
            <a:lvl5pPr>
              <a:defRPr sz="731"/>
            </a:lvl5pPr>
            <a:lvl6pPr>
              <a:defRPr sz="731"/>
            </a:lvl6pPr>
            <a:lvl7pPr>
              <a:defRPr sz="731"/>
            </a:lvl7pPr>
            <a:lvl8pPr>
              <a:defRPr sz="731"/>
            </a:lvl8pPr>
            <a:lvl9pPr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77"/>
            <a:ext cx="1504157" cy="23455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563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27"/>
            <a:ext cx="2743200" cy="283369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181"/>
            </a:lvl1pPr>
            <a:lvl2pPr marL="170876" indent="0">
              <a:buNone/>
              <a:defRPr sz="1069"/>
            </a:lvl2pPr>
            <a:lvl3pPr marL="341741" indent="0">
              <a:buNone/>
              <a:defRPr sz="900"/>
            </a:lvl3pPr>
            <a:lvl4pPr marL="512610" indent="0">
              <a:buNone/>
              <a:defRPr sz="731"/>
            </a:lvl4pPr>
            <a:lvl5pPr marL="683467" indent="0">
              <a:buNone/>
              <a:defRPr sz="731"/>
            </a:lvl5pPr>
            <a:lvl6pPr marL="854343" indent="0">
              <a:buNone/>
              <a:defRPr sz="731"/>
            </a:lvl6pPr>
            <a:lvl7pPr marL="1025218" indent="0">
              <a:buNone/>
              <a:defRPr sz="731"/>
            </a:lvl7pPr>
            <a:lvl8pPr marL="1196081" indent="0">
              <a:buNone/>
              <a:defRPr sz="731"/>
            </a:lvl8pPr>
            <a:lvl9pPr marL="1366945" indent="0">
              <a:buNone/>
              <a:defRPr sz="7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89"/>
            <a:ext cx="2743200" cy="4024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61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263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46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46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83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110853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4806554"/>
            <a:ext cx="1919288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4806554"/>
            <a:ext cx="2351087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4806554"/>
            <a:ext cx="366712" cy="27384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75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D1A7F20A-FE46-4DFE-B2C2-51644DF439EE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0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273844" indent="-191691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5535" indent="-171450" algn="l" rtl="0" eaLnBrk="0" fontAlgn="base" hangingPunct="0">
        <a:spcBef>
          <a:spcPts val="244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129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110853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4806554"/>
            <a:ext cx="1919288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4806554"/>
            <a:ext cx="2351087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4806554"/>
            <a:ext cx="366712" cy="27384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75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D1A7F20A-FE46-4DFE-B2C2-51644DF439EE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3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273844" indent="-191691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5535" indent="-171450" algn="l" rtl="0" eaLnBrk="0" fontAlgn="base" hangingPunct="0">
        <a:spcBef>
          <a:spcPts val="244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129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>
                <a:solidFill>
                  <a:srgbClr val="898989"/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fld id="{84438C93-4E1B-426B-8140-1C42241DC4B6}" type="slidenum">
              <a:rPr lang="en-US" altLang="en-US" smtClean="0">
                <a:latin typeface="VNI-Avo" pitchFamily="2" charset="0"/>
              </a:rPr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1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60756" tIns="30378" rIns="60756" bIns="303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3"/>
            <a:ext cx="4114800" cy="2262982"/>
          </a:xfrm>
          <a:prstGeom prst="rect">
            <a:avLst/>
          </a:prstGeom>
        </p:spPr>
        <p:txBody>
          <a:bodyPr vert="horz" lIns="60756" tIns="30378" rIns="60756" bIns="303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82"/>
            <a:ext cx="1447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8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341741" rtl="0" eaLnBrk="1" latinLnBrk="0" hangingPunct="1">
        <a:spcBef>
          <a:spcPct val="0"/>
        </a:spcBef>
        <a:buNone/>
        <a:defRPr sz="16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159" indent="-128159" algn="l" defTabSz="341741" rtl="0" eaLnBrk="1" latinLnBrk="0" hangingPunct="1">
        <a:spcBef>
          <a:spcPct val="20000"/>
        </a:spcBef>
        <a:buFont typeface="Arial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77666" indent="-106793" algn="l" defTabSz="341741" rtl="0" eaLnBrk="1" latinLnBrk="0" hangingPunct="1">
        <a:spcBef>
          <a:spcPct val="20000"/>
        </a:spcBef>
        <a:buFont typeface="Arial" pitchFamily="34" charset="0"/>
        <a:buChar char="–"/>
        <a:defRPr sz="1069" kern="1200">
          <a:solidFill>
            <a:schemeClr val="tx1"/>
          </a:solidFill>
          <a:latin typeface="+mn-lt"/>
          <a:ea typeface="+mn-ea"/>
          <a:cs typeface="+mn-cs"/>
        </a:defRPr>
      </a:lvl2pPr>
      <a:lvl3pPr marL="427172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98047" indent="-85439" algn="l" defTabSz="341741" rtl="0" eaLnBrk="1" latinLnBrk="0" hangingPunct="1">
        <a:spcBef>
          <a:spcPct val="20000"/>
        </a:spcBef>
        <a:buFont typeface="Arial" pitchFamily="34" charset="0"/>
        <a:buChar char="–"/>
        <a:defRPr sz="731" kern="1200">
          <a:solidFill>
            <a:schemeClr val="tx1"/>
          </a:solidFill>
          <a:latin typeface="+mn-lt"/>
          <a:ea typeface="+mn-ea"/>
          <a:cs typeface="+mn-cs"/>
        </a:defRPr>
      </a:lvl4pPr>
      <a:lvl5pPr marL="768910" indent="-85439" algn="l" defTabSz="341741" rtl="0" eaLnBrk="1" latinLnBrk="0" hangingPunct="1">
        <a:spcBef>
          <a:spcPct val="20000"/>
        </a:spcBef>
        <a:buFont typeface="Arial" pitchFamily="34" charset="0"/>
        <a:buChar char="»"/>
        <a:defRPr sz="731" kern="1200">
          <a:solidFill>
            <a:schemeClr val="tx1"/>
          </a:solidFill>
          <a:latin typeface="+mn-lt"/>
          <a:ea typeface="+mn-ea"/>
          <a:cs typeface="+mn-cs"/>
        </a:defRPr>
      </a:lvl5pPr>
      <a:lvl6pPr marL="939776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6pPr>
      <a:lvl7pPr marL="1110640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7pPr>
      <a:lvl8pPr marL="1281514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8pPr>
      <a:lvl9pPr marL="1452385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0876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174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261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3467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4343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5218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19608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66945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7" Type="http://schemas.openxmlformats.org/officeDocument/2006/relationships/image" Target="../media/image9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7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6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36905" y="742951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55" y="1626402"/>
            <a:ext cx="3848564" cy="2354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944398" y="932099"/>
            <a:ext cx="491133" cy="46434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931741" y="1561797"/>
            <a:ext cx="491133" cy="46434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376654" y="1375016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3300" b="1" dirty="0">
                <a:solidFill>
                  <a:srgbClr val="FF0000"/>
                </a:solidFill>
                <a:latin typeface="Calibri"/>
              </a:rPr>
              <a:t>CHÀO MỪNG CÁC CON</a:t>
            </a:r>
            <a:br>
              <a:rPr lang="en-US" sz="3300" b="1" dirty="0">
                <a:solidFill>
                  <a:srgbClr val="FF0000"/>
                </a:solidFill>
                <a:latin typeface="Calibri"/>
              </a:rPr>
            </a:br>
            <a:r>
              <a:rPr lang="en-US" sz="3300" b="1" dirty="0">
                <a:solidFill>
                  <a:srgbClr val="FF0000"/>
                </a:solidFill>
                <a:latin typeface="Calibri"/>
              </a:rPr>
              <a:t>ĐẾN VỚI GIỜ HỌC MÔN TOÁN</a:t>
            </a: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524142" y="4373416"/>
            <a:ext cx="1111430" cy="497991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209831" y="3794082"/>
            <a:ext cx="1933549" cy="86635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812448" y="1416456"/>
            <a:ext cx="891485" cy="5349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0" y="-37791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7" descr="j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7" y="3867894"/>
            <a:ext cx="9084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35"/>
          <p:cNvSpPr txBox="1">
            <a:spLocks noChangeArrowheads="1"/>
          </p:cNvSpPr>
          <p:nvPr/>
        </p:nvSpPr>
        <p:spPr bwMode="auto">
          <a:xfrm>
            <a:off x="4104556" y="2183419"/>
            <a:ext cx="1828800" cy="6694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79 - 59</a:t>
            </a:r>
          </a:p>
        </p:txBody>
      </p:sp>
      <p:sp>
        <p:nvSpPr>
          <p:cNvPr id="18437" name="Text Box 38"/>
          <p:cNvSpPr txBox="1">
            <a:spLocks noChangeArrowheads="1"/>
          </p:cNvSpPr>
          <p:nvPr/>
        </p:nvSpPr>
        <p:spPr bwMode="auto">
          <a:xfrm>
            <a:off x="936103" y="3359761"/>
            <a:ext cx="1952374" cy="6694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67 - 50</a:t>
            </a:r>
          </a:p>
        </p:txBody>
      </p:sp>
      <p:sp>
        <p:nvSpPr>
          <p:cNvPr id="18438" name="Text Box 40"/>
          <p:cNvSpPr txBox="1">
            <a:spLocks noChangeArrowheads="1"/>
          </p:cNvSpPr>
          <p:nvPr/>
        </p:nvSpPr>
        <p:spPr bwMode="auto">
          <a:xfrm>
            <a:off x="936103" y="2183419"/>
            <a:ext cx="1952374" cy="6694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68 - 15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1475656" y="1181425"/>
            <a:ext cx="52578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1" name="Line 57"/>
          <p:cNvSpPr>
            <a:spLocks noChangeShapeType="1"/>
          </p:cNvSpPr>
          <p:nvPr/>
        </p:nvSpPr>
        <p:spPr bwMode="auto">
          <a:xfrm>
            <a:off x="1613030" y="1718789"/>
            <a:ext cx="13416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panose="020B0604020202020204" pitchFamily="34" charset="0"/>
            </a:endParaRPr>
          </a:p>
        </p:txBody>
      </p:sp>
      <p:sp>
        <p:nvSpPr>
          <p:cNvPr id="32" name="Line 59"/>
          <p:cNvSpPr>
            <a:spLocks noChangeShapeType="1"/>
          </p:cNvSpPr>
          <p:nvPr/>
        </p:nvSpPr>
        <p:spPr bwMode="auto">
          <a:xfrm>
            <a:off x="3590392" y="1718789"/>
            <a:ext cx="73246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panose="020B0604020202020204" pitchFamily="34" charset="0"/>
            </a:endParaRPr>
          </a:p>
        </p:txBody>
      </p:sp>
      <p:sp>
        <p:nvSpPr>
          <p:cNvPr id="18443" name="Text Box 38"/>
          <p:cNvSpPr txBox="1">
            <a:spLocks noChangeArrowheads="1"/>
          </p:cNvSpPr>
          <p:nvPr/>
        </p:nvSpPr>
        <p:spPr bwMode="auto">
          <a:xfrm>
            <a:off x="4104556" y="3368662"/>
            <a:ext cx="1828800" cy="6694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88 - 33</a:t>
            </a:r>
          </a:p>
        </p:txBody>
      </p:sp>
      <p:pic>
        <p:nvPicPr>
          <p:cNvPr id="12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8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832551" y="1178541"/>
            <a:ext cx="746658" cy="720080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Aharoni" pitchFamily="2" charset="-79"/>
                <a:cs typeface="Aharoni" pitchFamily="2" charset="-79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itchFamily="2" charset="-79"/>
              <a:ea typeface="+mn-ea"/>
              <a:cs typeface="Aharoni" pitchFamily="2" charset="-79"/>
            </a:endParaRPr>
          </a:p>
        </p:txBody>
      </p: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6876256" y="2183419"/>
            <a:ext cx="1828800" cy="66941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 smtClean="0">
                <a:solidFill>
                  <a:prstClr val="black"/>
                </a:solidFill>
              </a:rPr>
              <a:t>57 </a:t>
            </a:r>
            <a:r>
              <a:rPr lang="en-US" altLang="en-US" sz="3750" dirty="0">
                <a:solidFill>
                  <a:prstClr val="black"/>
                </a:solidFill>
              </a:rPr>
              <a:t>- </a:t>
            </a:r>
            <a:r>
              <a:rPr lang="en-US" altLang="en-US" sz="3750" dirty="0" smtClean="0">
                <a:solidFill>
                  <a:prstClr val="black"/>
                </a:solidFill>
              </a:rPr>
              <a:t>27</a:t>
            </a:r>
            <a:endParaRPr lang="en-US" altLang="en-US" sz="3750" dirty="0">
              <a:solidFill>
                <a:prstClr val="black"/>
              </a:solidFill>
            </a:endParaRPr>
          </a:p>
        </p:txBody>
      </p:sp>
      <p:sp>
        <p:nvSpPr>
          <p:cNvPr id="17" name="Text Box 35"/>
          <p:cNvSpPr txBox="1">
            <a:spLocks noChangeArrowheads="1"/>
          </p:cNvSpPr>
          <p:nvPr/>
        </p:nvSpPr>
        <p:spPr bwMode="auto">
          <a:xfrm>
            <a:off x="6876256" y="3359761"/>
            <a:ext cx="1828800" cy="66941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 smtClean="0">
                <a:solidFill>
                  <a:prstClr val="black"/>
                </a:solidFill>
              </a:rPr>
              <a:t>98 </a:t>
            </a:r>
            <a:r>
              <a:rPr lang="en-US" altLang="en-US" sz="3750" dirty="0">
                <a:solidFill>
                  <a:prstClr val="black"/>
                </a:solidFill>
              </a:rPr>
              <a:t>- </a:t>
            </a:r>
            <a:r>
              <a:rPr lang="en-US" altLang="en-US" sz="3750" dirty="0" smtClean="0">
                <a:solidFill>
                  <a:prstClr val="black"/>
                </a:solidFill>
              </a:rPr>
              <a:t>25</a:t>
            </a:r>
            <a:endParaRPr lang="en-US" altLang="en-US" sz="37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8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7" grpId="0" animBg="1"/>
      <p:bldP spid="18438" grpId="0" animBg="1"/>
      <p:bldP spid="31" grpId="0" animBg="1"/>
      <p:bldP spid="32" grpId="0" animBg="1"/>
      <p:bldP spid="18443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3"/>
          <a:stretch/>
        </p:blipFill>
        <p:spPr>
          <a:xfrm>
            <a:off x="970702" y="151354"/>
            <a:ext cx="7213442" cy="4864198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890223" y="2507096"/>
            <a:ext cx="1490977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602719" y="3043525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807452" y="3575321"/>
            <a:ext cx="38695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883545" y="3047157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465083" y="3243470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2963233" y="3028204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2968063" y="3575321"/>
            <a:ext cx="260036" cy="30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3080705" y="4000157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2571358" y="3217201"/>
            <a:ext cx="261890" cy="52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endParaRPr lang="en-US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3674190" y="3201081"/>
            <a:ext cx="261890" cy="7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33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endParaRPr lang="en-US" sz="3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4074050" y="3038233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3793224" y="3037752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4074051" y="3575321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1445906" y="339336"/>
            <a:ext cx="643738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wgày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 </a:t>
            </a:r>
            <a:r>
              <a:rPr lang="el-GR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áng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wăm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2023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3535057" y="880959"/>
            <a:ext cx="1490977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TǨn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1851979" y="1451148"/>
            <a:ext cx="5156051" cy="49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PǗ˛p</a:t>
            </a:r>
            <a:r>
              <a:rPr lang="vi-VN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trừ</a:t>
            </a:r>
            <a:r>
              <a:rPr lang="lt-LT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số có hai </a:t>
            </a:r>
            <a:r>
              <a:rPr lang="el-GR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</a:t>
            </a:r>
            <a:r>
              <a:rPr lang="lt-LT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ữ số  </a:t>
            </a:r>
            <a:endParaRPr lang="en-US" sz="2700" b="1" dirty="0">
              <a:solidFill>
                <a:srgbClr val="002060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706130" y="1984002"/>
            <a:ext cx="6764952" cy="49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ữ 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endParaRPr lang="en-US" sz="2700" b="1" dirty="0">
              <a:solidFill>
                <a:srgbClr val="002060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4926679" y="3036326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5171557" y="3035156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5193562" y="3575321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1858195" y="4103486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1602719" y="4115763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2992905" y="4115525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2704291" y="4106363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4062232" y="4115525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3815591" y="4115525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5143818" y="4108965"/>
            <a:ext cx="342878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4926679" y="4108965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2718760" y="3022421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506026" y="4044242"/>
            <a:ext cx="5494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642707" y="4044242"/>
            <a:ext cx="5494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4771696" y="3171923"/>
            <a:ext cx="261890" cy="7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33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endParaRPr lang="en-US" sz="3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3731139" y="4043900"/>
            <a:ext cx="5494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848642" y="4067047"/>
            <a:ext cx="5494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6037496" y="3035156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6231411" y="3568985"/>
            <a:ext cx="38695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6307504" y="3040820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5889042" y="3237134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Text Box 2"/>
          <p:cNvSpPr txBox="1">
            <a:spLocks noChangeArrowheads="1"/>
          </p:cNvSpPr>
          <p:nvPr/>
        </p:nvSpPr>
        <p:spPr bwMode="auto">
          <a:xfrm>
            <a:off x="6282153" y="4120376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6008008" y="4118813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5929985" y="4037906"/>
            <a:ext cx="5494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Box 2"/>
          <p:cNvSpPr txBox="1">
            <a:spLocks noChangeArrowheads="1"/>
          </p:cNvSpPr>
          <p:nvPr/>
        </p:nvSpPr>
        <p:spPr bwMode="auto">
          <a:xfrm>
            <a:off x="7110820" y="3043526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7315091" y="3568985"/>
            <a:ext cx="38695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Text Box 2"/>
          <p:cNvSpPr txBox="1">
            <a:spLocks noChangeArrowheads="1"/>
          </p:cNvSpPr>
          <p:nvPr/>
        </p:nvSpPr>
        <p:spPr bwMode="auto">
          <a:xfrm>
            <a:off x="7391184" y="3040820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Text Box 2"/>
          <p:cNvSpPr txBox="1">
            <a:spLocks noChangeArrowheads="1"/>
          </p:cNvSpPr>
          <p:nvPr/>
        </p:nvSpPr>
        <p:spPr bwMode="auto">
          <a:xfrm>
            <a:off x="6972722" y="3237134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Text Box 2"/>
          <p:cNvSpPr txBox="1">
            <a:spLocks noChangeArrowheads="1"/>
          </p:cNvSpPr>
          <p:nvPr/>
        </p:nvSpPr>
        <p:spPr bwMode="auto">
          <a:xfrm>
            <a:off x="7363483" y="4115525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Text Box 2"/>
          <p:cNvSpPr txBox="1">
            <a:spLocks noChangeArrowheads="1"/>
          </p:cNvSpPr>
          <p:nvPr/>
        </p:nvSpPr>
        <p:spPr bwMode="auto">
          <a:xfrm>
            <a:off x="7103667" y="4107435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7013665" y="4037906"/>
            <a:ext cx="5494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 Box 2"/>
          <p:cNvSpPr txBox="1">
            <a:spLocks noChangeArrowheads="1"/>
          </p:cNvSpPr>
          <p:nvPr/>
        </p:nvSpPr>
        <p:spPr bwMode="auto">
          <a:xfrm>
            <a:off x="1655473" y="3579359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Text Box 2"/>
          <p:cNvSpPr txBox="1">
            <a:spLocks noChangeArrowheads="1"/>
          </p:cNvSpPr>
          <p:nvPr/>
        </p:nvSpPr>
        <p:spPr bwMode="auto">
          <a:xfrm>
            <a:off x="2715574" y="3582108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Text Box 2"/>
          <p:cNvSpPr txBox="1">
            <a:spLocks noChangeArrowheads="1"/>
          </p:cNvSpPr>
          <p:nvPr/>
        </p:nvSpPr>
        <p:spPr bwMode="auto">
          <a:xfrm>
            <a:off x="3800342" y="3568985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Text Box 2"/>
          <p:cNvSpPr txBox="1">
            <a:spLocks noChangeArrowheads="1"/>
          </p:cNvSpPr>
          <p:nvPr/>
        </p:nvSpPr>
        <p:spPr bwMode="auto">
          <a:xfrm>
            <a:off x="4913210" y="3565522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Text Box 2"/>
          <p:cNvSpPr txBox="1">
            <a:spLocks noChangeArrowheads="1"/>
          </p:cNvSpPr>
          <p:nvPr/>
        </p:nvSpPr>
        <p:spPr bwMode="auto">
          <a:xfrm>
            <a:off x="6015105" y="3571858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7127334" y="3590066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98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6" grpId="0"/>
      <p:bldP spid="60" grpId="0"/>
      <p:bldP spid="61" grpId="0"/>
      <p:bldP spid="64" grpId="0"/>
      <p:bldP spid="65" grpId="0"/>
      <p:bldP spid="71" grpId="0"/>
      <p:bldP spid="72" grpId="0"/>
      <p:bldP spid="74" grpId="0"/>
      <p:bldP spid="78" grpId="0"/>
      <p:bldP spid="7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9" name="Picture 32" descr="Whitecorner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94" y="4379349"/>
            <a:ext cx="742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3266" y="4374356"/>
            <a:ext cx="79890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3" name="Line 56"/>
          <p:cNvSpPr>
            <a:spLocks noChangeShapeType="1"/>
          </p:cNvSpPr>
          <p:nvPr/>
        </p:nvSpPr>
        <p:spPr bwMode="auto">
          <a:xfrm>
            <a:off x="2628900" y="17716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3688" y="1135031"/>
            <a:ext cx="7950646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CCCBE-68C8-4F0E-9F4E-0CB1EE51D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316" y="2260601"/>
            <a:ext cx="7596336" cy="1728192"/>
          </a:xfrm>
          <a:prstGeom prst="rect">
            <a:avLst/>
          </a:prstGeom>
        </p:spPr>
      </p:pic>
      <p:sp>
        <p:nvSpPr>
          <p:cNvPr id="10" name="Line 57">
            <a:extLst>
              <a:ext uri="{FF2B5EF4-FFF2-40B4-BE49-F238E27FC236}">
                <a16:creationId xmlns:a16="http://schemas.microsoft.com/office/drawing/2014/main" id="{49490A41-EEB2-4D5C-813A-BF43741C2C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896" y="1671784"/>
            <a:ext cx="13416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Line 59">
            <a:extLst>
              <a:ext uri="{FF2B5EF4-FFF2-40B4-BE49-F238E27FC236}">
                <a16:creationId xmlns:a16="http://schemas.microsoft.com/office/drawing/2014/main" id="{3B570DFA-D64E-4174-B191-EA68BAE9B7E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8104" y="1671784"/>
            <a:ext cx="237626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33940" y="1118838"/>
            <a:ext cx="746658" cy="720080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itchFamily="2" charset="-79"/>
              <a:ea typeface="+mn-ea"/>
              <a:cs typeface="Aharoni" pitchFamily="2" charset="-79"/>
            </a:endParaRPr>
          </a:p>
        </p:txBody>
      </p:sp>
      <p:sp>
        <p:nvSpPr>
          <p:cNvPr id="13" name="Text Box 40"/>
          <p:cNvSpPr txBox="1">
            <a:spLocks noChangeArrowheads="1"/>
          </p:cNvSpPr>
          <p:nvPr/>
        </p:nvSpPr>
        <p:spPr bwMode="auto">
          <a:xfrm>
            <a:off x="1440945" y="4044413"/>
            <a:ext cx="860372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prstClr val="black"/>
                </a:solidFill>
              </a:rPr>
              <a:t>50</a:t>
            </a:r>
            <a:endParaRPr lang="en-US" altLang="en-US" sz="2800" dirty="0">
              <a:solidFill>
                <a:prstClr val="black"/>
              </a:solidFill>
            </a:endParaRPr>
          </a:p>
        </p:txBody>
      </p:sp>
      <p:sp>
        <p:nvSpPr>
          <p:cNvPr id="14" name="Text Box 40"/>
          <p:cNvSpPr txBox="1">
            <a:spLocks noChangeArrowheads="1"/>
          </p:cNvSpPr>
          <p:nvPr/>
        </p:nvSpPr>
        <p:spPr bwMode="auto">
          <a:xfrm>
            <a:off x="4087684" y="4044413"/>
            <a:ext cx="860372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</a:rPr>
              <a:t>4</a:t>
            </a:r>
            <a:r>
              <a:rPr lang="en-US" altLang="en-US" sz="2800" dirty="0" smtClean="0">
                <a:solidFill>
                  <a:prstClr val="black"/>
                </a:solidFill>
              </a:rPr>
              <a:t>0</a:t>
            </a:r>
            <a:endParaRPr lang="en-US" altLang="en-US" sz="2800" dirty="0">
              <a:solidFill>
                <a:prstClr val="black"/>
              </a:solidFill>
            </a:endParaRPr>
          </a:p>
        </p:txBody>
      </p:sp>
      <p:sp>
        <p:nvSpPr>
          <p:cNvPr id="15" name="Text Box 40"/>
          <p:cNvSpPr txBox="1">
            <a:spLocks noChangeArrowheads="1"/>
          </p:cNvSpPr>
          <p:nvPr/>
        </p:nvSpPr>
        <p:spPr bwMode="auto">
          <a:xfrm>
            <a:off x="6750253" y="3994959"/>
            <a:ext cx="860372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prstClr val="black"/>
                </a:solidFill>
              </a:rPr>
              <a:t>25</a:t>
            </a:r>
            <a:endParaRPr lang="en-US" altLang="en-US" sz="2800" dirty="0">
              <a:solidFill>
                <a:prstClr val="black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611560" y="1961251"/>
            <a:ext cx="2733524" cy="20275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2208" cy="86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65883" y="946714"/>
            <a:ext cx="8028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75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r="8980" b="6427"/>
          <a:stretch/>
        </p:blipFill>
        <p:spPr>
          <a:xfrm>
            <a:off x="152674" y="1964080"/>
            <a:ext cx="5904657" cy="30491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879048"/>
            <a:ext cx="2647950" cy="1219200"/>
          </a:xfrm>
          <a:prstGeom prst="rect">
            <a:avLst/>
          </a:prstGeom>
        </p:spPr>
      </p:pic>
      <p:sp>
        <p:nvSpPr>
          <p:cNvPr id="14" name="Line 57">
            <a:extLst>
              <a:ext uri="{FF2B5EF4-FFF2-40B4-BE49-F238E27FC236}">
                <a16:creationId xmlns:a16="http://schemas.microsoft.com/office/drawing/2014/main" id="{B6836A7C-6EEC-4B7C-A33F-CA25237702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51920" y="1347614"/>
            <a:ext cx="288032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Line 57">
            <a:extLst>
              <a:ext uri="{FF2B5EF4-FFF2-40B4-BE49-F238E27FC236}">
                <a16:creationId xmlns:a16="http://schemas.microsoft.com/office/drawing/2014/main" id="{4AFF912E-7346-4185-9531-367711511C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3608" y="1751350"/>
            <a:ext cx="1512168" cy="606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Line 59">
            <a:extLst>
              <a:ext uri="{FF2B5EF4-FFF2-40B4-BE49-F238E27FC236}">
                <a16:creationId xmlns:a16="http://schemas.microsoft.com/office/drawing/2014/main" id="{2C40F769-256A-4E62-AF10-730E46A91D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42353" y="1748514"/>
            <a:ext cx="260996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1B6411-2C59-495C-926A-CB83F3FC315C}"/>
              </a:ext>
            </a:extLst>
          </p:cNvPr>
          <p:cNvSpPr txBox="1"/>
          <p:nvPr/>
        </p:nvSpPr>
        <p:spPr>
          <a:xfrm>
            <a:off x="8456066" y="3113481"/>
            <a:ext cx="55622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ACF1F3-2169-45A4-BAC8-B39C3D42ED2F}"/>
              </a:ext>
            </a:extLst>
          </p:cNvPr>
          <p:cNvSpPr txBox="1"/>
          <p:nvPr/>
        </p:nvSpPr>
        <p:spPr>
          <a:xfrm>
            <a:off x="7379045" y="3110949"/>
            <a:ext cx="55622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6A227D-2F40-4B3F-B05E-E1A60C36846B}"/>
              </a:ext>
            </a:extLst>
          </p:cNvPr>
          <p:cNvSpPr txBox="1"/>
          <p:nvPr/>
        </p:nvSpPr>
        <p:spPr>
          <a:xfrm>
            <a:off x="6938741" y="3110949"/>
            <a:ext cx="393286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98DB28-69DF-44EF-A4BA-9BC9FD9D370B}"/>
              </a:ext>
            </a:extLst>
          </p:cNvPr>
          <p:cNvSpPr txBox="1"/>
          <p:nvPr/>
        </p:nvSpPr>
        <p:spPr>
          <a:xfrm>
            <a:off x="6322028" y="3113481"/>
            <a:ext cx="55622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75</a:t>
            </a:r>
          </a:p>
        </p:txBody>
      </p:sp>
      <p:sp>
        <p:nvSpPr>
          <p:cNvPr id="22" name="Oval 21"/>
          <p:cNvSpPr/>
          <p:nvPr/>
        </p:nvSpPr>
        <p:spPr>
          <a:xfrm>
            <a:off x="111175" y="975758"/>
            <a:ext cx="746658" cy="720080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Aharoni" pitchFamily="2" charset="-79"/>
                <a:cs typeface="Aharoni" pitchFamily="2" charset="-79"/>
              </a:rPr>
              <a:t>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itchFamily="2" charset="-79"/>
              <a:ea typeface="+mn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5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981" y="843558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1344" y="1559683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2063918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58870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74255-5212-4DB4-B44B-B4CB17FB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1" y="587861"/>
            <a:ext cx="8178799" cy="2106039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79912" y="2897192"/>
            <a:ext cx="138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16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8E1CEE-B86F-4515-A28E-52C088FAD0AD}"/>
              </a:ext>
            </a:extLst>
          </p:cNvPr>
          <p:cNvSpPr/>
          <p:nvPr/>
        </p:nvSpPr>
        <p:spPr>
          <a:xfrm>
            <a:off x="1115616" y="1439520"/>
            <a:ext cx="3456384" cy="3348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" y="346306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40" y="1648000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04" y="2895278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984" y="2859825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29" y="2842289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178" y="1683661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46" y="1659016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88" y="1634961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1490383" y="3154162"/>
            <a:ext cx="515180" cy="45971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Rectangle 107"/>
          <p:cNvSpPr>
            <a:spLocks noChangeArrowheads="1"/>
          </p:cNvSpPr>
          <p:nvPr/>
        </p:nvSpPr>
        <p:spPr bwMode="auto">
          <a:xfrm>
            <a:off x="3705064" y="1788432"/>
            <a:ext cx="45719" cy="937384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Rectangle 107"/>
          <p:cNvSpPr>
            <a:spLocks noChangeArrowheads="1"/>
          </p:cNvSpPr>
          <p:nvPr/>
        </p:nvSpPr>
        <p:spPr bwMode="auto">
          <a:xfrm flipH="1">
            <a:off x="3853979" y="1791643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6" name="Rectangle 107"/>
          <p:cNvSpPr>
            <a:spLocks noChangeArrowheads="1"/>
          </p:cNvSpPr>
          <p:nvPr/>
        </p:nvSpPr>
        <p:spPr bwMode="auto">
          <a:xfrm flipH="1">
            <a:off x="3994730" y="1782359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7" name="Rectangle 107"/>
          <p:cNvSpPr>
            <a:spLocks noChangeArrowheads="1"/>
          </p:cNvSpPr>
          <p:nvPr/>
        </p:nvSpPr>
        <p:spPr bwMode="auto">
          <a:xfrm flipH="1">
            <a:off x="4143645" y="1796152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8" name="Rectangle 107"/>
          <p:cNvSpPr>
            <a:spLocks noChangeArrowheads="1"/>
          </p:cNvSpPr>
          <p:nvPr/>
        </p:nvSpPr>
        <p:spPr bwMode="auto">
          <a:xfrm flipH="1">
            <a:off x="3966829" y="3006091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9" name="Rectangle 107"/>
          <p:cNvSpPr>
            <a:spLocks noChangeArrowheads="1"/>
          </p:cNvSpPr>
          <p:nvPr/>
        </p:nvSpPr>
        <p:spPr bwMode="auto">
          <a:xfrm flipH="1">
            <a:off x="3730916" y="2989240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4932040" y="1358557"/>
            <a:ext cx="2304256" cy="3429000"/>
            <a:chOff x="3696" y="1536"/>
            <a:chExt cx="1488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730" y="1587"/>
              <a:ext cx="1401" cy="2109"/>
            </a:xfrm>
            <a:prstGeom prst="rect">
              <a:avLst/>
            </a:prstGeom>
            <a:solidFill>
              <a:srgbClr val="FFCC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  </a:t>
              </a:r>
              <a:r>
                <a:rPr kumimoji="0" lang="en-US" altLang="en-US" sz="36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A1F2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A1F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691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2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A1F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732760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76</a:t>
            </a:r>
            <a:endParaRPr lang="en-US" sz="24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2149058" y="4135284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240097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44</a:t>
            </a:r>
            <a:endParaRPr lang="en-US" sz="24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2869064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88697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376609" y="4072062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1664" y="341403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604522" y="338491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190761" y="2835071"/>
            <a:ext cx="540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33538" y="266191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641415" y="26521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596728" y="4078007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84A5740-38CA-471F-9798-E02A602A4283}"/>
              </a:ext>
            </a:extLst>
          </p:cNvPr>
          <p:cNvCxnSpPr>
            <a:cxnSpLocks/>
          </p:cNvCxnSpPr>
          <p:nvPr/>
        </p:nvCxnSpPr>
        <p:spPr>
          <a:xfrm flipH="1">
            <a:off x="2084152" y="3162360"/>
            <a:ext cx="486096" cy="49581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1D9058C-604E-4E8A-8D2E-E027CDCE71C6}"/>
              </a:ext>
            </a:extLst>
          </p:cNvPr>
          <p:cNvCxnSpPr>
            <a:cxnSpLocks/>
          </p:cNvCxnSpPr>
          <p:nvPr/>
        </p:nvCxnSpPr>
        <p:spPr>
          <a:xfrm flipH="1">
            <a:off x="2618246" y="3211060"/>
            <a:ext cx="455464" cy="4713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71CB898-8373-4A5D-ABDE-4B32ED86E3CE}"/>
              </a:ext>
            </a:extLst>
          </p:cNvPr>
          <p:cNvCxnSpPr>
            <a:cxnSpLocks/>
          </p:cNvCxnSpPr>
          <p:nvPr/>
        </p:nvCxnSpPr>
        <p:spPr>
          <a:xfrm flipH="1">
            <a:off x="3630390" y="3245794"/>
            <a:ext cx="297135" cy="49690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0E0A10A-C94C-44C0-956D-D06240B2E284}"/>
              </a:ext>
            </a:extLst>
          </p:cNvPr>
          <p:cNvCxnSpPr>
            <a:cxnSpLocks/>
          </p:cNvCxnSpPr>
          <p:nvPr/>
        </p:nvCxnSpPr>
        <p:spPr>
          <a:xfrm flipH="1">
            <a:off x="3860521" y="3245794"/>
            <a:ext cx="266115" cy="5108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" y="175618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1118106" y="1370985"/>
            <a:ext cx="2233019" cy="2972290"/>
            <a:chOff x="3696" y="1581"/>
            <a:chExt cx="1507" cy="2115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435" cy="2109"/>
            </a:xfrm>
            <a:prstGeom prst="rect">
              <a:avLst/>
            </a:prstGeom>
            <a:solidFill>
              <a:srgbClr val="FFCC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512" y="1581"/>
              <a:ext cx="691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0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0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30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220936" y="4533490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76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59213" y="4511487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759987" y="4533490"/>
            <a:ext cx="698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44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396323" y="4522977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3434" y="4533490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490117" y="3714045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490117" y="296305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584916" y="29276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205918" y="2501287"/>
            <a:ext cx="54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490117" y="230272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6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84916" y="230272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584916" y="3714045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3968471" y="963783"/>
            <a:ext cx="1621923" cy="584775"/>
          </a:xfrm>
          <a:prstGeom prst="rect">
            <a:avLst/>
          </a:prstGeom>
          <a:solidFill>
            <a:srgbClr val="EE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39"/>
          <p:cNvSpPr txBox="1">
            <a:spLocks noChangeArrowheads="1"/>
          </p:cNvSpPr>
          <p:nvPr/>
        </p:nvSpPr>
        <p:spPr bwMode="auto">
          <a:xfrm>
            <a:off x="4302540" y="2273531"/>
            <a:ext cx="121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4630195" y="3025221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40"/>
          <p:cNvSpPr txBox="1">
            <a:spLocks noChangeArrowheads="1"/>
          </p:cNvSpPr>
          <p:nvPr/>
        </p:nvSpPr>
        <p:spPr bwMode="auto">
          <a:xfrm>
            <a:off x="3923073" y="1845664"/>
            <a:ext cx="45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53" name="Text Box 46"/>
          <p:cNvSpPr txBox="1">
            <a:spLocks noChangeArrowheads="1"/>
          </p:cNvSpPr>
          <p:nvPr/>
        </p:nvSpPr>
        <p:spPr bwMode="auto">
          <a:xfrm>
            <a:off x="4279685" y="3038858"/>
            <a:ext cx="446157" cy="86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Line 41"/>
          <p:cNvSpPr>
            <a:spLocks noChangeShapeType="1"/>
          </p:cNvSpPr>
          <p:nvPr/>
        </p:nvSpPr>
        <p:spPr bwMode="auto">
          <a:xfrm>
            <a:off x="4246033" y="3067655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" name="Text Box 43"/>
          <p:cNvSpPr txBox="1">
            <a:spLocks noChangeArrowheads="1"/>
          </p:cNvSpPr>
          <p:nvPr/>
        </p:nvSpPr>
        <p:spPr bwMode="auto">
          <a:xfrm>
            <a:off x="5481170" y="1818378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 Box 45"/>
          <p:cNvSpPr txBox="1">
            <a:spLocks noChangeArrowheads="1"/>
          </p:cNvSpPr>
          <p:nvPr/>
        </p:nvSpPr>
        <p:spPr bwMode="auto">
          <a:xfrm>
            <a:off x="5425665" y="2392773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0" name="Text Box 38"/>
          <p:cNvSpPr txBox="1">
            <a:spLocks noChangeArrowheads="1"/>
          </p:cNvSpPr>
          <p:nvPr/>
        </p:nvSpPr>
        <p:spPr bwMode="auto">
          <a:xfrm>
            <a:off x="4317474" y="1687968"/>
            <a:ext cx="1219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385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/>
      <p:bldP spid="44" grpId="0"/>
      <p:bldP spid="52" grpId="0"/>
      <p:bldP spid="53" grpId="0"/>
      <p:bldP spid="54" grpId="0" animBg="1"/>
      <p:bldP spid="68" grpId="0"/>
      <p:bldP spid="69" grpId="0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6" y="518783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04529" y="43212"/>
            <a:ext cx="85349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ko-KR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5667333" y="1131590"/>
            <a:ext cx="2362200" cy="3429000"/>
            <a:chOff x="3696" y="1536"/>
            <a:chExt cx="1488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435" cy="210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691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2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691255" y="4138304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52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76030" y="4106797"/>
            <a:ext cx="1359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08233" y="4148384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083745" y="4127589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566805" y="4137986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20 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034549" y="3956759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034549" y="305342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280104" y="305342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776891" y="2480298"/>
            <a:ext cx="540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034549" y="2361194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280104" y="235728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280104" y="3956759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37" y="1684276"/>
            <a:ext cx="3419872" cy="20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92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" y="443030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3839" y="-98112"/>
            <a:ext cx="85349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ko-KR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1455134" y="1416600"/>
            <a:ext cx="2253190" cy="2667303"/>
            <a:chOff x="3696" y="1536"/>
            <a:chExt cx="1561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561" cy="210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561" cy="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28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711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28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28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 flipV="1">
              <a:off x="3696" y="3207"/>
              <a:ext cx="1561" cy="9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455134" y="4345985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52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043036" y="4350840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72634" y="4369242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20919" y="4360066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21234" y="4347576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871135" y="3507843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883560" y="289248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22712" y="282812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502976" y="2545828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902605" y="2316912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843094" y="22825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33705" y="351829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4442045" y="954696"/>
            <a:ext cx="1621923" cy="584775"/>
          </a:xfrm>
          <a:prstGeom prst="rect">
            <a:avLst/>
          </a:prstGeom>
          <a:solidFill>
            <a:srgbClr val="EE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auto">
          <a:xfrm>
            <a:off x="4774959" y="1536259"/>
            <a:ext cx="1219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0000FF"/>
                </a:solidFill>
              </a:rPr>
              <a:t>52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4781756" y="2226750"/>
            <a:ext cx="121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0000FF"/>
                </a:solidFill>
              </a:rPr>
              <a:t>20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4416126" y="1807394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30" name="Line 41"/>
          <p:cNvSpPr>
            <a:spLocks noChangeShapeType="1"/>
          </p:cNvSpPr>
          <p:nvPr/>
        </p:nvSpPr>
        <p:spPr bwMode="auto">
          <a:xfrm>
            <a:off x="4719606" y="3045534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44"/>
          <p:cNvSpPr txBox="1">
            <a:spLocks noChangeArrowheads="1"/>
          </p:cNvSpPr>
          <p:nvPr/>
        </p:nvSpPr>
        <p:spPr bwMode="auto">
          <a:xfrm>
            <a:off x="5216789" y="3040993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3" name="Text Box 46"/>
          <p:cNvSpPr txBox="1">
            <a:spLocks noChangeArrowheads="1"/>
          </p:cNvSpPr>
          <p:nvPr/>
        </p:nvSpPr>
        <p:spPr bwMode="auto">
          <a:xfrm>
            <a:off x="4752792" y="3045534"/>
            <a:ext cx="457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FF0000"/>
                </a:solidFill>
              </a:rPr>
              <a:t>3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5782990" y="1827921"/>
            <a:ext cx="3628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6" name="Text Box 45"/>
          <p:cNvSpPr txBox="1">
            <a:spLocks noChangeArrowheads="1"/>
          </p:cNvSpPr>
          <p:nvPr/>
        </p:nvSpPr>
        <p:spPr bwMode="auto">
          <a:xfrm>
            <a:off x="5782990" y="2351141"/>
            <a:ext cx="3367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786057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8" grpId="0"/>
      <p:bldP spid="29" grpId="0"/>
      <p:bldP spid="30" grpId="0" animBg="1"/>
      <p:bldP spid="32" grpId="0"/>
      <p:bldP spid="33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502"/>
            <a:ext cx="842493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647" y="1462013"/>
            <a:ext cx="33647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5400" b="1" dirty="0">
                <a:solidFill>
                  <a:prstClr val="black"/>
                </a:solidFill>
              </a:rPr>
              <a:t>GIẢI LAO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688" y="2715766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116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107504" y="1635646"/>
            <a:ext cx="8568952" cy="120032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defTabSz="342900" latinLnBrk="0"/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6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7113737" y="3349528"/>
            <a:ext cx="885716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311400" y="3349528"/>
            <a:ext cx="813582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 23</a:t>
            </a:r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2873952" y="3349528"/>
            <a:ext cx="813582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4252631" y="3349528"/>
            <a:ext cx="778215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2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0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5860297" y="3346915"/>
            <a:ext cx="792383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24</a:t>
            </a: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1197325" y="2014097"/>
            <a:ext cx="7181495" cy="1227535"/>
            <a:chOff x="-369" y="854"/>
            <a:chExt cx="5817" cy="1031"/>
          </a:xfrm>
        </p:grpSpPr>
        <p:sp>
          <p:nvSpPr>
            <p:cNvPr id="17452" name="Text Box 6"/>
            <p:cNvSpPr txBox="1">
              <a:spLocks noChangeArrowheads="1"/>
            </p:cNvSpPr>
            <p:nvPr/>
          </p:nvSpPr>
          <p:spPr bwMode="auto">
            <a:xfrm>
              <a:off x="-187" y="91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57</a:t>
              </a:r>
            </a:p>
          </p:txBody>
        </p:sp>
        <p:sp>
          <p:nvSpPr>
            <p:cNvPr id="17453" name="Line 7"/>
            <p:cNvSpPr>
              <a:spLocks noChangeShapeType="1"/>
            </p:cNvSpPr>
            <p:nvPr/>
          </p:nvSpPr>
          <p:spPr bwMode="auto">
            <a:xfrm>
              <a:off x="-369" y="129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4" name="Text Box 8"/>
            <p:cNvSpPr txBox="1">
              <a:spLocks noChangeArrowheads="1"/>
            </p:cNvSpPr>
            <p:nvPr/>
          </p:nvSpPr>
          <p:spPr bwMode="auto">
            <a:xfrm>
              <a:off x="-189" y="1394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34</a:t>
              </a:r>
            </a:p>
          </p:txBody>
        </p:sp>
        <p:sp>
          <p:nvSpPr>
            <p:cNvPr id="17455" name="Line 9"/>
            <p:cNvSpPr>
              <a:spLocks noChangeShapeType="1"/>
            </p:cNvSpPr>
            <p:nvPr/>
          </p:nvSpPr>
          <p:spPr bwMode="auto">
            <a:xfrm>
              <a:off x="-189" y="1885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6" name="Text Box 13"/>
            <p:cNvSpPr txBox="1">
              <a:spLocks noChangeArrowheads="1"/>
            </p:cNvSpPr>
            <p:nvPr/>
          </p:nvSpPr>
          <p:spPr bwMode="auto">
            <a:xfrm>
              <a:off x="984" y="876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68</a:t>
              </a:r>
            </a:p>
          </p:txBody>
        </p:sp>
        <p:sp>
          <p:nvSpPr>
            <p:cNvPr id="17457" name="Line 14"/>
            <p:cNvSpPr>
              <a:spLocks noChangeShapeType="1"/>
            </p:cNvSpPr>
            <p:nvPr/>
          </p:nvSpPr>
          <p:spPr bwMode="auto">
            <a:xfrm>
              <a:off x="907" y="1385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8" name="Text Box 15"/>
            <p:cNvSpPr txBox="1">
              <a:spLocks noChangeArrowheads="1"/>
            </p:cNvSpPr>
            <p:nvPr/>
          </p:nvSpPr>
          <p:spPr bwMode="auto">
            <a:xfrm>
              <a:off x="984" y="135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41</a:t>
              </a:r>
            </a:p>
          </p:txBody>
        </p:sp>
        <p:sp>
          <p:nvSpPr>
            <p:cNvPr id="17459" name="Line 16"/>
            <p:cNvSpPr>
              <a:spLocks noChangeShapeType="1"/>
            </p:cNvSpPr>
            <p:nvPr/>
          </p:nvSpPr>
          <p:spPr bwMode="auto">
            <a:xfrm>
              <a:off x="1008" y="184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0" name="Text Box 18"/>
            <p:cNvSpPr txBox="1">
              <a:spLocks noChangeArrowheads="1"/>
            </p:cNvSpPr>
            <p:nvPr/>
          </p:nvSpPr>
          <p:spPr bwMode="auto">
            <a:xfrm>
              <a:off x="2102" y="900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72</a:t>
              </a:r>
            </a:p>
          </p:txBody>
        </p:sp>
        <p:sp>
          <p:nvSpPr>
            <p:cNvPr id="17461" name="Line 19"/>
            <p:cNvSpPr>
              <a:spLocks noChangeShapeType="1"/>
            </p:cNvSpPr>
            <p:nvPr/>
          </p:nvSpPr>
          <p:spPr bwMode="auto">
            <a:xfrm flipV="1">
              <a:off x="2017" y="1385"/>
              <a:ext cx="1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2" name="Text Box 20"/>
            <p:cNvSpPr txBox="1">
              <a:spLocks noChangeArrowheads="1"/>
            </p:cNvSpPr>
            <p:nvPr/>
          </p:nvSpPr>
          <p:spPr bwMode="auto">
            <a:xfrm>
              <a:off x="2093" y="1367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 smtClean="0">
                  <a:solidFill>
                    <a:prstClr val="black"/>
                  </a:solidFill>
                </a:rPr>
                <a:t>52</a:t>
              </a:r>
              <a:endParaRPr lang="en-US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7463" name="Line 21"/>
            <p:cNvSpPr>
              <a:spLocks noChangeShapeType="1"/>
            </p:cNvSpPr>
            <p:nvPr/>
          </p:nvSpPr>
          <p:spPr bwMode="auto">
            <a:xfrm>
              <a:off x="2109" y="183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4" name="Text Box 23"/>
            <p:cNvSpPr txBox="1">
              <a:spLocks noChangeArrowheads="1"/>
            </p:cNvSpPr>
            <p:nvPr/>
          </p:nvSpPr>
          <p:spPr bwMode="auto">
            <a:xfrm>
              <a:off x="3436" y="854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95</a:t>
              </a:r>
            </a:p>
          </p:txBody>
        </p:sp>
        <p:sp>
          <p:nvSpPr>
            <p:cNvPr id="17465" name="Line 24"/>
            <p:cNvSpPr>
              <a:spLocks noChangeShapeType="1"/>
            </p:cNvSpPr>
            <p:nvPr/>
          </p:nvSpPr>
          <p:spPr bwMode="auto">
            <a:xfrm>
              <a:off x="3168" y="129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6" name="Text Box 25"/>
            <p:cNvSpPr txBox="1">
              <a:spLocks noChangeArrowheads="1"/>
            </p:cNvSpPr>
            <p:nvPr/>
          </p:nvSpPr>
          <p:spPr bwMode="auto">
            <a:xfrm>
              <a:off x="3436" y="1312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71</a:t>
              </a:r>
            </a:p>
          </p:txBody>
        </p:sp>
        <p:sp>
          <p:nvSpPr>
            <p:cNvPr id="17467" name="Line 26"/>
            <p:cNvSpPr>
              <a:spLocks noChangeShapeType="1"/>
            </p:cNvSpPr>
            <p:nvPr/>
          </p:nvSpPr>
          <p:spPr bwMode="auto">
            <a:xfrm>
              <a:off x="3408" y="1782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8" name="Text Box 33"/>
            <p:cNvSpPr txBox="1">
              <a:spLocks noChangeArrowheads="1"/>
            </p:cNvSpPr>
            <p:nvPr/>
          </p:nvSpPr>
          <p:spPr bwMode="auto">
            <a:xfrm>
              <a:off x="4536" y="870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60</a:t>
              </a:r>
            </a:p>
          </p:txBody>
        </p:sp>
        <p:sp>
          <p:nvSpPr>
            <p:cNvPr id="17469" name="Line 34"/>
            <p:cNvSpPr>
              <a:spLocks noChangeShapeType="1"/>
            </p:cNvSpPr>
            <p:nvPr/>
          </p:nvSpPr>
          <p:spPr bwMode="auto">
            <a:xfrm>
              <a:off x="4464" y="1355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70" name="Text Box 35"/>
            <p:cNvSpPr txBox="1">
              <a:spLocks noChangeArrowheads="1"/>
            </p:cNvSpPr>
            <p:nvPr/>
          </p:nvSpPr>
          <p:spPr bwMode="auto">
            <a:xfrm>
              <a:off x="4536" y="134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30</a:t>
              </a:r>
            </a:p>
          </p:txBody>
        </p:sp>
        <p:sp>
          <p:nvSpPr>
            <p:cNvPr id="17471" name="Line 36"/>
            <p:cNvSpPr>
              <a:spLocks noChangeShapeType="1"/>
            </p:cNvSpPr>
            <p:nvPr/>
          </p:nvSpPr>
          <p:spPr bwMode="auto">
            <a:xfrm>
              <a:off x="4560" y="183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6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55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487445" y="1273548"/>
            <a:ext cx="1889840" cy="720080"/>
            <a:chOff x="827584" y="1491630"/>
            <a:chExt cx="1822570" cy="720080"/>
          </a:xfrm>
        </p:grpSpPr>
        <p:sp>
          <p:nvSpPr>
            <p:cNvPr id="72" name="Oval 71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haroni" pitchFamily="2" charset="-79"/>
                  <a:ea typeface="+mn-ea"/>
                  <a:cs typeface="Aharoni" pitchFamily="2" charset="-79"/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511661" y="1606029"/>
              <a:ext cx="1138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Tính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10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5" grpId="0"/>
      <p:bldP spid="5130" grpId="0"/>
      <p:bldP spid="5159" grpId="0"/>
      <p:bldP spid="5160" grpId="0"/>
      <p:bldP spid="5161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356</Words>
  <Application>Microsoft Office PowerPoint</Application>
  <PresentationFormat>On-screen Show (16:9)</PresentationFormat>
  <Paragraphs>189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36" baseType="lpstr">
      <vt:lpstr>맑은 고딕</vt:lpstr>
      <vt:lpstr>Aharoni</vt:lpstr>
      <vt:lpstr>Arial</vt:lpstr>
      <vt:lpstr>Calibri</vt:lpstr>
      <vt:lpstr>Calibri Light</vt:lpstr>
      <vt:lpstr>HP001 4 hàng</vt:lpstr>
      <vt:lpstr>Lucida Sans Unicode</vt:lpstr>
      <vt:lpstr>Times New Roman</vt:lpstr>
      <vt:lpstr>Verdana</vt:lpstr>
      <vt:lpstr>VNI-Avo</vt:lpstr>
      <vt:lpstr>Wingdings</vt:lpstr>
      <vt:lpstr>Wingdings 2</vt:lpstr>
      <vt:lpstr>Wingdings 3</vt:lpstr>
      <vt:lpstr>Office Theme</vt:lpstr>
      <vt:lpstr>Custom Design</vt:lpstr>
      <vt:lpstr>Concourse</vt:lpstr>
      <vt:lpstr>1_Concourse</vt:lpstr>
      <vt:lpstr>1_Office Theme</vt:lpstr>
      <vt:lpstr>2_Office Theme</vt:lpstr>
      <vt:lpstr>4_Office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Hoang</dc:creator>
  <cp:lastModifiedBy>ADMIN</cp:lastModifiedBy>
  <cp:revision>23</cp:revision>
  <dcterms:created xsi:type="dcterms:W3CDTF">2020-08-23T14:51:49Z</dcterms:created>
  <dcterms:modified xsi:type="dcterms:W3CDTF">2023-03-28T04:38:40Z</dcterms:modified>
</cp:coreProperties>
</file>