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6" r:id="rId3"/>
    <p:sldId id="265" r:id="rId4"/>
    <p:sldId id="262" r:id="rId5"/>
    <p:sldId id="257" r:id="rId6"/>
    <p:sldId id="269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9"/>
    <a:srgbClr val="C5DF96"/>
    <a:srgbClr val="FBDCD9"/>
    <a:srgbClr val="C6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7F506-590B-4115-8697-1506AF24502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8CBD4-255A-4E2C-8967-EC0D764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73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76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507" r="9615" b="79275"/>
          <a:stretch/>
        </p:blipFill>
        <p:spPr>
          <a:xfrm>
            <a:off x="1224103" y="334087"/>
            <a:ext cx="9646626" cy="3823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08320" y="3794004"/>
            <a:ext cx="48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+mj-lt"/>
              </a:rPr>
              <a:t>Tiết 1</a:t>
            </a:r>
            <a:endParaRPr lang="en-US" sz="5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6582" y="5569803"/>
            <a:ext cx="4315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SGK trang 48, 49</a:t>
            </a:r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56"/>
    </mc:Choice>
    <mc:Fallback xmlns="">
      <p:transition spd="slow" advTm="296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29565" r="6345" b="51210"/>
          <a:stretch/>
        </p:blipFill>
        <p:spPr>
          <a:xfrm>
            <a:off x="1302025" y="1570383"/>
            <a:ext cx="10014576" cy="32401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5EE18A-034C-4898-8AE3-0E3E3B420E49}"/>
              </a:ext>
            </a:extLst>
          </p:cNvPr>
          <p:cNvSpPr/>
          <p:nvPr/>
        </p:nvSpPr>
        <p:spPr>
          <a:xfrm>
            <a:off x="1917675" y="1858617"/>
            <a:ext cx="3311964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623ABA-368B-440C-A597-763012EDAE02}"/>
              </a:ext>
            </a:extLst>
          </p:cNvPr>
          <p:cNvSpPr/>
          <p:nvPr/>
        </p:nvSpPr>
        <p:spPr>
          <a:xfrm>
            <a:off x="2471314" y="4023693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443F90F-0BD7-4D3A-A36F-C3E9AB116F33}"/>
              </a:ext>
            </a:extLst>
          </p:cNvPr>
          <p:cNvSpPr/>
          <p:nvPr/>
        </p:nvSpPr>
        <p:spPr>
          <a:xfrm>
            <a:off x="5716657" y="2543590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72DBA4-CF30-4665-9CDE-180EEDE5F70C}"/>
              </a:ext>
            </a:extLst>
          </p:cNvPr>
          <p:cNvSpPr/>
          <p:nvPr/>
        </p:nvSpPr>
        <p:spPr>
          <a:xfrm>
            <a:off x="6584674" y="2523712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233C22A-46FE-4908-B451-F64FA5ED8C6B}"/>
              </a:ext>
            </a:extLst>
          </p:cNvPr>
          <p:cNvSpPr/>
          <p:nvPr/>
        </p:nvSpPr>
        <p:spPr>
          <a:xfrm>
            <a:off x="1917674" y="2904712"/>
            <a:ext cx="3439517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2B6FC5-5B74-4E27-B744-882FCAF7C5F9}"/>
              </a:ext>
            </a:extLst>
          </p:cNvPr>
          <p:cNvSpPr/>
          <p:nvPr/>
        </p:nvSpPr>
        <p:spPr>
          <a:xfrm>
            <a:off x="3080185" y="3998016"/>
            <a:ext cx="900287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6912003-3633-47AA-84E6-DE015BC8C3F6}"/>
              </a:ext>
            </a:extLst>
          </p:cNvPr>
          <p:cNvSpPr/>
          <p:nvPr/>
        </p:nvSpPr>
        <p:spPr>
          <a:xfrm>
            <a:off x="6505161" y="2994164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040E531-983E-4CA8-918F-3F2960196B61}"/>
              </a:ext>
            </a:extLst>
          </p:cNvPr>
          <p:cNvSpPr/>
          <p:nvPr/>
        </p:nvSpPr>
        <p:spPr>
          <a:xfrm>
            <a:off x="5637144" y="2987538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9406BED-B27A-4070-A02A-6E2A0815B819}"/>
              </a:ext>
            </a:extLst>
          </p:cNvPr>
          <p:cNvSpPr/>
          <p:nvPr/>
        </p:nvSpPr>
        <p:spPr>
          <a:xfrm>
            <a:off x="3919906" y="3970682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F8699D5-C274-49C0-A787-0C061EC97DA6}"/>
              </a:ext>
            </a:extLst>
          </p:cNvPr>
          <p:cNvSpPr/>
          <p:nvPr/>
        </p:nvSpPr>
        <p:spPr>
          <a:xfrm>
            <a:off x="5643015" y="3945005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0A3F3E9-849F-4C68-81D2-4026A5054A18}"/>
              </a:ext>
            </a:extLst>
          </p:cNvPr>
          <p:cNvSpPr/>
          <p:nvPr/>
        </p:nvSpPr>
        <p:spPr>
          <a:xfrm>
            <a:off x="6503504" y="3933411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EB22F50-A783-49A7-A087-125326ED6652}"/>
              </a:ext>
            </a:extLst>
          </p:cNvPr>
          <p:cNvSpPr/>
          <p:nvPr/>
        </p:nvSpPr>
        <p:spPr>
          <a:xfrm>
            <a:off x="7373178" y="2252869"/>
            <a:ext cx="4194313" cy="2627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53"/>
    </mc:Choice>
    <mc:Fallback xmlns="">
      <p:transition spd="slow" advTm="124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50524" r="6345" b="30580"/>
          <a:stretch/>
        </p:blipFill>
        <p:spPr>
          <a:xfrm>
            <a:off x="1133060" y="1858617"/>
            <a:ext cx="10220036" cy="3250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08B96D-BA01-493C-BBBF-09F7A4102E73}"/>
              </a:ext>
            </a:extLst>
          </p:cNvPr>
          <p:cNvSpPr/>
          <p:nvPr/>
        </p:nvSpPr>
        <p:spPr>
          <a:xfrm>
            <a:off x="1513197" y="2085563"/>
            <a:ext cx="3714786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4052F77-47EB-4355-964F-D4B9863F0FE7}"/>
              </a:ext>
            </a:extLst>
          </p:cNvPr>
          <p:cNvSpPr/>
          <p:nvPr/>
        </p:nvSpPr>
        <p:spPr>
          <a:xfrm>
            <a:off x="2102840" y="4237796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BBF17A-9AB5-4BE2-B04B-DD61C81D1B1B}"/>
              </a:ext>
            </a:extLst>
          </p:cNvPr>
          <p:cNvSpPr/>
          <p:nvPr/>
        </p:nvSpPr>
        <p:spPr>
          <a:xfrm>
            <a:off x="5676901" y="2712553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1D2454F-3D60-4CCA-8E23-A2F942069A25}"/>
              </a:ext>
            </a:extLst>
          </p:cNvPr>
          <p:cNvSpPr/>
          <p:nvPr/>
        </p:nvSpPr>
        <p:spPr>
          <a:xfrm>
            <a:off x="6544918" y="2692675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969C33-90F1-48CE-A924-C56FBABE0CF3}"/>
              </a:ext>
            </a:extLst>
          </p:cNvPr>
          <p:cNvSpPr/>
          <p:nvPr/>
        </p:nvSpPr>
        <p:spPr>
          <a:xfrm>
            <a:off x="1650831" y="3026465"/>
            <a:ext cx="3577152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34DE66-A2FE-4A41-84BA-CF296BC2C4EF}"/>
              </a:ext>
            </a:extLst>
          </p:cNvPr>
          <p:cNvSpPr/>
          <p:nvPr/>
        </p:nvSpPr>
        <p:spPr>
          <a:xfrm>
            <a:off x="2628645" y="4116043"/>
            <a:ext cx="1049864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A23981D-B370-46BC-98E3-FCF0AC2D0DE4}"/>
              </a:ext>
            </a:extLst>
          </p:cNvPr>
          <p:cNvSpPr/>
          <p:nvPr/>
        </p:nvSpPr>
        <p:spPr>
          <a:xfrm>
            <a:off x="6456222" y="3213858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9208B9-C4F5-4676-B064-428D1ED0D0F3}"/>
              </a:ext>
            </a:extLst>
          </p:cNvPr>
          <p:cNvSpPr/>
          <p:nvPr/>
        </p:nvSpPr>
        <p:spPr>
          <a:xfrm>
            <a:off x="5588205" y="3207232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4868554-C478-4CBE-A477-3546B518C37B}"/>
              </a:ext>
            </a:extLst>
          </p:cNvPr>
          <p:cNvSpPr/>
          <p:nvPr/>
        </p:nvSpPr>
        <p:spPr>
          <a:xfrm>
            <a:off x="3678509" y="4057028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7326F6-4098-4EC1-8477-085705873632}"/>
              </a:ext>
            </a:extLst>
          </p:cNvPr>
          <p:cNvSpPr/>
          <p:nvPr/>
        </p:nvSpPr>
        <p:spPr>
          <a:xfrm>
            <a:off x="5572542" y="4237796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5153E5B-5E54-42D0-8FCF-A4AE13F7DEE5}"/>
              </a:ext>
            </a:extLst>
          </p:cNvPr>
          <p:cNvSpPr/>
          <p:nvPr/>
        </p:nvSpPr>
        <p:spPr>
          <a:xfrm>
            <a:off x="6433031" y="4226202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9FE070-B24F-4907-BEE2-8AFB702793CE}"/>
              </a:ext>
            </a:extLst>
          </p:cNvPr>
          <p:cNvSpPr/>
          <p:nvPr/>
        </p:nvSpPr>
        <p:spPr>
          <a:xfrm>
            <a:off x="7373178" y="1858617"/>
            <a:ext cx="4194313" cy="3021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9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15"/>
    </mc:Choice>
    <mc:Fallback xmlns="">
      <p:transition spd="slow" advTm="103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952750-40F6-4C11-851E-C1F0F539B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79130" r="8389" b="8551"/>
          <a:stretch/>
        </p:blipFill>
        <p:spPr>
          <a:xfrm>
            <a:off x="958076" y="1379510"/>
            <a:ext cx="10513271" cy="26302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FB4FA7-CF47-422F-BFB5-D1AD73F92DE1}"/>
              </a:ext>
            </a:extLst>
          </p:cNvPr>
          <p:cNvSpPr/>
          <p:nvPr/>
        </p:nvSpPr>
        <p:spPr>
          <a:xfrm>
            <a:off x="334948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EC80EC-A273-425B-92DF-4A7FF5CAD2B4}"/>
              </a:ext>
            </a:extLst>
          </p:cNvPr>
          <p:cNvSpPr/>
          <p:nvPr/>
        </p:nvSpPr>
        <p:spPr>
          <a:xfrm>
            <a:off x="309107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02D8B7-91FB-413C-925E-B9D7720E4CCB}"/>
              </a:ext>
            </a:extLst>
          </p:cNvPr>
          <p:cNvSpPr/>
          <p:nvPr/>
        </p:nvSpPr>
        <p:spPr>
          <a:xfrm>
            <a:off x="5479774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A7CEE09-7E2B-4252-A71E-823A5F648E3F}"/>
              </a:ext>
            </a:extLst>
          </p:cNvPr>
          <p:cNvSpPr/>
          <p:nvPr/>
        </p:nvSpPr>
        <p:spPr>
          <a:xfrm>
            <a:off x="5221357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1898E-A6B8-4019-B98F-AD79724ED354}"/>
              </a:ext>
            </a:extLst>
          </p:cNvPr>
          <p:cNvSpPr/>
          <p:nvPr/>
        </p:nvSpPr>
        <p:spPr>
          <a:xfrm>
            <a:off x="7596810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1A4F0AF-EF80-4384-B8E3-15F7537F2EF7}"/>
              </a:ext>
            </a:extLst>
          </p:cNvPr>
          <p:cNvSpPr/>
          <p:nvPr/>
        </p:nvSpPr>
        <p:spPr>
          <a:xfrm>
            <a:off x="7338393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A15875-CD29-4156-B7C4-62303BB65A84}"/>
              </a:ext>
            </a:extLst>
          </p:cNvPr>
          <p:cNvSpPr/>
          <p:nvPr/>
        </p:nvSpPr>
        <p:spPr>
          <a:xfrm>
            <a:off x="981654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CA98CB0-A4B1-4CA2-9D71-A505F14BE97F}"/>
              </a:ext>
            </a:extLst>
          </p:cNvPr>
          <p:cNvSpPr/>
          <p:nvPr/>
        </p:nvSpPr>
        <p:spPr>
          <a:xfrm>
            <a:off x="955813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3203842" cy="1379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57"/>
    </mc:Choice>
    <mc:Fallback xmlns="">
      <p:transition spd="slow" advTm="130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3203842" cy="1379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7088" r="8203" b="82188"/>
          <a:stretch/>
        </p:blipFill>
        <p:spPr>
          <a:xfrm>
            <a:off x="0" y="1642877"/>
            <a:ext cx="12235438" cy="224114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342626" y="4346973"/>
            <a:ext cx="2447087" cy="1522603"/>
            <a:chOff x="7929129" y="1383365"/>
            <a:chExt cx="2471533" cy="1158484"/>
          </a:xfrm>
        </p:grpSpPr>
        <p:sp>
          <p:nvSpPr>
            <p:cNvPr id="29" name="Rounded Rectangle 28"/>
            <p:cNvSpPr/>
            <p:nvPr/>
          </p:nvSpPr>
          <p:spPr>
            <a:xfrm>
              <a:off x="7929129" y="1441232"/>
              <a:ext cx="2377440" cy="57208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C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0495" y="1383365"/>
              <a:ext cx="2370167" cy="115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FFC000"/>
                  </a:solidFill>
                  <a:latin typeface="Arial-SGK-TV" pitchFamily="2" charset="0"/>
                  <a:cs typeface="Arial-SGK-TV" pitchFamily="2" charset="0"/>
                </a:rPr>
                <a:t>52 + 25</a:t>
              </a:r>
              <a:endParaRPr lang="en-US" sz="44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63443" y="4419228"/>
            <a:ext cx="2600991" cy="1446550"/>
            <a:chOff x="7929129" y="1438093"/>
            <a:chExt cx="2463059" cy="1178565"/>
          </a:xfrm>
        </p:grpSpPr>
        <p:sp>
          <p:nvSpPr>
            <p:cNvPr id="32" name="Rounded Rectangle 31"/>
            <p:cNvSpPr/>
            <p:nvPr/>
          </p:nvSpPr>
          <p:spPr>
            <a:xfrm>
              <a:off x="7929129" y="1441232"/>
              <a:ext cx="2377440" cy="57208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C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20607" y="1438093"/>
              <a:ext cx="2271581" cy="11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FFC000"/>
                  </a:solidFill>
                  <a:latin typeface="Arial-SGK-TV" pitchFamily="2" charset="0"/>
                  <a:cs typeface="Arial-SGK-TV" pitchFamily="2" charset="0"/>
                </a:rPr>
                <a:t>50 + 29</a:t>
              </a:r>
              <a:endParaRPr lang="en-US" sz="44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26"/>
    </mc:Choice>
    <mc:Fallback xmlns="">
      <p:transition spd="slow" advTm="105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9753600" cy="5725804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201182" y="3015344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0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930186" y="3714804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50600" y="363707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0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368608" y="4266461"/>
            <a:ext cx="515938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0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297511" y="3638081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0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810235" y="3913175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52967" y="4811404"/>
            <a:ext cx="6488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586308" y="3626089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0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345943" y="3621066"/>
            <a:ext cx="349187" cy="43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0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272079" y="4261572"/>
            <a:ext cx="281453" cy="42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0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930186" y="489882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125407" y="389984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408937" y="389760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877819" y="3650078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584714" y="3650078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0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574983" y="4273985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0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841122" y="468004"/>
            <a:ext cx="7097890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 </a:t>
            </a:r>
            <a:r>
              <a:rPr lang="en-US" sz="300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wgày </a:t>
            </a:r>
            <a:r>
              <a:rPr lang="en-US" sz="300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el-GR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 3 wăm </a:t>
            </a:r>
            <a:r>
              <a:rPr lang="en-US" sz="300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2023.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4298748" y="1092336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TǨn </a:t>
            </a:r>
            <a:r>
              <a:rPr lang="en-US" sz="30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2040665" y="1760533"/>
            <a:ext cx="6874735" cy="6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PǗ˛p cųg số có hai </a:t>
            </a:r>
            <a:r>
              <a:rPr lang="el-GR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lt-LT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ữ số vƞ </a:t>
            </a:r>
            <a:r>
              <a:rPr lang="lt-LT" sz="300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có</a:t>
            </a:r>
            <a:r>
              <a:rPr lang="lt-LT" sz="300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b="1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1201182" y="2400421"/>
            <a:ext cx="9019936" cy="6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300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l-GR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ữ số </a:t>
            </a:r>
            <a:r>
              <a:rPr lang="en-US" sz="300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(tiết </a:t>
            </a: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00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000" b="1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3261889" y="4809336"/>
            <a:ext cx="6488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561990" y="4819511"/>
            <a:ext cx="6488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7425370" y="3607928"/>
            <a:ext cx="360125" cy="7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b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992481" y="3937562"/>
            <a:ext cx="349187" cy="42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280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80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7473210" y="4243751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173557" y="4251925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b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679844" y="4870827"/>
            <a:ext cx="8645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747521" y="4911738"/>
            <a:ext cx="8645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8765768" y="3631901"/>
            <a:ext cx="360125" cy="7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2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b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8468253" y="3626675"/>
            <a:ext cx="360125" cy="70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b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8778705" y="4247893"/>
            <a:ext cx="360125" cy="7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b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310407" y="3914587"/>
            <a:ext cx="349187" cy="42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280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80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134411" y="4833019"/>
            <a:ext cx="6488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423102" y="4828401"/>
            <a:ext cx="6488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7159849" y="3626675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8465850" y="4253251"/>
            <a:ext cx="360125" cy="7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b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1955709" y="4266090"/>
            <a:ext cx="515938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0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3557716" y="4266090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000" b="1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4868358" y="4251400"/>
            <a:ext cx="360125" cy="7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200" b="1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b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155487" y="4906129"/>
            <a:ext cx="8645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6173734" y="3626292"/>
            <a:ext cx="360125" cy="7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5876219" y="3621066"/>
            <a:ext cx="360125" cy="70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6186671" y="4242284"/>
            <a:ext cx="360125" cy="7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5718373" y="3908978"/>
            <a:ext cx="349187" cy="42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280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80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831068" y="4822792"/>
            <a:ext cx="6488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5873816" y="4247642"/>
            <a:ext cx="360125" cy="7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2943802" cy="1299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t="18961" r="8383" b="49027"/>
          <a:stretch/>
        </p:blipFill>
        <p:spPr>
          <a:xfrm>
            <a:off x="0" y="1299246"/>
            <a:ext cx="12192000" cy="498437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3DE9CCE-840D-46DB-AA97-118A7153EF3A}"/>
              </a:ext>
            </a:extLst>
          </p:cNvPr>
          <p:cNvCxnSpPr/>
          <p:nvPr/>
        </p:nvCxnSpPr>
        <p:spPr>
          <a:xfrm>
            <a:off x="3200400" y="3540034"/>
            <a:ext cx="6404776" cy="1747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0EBE467-1D34-4109-A56C-BF556FFC6E5A}"/>
              </a:ext>
            </a:extLst>
          </p:cNvPr>
          <p:cNvCxnSpPr>
            <a:cxnSpLocks/>
          </p:cNvCxnSpPr>
          <p:nvPr/>
        </p:nvCxnSpPr>
        <p:spPr>
          <a:xfrm flipV="1">
            <a:off x="7323151" y="3657601"/>
            <a:ext cx="2356426" cy="15186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235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75"/>
    </mc:Choice>
    <mc:Fallback xmlns="">
      <p:transition spd="slow" advTm="74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68241"/>
            <a:ext cx="2423729" cy="9144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53749" r="8911" b="11285"/>
          <a:stretch/>
        </p:blipFill>
        <p:spPr>
          <a:xfrm>
            <a:off x="1" y="846160"/>
            <a:ext cx="12191999" cy="60118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74EE4B-930B-4E84-85AC-C2011C9F9199}"/>
              </a:ext>
            </a:extLst>
          </p:cNvPr>
          <p:cNvSpPr/>
          <p:nvPr/>
        </p:nvSpPr>
        <p:spPr>
          <a:xfrm>
            <a:off x="4458817" y="2278485"/>
            <a:ext cx="3704667" cy="5692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10  </a:t>
            </a:r>
            <a:r>
              <a:rPr lang="en-US" sz="4000" b="1" smtClean="0">
                <a:solidFill>
                  <a:schemeClr val="accent1"/>
                </a:solidFill>
              </a:rPr>
              <a:t>+ </a:t>
            </a:r>
            <a:r>
              <a:rPr lang="en-US" sz="4000" b="1" smtClean="0">
                <a:solidFill>
                  <a:srgbClr val="FF0000"/>
                </a:solidFill>
              </a:rPr>
              <a:t> 26  </a:t>
            </a:r>
            <a:r>
              <a:rPr lang="en-US" sz="4000" b="1" smtClean="0">
                <a:solidFill>
                  <a:schemeClr val="accent1"/>
                </a:solidFill>
              </a:rPr>
              <a:t>=</a:t>
            </a:r>
            <a:r>
              <a:rPr lang="en-US" sz="4000" b="1" smtClean="0">
                <a:solidFill>
                  <a:srgbClr val="FF0000"/>
                </a:solidFill>
              </a:rPr>
              <a:t>  36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3DE9CCE-840D-46DB-AA97-118A7153EF3A}"/>
              </a:ext>
            </a:extLst>
          </p:cNvPr>
          <p:cNvCxnSpPr/>
          <p:nvPr/>
        </p:nvCxnSpPr>
        <p:spPr>
          <a:xfrm flipV="1">
            <a:off x="5950363" y="1338933"/>
            <a:ext cx="2831972" cy="8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3DE9CCE-840D-46DB-AA97-118A7153EF3A}"/>
              </a:ext>
            </a:extLst>
          </p:cNvPr>
          <p:cNvCxnSpPr/>
          <p:nvPr/>
        </p:nvCxnSpPr>
        <p:spPr>
          <a:xfrm flipV="1">
            <a:off x="9071181" y="1334706"/>
            <a:ext cx="2831972" cy="8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3DE9CCE-840D-46DB-AA97-118A7153EF3A}"/>
              </a:ext>
            </a:extLst>
          </p:cNvPr>
          <p:cNvCxnSpPr/>
          <p:nvPr/>
        </p:nvCxnSpPr>
        <p:spPr>
          <a:xfrm>
            <a:off x="1520722" y="1680744"/>
            <a:ext cx="4289611" cy="414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42269" y="2085326"/>
            <a:ext cx="3937762" cy="1015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2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22"/>
    </mc:Choice>
    <mc:Fallback xmlns="">
      <p:transition spd="slow" advTm="77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4750191"/>
            <a:ext cx="12192000" cy="20878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82549" y="158743"/>
            <a:ext cx="3971797" cy="24229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-1060617" y="3686101"/>
            <a:ext cx="3812597" cy="5078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489" y="2701593"/>
            <a:ext cx="9876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Xin chào và hẹn gặp lại!</a:t>
            </a:r>
            <a:endParaRPr lang="en-US" sz="66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9"/>
    </mc:Choice>
    <mc:Fallback xmlns="">
      <p:transition spd="slow" advTm="8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2|3.9|4.3|3.1|9.6|0.7|0.9|6.7|29.5|7.6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2.6|4.6|1.2|2.1|3.2|1.4|1.5|15.8|0.6|2.8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|4.9|14.4|6|12.3|3.4|13.6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4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8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2|3.3|14.2|1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105</Words>
  <Application>Microsoft Office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Arial-SGK-TV</vt:lpstr>
      <vt:lpstr>Calibri</vt:lpstr>
      <vt:lpstr>Calibri Light</vt:lpstr>
      <vt:lpstr>HP001 4 hàng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Microsoft account</cp:lastModifiedBy>
  <cp:revision>49</cp:revision>
  <dcterms:created xsi:type="dcterms:W3CDTF">2020-08-07T08:50:12Z</dcterms:created>
  <dcterms:modified xsi:type="dcterms:W3CDTF">2023-03-12T12:52:04Z</dcterms:modified>
</cp:coreProperties>
</file>