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268" r:id="rId4"/>
    <p:sldId id="288" r:id="rId5"/>
    <p:sldId id="271" r:id="rId6"/>
    <p:sldId id="293" r:id="rId7"/>
    <p:sldId id="294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158" y="1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em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 smtClean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 smtClean="0"/>
              <a:t>4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/>
              <a:t>2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09127" y="-550507"/>
            <a:ext cx="12901127" cy="84348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2233" y="620562"/>
            <a:ext cx="8598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516" y="1816736"/>
            <a:ext cx="1050174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631" y="3856219"/>
            <a:ext cx="881149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6348" y="3141685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9950714" y="3144203"/>
            <a:ext cx="50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8006" y="3136631"/>
            <a:ext cx="873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832" y="3144203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6277" y="3125541"/>
            <a:ext cx="54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87181" y="3125541"/>
            <a:ext cx="50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794" y="216100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Tính: 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11661" y="783771"/>
            <a:ext cx="879612" cy="1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91448" y="1435750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5839" y="1438268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3832" y="2215819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26132" y="3136616"/>
            <a:ext cx="1133384" cy="758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14800" y="1259633"/>
            <a:ext cx="18661" cy="319106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64759" y="1259632"/>
            <a:ext cx="18661" cy="319106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18296" y="1445081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9778" y="1435750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19778" y="2213301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99359" y="1435750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39958" y="1450461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23180" y="2185946"/>
            <a:ext cx="83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369920" y="3144203"/>
            <a:ext cx="1073750" cy="75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393303" y="3062355"/>
            <a:ext cx="1073750" cy="75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68887" y="1989840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31736" y="1989840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39031" y="199547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38460" y="1011554"/>
            <a:ext cx="9046" cy="402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631142" y="1015524"/>
            <a:ext cx="9046" cy="402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  <p:bldP spid="13" grpId="0"/>
      <p:bldP spid="15" grpId="0"/>
      <p:bldP spid="16" grpId="0"/>
      <p:bldP spid="18" grpId="0"/>
      <p:bldP spid="24" grpId="0"/>
      <p:bldP spid="25" grpId="0"/>
      <p:bldP spid="26" grpId="0"/>
      <p:bldP spid="27" grpId="0"/>
      <p:bldP spid="28" grpId="0"/>
      <p:bldP spid="29" grpId="0"/>
      <p:bldP spid="34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47107" y="520545"/>
            <a:ext cx="6102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Đặt tính rồi tính: 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264072" y="1717217"/>
            <a:ext cx="2693922" cy="17375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+ 8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4903099" y="1716024"/>
            <a:ext cx="2693922" cy="17375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+ 5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8465731" y="1672450"/>
            <a:ext cx="2693922" cy="17375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+ 4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12829" y="1270207"/>
            <a:ext cx="2110232" cy="8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868166" y="1270207"/>
            <a:ext cx="993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229139" y="4038052"/>
            <a:ext cx="2693922" cy="173751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166" y="4036859"/>
            <a:ext cx="2693922" cy="17375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+ 70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30798" y="3993285"/>
            <a:ext cx="2693922" cy="17375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+ 62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1" grpId="0" animBg="1"/>
      <p:bldP spid="73" grpId="0" animBg="1"/>
      <p:bldP spid="74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00" y="630936"/>
            <a:ext cx="9117800" cy="6117336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87258" y="3603991"/>
            <a:ext cx="1529207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</a:t>
            </a:r>
            <a:r>
              <a:rPr lang="en-US" sz="28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315669" y="3540058"/>
            <a:ext cx="1529207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793386" y="4246923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99727" y="4925671"/>
            <a:ext cx="39687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088312" y="4247177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573992" y="4684628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784242" y="5601822"/>
            <a:ext cx="268605" cy="3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36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81252" y="561255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36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662574" y="5554515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309923" y="4260439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925549" y="424698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212383" y="4924395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204061" y="5607976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4943837" y="5596232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4800224" y="4686621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5997029" y="468130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897556" y="5553433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01497" y="5538972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402358" y="4241981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6125686" y="424185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6412339" y="4928035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6121352" y="560088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436440" y="5605266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58306" y="4547898"/>
            <a:ext cx="293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Đặt tính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35773" y="5551467"/>
            <a:ext cx="237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Tính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664864" y="5875816"/>
            <a:ext cx="4309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 Brace 57"/>
          <p:cNvSpPr/>
          <p:nvPr/>
        </p:nvSpPr>
        <p:spPr>
          <a:xfrm>
            <a:off x="2891850" y="4286399"/>
            <a:ext cx="182350" cy="137896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276313" y="97626"/>
            <a:ext cx="2269386" cy="454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+ 8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88705" y="743767"/>
            <a:ext cx="2269386" cy="4546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288705" y="1389908"/>
            <a:ext cx="2269386" cy="454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+ 4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3594612" y="871516"/>
            <a:ext cx="8157727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 3 wăm 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2023.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751694" y="1576476"/>
            <a:ext cx="1529207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TǨn </a:t>
            </a:r>
            <a:r>
              <a:rPr lang="en-US" sz="28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297986" y="3853069"/>
            <a:ext cx="9046" cy="4028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965792" y="3853069"/>
            <a:ext cx="9046" cy="4028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050220" y="2251060"/>
            <a:ext cx="8830076" cy="51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PǗ˛p cųg số có hai </a:t>
            </a:r>
            <a:r>
              <a:rPr lang="el-GR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lt-LT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vƞ số </a:t>
            </a:r>
            <a:endParaRPr lang="en-US" sz="3600" b="1" smtClean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3928183" y="2928473"/>
            <a:ext cx="6645528" cy="51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có jŎ </a:t>
            </a:r>
            <a:r>
              <a:rPr lang="el-GR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Ǉr 44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45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7195335" y="466532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7299803" y="5522992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7600664" y="4226001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7323992" y="422587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7610645" y="4912055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7319658" y="558490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7634746" y="5589286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413798" y="4695237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8518266" y="5552905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8819127" y="425591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578518" y="4931710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8538121" y="5614817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8853209" y="5619199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622085" y="4683067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 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9726553" y="5540735"/>
            <a:ext cx="6486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10027414" y="4243744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10015013" y="4923687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 Box 2"/>
          <p:cNvSpPr txBox="1">
            <a:spLocks noChangeArrowheads="1"/>
          </p:cNvSpPr>
          <p:nvPr/>
        </p:nvSpPr>
        <p:spPr bwMode="auto">
          <a:xfrm>
            <a:off x="10029344" y="5605266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6313" y="2036049"/>
            <a:ext cx="2269386" cy="454694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+ 6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76313" y="2661492"/>
            <a:ext cx="2269386" cy="454694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+ 70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276313" y="3255616"/>
            <a:ext cx="2269386" cy="454694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+ 62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8829108" y="4931710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9764488" y="4924395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9758809" y="5611272"/>
            <a:ext cx="268605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29" grpId="0"/>
      <p:bldP spid="30" grpId="0"/>
      <p:bldP spid="31" grpId="0"/>
      <p:bldP spid="32" grpId="0"/>
      <p:bldP spid="33" grpId="0"/>
      <p:bldP spid="40" grpId="0"/>
      <p:bldP spid="41" grpId="0"/>
      <p:bldP spid="47" grpId="0"/>
      <p:bldP spid="48" grpId="0"/>
      <p:bldP spid="49" grpId="0"/>
      <p:bldP spid="50" grpId="0"/>
      <p:bldP spid="51" grpId="0"/>
      <p:bldP spid="46" grpId="0"/>
      <p:bldP spid="54" grpId="0"/>
      <p:bldP spid="58" grpId="0" animBg="1"/>
      <p:bldP spid="38" grpId="0"/>
      <p:bldP spid="39" grpId="0"/>
      <p:bldP spid="52" grpId="0"/>
      <p:bldP spid="53" grpId="0"/>
      <p:bldP spid="56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8" grpId="0"/>
      <p:bldP spid="69" grpId="0"/>
      <p:bldP spid="70" grpId="0"/>
      <p:bldP spid="72" grpId="0"/>
      <p:bldP spid="76" grpId="0"/>
      <p:bldP spid="78" grpId="0"/>
      <p:bldP spid="80" grpId="0"/>
      <p:bldP spid="87" grpId="0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98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26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1">
        <p14:ferris dir="l"/>
      </p:transition>
    </mc:Choice>
    <mc:Fallback xmlns="">
      <p:transition spd="slow" advClick="0" advTm="717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296</Words>
  <Application>Microsoft Office PowerPoint</Application>
  <PresentationFormat>Widescreen</PresentationFormat>
  <Paragraphs>126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맑은 고딕</vt:lpstr>
      <vt:lpstr>宋体</vt:lpstr>
      <vt:lpstr>Arial</vt:lpstr>
      <vt:lpstr>Calibri</vt:lpstr>
      <vt:lpstr>Calibri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139</cp:revision>
  <dcterms:created xsi:type="dcterms:W3CDTF">2020-08-06T10:05:22Z</dcterms:created>
  <dcterms:modified xsi:type="dcterms:W3CDTF">2023-03-04T21:08:40Z</dcterms:modified>
</cp:coreProperties>
</file>