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07" r:id="rId2"/>
    <p:sldId id="308" r:id="rId3"/>
    <p:sldId id="300" r:id="rId4"/>
    <p:sldId id="289" r:id="rId5"/>
    <p:sldId id="301" r:id="rId6"/>
    <p:sldId id="290" r:id="rId7"/>
    <p:sldId id="291" r:id="rId8"/>
    <p:sldId id="294" r:id="rId9"/>
    <p:sldId id="295" r:id="rId10"/>
    <p:sldId id="296" r:id="rId11"/>
    <p:sldId id="297" r:id="rId12"/>
    <p:sldId id="298" r:id="rId13"/>
    <p:sldId id="299" r:id="rId14"/>
    <p:sldId id="304" r:id="rId15"/>
  </p:sldIdLst>
  <p:sldSz cx="9144000" cy="5143500" type="screen16x9"/>
  <p:notesSz cx="6858000" cy="9144000"/>
  <p:custDataLst>
    <p:tags r:id="rId17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307"/>
            <p14:sldId id="308"/>
            <p14:sldId id="300"/>
            <p14:sldId id="289"/>
            <p14:sldId id="301"/>
            <p14:sldId id="290"/>
            <p14:sldId id="291"/>
            <p14:sldId id="294"/>
            <p14:sldId id="295"/>
            <p14:sldId id="296"/>
            <p14:sldId id="297"/>
            <p14:sldId id="298"/>
            <p14:sldId id="299"/>
            <p14:sldId id="304"/>
          </p14:sldIdLst>
        </p14:section>
        <p14:section name="Mục Chưa có tên" id="{76BEE7AE-0B2E-48A2-848B-26BC497CEF2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F8811"/>
    <a:srgbClr val="10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05" autoAdjust="0"/>
    <p:restoredTop sz="86885" autoAdjust="0"/>
  </p:normalViewPr>
  <p:slideViewPr>
    <p:cSldViewPr snapToGrid="0">
      <p:cViewPr varScale="1">
        <p:scale>
          <a:sx n="101" d="100"/>
          <a:sy n="101" d="100"/>
        </p:scale>
        <p:origin x="379" y="6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16T17:02:52.273" idx="1">
    <p:pos x="5760" y="2155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18/02/2023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8B19A605-CE97-4F30-BB9A-16DB20A9073C}" type="slidenum">
              <a:rPr lang="zh-CN" altLang="en-US">
                <a:solidFill>
                  <a:srgbClr val="000000"/>
                </a:solidFill>
              </a:rPr>
              <a:pPr/>
              <a:t>1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660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pPr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15" tIns="91415" rIns="91415" bIns="9141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6"/>
            <a:ext cx="8520600" cy="3416400"/>
          </a:xfrm>
          <a:prstGeom prst="rect">
            <a:avLst/>
          </a:prstGeom>
        </p:spPr>
        <p:txBody>
          <a:bodyPr spcFirstLastPara="1" wrap="square" lIns="91415" tIns="91415" rIns="91415" bIns="91415" anchor="t" anchorCtr="0">
            <a:noAutofit/>
          </a:bodyPr>
          <a:lstStyle>
            <a:lvl1pPr marL="457154" lvl="0" indent="-342866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08" lvl="1" indent="-317468">
              <a:spcBef>
                <a:spcPts val="1599"/>
              </a:spcBef>
              <a:spcAft>
                <a:spcPts val="0"/>
              </a:spcAft>
              <a:buSzPts val="1400"/>
              <a:buChar char="○"/>
              <a:defRPr/>
            </a:lvl2pPr>
            <a:lvl3pPr marL="1371462" lvl="2" indent="-317468">
              <a:spcBef>
                <a:spcPts val="1599"/>
              </a:spcBef>
              <a:spcAft>
                <a:spcPts val="0"/>
              </a:spcAft>
              <a:buSzPts val="1400"/>
              <a:buChar char="■"/>
              <a:defRPr/>
            </a:lvl3pPr>
            <a:lvl4pPr marL="1828617" lvl="3" indent="-317468">
              <a:spcBef>
                <a:spcPts val="1599"/>
              </a:spcBef>
              <a:spcAft>
                <a:spcPts val="0"/>
              </a:spcAft>
              <a:buSzPts val="1400"/>
              <a:buChar char="●"/>
              <a:defRPr/>
            </a:lvl4pPr>
            <a:lvl5pPr marL="2285771" lvl="4" indent="-317468">
              <a:spcBef>
                <a:spcPts val="1599"/>
              </a:spcBef>
              <a:spcAft>
                <a:spcPts val="0"/>
              </a:spcAft>
              <a:buSzPts val="1400"/>
              <a:buChar char="○"/>
              <a:defRPr/>
            </a:lvl5pPr>
            <a:lvl6pPr marL="2742925" lvl="5" indent="-317468">
              <a:spcBef>
                <a:spcPts val="1599"/>
              </a:spcBef>
              <a:spcAft>
                <a:spcPts val="0"/>
              </a:spcAft>
              <a:buSzPts val="1400"/>
              <a:buChar char="■"/>
              <a:defRPr/>
            </a:lvl6pPr>
            <a:lvl7pPr marL="3200079" lvl="6" indent="-317468">
              <a:spcBef>
                <a:spcPts val="1599"/>
              </a:spcBef>
              <a:spcAft>
                <a:spcPts val="0"/>
              </a:spcAft>
              <a:buSzPts val="1400"/>
              <a:buChar char="●"/>
              <a:defRPr/>
            </a:lvl7pPr>
            <a:lvl8pPr marL="3657234" lvl="7" indent="-317468">
              <a:spcBef>
                <a:spcPts val="1599"/>
              </a:spcBef>
              <a:spcAft>
                <a:spcPts val="0"/>
              </a:spcAft>
              <a:buSzPts val="1400"/>
              <a:buChar char="○"/>
              <a:defRPr/>
            </a:lvl8pPr>
            <a:lvl9pPr marL="4114388" lvl="8" indent="-317468">
              <a:spcBef>
                <a:spcPts val="1599"/>
              </a:spcBef>
              <a:spcAft>
                <a:spcPts val="1599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9" y="4663217"/>
            <a:ext cx="548700" cy="393600"/>
          </a:xfrm>
          <a:prstGeom prst="rect">
            <a:avLst/>
          </a:prstGeom>
        </p:spPr>
        <p:txBody>
          <a:bodyPr spcFirstLastPara="1" wrap="square" lIns="91415" tIns="91415" rIns="91415" bIns="9141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8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57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2023/2/18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2023/2/18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" y="-75010"/>
            <a:ext cx="9140694" cy="53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757" y="506020"/>
            <a:ext cx="6738881" cy="4726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66" y="3377808"/>
            <a:ext cx="6838858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125" y="3620696"/>
            <a:ext cx="3340876" cy="104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E:\0000000我图PPT\03.20\亲子乐园\23园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3137821" y="2108602"/>
            <a:ext cx="3281366" cy="92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007" y="3107531"/>
            <a:ext cx="2300646" cy="287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E:\0000000我图PPT\03.20\亲子乐园\568i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8" r="11038" b="19633"/>
          <a:stretch>
            <a:fillRect/>
          </a:stretch>
        </p:blipFill>
        <p:spPr bwMode="auto">
          <a:xfrm>
            <a:off x="6694118" y="579839"/>
            <a:ext cx="1080696" cy="1225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8" descr="E:\0000000我图PPT\03.20\亲子乐园\568i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t="10301" r="70715" b="10733"/>
          <a:stretch>
            <a:fillRect/>
          </a:stretch>
        </p:blipFill>
        <p:spPr bwMode="auto">
          <a:xfrm>
            <a:off x="1131153" y="2119317"/>
            <a:ext cx="1106881" cy="136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WordArt 6"/>
          <p:cNvSpPr>
            <a:spLocks noChangeArrowheads="1" noChangeShapeType="1" noTextEdit="1"/>
          </p:cNvSpPr>
          <p:nvPr/>
        </p:nvSpPr>
        <p:spPr bwMode="auto">
          <a:xfrm>
            <a:off x="2278500" y="2063357"/>
            <a:ext cx="4864324" cy="230862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20757"/>
              </a:avLst>
            </a:prstTxWarp>
          </a:bodyPr>
          <a:lstStyle/>
          <a:p>
            <a:pPr algn="ctr" defTabSz="6856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426" b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CHÀO MỪNG CÁC THẦY, CÔ VÀ CÁC EM</a:t>
            </a:r>
          </a:p>
          <a:p>
            <a:pPr algn="ctr" defTabSz="6856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426" b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 VỚI TIẾT HỌC 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878358" y="2869410"/>
            <a:ext cx="3963348" cy="81676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919" tIns="40960" rIns="81919" bIns="40960" anchor="ctr"/>
          <a:lstStyle/>
          <a:p>
            <a:pPr algn="ctr" defTabSz="1092045">
              <a:defRPr/>
            </a:pPr>
            <a:r>
              <a:rPr lang="en-US" altLang="zh-CN" sz="3037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2774586459"/>
      </p:ext>
    </p:extLst>
  </p:cSld>
  <p:clrMapOvr>
    <a:masterClrMapping/>
  </p:clrMapOvr>
  <p:transition advClick="0" advTm="811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B9EF520F-A937-4E4C-A97B-6C11AC1EC7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01866"/>
            <a:ext cx="8893277" cy="2946548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D902A964-C4DD-46E7-9FD8-1D845FCBBBB8}"/>
              </a:ext>
            </a:extLst>
          </p:cNvPr>
          <p:cNvSpPr/>
          <p:nvPr/>
        </p:nvSpPr>
        <p:spPr>
          <a:xfrm>
            <a:off x="1238865" y="1801866"/>
            <a:ext cx="1312606" cy="2311400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194DADEB-A4A6-496A-82E2-3D6D887F2A89}"/>
              </a:ext>
            </a:extLst>
          </p:cNvPr>
          <p:cNvSpPr/>
          <p:nvPr/>
        </p:nvSpPr>
        <p:spPr>
          <a:xfrm>
            <a:off x="5368411" y="2728452"/>
            <a:ext cx="1135626" cy="138481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952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3943F067-DBA5-4BE9-B4D6-C54ADD558B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0435"/>
            <a:ext cx="8672051" cy="2562478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A39AB3A8-12E2-4A3A-BC93-8BFB4ABF8230}"/>
              </a:ext>
            </a:extLst>
          </p:cNvPr>
          <p:cNvSpPr/>
          <p:nvPr/>
        </p:nvSpPr>
        <p:spPr>
          <a:xfrm>
            <a:off x="5397911" y="3716594"/>
            <a:ext cx="914399" cy="88080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167FC5F5-4AD6-4EA7-BC9E-7670E94B9613}"/>
              </a:ext>
            </a:extLst>
          </p:cNvPr>
          <p:cNvSpPr/>
          <p:nvPr/>
        </p:nvSpPr>
        <p:spPr>
          <a:xfrm>
            <a:off x="1150374" y="2206799"/>
            <a:ext cx="1622323" cy="2390599"/>
          </a:xfrm>
          <a:prstGeom prst="ellipse">
            <a:avLst/>
          </a:prstGeom>
          <a:noFill/>
          <a:ln w="571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106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09BA12E4-697F-48D2-B87F-D3B0361C59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2309"/>
            <a:ext cx="9144000" cy="3560604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1ECDDEE4-5B99-453C-B04B-35F094CEE1EE}"/>
              </a:ext>
            </a:extLst>
          </p:cNvPr>
          <p:cNvSpPr/>
          <p:nvPr/>
        </p:nvSpPr>
        <p:spPr>
          <a:xfrm>
            <a:off x="1076634" y="1287521"/>
            <a:ext cx="1886974" cy="3166495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EC9FD6D3-C57F-457B-99C7-B495706FCE6C}"/>
              </a:ext>
            </a:extLst>
          </p:cNvPr>
          <p:cNvSpPr/>
          <p:nvPr/>
        </p:nvSpPr>
        <p:spPr>
          <a:xfrm>
            <a:off x="7768915" y="3259269"/>
            <a:ext cx="899651" cy="121295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011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F84D5373-9CF1-4353-BF36-DC27FE65A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2825"/>
            <a:ext cx="9144000" cy="3701845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6AC83C72-6FD8-4B21-AE0E-15B6D0630579}"/>
              </a:ext>
            </a:extLst>
          </p:cNvPr>
          <p:cNvSpPr/>
          <p:nvPr/>
        </p:nvSpPr>
        <p:spPr>
          <a:xfrm>
            <a:off x="5206177" y="1405505"/>
            <a:ext cx="1886974" cy="3166495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57FFAEE6-6680-4723-865B-B4B98FA94783}"/>
              </a:ext>
            </a:extLst>
          </p:cNvPr>
          <p:cNvSpPr/>
          <p:nvPr/>
        </p:nvSpPr>
        <p:spPr>
          <a:xfrm>
            <a:off x="7836309" y="3318261"/>
            <a:ext cx="899651" cy="121295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452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1" y="977266"/>
            <a:ext cx="5401338" cy="3188969"/>
          </a:xfrm>
          <a:prstGeom prst="rect">
            <a:avLst/>
          </a:prstGeom>
          <a:solidFill>
            <a:srgbClr val="73C6E8"/>
          </a:solidFill>
          <a:ln>
            <a:noFill/>
          </a:ln>
        </p:spPr>
        <p:txBody>
          <a:bodyPr spcFirstLastPara="1" wrap="square" lIns="91415" tIns="91415" rIns="91415" bIns="9141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</a:t>
            </a:r>
            <a:r>
              <a:rPr lang="en-GB" sz="6000" b="1" spc="1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sz="6000" b="1" spc="1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r>
              <a:rPr lang="en-GB" sz="6000" b="1" spc="1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GB" sz="6000" b="1" spc="1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GB" sz="6000" b="1" spc="10" dirty="0" err="1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GB" sz="6000" b="1" spc="10" dirty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2872" y="2412903"/>
            <a:ext cx="3721129" cy="273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9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3999" y="1257067"/>
            <a:ext cx="8806518" cy="2343149"/>
            <a:chOff x="258097" y="2092495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2092495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012">
                <a:solidFill>
                  <a:prstClr val="white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2226102"/>
              <a:ext cx="8200103" cy="16060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799" dirty="0" err="1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4799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25</a:t>
              </a:r>
              <a:endParaRPr lang="en-US" sz="4799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/>
              <a:r>
                <a:rPr lang="en-US" sz="4499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Tahoma" pitchFamily="34" charset="0"/>
                  <a:cs typeface="Arial" pitchFamily="34" charset="0"/>
                </a:rPr>
                <a:t>DÀI HƠN, NGẮN HƠN</a:t>
              </a:r>
              <a:endParaRPr lang="vi-VN" sz="4499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Arial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2757" y="3886992"/>
            <a:ext cx="6398486" cy="580045"/>
          </a:xfrm>
        </p:spPr>
        <p:txBody>
          <a:bodyPr>
            <a:noAutofit/>
          </a:bodyPr>
          <a:lstStyle/>
          <a:p>
            <a:r>
              <a:rPr lang="en-US" sz="4400">
                <a:solidFill>
                  <a:srgbClr val="FF9933"/>
                </a:solidFill>
                <a:latin typeface="HP-087" pitchFamily="34" charset="0"/>
              </a:rPr>
              <a:t>TIẾT </a:t>
            </a:r>
            <a:r>
              <a:rPr lang="en-US" sz="4400" dirty="0" smtClean="0">
                <a:solidFill>
                  <a:srgbClr val="FF9933"/>
                </a:solidFill>
                <a:latin typeface="HP-087" pitchFamily="34" charset="0"/>
              </a:rPr>
              <a:t>2</a:t>
            </a:r>
            <a:endParaRPr lang="vi-VN" sz="4400" dirty="0">
              <a:solidFill>
                <a:srgbClr val="FF9933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53" y="4"/>
            <a:ext cx="9140694" cy="1595033"/>
            <a:chOff x="0" y="0"/>
            <a:chExt cx="9144000" cy="2127203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175339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012">
                <a:solidFill>
                  <a:prstClr val="white"/>
                </a:solidFill>
              </a:endParaRPr>
            </a:p>
          </p:txBody>
        </p:sp>
        <p:sp>
          <p:nvSpPr>
            <p:cNvPr id="12" name="Cloud 11"/>
            <p:cNvSpPr/>
            <p:nvPr/>
          </p:nvSpPr>
          <p:spPr>
            <a:xfrm rot="1034735">
              <a:off x="173570" y="188559"/>
              <a:ext cx="2697500" cy="1938644"/>
            </a:xfrm>
            <a:prstGeom prst="cloud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012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789568">
              <a:off x="335213" y="753070"/>
              <a:ext cx="2194833" cy="923330"/>
            </a:xfrm>
            <a:prstGeom prst="rect">
              <a:avLst/>
            </a:prstGeom>
            <a:noFill/>
          </p:spPr>
          <p:txBody>
            <a:bodyPr spcFirstLastPara="1" wrap="none" lIns="68564" tIns="34282" rIns="68564" bIns="34282" numCol="1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2999" b="1" dirty="0" err="1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Chủ</a:t>
              </a:r>
              <a:r>
                <a:rPr lang="en-US" sz="2999" b="1" dirty="0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 </a:t>
              </a:r>
              <a:r>
                <a:rPr lang="en-US" sz="2999" b="1" dirty="0" err="1">
                  <a:ln w="12700">
                    <a:solidFill>
                      <a:prstClr val="black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đề</a:t>
              </a:r>
              <a:endParaRPr lang="en-US" sz="2999" b="1" dirty="0">
                <a:ln w="12700">
                  <a:solidFill>
                    <a:prstClr val="black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073715" y="399958"/>
            <a:ext cx="745717" cy="1419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623" b="1" dirty="0">
                <a:solidFill>
                  <a:prstClr val="black"/>
                </a:solidFill>
              </a:rPr>
              <a:t>7</a:t>
            </a:r>
            <a:endParaRPr lang="vi-VN" sz="8623" b="1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54664" y="286279"/>
            <a:ext cx="6314774" cy="877019"/>
          </a:xfrm>
          <a:prstGeom prst="rect">
            <a:avLst/>
          </a:prstGeom>
          <a:noFill/>
        </p:spPr>
        <p:txBody>
          <a:bodyPr wrap="none" lIns="68564" tIns="34282" rIns="68564" bIns="34282">
            <a:spAutoFit/>
          </a:bodyPr>
          <a:lstStyle/>
          <a:p>
            <a:pPr algn="ctr"/>
            <a:r>
              <a:rPr lang="en-US" sz="5249" b="1" dirty="0">
                <a:ln w="12700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 DÀI VÀ ĐO ĐỘ DÀI</a:t>
            </a:r>
            <a:endParaRPr lang="vi-VN" sz="5249" b="1" dirty="0">
              <a:ln w="12700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068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48"/>
    </mc:Choice>
    <mc:Fallback xmlns="">
      <p:transition spd="slow" advTm="1564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9" t="50000" b="10982"/>
          <a:stretch/>
        </p:blipFill>
        <p:spPr>
          <a:xfrm>
            <a:off x="3810000" y="3310977"/>
            <a:ext cx="1140280" cy="15936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50" y="0"/>
            <a:ext cx="1013579" cy="1473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917" y="156512"/>
            <a:ext cx="763083" cy="110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957" y="3310977"/>
            <a:ext cx="1122363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4" t="30154" r="36413" b="28451"/>
          <a:stretch/>
        </p:blipFill>
        <p:spPr>
          <a:xfrm>
            <a:off x="4896270" y="3310977"/>
            <a:ext cx="919349" cy="171937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2880" y="919616"/>
            <a:ext cx="7626780" cy="2391361"/>
          </a:xfrm>
        </p:spPr>
        <p:txBody>
          <a:bodyPr>
            <a:normAutofit fontScale="90000"/>
          </a:bodyPr>
          <a:lstStyle/>
          <a:p>
            <a:r>
              <a:rPr lang="vi-VN" sz="5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vi-VN" sz="5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vi-VN" sz="4000" dirty="0"/>
              <a:t>N</a:t>
            </a:r>
            <a:r>
              <a:rPr lang="vi-VN" sz="4000" dirty="0" smtClean="0"/>
              <a:t>hận biết và biết cách xác định vật nào cao hơn, thấp hơn, vật nào cao nhất, vật nào thấp nhất trong một nhóm vật.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909957" y="565673"/>
            <a:ext cx="3154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Mục tiêu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79674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06219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84FD2EDE-86A1-4722-AEE5-1608A0E2D4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7"/>
          <a:stretch/>
        </p:blipFill>
        <p:spPr>
          <a:xfrm>
            <a:off x="14748" y="1436913"/>
            <a:ext cx="9144000" cy="37019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65500" y="959859"/>
            <a:ext cx="26256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002060"/>
                </a:solidFill>
              </a:rPr>
              <a:t>Cao </a:t>
            </a:r>
            <a:r>
              <a:rPr lang="en-US" sz="2500" dirty="0" err="1" smtClean="0">
                <a:solidFill>
                  <a:srgbClr val="002060"/>
                </a:solidFill>
              </a:rPr>
              <a:t>hơn</a:t>
            </a:r>
            <a:r>
              <a:rPr lang="en-US" sz="2500" dirty="0" smtClean="0">
                <a:solidFill>
                  <a:srgbClr val="002060"/>
                </a:solidFill>
              </a:rPr>
              <a:t>, </a:t>
            </a:r>
            <a:r>
              <a:rPr lang="en-US" sz="2500" dirty="0" err="1" smtClean="0">
                <a:solidFill>
                  <a:srgbClr val="002060"/>
                </a:solidFill>
              </a:rPr>
              <a:t>thấp</a:t>
            </a:r>
            <a:r>
              <a:rPr lang="en-US" sz="2500" dirty="0" smtClean="0">
                <a:solidFill>
                  <a:srgbClr val="002060"/>
                </a:solidFill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</a:rPr>
              <a:t>hơn</a:t>
            </a:r>
            <a:endParaRPr lang="en-US" sz="2500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28088" y="1543305"/>
            <a:ext cx="1593585" cy="32317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42900" y="4471792"/>
            <a:ext cx="5431599" cy="12526"/>
          </a:xfrm>
          <a:prstGeom prst="line">
            <a:avLst/>
          </a:prstGeom>
          <a:ln w="38100" cmpd="sng">
            <a:solidFill>
              <a:srgbClr val="FF0000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71081" y="2718148"/>
            <a:ext cx="5071439" cy="14614"/>
          </a:xfrm>
          <a:prstGeom prst="line">
            <a:avLst/>
          </a:prstGeom>
          <a:ln w="38100" cmpd="sng">
            <a:solidFill>
              <a:srgbClr val="FF0000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443086" y="2936809"/>
            <a:ext cx="1331413" cy="17544"/>
          </a:xfrm>
          <a:prstGeom prst="line">
            <a:avLst/>
          </a:prstGeom>
          <a:ln w="38100" cmpd="sng">
            <a:solidFill>
              <a:srgbClr val="FF0000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919621" y="1678227"/>
            <a:ext cx="121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 hơn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42198" y="2395645"/>
            <a:ext cx="121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hấp hơn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64775" y="3113063"/>
            <a:ext cx="168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ằng nhau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87352" y="3830481"/>
            <a:ext cx="168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 nhất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09929" y="4547899"/>
            <a:ext cx="168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hấp nhất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816269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9" t="50000" b="10982"/>
          <a:stretch/>
        </p:blipFill>
        <p:spPr>
          <a:xfrm>
            <a:off x="3810000" y="3310977"/>
            <a:ext cx="1140280" cy="15936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100"/>
            <a:ext cx="1450481" cy="210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450" y="438150"/>
            <a:ext cx="1189037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77" y="3105150"/>
            <a:ext cx="1122363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4" t="30154" r="36413" b="28451"/>
          <a:stretch/>
        </p:blipFill>
        <p:spPr>
          <a:xfrm>
            <a:off x="7526482" y="3201785"/>
            <a:ext cx="904010" cy="1690688"/>
          </a:xfrm>
          <a:prstGeom prst="rect">
            <a:avLst/>
          </a:prstGeom>
        </p:spPr>
      </p:pic>
      <p:pic>
        <p:nvPicPr>
          <p:cNvPr id="8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562349" y="1297781"/>
            <a:ext cx="3953432" cy="167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74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1160427-1D52-4439-8278-F6C1003626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916"/>
            <a:ext cx="9144000" cy="3794542"/>
          </a:xfrm>
          <a:prstGeom prst="rect">
            <a:avLst/>
          </a:prstGeom>
        </p:spPr>
      </p:pic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66F8D944-70A2-47D1-A717-15E0045B809D}"/>
              </a:ext>
            </a:extLst>
          </p:cNvPr>
          <p:cNvSpPr/>
          <p:nvPr/>
        </p:nvSpPr>
        <p:spPr>
          <a:xfrm>
            <a:off x="2492477" y="1666568"/>
            <a:ext cx="1769807" cy="171881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C359FAB6-72D2-4056-9289-28300266B693}"/>
              </a:ext>
            </a:extLst>
          </p:cNvPr>
          <p:cNvSpPr/>
          <p:nvPr/>
        </p:nvSpPr>
        <p:spPr>
          <a:xfrm>
            <a:off x="6948932" y="3385380"/>
            <a:ext cx="2128650" cy="159675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E5891D9F-6E40-45DB-A989-F81BF60B872E}"/>
              </a:ext>
            </a:extLst>
          </p:cNvPr>
          <p:cNvSpPr/>
          <p:nvPr/>
        </p:nvSpPr>
        <p:spPr>
          <a:xfrm>
            <a:off x="1130743" y="3499704"/>
            <a:ext cx="1891857" cy="148243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AA055EE9-CBF7-4DC8-B17B-70F48F08C0FD}"/>
              </a:ext>
            </a:extLst>
          </p:cNvPr>
          <p:cNvSpPr/>
          <p:nvPr/>
        </p:nvSpPr>
        <p:spPr>
          <a:xfrm>
            <a:off x="5560143" y="1666568"/>
            <a:ext cx="2005780" cy="171881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7" name="Straight Connector 6"/>
          <p:cNvCxnSpPr/>
          <p:nvPr/>
        </p:nvCxnSpPr>
        <p:spPr>
          <a:xfrm>
            <a:off x="1194618" y="3398168"/>
            <a:ext cx="3067666" cy="0"/>
          </a:xfrm>
          <a:prstGeom prst="line">
            <a:avLst/>
          </a:prstGeom>
          <a:ln w="38100" cmpd="sng">
            <a:solidFill>
              <a:srgbClr val="FF0000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05262" y="3385380"/>
            <a:ext cx="3067666" cy="0"/>
          </a:xfrm>
          <a:prstGeom prst="line">
            <a:avLst/>
          </a:prstGeom>
          <a:ln w="38100" cmpd="sng">
            <a:solidFill>
              <a:srgbClr val="FF0000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30743" y="4982134"/>
            <a:ext cx="3067666" cy="0"/>
          </a:xfrm>
          <a:prstGeom prst="line">
            <a:avLst/>
          </a:prstGeom>
          <a:ln w="38100" cmpd="sng">
            <a:solidFill>
              <a:srgbClr val="FF0000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78893" y="4982134"/>
            <a:ext cx="3067666" cy="0"/>
          </a:xfrm>
          <a:prstGeom prst="line">
            <a:avLst/>
          </a:prstGeom>
          <a:ln w="38100" cmpd="sng">
            <a:solidFill>
              <a:srgbClr val="FF0000"/>
            </a:solidFill>
            <a:prstDash val="lg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13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140B285-3DC3-40B9-AC0F-A52554FA75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608"/>
            <a:ext cx="9144000" cy="3122046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A9517E5E-52F5-4AAE-883B-B3A65EB8AFE5}"/>
              </a:ext>
            </a:extLst>
          </p:cNvPr>
          <p:cNvSpPr/>
          <p:nvPr/>
        </p:nvSpPr>
        <p:spPr>
          <a:xfrm>
            <a:off x="2007085" y="2495006"/>
            <a:ext cx="736115" cy="132834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7EEE9E28-F3B7-4085-B951-009B057D5CE8}"/>
              </a:ext>
            </a:extLst>
          </p:cNvPr>
          <p:cNvSpPr/>
          <p:nvPr/>
        </p:nvSpPr>
        <p:spPr>
          <a:xfrm>
            <a:off x="3310207" y="2088823"/>
            <a:ext cx="899651" cy="172146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626F5EF7-432A-456B-A563-1ACD9CACBF56}"/>
              </a:ext>
            </a:extLst>
          </p:cNvPr>
          <p:cNvSpPr/>
          <p:nvPr/>
        </p:nvSpPr>
        <p:spPr>
          <a:xfrm>
            <a:off x="6139542" y="2622530"/>
            <a:ext cx="713597" cy="113512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561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40D6FD67-C369-461A-BCA5-9BEF203EC6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382" y="0"/>
            <a:ext cx="8063346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2882" y="0"/>
            <a:ext cx="5525729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Tìm cây cao nhất, cây thấp nhất trong mỗi hàng:</a:t>
            </a:r>
            <a:endParaRPr lang="en-US" sz="16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40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B6E0389E-3F43-4D49-A81A-6213C76195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9138"/>
            <a:ext cx="9144000" cy="3792988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42FBEAB3-A807-4545-BED6-9CB063EF89AE}"/>
              </a:ext>
            </a:extLst>
          </p:cNvPr>
          <p:cNvSpPr/>
          <p:nvPr/>
        </p:nvSpPr>
        <p:spPr>
          <a:xfrm>
            <a:off x="1438995" y="3141273"/>
            <a:ext cx="899651" cy="136763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C747D7C8-8395-46C0-9345-B52E1E153CFA}"/>
              </a:ext>
            </a:extLst>
          </p:cNvPr>
          <p:cNvSpPr/>
          <p:nvPr/>
        </p:nvSpPr>
        <p:spPr>
          <a:xfrm>
            <a:off x="7152969" y="1549138"/>
            <a:ext cx="1740308" cy="2959770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773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336</TotalTime>
  <Words>78</Words>
  <Application>Microsoft Office PowerPoint</Application>
  <PresentationFormat>On-screen Show (16:9)</PresentationFormat>
  <Paragraphs>30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宋体</vt:lpstr>
      <vt:lpstr>Arial</vt:lpstr>
      <vt:lpstr>Arial-Rounded</vt:lpstr>
      <vt:lpstr>AvantGarde Md BT</vt:lpstr>
      <vt:lpstr>Calibri</vt:lpstr>
      <vt:lpstr>等线</vt:lpstr>
      <vt:lpstr>HP-087</vt:lpstr>
      <vt:lpstr>HP-168</vt:lpstr>
      <vt:lpstr>Tahoma</vt:lpstr>
      <vt:lpstr>Times New Roman</vt:lpstr>
      <vt:lpstr>Office 主题</vt:lpstr>
      <vt:lpstr>PowerPoint Presentation</vt:lpstr>
      <vt:lpstr>PowerPoint Presentation</vt:lpstr>
      <vt:lpstr> Nhận biết và biết cách xác định vật nào cao hơn, thấp hơn, vật nào cao nhất, vật nào thấp nhất trong một nhóm vật.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</cp:lastModifiedBy>
  <cp:revision>65</cp:revision>
  <dcterms:created xsi:type="dcterms:W3CDTF">2017-01-10T13:46:13Z</dcterms:created>
  <dcterms:modified xsi:type="dcterms:W3CDTF">2023-02-18T06:47:20Z</dcterms:modified>
</cp:coreProperties>
</file>