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9" r:id="rId2"/>
    <p:sldId id="256" r:id="rId3"/>
    <p:sldId id="290" r:id="rId4"/>
    <p:sldId id="285" r:id="rId5"/>
    <p:sldId id="286" r:id="rId6"/>
    <p:sldId id="297" r:id="rId7"/>
    <p:sldId id="292" r:id="rId8"/>
    <p:sldId id="293" r:id="rId9"/>
    <p:sldId id="295" r:id="rId10"/>
    <p:sldId id="296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9"/>
            <p14:sldId id="256"/>
          </p14:sldIdLst>
        </p14:section>
        <p14:section name="Tiết 2" id="{9F60823D-ED45-406B-A127-289E07A3A261}">
          <p14:sldIdLst>
            <p14:sldId id="290"/>
            <p14:sldId id="285"/>
            <p14:sldId id="286"/>
            <p14:sldId id="297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60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2023/2/13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49151" y="1173779"/>
            <a:ext cx="5704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Chào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mừng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thầy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cô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và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các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em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đến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với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môn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Toán</a:t>
            </a:r>
            <a:endParaRPr lang="en-US" sz="405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4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01783" y="1263921"/>
            <a:ext cx="7615646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latin typeface="+mj-lt"/>
              </a:rPr>
              <a:t>Chào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tạm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biệt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các</a:t>
            </a:r>
            <a:r>
              <a:rPr lang="en-US" altLang="zh-CN" sz="3200" dirty="0">
                <a:latin typeface="+mj-lt"/>
              </a:rPr>
              <a:t> con!</a:t>
            </a:r>
            <a:endParaRPr lang="zh-CN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</a:t>
            </a:r>
            <a:r>
              <a:rPr lang="vi-VN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(tiết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" y="365760"/>
            <a:ext cx="7751456" cy="42864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9" y="230131"/>
            <a:ext cx="8484041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603874" y="149329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93</Words>
  <Application>Microsoft Office PowerPoint</Application>
  <PresentationFormat>On-screen Show (16:9)</PresentationFormat>
  <Paragraphs>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AvantGarde Md BT</vt:lpstr>
      <vt:lpstr>Calibri</vt:lpstr>
      <vt:lpstr>等线</vt:lpstr>
      <vt:lpstr>Time s New Roman</vt:lpstr>
      <vt:lpstr>Times New Roman</vt:lpstr>
      <vt:lpstr>Verdana</vt:lpstr>
      <vt:lpstr>Wingdings 2</vt:lpstr>
      <vt:lpstr>方正静蕾简体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73</cp:revision>
  <dcterms:created xsi:type="dcterms:W3CDTF">2017-01-10T13:46:13Z</dcterms:created>
  <dcterms:modified xsi:type="dcterms:W3CDTF">2023-02-12T18:30:07Z</dcterms:modified>
</cp:coreProperties>
</file>