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54" r:id="rId3"/>
    <p:sldId id="350" r:id="rId4"/>
    <p:sldId id="355" r:id="rId5"/>
    <p:sldId id="356" r:id="rId6"/>
    <p:sldId id="352" r:id="rId7"/>
    <p:sldId id="353" r:id="rId8"/>
    <p:sldId id="33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54E9"/>
    <a:srgbClr val="FFF89A"/>
    <a:srgbClr val="D34CD6"/>
    <a:srgbClr val="E07235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491213" y="303400"/>
            <a:ext cx="2414547" cy="1284098"/>
            <a:chOff x="1523998" y="0"/>
            <a:chExt cx="2190751" cy="128409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325345" y="2372869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280" y="2275840"/>
            <a:ext cx="496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5A26B9C-B153-4CBA-AECC-A096D92AA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965200" y="1046480"/>
            <a:ext cx="10058400" cy="499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="" xmlns:a16="http://schemas.microsoft.com/office/drawing/2014/main" id="{5657D52A-C970-4D0F-AE05-865D33528C31}"/>
              </a:ext>
            </a:extLst>
          </p:cNvPr>
          <p:cNvSpPr/>
          <p:nvPr/>
        </p:nvSpPr>
        <p:spPr>
          <a:xfrm>
            <a:off x="6378687" y="3394246"/>
            <a:ext cx="621514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D8B5C0F-8598-45B8-8024-05FBF6EAA168}"/>
              </a:ext>
            </a:extLst>
          </p:cNvPr>
          <p:cNvSpPr/>
          <p:nvPr/>
        </p:nvSpPr>
        <p:spPr>
          <a:xfrm>
            <a:off x="7660640" y="3394246"/>
            <a:ext cx="54343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3A36D6BE-0EF6-4381-B407-36C421BD5457}"/>
              </a:ext>
            </a:extLst>
          </p:cNvPr>
          <p:cNvSpPr/>
          <p:nvPr/>
        </p:nvSpPr>
        <p:spPr>
          <a:xfrm>
            <a:off x="9251018" y="3394246"/>
            <a:ext cx="573702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6A4D03A7-44DF-48CA-A747-FD4089D5D916}"/>
              </a:ext>
            </a:extLst>
          </p:cNvPr>
          <p:cNvSpPr/>
          <p:nvPr/>
        </p:nvSpPr>
        <p:spPr>
          <a:xfrm>
            <a:off x="6390601" y="4889682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C54DE3C9-7AC1-4F6D-8F27-FABD1AB0124C}"/>
              </a:ext>
            </a:extLst>
          </p:cNvPr>
          <p:cNvSpPr/>
          <p:nvPr/>
        </p:nvSpPr>
        <p:spPr>
          <a:xfrm>
            <a:off x="7660640" y="4863009"/>
            <a:ext cx="500315" cy="609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="" xmlns:a16="http://schemas.microsoft.com/office/drawing/2014/main" id="{4C120240-A20B-4A3D-8CF7-5BF56C102057}"/>
              </a:ext>
            </a:extLst>
          </p:cNvPr>
          <p:cNvSpPr/>
          <p:nvPr/>
        </p:nvSpPr>
        <p:spPr>
          <a:xfrm>
            <a:off x="9309269" y="4863009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82E2C56-DA26-4B91-8986-206A689F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9" y="0"/>
            <a:ext cx="3242729" cy="123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76942"/>
            <a:ext cx="10281920" cy="540729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F69D3D1-4FEB-4D1B-8D42-7F99BAFA7345}"/>
              </a:ext>
            </a:extLst>
          </p:cNvPr>
          <p:cNvSpPr/>
          <p:nvPr/>
        </p:nvSpPr>
        <p:spPr>
          <a:xfrm>
            <a:off x="8308852" y="1270000"/>
            <a:ext cx="916427" cy="1066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874863E-FF80-4BEC-AA7D-65762C971C71}"/>
              </a:ext>
            </a:extLst>
          </p:cNvPr>
          <p:cNvSpPr/>
          <p:nvPr/>
        </p:nvSpPr>
        <p:spPr>
          <a:xfrm>
            <a:off x="8128367" y="2407920"/>
            <a:ext cx="695044" cy="113792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9F58A79-B885-4E5A-BAF6-01491943E53A}"/>
              </a:ext>
            </a:extLst>
          </p:cNvPr>
          <p:cNvSpPr/>
          <p:nvPr/>
        </p:nvSpPr>
        <p:spPr>
          <a:xfrm>
            <a:off x="8642927" y="3474720"/>
            <a:ext cx="695044" cy="109287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C695AB5-D0B7-47F7-859B-C22DD09769AD}"/>
              </a:ext>
            </a:extLst>
          </p:cNvPr>
          <p:cNvSpPr/>
          <p:nvPr/>
        </p:nvSpPr>
        <p:spPr>
          <a:xfrm>
            <a:off x="8295405" y="4567591"/>
            <a:ext cx="695044" cy="113792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24105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416560"/>
            <a:ext cx="10251440" cy="5892800"/>
          </a:xfrm>
          <a:prstGeom prst="rect">
            <a:avLst/>
          </a:prstGeom>
        </p:spPr>
      </p:pic>
      <p:cxnSp>
        <p:nvCxnSpPr>
          <p:cNvPr id="9" name="Curved Connector 20">
            <a:extLst>
              <a:ext uri="{FF2B5EF4-FFF2-40B4-BE49-F238E27FC236}">
                <a16:creationId xmlns="" xmlns:a16="http://schemas.microsoft.com/office/drawing/2014/main" id="{22F88108-4FDB-4995-AD68-A5590F2C53BD}"/>
              </a:ext>
            </a:extLst>
          </p:cNvPr>
          <p:cNvCxnSpPr/>
          <p:nvPr/>
        </p:nvCxnSpPr>
        <p:spPr>
          <a:xfrm rot="16200000" flipH="1">
            <a:off x="5565304" y="2161704"/>
            <a:ext cx="1950720" cy="1914831"/>
          </a:xfrm>
          <a:prstGeom prst="curvedConnector3">
            <a:avLst>
              <a:gd name="adj1" fmla="val 5000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FE2F374-6E28-4937-8B6C-AA159A57EB9F}"/>
              </a:ext>
            </a:extLst>
          </p:cNvPr>
          <p:cNvCxnSpPr/>
          <p:nvPr/>
        </p:nvCxnSpPr>
        <p:spPr>
          <a:xfrm>
            <a:off x="2344994" y="2143759"/>
            <a:ext cx="3173069" cy="19507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4">
            <a:extLst>
              <a:ext uri="{FF2B5EF4-FFF2-40B4-BE49-F238E27FC236}">
                <a16:creationId xmlns="" xmlns:a16="http://schemas.microsoft.com/office/drawing/2014/main" id="{89F38E4E-4488-447A-A26D-85244A082187}"/>
              </a:ext>
            </a:extLst>
          </p:cNvPr>
          <p:cNvCxnSpPr/>
          <p:nvPr/>
        </p:nvCxnSpPr>
        <p:spPr>
          <a:xfrm rot="5400000">
            <a:off x="3422999" y="2469391"/>
            <a:ext cx="1534161" cy="808824"/>
          </a:xfrm>
          <a:prstGeom prst="curvedConnector3">
            <a:avLst/>
          </a:prstGeom>
          <a:ln w="57150">
            <a:solidFill>
              <a:srgbClr val="EB54E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22">
            <a:extLst>
              <a:ext uri="{FF2B5EF4-FFF2-40B4-BE49-F238E27FC236}">
                <a16:creationId xmlns="" xmlns:a16="http://schemas.microsoft.com/office/drawing/2014/main" id="{59999B56-49BE-4102-ABCA-FC4EE3047701}"/>
              </a:ext>
            </a:extLst>
          </p:cNvPr>
          <p:cNvCxnSpPr/>
          <p:nvPr/>
        </p:nvCxnSpPr>
        <p:spPr>
          <a:xfrm rot="16200000" flipV="1">
            <a:off x="8457007" y="2382808"/>
            <a:ext cx="1584961" cy="1106862"/>
          </a:xfrm>
          <a:prstGeom prst="curvedConnector3">
            <a:avLst>
              <a:gd name="adj1" fmla="val 5000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BC8E824-4EE4-4FF5-912D-9CD5559C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2" y="662301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885972-2745-4FAD-A63E-D85AFC9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0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DFC1B9-EB75-4F77-9D21-CD92386B8A60}"/>
              </a:ext>
            </a:extLst>
          </p:cNvPr>
          <p:cNvSpPr txBox="1"/>
          <p:nvPr/>
        </p:nvSpPr>
        <p:spPr>
          <a:xfrm>
            <a:off x="6881976" y="2529412"/>
            <a:ext cx="5071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F839C0-7810-4B99-AC9D-206C84912571}"/>
              </a:ext>
            </a:extLst>
          </p:cNvPr>
          <p:cNvSpPr txBox="1"/>
          <p:nvPr/>
        </p:nvSpPr>
        <p:spPr>
          <a:xfrm>
            <a:off x="5381746" y="42029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5D954B-1D94-45A2-B544-28346D9CDF69}"/>
              </a:ext>
            </a:extLst>
          </p:cNvPr>
          <p:cNvSpPr txBox="1"/>
          <p:nvPr/>
        </p:nvSpPr>
        <p:spPr>
          <a:xfrm>
            <a:off x="6704040" y="3645552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4547F-BCD0-4F95-8489-66548B414569}"/>
              </a:ext>
            </a:extLst>
          </p:cNvPr>
          <p:cNvSpPr txBox="1"/>
          <p:nvPr/>
        </p:nvSpPr>
        <p:spPr>
          <a:xfrm>
            <a:off x="8030817" y="367976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0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A33224C-DAB3-489F-95A1-91381D7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4" y="233879"/>
            <a:ext cx="9491108" cy="619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692267D-2EAC-42AF-8D86-D16FF8EC1E92}"/>
              </a:ext>
            </a:extLst>
          </p:cNvPr>
          <p:cNvSpPr/>
          <p:nvPr/>
        </p:nvSpPr>
        <p:spPr>
          <a:xfrm>
            <a:off x="3956463" y="5746676"/>
            <a:ext cx="573741" cy="5020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BE931B6-ACB3-4B23-A602-9CAA011061FC}"/>
              </a:ext>
            </a:extLst>
          </p:cNvPr>
          <p:cNvSpPr/>
          <p:nvPr/>
        </p:nvSpPr>
        <p:spPr>
          <a:xfrm>
            <a:off x="7744274" y="3077696"/>
            <a:ext cx="591670" cy="506581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36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186</cp:revision>
  <dcterms:created xsi:type="dcterms:W3CDTF">2021-06-02T01:34:28Z</dcterms:created>
  <dcterms:modified xsi:type="dcterms:W3CDTF">2023-02-11T03:30:31Z</dcterms:modified>
</cp:coreProperties>
</file>