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7" r:id="rId2"/>
    <p:sldId id="256" r:id="rId3"/>
    <p:sldId id="350" r:id="rId4"/>
    <p:sldId id="258" r:id="rId5"/>
    <p:sldId id="281" r:id="rId6"/>
    <p:sldId id="291" r:id="rId7"/>
    <p:sldId id="348" r:id="rId8"/>
    <p:sldId id="283" r:id="rId9"/>
    <p:sldId id="292" r:id="rId10"/>
    <p:sldId id="299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256"/>
          </p14:sldIdLst>
        </p14:section>
        <p14:section name="Tiết 1" id="{29C178FB-5098-4551-BE1B-302196ADB65A}">
          <p14:sldIdLst>
            <p14:sldId id="350"/>
            <p14:sldId id="258"/>
            <p14:sldId id="281"/>
            <p14:sldId id="291"/>
            <p14:sldId id="348"/>
            <p14:sldId id="283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106" d="100"/>
          <a:sy n="106" d="100"/>
        </p:scale>
        <p:origin x="84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29/12/2022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480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228600"/>
            <a:ext cx="5318521" cy="209543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2331603"/>
            <a:ext cx="5318521" cy="62865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29/12/2022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2141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3" name="Google Shape;193;p17"/>
          <p:cNvSpPr/>
          <p:nvPr/>
        </p:nvSpPr>
        <p:spPr>
          <a:xfrm>
            <a:off x="-121337" y="471739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200" y="7470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5426" y="6068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5000" y="214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7" name="Google Shape;197;p17"/>
          <p:cNvSpPr/>
          <p:nvPr/>
        </p:nvSpPr>
        <p:spPr>
          <a:xfrm>
            <a:off x="974763" y="111751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712" y="1391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9" name="Google Shape;199;p17"/>
          <p:cNvSpPr/>
          <p:nvPr/>
        </p:nvSpPr>
        <p:spPr>
          <a:xfrm>
            <a:off x="8526300" y="44033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5600" y="39789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88800" y="1488236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2550" y="46612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3" name="Google Shape;203;p17"/>
          <p:cNvSpPr/>
          <p:nvPr/>
        </p:nvSpPr>
        <p:spPr>
          <a:xfrm>
            <a:off x="8218889" y="49462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6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 dirty="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448339" y="1203251"/>
            <a:ext cx="7086600" cy="16677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2EBC59B-B1EB-4963-9508-D32F0EFEAB1D}"/>
              </a:ext>
            </a:extLst>
          </p:cNvPr>
          <p:cNvSpPr/>
          <p:nvPr/>
        </p:nvSpPr>
        <p:spPr>
          <a:xfrm>
            <a:off x="272662" y="1494322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779282" cy="768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50" y="1599379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  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4 + 5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62" y="3284143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43" y="3512826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10 - 4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814" y="870867"/>
            <a:ext cx="578491" cy="47677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305" y="81198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7B794-EA26-4274-B1BF-7A78B8144E51}"/>
              </a:ext>
            </a:extLst>
          </p:cNvPr>
          <p:cNvSpPr txBox="1"/>
          <p:nvPr/>
        </p:nvSpPr>
        <p:spPr>
          <a:xfrm>
            <a:off x="2500995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C8288-CEA4-4907-979C-0E7E922AF3B7}"/>
              </a:ext>
            </a:extLst>
          </p:cNvPr>
          <p:cNvSpPr txBox="1"/>
          <p:nvPr/>
        </p:nvSpPr>
        <p:spPr>
          <a:xfrm>
            <a:off x="2490185" y="2171288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EA63F-14B2-4B0B-B837-FFE691BF9FC8}"/>
              </a:ext>
            </a:extLst>
          </p:cNvPr>
          <p:cNvSpPr txBox="1"/>
          <p:nvPr/>
        </p:nvSpPr>
        <p:spPr>
          <a:xfrm>
            <a:off x="5251372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26BF5-4C34-4FC2-9295-B4958D4E32CA}"/>
              </a:ext>
            </a:extLst>
          </p:cNvPr>
          <p:cNvSpPr txBox="1"/>
          <p:nvPr/>
        </p:nvSpPr>
        <p:spPr>
          <a:xfrm>
            <a:off x="5240562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D0351-4358-4E79-B475-DDC892CD184C}"/>
              </a:ext>
            </a:extLst>
          </p:cNvPr>
          <p:cNvSpPr txBox="1"/>
          <p:nvPr/>
        </p:nvSpPr>
        <p:spPr>
          <a:xfrm>
            <a:off x="8132529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6DE-EB3C-4D4E-99F0-D88E3B46B856}"/>
              </a:ext>
            </a:extLst>
          </p:cNvPr>
          <p:cNvSpPr txBox="1"/>
          <p:nvPr/>
        </p:nvSpPr>
        <p:spPr>
          <a:xfrm>
            <a:off x="8143339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CB1E2-29E2-4B3C-BE37-9ED0C0D83D98}"/>
              </a:ext>
            </a:extLst>
          </p:cNvPr>
          <p:cNvSpPr txBox="1"/>
          <p:nvPr/>
        </p:nvSpPr>
        <p:spPr>
          <a:xfrm>
            <a:off x="2394720" y="352413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56AF7-7840-49C1-B788-06606D074E82}"/>
              </a:ext>
            </a:extLst>
          </p:cNvPr>
          <p:cNvSpPr txBox="1"/>
          <p:nvPr/>
        </p:nvSpPr>
        <p:spPr>
          <a:xfrm>
            <a:off x="2376294" y="410424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1BA1A-76FC-444C-A313-67617B7A48D5}"/>
              </a:ext>
            </a:extLst>
          </p:cNvPr>
          <p:cNvSpPr txBox="1"/>
          <p:nvPr/>
        </p:nvSpPr>
        <p:spPr>
          <a:xfrm>
            <a:off x="5013007" y="3512826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C33FA-726E-4EAF-9D92-518191BE51D1}"/>
              </a:ext>
            </a:extLst>
          </p:cNvPr>
          <p:cNvSpPr txBox="1"/>
          <p:nvPr/>
        </p:nvSpPr>
        <p:spPr>
          <a:xfrm>
            <a:off x="5013007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5C2DB-769C-43A1-BB6B-20959C56373A}"/>
              </a:ext>
            </a:extLst>
          </p:cNvPr>
          <p:cNvSpPr txBox="1"/>
          <p:nvPr/>
        </p:nvSpPr>
        <p:spPr>
          <a:xfrm>
            <a:off x="8235403" y="352413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59162-EB6A-4CCD-94C0-E532A64C7B92}"/>
              </a:ext>
            </a:extLst>
          </p:cNvPr>
          <p:cNvSpPr txBox="1"/>
          <p:nvPr/>
        </p:nvSpPr>
        <p:spPr>
          <a:xfrm>
            <a:off x="8253209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 animBg="1"/>
      <p:bldP spid="17" grpId="0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1142"/>
            <a:ext cx="1728921" cy="8097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62" name="Oval 61"/>
          <p:cNvSpPr/>
          <p:nvPr/>
        </p:nvSpPr>
        <p:spPr>
          <a:xfrm>
            <a:off x="50872" y="941801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219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893134" y="879129"/>
            <a:ext cx="5870488" cy="416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17" y="2150694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7023" r="25614" b="12568"/>
          <a:stretch/>
        </p:blipFill>
        <p:spPr>
          <a:xfrm>
            <a:off x="1438029" y="2068785"/>
            <a:ext cx="1551875" cy="1188135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9640" b="11211"/>
          <a:stretch/>
        </p:blipFill>
        <p:spPr>
          <a:xfrm>
            <a:off x="1865487" y="3435159"/>
            <a:ext cx="1551875" cy="115594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6883" b="13758"/>
          <a:stretch/>
        </p:blipFill>
        <p:spPr>
          <a:xfrm>
            <a:off x="5215529" y="1807187"/>
            <a:ext cx="1516194" cy="12465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17" y="2150694"/>
            <a:ext cx="1497330" cy="14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47317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3134" y="96366"/>
            <a:ext cx="8250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5834 -0.2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0.61146 -0.186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0.24723 0.38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" y="955406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243</Words>
  <Application>Microsoft Office PowerPoint</Application>
  <PresentationFormat>On-screen Show (16:9)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Aharoni</vt:lpstr>
      <vt:lpstr>Arial</vt:lpstr>
      <vt:lpstr>AvantGarde Md BT</vt:lpstr>
      <vt:lpstr>Calibri</vt:lpstr>
      <vt:lpstr>Calibri Light</vt:lpstr>
      <vt:lpstr>iCiel Nabila</vt:lpstr>
      <vt:lpstr>Kids</vt:lpstr>
      <vt:lpstr>Quicksand</vt:lpstr>
      <vt:lpstr>Times New Roman</vt:lpstr>
      <vt:lpstr>字魂36号-正文宋楷</vt:lpstr>
      <vt:lpstr>Office 主题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134</cp:revision>
  <dcterms:created xsi:type="dcterms:W3CDTF">2017-01-10T13:46:13Z</dcterms:created>
  <dcterms:modified xsi:type="dcterms:W3CDTF">2022-12-28T23:33:27Z</dcterms:modified>
</cp:coreProperties>
</file>