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905000" y="152846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371600" y="3048001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8627" r="24369" b="50922"/>
          <a:stretch/>
        </p:blipFill>
        <p:spPr bwMode="auto">
          <a:xfrm>
            <a:off x="1769918" y="1073727"/>
            <a:ext cx="5375564" cy="47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1650" y="279673"/>
            <a:ext cx="8140700" cy="901427"/>
            <a:chOff x="546100" y="152216"/>
            <a:chExt cx="8140700" cy="901427"/>
          </a:xfrm>
        </p:grpSpPr>
        <p:sp>
          <p:nvSpPr>
            <p:cNvPr id="7" name="TextBox 6"/>
            <p:cNvSpPr txBox="1"/>
            <p:nvPr/>
          </p:nvSpPr>
          <p:spPr>
            <a:xfrm>
              <a:off x="1384300" y="191869"/>
              <a:ext cx="73025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Nối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thiếu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263096" y="11811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28194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5000" y="5160818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67000" y="5186149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B3EBE-1459-473A-B0C2-410903505ADB}"/>
              </a:ext>
            </a:extLst>
          </p:cNvPr>
          <p:cNvSpPr txBox="1"/>
          <p:nvPr/>
        </p:nvSpPr>
        <p:spPr>
          <a:xfrm>
            <a:off x="1121649" y="6035828"/>
            <a:ext cx="48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8357E294-6C92-4A0E-9981-6329C05E6A39}"/>
              </a:ext>
            </a:extLst>
          </p:cNvPr>
          <p:cNvSpPr/>
          <p:nvPr/>
        </p:nvSpPr>
        <p:spPr>
          <a:xfrm>
            <a:off x="5718516" y="5995895"/>
            <a:ext cx="758483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C797-B297-42A1-B5EF-6DD85388C981}"/>
              </a:ext>
            </a:extLst>
          </p:cNvPr>
          <p:cNvSpPr txBox="1"/>
          <p:nvPr/>
        </p:nvSpPr>
        <p:spPr>
          <a:xfrm>
            <a:off x="1187653" y="6024068"/>
            <a:ext cx="4689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E9F2CA4B-3C46-4C96-97BE-E569305F25DE}"/>
              </a:ext>
            </a:extLst>
          </p:cNvPr>
          <p:cNvSpPr/>
          <p:nvPr/>
        </p:nvSpPr>
        <p:spPr>
          <a:xfrm>
            <a:off x="5910597" y="5960422"/>
            <a:ext cx="5334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744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1"/>
      <p:bldP spid="15" grpId="2"/>
      <p:bldP spid="16" grpId="0" animBg="1"/>
      <p:bldP spid="16" grpId="1" animBg="1"/>
      <p:bldP spid="17" grpId="0"/>
      <p:bldP spid="17" grpId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6594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74864">
            <a:off x="1994391" y="1105438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199" y="53340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 rot="21015477">
            <a:off x="4342245" y="983716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 rot="1454249">
            <a:off x="5726868" y="78508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128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4514 C 0.00277 -0.00301 -0.01945 0.06736 -0.06875 0.11435 C -0.11945 0.16389 -0.17726 0.17014 -0.20035 0.1294 C -0.22257 0.08843 -0.28021 0.09607 -0.33039 0.14398 C -0.38056 0.19167 -0.404 0.26273 -0.38195 0.30486 " pathEditMode="relative" rAng="8649324" ptsTypes="fffff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69 -0.00046 C 0.01875 0.00209 0.0323 0.00602 0.0323 0.0132 C 0.0323 0.02153 0.01875 0.02431 0.00452 0.02755 C -0.01128 0.03102 -0.02673 0.0338 -0.0269 0.04306 C -0.0269 0.05139 -0.01128 0.0544 0.00452 0.05788 C 0.01893 0.0595 0.03247 0.06343 0.03212 0.07176 C 0.03212 0.0794 0.01893 0.08288 0.00435 0.08612 C -0.01128 0.08866 -0.0269 0.0926 -0.0269 0.10093 C -0.0269 0.10903 0.00452 0.11551 0.00452 0.11575 C 0.01875 0.11829 0.0323 0.1213 0.03247 0.1294 C 0.03212 0.13774 0.01875 0.14075 0.00469 0.14375 C -0.01128 0.14746 -0.02673 0.15 -0.0269 0.1595 C -0.02673 0.16806 -0.01128 0.17061 0.00452 0.17338 C 0.01875 0.17663 0.0323 0.17963 0.0323 0.1882 C 0.0323 0.19561 0.01875 0.19931 0.00469 0.20209 C -0.01128 0.20487 -0.02673 0.2088 -0.0269 0.21713 C -0.02673 0.2257 -0.01145 0.22778 0.00469 0.23195 " pathEditMode="relative" rAng="5400000" ptsTypes="fffffffffffffffff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7.40741E-7 L -0.03351 0.15023 C -0.03993 0.18241 -0.05764 0.21968 -0.08038 0.24815 C -0.10955 0.28032 -0.13663 0.30116 -0.16007 0.30671 L -0.27517 0.33449 " pathEditMode="relative" rAng="2857821" ptsTypes="FffFF"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368 0.07593 C -0.06128 0.04514 -0.03958 0.01759 -0.03281 0.0257 C -0.02413 0.03472 -0.03923 0.06829 -0.05607 0.10278 C -0.07326 0.14259 -0.09219 0.18033 -0.08368 0.19121 C -0.07396 0.19838 -0.05173 0.16713 -0.02725 0.13426 C -0.00642 0.10371 0.01511 0.07824 0.02361 0.08449 C 0.03143 0.0919 0.01736 0.12685 0.00035 0.16204 C -0.01909 0.20116 -0.03594 0.24028 -0.02864 0.24908 C -0.01944 0.25764 0.02952 0.19051 0.02847 0.19306 C 0.05035 0.16158 0.07118 0.1338 0.07726 0.14491 C 0.08594 0.15417 0.0717 0.18519 0.05504 0.2206 C 0.03854 0.25949 0.0191 0.29884 0.02917 0.30671 C 0.03646 0.31574 0.06077 0.28287 0.0842 0.25023 C 0.10625 0.2213 0.12743 0.19352 0.13507 0.20232 C 0.14271 0.20949 0.12778 0.24352 0.11181 0.27917 C 0.09306 0.31806 0.07604 0.35764 0.08351 0.36597 C 0.09358 0.37292 0.11476 0.34213 0.14063 0.30996 " pathEditMode="relative" rAng="2280107" ptsTypes="fffffffffffffffff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466C9E-D88C-4BE7-8C30-42385B683B1C}"/>
              </a:ext>
            </a:extLst>
          </p:cNvPr>
          <p:cNvSpPr txBox="1"/>
          <p:nvPr/>
        </p:nvSpPr>
        <p:spPr>
          <a:xfrm>
            <a:off x="916157" y="5892682"/>
            <a:ext cx="342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18D41-340A-46C2-BEC4-2250589A1729}"/>
              </a:ext>
            </a:extLst>
          </p:cNvPr>
          <p:cNvSpPr txBox="1"/>
          <p:nvPr/>
        </p:nvSpPr>
        <p:spPr>
          <a:xfrm>
            <a:off x="4191001" y="5892682"/>
            <a:ext cx="220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3909B-A57B-4680-8785-21F5860BAD45}"/>
              </a:ext>
            </a:extLst>
          </p:cNvPr>
          <p:cNvSpPr txBox="1"/>
          <p:nvPr/>
        </p:nvSpPr>
        <p:spPr>
          <a:xfrm>
            <a:off x="894443" y="5879796"/>
            <a:ext cx="51514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FC305-C4BE-4FC9-A2A0-D912BE0912B7}"/>
              </a:ext>
            </a:extLst>
          </p:cNvPr>
          <p:cNvSpPr txBox="1"/>
          <p:nvPr/>
        </p:nvSpPr>
        <p:spPr>
          <a:xfrm>
            <a:off x="5772548" y="5917990"/>
            <a:ext cx="3204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268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15</cp:revision>
  <dcterms:created xsi:type="dcterms:W3CDTF">2020-08-23T03:01:41Z</dcterms:created>
  <dcterms:modified xsi:type="dcterms:W3CDTF">2022-12-24T08:00:58Z</dcterms:modified>
</cp:coreProperties>
</file>