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ctiveX/activeX1.xml" ContentType="application/vnd.ms-office.activeX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5"/>
  </p:notesMasterIdLst>
  <p:sldIdLst>
    <p:sldId id="352" r:id="rId3"/>
    <p:sldId id="395" r:id="rId4"/>
    <p:sldId id="396" r:id="rId5"/>
    <p:sldId id="397" r:id="rId6"/>
    <p:sldId id="401" r:id="rId7"/>
    <p:sldId id="406" r:id="rId8"/>
    <p:sldId id="387" r:id="rId9"/>
    <p:sldId id="402" r:id="rId10"/>
    <p:sldId id="381" r:id="rId11"/>
    <p:sldId id="403" r:id="rId12"/>
    <p:sldId id="404" r:id="rId13"/>
    <p:sldId id="405" r:id="rId14"/>
  </p:sldIdLst>
  <p:sldSz cx="6858000" cy="51435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HP001 4 hàng" panose="020B0603050302020204" pitchFamily="34" charset="0"/>
      <p:regular r:id="rId22"/>
      <p:bold r:id="rId23"/>
    </p:embeddedFont>
    <p:embeddedFont>
      <p:font typeface="Kalam" panose="020B0604020202020204" charset="0"/>
      <p:regular r:id="rId24"/>
      <p:bold r:id="rId25"/>
    </p:embeddedFont>
    <p:embeddedFont>
      <p:font typeface="Montserrat" panose="02000505000000020004" pitchFamily="2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91" d="100"/>
          <a:sy n="91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control" Target="../activeX/activeX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900510-4224-4153-8276-1166464F9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6022" y="250371"/>
            <a:ext cx="4746171" cy="453675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954C5-5006-4882-A1AA-F02E07E33228}"/>
              </a:ext>
            </a:extLst>
          </p:cNvPr>
          <p:cNvSpPr/>
          <p:nvPr/>
        </p:nvSpPr>
        <p:spPr>
          <a:xfrm>
            <a:off x="471482" y="440793"/>
            <a:ext cx="6029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Tìm từ ngữ chỉ sự vật tương ứng với mỗi lời giải thích dưới đây: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564B2-9B16-4064-BBBA-F595986ABDAE}"/>
              </a:ext>
            </a:extLst>
          </p:cNvPr>
          <p:cNvSpPr/>
          <p:nvPr/>
        </p:nvSpPr>
        <p:spPr>
          <a:xfrm>
            <a:off x="471482" y="1025568"/>
            <a:ext cx="6029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vi-VN" sz="2000" dirty="0">
                <a:latin typeface="+mn-lt"/>
              </a:rPr>
              <a:t>Món ăn gồm bánh phở và thịt, chan nước dùng.</a:t>
            </a:r>
          </a:p>
          <a:p>
            <a:pPr marL="342900" indent="-342900" algn="just">
              <a:buAutoNum type="alphaLcPeriod"/>
            </a:pPr>
            <a:r>
              <a:rPr lang="vi-VN" sz="2000" dirty="0">
                <a:latin typeface="+mn-lt"/>
              </a:rPr>
              <a:t>Vật dùng để đội đầu, che mưa nắng, thường làm bằng lá có hình chóp.</a:t>
            </a:r>
          </a:p>
          <a:p>
            <a:pPr marL="342900" indent="-342900" algn="just">
              <a:buAutoNum type="alphaLcPeriod"/>
            </a:pPr>
            <a:r>
              <a:rPr lang="vi-VN" sz="2000" dirty="0">
                <a:latin typeface="+mn-lt"/>
              </a:rPr>
              <a:t>Trang phục truyền thống của người Việt Nam.</a:t>
            </a:r>
          </a:p>
          <a:p>
            <a:pPr marL="342900" indent="-342900" algn="just">
              <a:buAutoNum type="alphaLcPeriod"/>
            </a:pPr>
            <a:r>
              <a:rPr lang="vi-VN" sz="2000" dirty="0">
                <a:latin typeface="+mn-lt"/>
              </a:rPr>
              <a:t>Đồ chơi dân gian được nặn bằng bột màu hấp chín, thường có hình con vật.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6033B-27A5-44E1-BF3E-2397431F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9" y="3186049"/>
            <a:ext cx="5807947" cy="12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9F6E48-E3B7-419F-BDAD-1FCBDDE02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5130"/>
          <a:stretch/>
        </p:blipFill>
        <p:spPr>
          <a:xfrm>
            <a:off x="888124" y="670938"/>
            <a:ext cx="1972404" cy="16065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0CAAAE-29FB-4231-91CA-33AC8915778F}"/>
              </a:ext>
            </a:extLst>
          </p:cNvPr>
          <p:cNvSpPr/>
          <p:nvPr/>
        </p:nvSpPr>
        <p:spPr>
          <a:xfrm>
            <a:off x="82288" y="116940"/>
            <a:ext cx="6029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Tìm từ ngữ chỉ sự vật tương ứng với mỗi lời giải thích dưới đây: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265A7-39E9-485E-9AF1-5FF772B7D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315" r="49815"/>
          <a:stretch/>
        </p:blipFill>
        <p:spPr>
          <a:xfrm>
            <a:off x="3766979" y="679183"/>
            <a:ext cx="2351070" cy="1855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17DA9-B616-447F-9F4E-C5D431CB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 r="25130"/>
          <a:stretch/>
        </p:blipFill>
        <p:spPr>
          <a:xfrm>
            <a:off x="967858" y="2865985"/>
            <a:ext cx="1826289" cy="1606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A72C8-774F-4653-B58C-CF5170329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130"/>
          <a:stretch/>
        </p:blipFill>
        <p:spPr>
          <a:xfrm>
            <a:off x="3679717" y="2865985"/>
            <a:ext cx="2637000" cy="16065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359612-4BCD-44C8-81BC-F23A2F63D865}"/>
              </a:ext>
            </a:extLst>
          </p:cNvPr>
          <p:cNvSpPr/>
          <p:nvPr/>
        </p:nvSpPr>
        <p:spPr>
          <a:xfrm>
            <a:off x="168165" y="2232571"/>
            <a:ext cx="3381123" cy="1015663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+mn-lt"/>
              </a:rPr>
              <a:t>b. Vật dùng để đội đầu, che mưa nắng, thường làm bằng lá có hình chóp.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A6296-CC59-4ABE-A4B3-BB1869A18545}"/>
              </a:ext>
            </a:extLst>
          </p:cNvPr>
          <p:cNvSpPr/>
          <p:nvPr/>
        </p:nvSpPr>
        <p:spPr>
          <a:xfrm>
            <a:off x="3475813" y="2405314"/>
            <a:ext cx="2979990" cy="64633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latin typeface="+mn-lt"/>
              </a:rPr>
              <a:t>c. Trang phục truyền thống của người Việt Nam.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F8AC2-1BD6-407F-8F51-211AC7F37285}"/>
              </a:ext>
            </a:extLst>
          </p:cNvPr>
          <p:cNvSpPr/>
          <p:nvPr/>
        </p:nvSpPr>
        <p:spPr>
          <a:xfrm>
            <a:off x="82288" y="4247111"/>
            <a:ext cx="3467001" cy="1015663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+mn-lt"/>
              </a:rPr>
              <a:t>d. Đồ chơi dân gian được nặn bằng bột màu hấp chín, thường có hình con vật.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7FA579-CC8D-48D6-8A6A-B779CEF4AD40}"/>
              </a:ext>
            </a:extLst>
          </p:cNvPr>
          <p:cNvSpPr/>
          <p:nvPr/>
        </p:nvSpPr>
        <p:spPr>
          <a:xfrm>
            <a:off x="3679717" y="4308967"/>
            <a:ext cx="2979990" cy="64633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latin typeface="+mn-lt"/>
              </a:rPr>
              <a:t>a. Món ăn gồm bánh phở và thịt, chan nước dùng.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F34CB-A882-4E1F-8957-3249B6907D0A}"/>
              </a:ext>
            </a:extLst>
          </p:cNvPr>
          <p:cNvSpPr txBox="1"/>
          <p:nvPr/>
        </p:nvSpPr>
        <p:spPr>
          <a:xfrm>
            <a:off x="1313305" y="803309"/>
            <a:ext cx="988893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Nón lá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799D2D-C581-4531-8921-D141761D78C8}"/>
              </a:ext>
            </a:extLst>
          </p:cNvPr>
          <p:cNvSpPr txBox="1"/>
          <p:nvPr/>
        </p:nvSpPr>
        <p:spPr>
          <a:xfrm>
            <a:off x="4579450" y="834038"/>
            <a:ext cx="1138338" cy="40011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+mn-lt"/>
              </a:rPr>
              <a:t>Áo dài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86835-3525-4D99-8C0B-FB76EFB0F4E3}"/>
              </a:ext>
            </a:extLst>
          </p:cNvPr>
          <p:cNvSpPr txBox="1"/>
          <p:nvPr/>
        </p:nvSpPr>
        <p:spPr>
          <a:xfrm>
            <a:off x="1951482" y="3120693"/>
            <a:ext cx="78899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Tò 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677B3C-D387-4073-86C3-893C22D681E7}"/>
              </a:ext>
            </a:extLst>
          </p:cNvPr>
          <p:cNvSpPr txBox="1"/>
          <p:nvPr/>
        </p:nvSpPr>
        <p:spPr>
          <a:xfrm>
            <a:off x="5169712" y="3013248"/>
            <a:ext cx="984565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Phở bò</a:t>
            </a:r>
          </a:p>
        </p:txBody>
      </p:sp>
    </p:spTree>
    <p:extLst>
      <p:ext uri="{BB962C8B-B14F-4D97-AF65-F5344CB8AC3E}">
        <p14:creationId xmlns:p14="http://schemas.microsoft.com/office/powerpoint/2010/main" val="21147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C95E66-3777-4707-889B-02F02B56B076}"/>
              </a:ext>
            </a:extLst>
          </p:cNvPr>
          <p:cNvSpPr/>
          <p:nvPr/>
        </p:nvSpPr>
        <p:spPr>
          <a:xfrm>
            <a:off x="398066" y="3222168"/>
            <a:ext cx="6029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3. Đặt một câu giới thiệu về quê em hoặc nơi em ở.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760452-33A4-4373-8374-738B1A71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099" y="1025568"/>
            <a:ext cx="6029802" cy="21215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DD5639-D3A2-4E87-B1A1-94C2BC85C122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Kết hợp từ ngữ ở cột A với từ ngữ ở cột B để tạo câu giới thiệu.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614ACE-45D4-43D9-B94C-B40597319862}"/>
              </a:ext>
            </a:extLst>
          </p:cNvPr>
          <p:cNvCxnSpPr>
            <a:cxnSpLocks/>
          </p:cNvCxnSpPr>
          <p:nvPr/>
        </p:nvCxnSpPr>
        <p:spPr>
          <a:xfrm>
            <a:off x="2383505" y="1735989"/>
            <a:ext cx="1102878" cy="70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7F42B8-C418-466B-8A85-47F05AABBBBB}"/>
              </a:ext>
            </a:extLst>
          </p:cNvPr>
          <p:cNvCxnSpPr>
            <a:cxnSpLocks/>
          </p:cNvCxnSpPr>
          <p:nvPr/>
        </p:nvCxnSpPr>
        <p:spPr>
          <a:xfrm>
            <a:off x="2383505" y="2320764"/>
            <a:ext cx="1045495" cy="583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F31E26-DA78-4DC4-82DB-29682FDBF832}"/>
              </a:ext>
            </a:extLst>
          </p:cNvPr>
          <p:cNvCxnSpPr>
            <a:cxnSpLocks/>
          </p:cNvCxnSpPr>
          <p:nvPr/>
        </p:nvCxnSpPr>
        <p:spPr>
          <a:xfrm flipV="1">
            <a:off x="2383505" y="1794761"/>
            <a:ext cx="1045495" cy="1110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ồ Ba Bể: Điểm đến hấp dẫn trên cung đường Đông Bắc">
            <a:extLst>
              <a:ext uri="{FF2B5EF4-FFF2-40B4-BE49-F238E27FC236}">
                <a16:creationId xmlns:a16="http://schemas.microsoft.com/office/drawing/2014/main" id="{7F25EA15-81D4-4214-AC66-5041836E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6" y="501750"/>
            <a:ext cx="5596082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our thám hiểm hang sơn Đoòng 6 ngày 5 đêm hấp dẫn Du lịch mạo hiểm">
            <a:extLst>
              <a:ext uri="{FF2B5EF4-FFF2-40B4-BE49-F238E27FC236}">
                <a16:creationId xmlns:a16="http://schemas.microsoft.com/office/drawing/2014/main" id="{3D9477D0-1637-4B5D-975C-EEB59238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6" y="513838"/>
            <a:ext cx="5596082" cy="41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à Lạt - Thành Phố Ngàn Hoa Hút Hồn Du Khách">
            <a:extLst>
              <a:ext uri="{FF2B5EF4-FFF2-40B4-BE49-F238E27FC236}">
                <a16:creationId xmlns:a16="http://schemas.microsoft.com/office/drawing/2014/main" id="{B2EB0B3C-923E-4EC8-9DD4-EBC112AE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6" y="805815"/>
            <a:ext cx="5994095" cy="36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8BE8F8-0892-4547-BC3F-295B40F09D8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D9DAEB3-3486-4282-8F15-635BD6862F5F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EA36250-33B3-4E44-97D2-FBA464425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07AB6-B195-4950-96EA-D52BEDE6FE06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7479D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VIẾT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9189E4-F7CD-4761-950B-CEFAD10F26D7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AB40">
                        <a:lumMod val="5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TIẾT 3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0C65F4E-B8C5-4968-A1F4-2BBEA2CD8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A99CC1-003B-4CB3-924D-DBA34231C5A3}"/>
              </a:ext>
            </a:extLst>
          </p:cNvPr>
          <p:cNvGrpSpPr/>
          <p:nvPr/>
        </p:nvGrpSpPr>
        <p:grpSpPr>
          <a:xfrm>
            <a:off x="231179" y="617893"/>
            <a:ext cx="1634581" cy="661781"/>
            <a:chOff x="348409" y="617893"/>
            <a:chExt cx="1634581" cy="6617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0DC6E6-C0BA-44BA-8023-56AB43CBCB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B6F72A-888C-40FD-8F84-D738372969EC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E9CDD92-31A0-4C93-8D2A-2B6DDC250D05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0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878E74-4E26-44AE-BA96-96EA15162049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B5FC7-9704-48A6-918D-A9F0E6901E9D}"/>
              </a:ext>
            </a:extLst>
          </p:cNvPr>
          <p:cNvSpPr txBox="1"/>
          <p:nvPr/>
        </p:nvSpPr>
        <p:spPr>
          <a:xfrm>
            <a:off x="862432" y="1920517"/>
            <a:ext cx="5469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3600" b="1" dirty="0">
                <a:solidFill>
                  <a:srgbClr val="17479D"/>
                </a:solidFill>
                <a:latin typeface="UTM Avo" panose="02040603050506020204" pitchFamily="18" charset="0"/>
              </a:rPr>
              <a:t>TRÊN CÁC MIỀN ĐẤT NƯỚC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69212-4B49-4105-B05E-9F95905FE148}"/>
              </a:ext>
            </a:extLst>
          </p:cNvPr>
          <p:cNvSpPr txBox="1"/>
          <p:nvPr/>
        </p:nvSpPr>
        <p:spPr>
          <a:xfrm>
            <a:off x="812141" y="2609947"/>
            <a:ext cx="63279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Nghe - 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: </a:t>
            </a:r>
            <a:r>
              <a:rPr lang="en-US" sz="2800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“</a:t>
            </a:r>
            <a:r>
              <a:rPr lang="vi-VN" sz="2800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Trên các miền đất nước”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C9F48-9807-461E-9F51-E35F6D909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03945-C4AD-465A-BB17-ABA2CCCF71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1E35D5-6EA1-4468-BEDD-090F2115BD29}"/>
              </a:ext>
            </a:extLst>
          </p:cNvPr>
          <p:cNvSpPr txBox="1"/>
          <p:nvPr/>
        </p:nvSpPr>
        <p:spPr>
          <a:xfrm>
            <a:off x="812141" y="3276159"/>
            <a:ext cx="63279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C5BA5-EA72-426B-96D2-CB385B4A42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66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FD61C-04D2-4728-9F0C-03DB73AEF519}"/>
              </a:ext>
            </a:extLst>
          </p:cNvPr>
          <p:cNvSpPr txBox="1"/>
          <p:nvPr/>
        </p:nvSpPr>
        <p:spPr>
          <a:xfrm>
            <a:off x="1018970" y="432804"/>
            <a:ext cx="241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1572E-53AA-4BB4-9C70-37FCC3B3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9" y="587370"/>
            <a:ext cx="304770" cy="28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72E098-0B7C-46DC-ADE7-341F1AB41310}"/>
              </a:ext>
            </a:extLst>
          </p:cNvPr>
          <p:cNvSpPr/>
          <p:nvPr/>
        </p:nvSpPr>
        <p:spPr>
          <a:xfrm>
            <a:off x="1930072" y="925952"/>
            <a:ext cx="3219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Trên các miền đất nước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B8BC8-2AE5-44AE-9616-3B7BA91482A0}"/>
              </a:ext>
            </a:extLst>
          </p:cNvPr>
          <p:cNvSpPr txBox="1"/>
          <p:nvPr/>
        </p:nvSpPr>
        <p:spPr>
          <a:xfrm>
            <a:off x="1091661" y="1235806"/>
            <a:ext cx="50577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+mn-lt"/>
              </a:rPr>
              <a:t>      </a:t>
            </a:r>
            <a:r>
              <a:rPr lang="en-US" sz="2400">
                <a:latin typeface="+mn-lt"/>
              </a:rPr>
              <a:t>	</a:t>
            </a:r>
            <a:r>
              <a:rPr lang="vi-VN" sz="2400">
                <a:latin typeface="+mn-lt"/>
              </a:rPr>
              <a:t>Dù </a:t>
            </a:r>
            <a:r>
              <a:rPr lang="vi-VN" sz="2400" dirty="0">
                <a:latin typeface="+mn-lt"/>
              </a:rPr>
              <a:t>ai đi ngược về xuôi</a:t>
            </a:r>
          </a:p>
          <a:p>
            <a:pPr algn="ctr"/>
            <a:r>
              <a:rPr lang="vi-VN" sz="2400" dirty="0">
                <a:latin typeface="+mn-lt"/>
              </a:rPr>
              <a:t>Nhớ ngày Giỗ Tổ mùng Mười tháng Ba.</a:t>
            </a:r>
          </a:p>
          <a:p>
            <a:pPr algn="ctr"/>
            <a:endParaRPr lang="vi-VN" sz="2400" dirty="0">
              <a:latin typeface="+mn-lt"/>
            </a:endParaRPr>
          </a:p>
          <a:p>
            <a:pPr algn="ctr"/>
            <a:r>
              <a:rPr lang="vi-VN" sz="2400" dirty="0">
                <a:latin typeface="+mn-lt"/>
              </a:rPr>
              <a:t>Đường vô xứ Nghệ quanh quanh</a:t>
            </a:r>
          </a:p>
          <a:p>
            <a:pPr algn="ctr"/>
            <a:r>
              <a:rPr lang="vi-VN" sz="2400" dirty="0">
                <a:latin typeface="+mn-lt"/>
              </a:rPr>
              <a:t>Non xanh nước biếc như tranh họa đồ.</a:t>
            </a:r>
          </a:p>
          <a:p>
            <a:pPr algn="ctr"/>
            <a:endParaRPr lang="vi-VN" sz="2400" dirty="0">
              <a:latin typeface="+mn-lt"/>
            </a:endParaRPr>
          </a:p>
          <a:p>
            <a:pPr algn="ctr"/>
            <a:r>
              <a:rPr lang="vi-VN" sz="2400" dirty="0">
                <a:latin typeface="+mn-lt"/>
              </a:rPr>
              <a:t>      Đồng Tháp Mười cò bay thẳng cánh</a:t>
            </a:r>
          </a:p>
          <a:p>
            <a:pPr algn="ctr"/>
            <a:r>
              <a:rPr lang="vi-VN" sz="2400" dirty="0">
                <a:latin typeface="+mn-lt"/>
              </a:rPr>
              <a:t>   Nước Tháp Mười lóng lánh cá tôm.</a:t>
            </a:r>
          </a:p>
        </p:txBody>
      </p:sp>
    </p:spTree>
    <p:extLst>
      <p:ext uri="{BB962C8B-B14F-4D97-AF65-F5344CB8AC3E}">
        <p14:creationId xmlns:p14="http://schemas.microsoft.com/office/powerpoint/2010/main" val="30324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udent Writing (#4) | Free SVG">
            <a:extLst>
              <a:ext uri="{FF2B5EF4-FFF2-40B4-BE49-F238E27FC236}">
                <a16:creationId xmlns:a16="http://schemas.microsoft.com/office/drawing/2014/main" id="{4115D1C4-C470-4205-A094-07ED9627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ADF2CB-6760-4BB4-A395-638FA9518C1C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E72B01-316A-4CB5-BABC-6434352AE1CD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VIẾT BÀI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F78EEB-22AE-442B-BC4E-20E59B402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320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79499E5-B469-4694-8930-E314BFBD4AD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0" y="0"/>
            <a:ext cx="685800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25E58F-BE96-47ED-A572-90B41E9FB0A6}"/>
              </a:ext>
            </a:extLst>
          </p:cNvPr>
          <p:cNvSpPr txBox="1"/>
          <p:nvPr/>
        </p:nvSpPr>
        <p:spPr>
          <a:xfrm>
            <a:off x="514832" y="373332"/>
            <a:ext cx="608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Thứ</a:t>
            </a:r>
            <a:r>
              <a:rPr lang="fr-FR" sz="24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Năm ngày 27 </a:t>
            </a:r>
            <a:r>
              <a:rPr lang="fr-FR" sz="2400" b="1" kern="120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tháng</a:t>
            </a:r>
            <a:r>
              <a:rPr lang="fr-FR" sz="24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5 </a:t>
            </a:r>
            <a:r>
              <a:rPr lang="fr-FR" sz="2400" b="1" kern="120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năm</a:t>
            </a:r>
            <a:r>
              <a:rPr lang="fr-FR" sz="24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2023.</a:t>
            </a:r>
            <a:endParaRPr lang="fr-FR" sz="24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15C4A-8FB4-4A1F-A60F-371D5902C7A8}"/>
              </a:ext>
            </a:extLst>
          </p:cNvPr>
          <p:cNvSpPr txBox="1"/>
          <p:nvPr/>
        </p:nvSpPr>
        <p:spPr>
          <a:xfrm>
            <a:off x="2510993" y="837510"/>
            <a:ext cx="1354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Viết</a:t>
            </a:r>
            <a:endParaRPr lang="fr-FR" sz="24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C2EAA2-9054-4B23-B493-5784AC369D28}"/>
              </a:ext>
            </a:extLst>
          </p:cNvPr>
          <p:cNvSpPr txBox="1"/>
          <p:nvPr/>
        </p:nvSpPr>
        <p:spPr>
          <a:xfrm>
            <a:off x="427747" y="1252684"/>
            <a:ext cx="407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Trên các miền đất nước</a:t>
            </a:r>
            <a:endParaRPr lang="fr-FR" sz="24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154211-6C14-45D2-A95F-1B31312C171B}"/>
              </a:ext>
            </a:extLst>
          </p:cNvPr>
          <p:cNvSpPr txBox="1"/>
          <p:nvPr/>
        </p:nvSpPr>
        <p:spPr>
          <a:xfrm>
            <a:off x="425073" y="1236060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  <a:endParaRPr lang="fr-FR" sz="24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3AB0CC-319E-4EBA-BF3F-B30A72C06A3B}"/>
              </a:ext>
            </a:extLst>
          </p:cNvPr>
          <p:cNvSpPr txBox="1"/>
          <p:nvPr/>
        </p:nvSpPr>
        <p:spPr>
          <a:xfrm>
            <a:off x="515777" y="390860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23CFEA-733F-4583-81DF-3F70F76BFFCA}"/>
              </a:ext>
            </a:extLst>
          </p:cNvPr>
          <p:cNvSpPr txBox="1"/>
          <p:nvPr/>
        </p:nvSpPr>
        <p:spPr>
          <a:xfrm>
            <a:off x="2509887" y="824948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BF04E-350D-43C2-88B1-A8666E9C80C7}"/>
              </a:ext>
            </a:extLst>
          </p:cNvPr>
          <p:cNvSpPr txBox="1"/>
          <p:nvPr/>
        </p:nvSpPr>
        <p:spPr>
          <a:xfrm>
            <a:off x="-53802" y="2108203"/>
            <a:ext cx="664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Nhớ</a:t>
            </a:r>
            <a:r>
              <a:rPr lang="fr-FR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4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ngày</a:t>
            </a:r>
            <a:r>
              <a:rPr lang="fr-FR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4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Giỗ</a:t>
            </a:r>
            <a:r>
              <a:rPr lang="fr-FR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4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tổ</a:t>
            </a:r>
            <a:r>
              <a:rPr lang="fr-FR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4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mùng</a:t>
            </a:r>
            <a:r>
              <a:rPr lang="fr-FR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4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Mười</a:t>
            </a:r>
            <a:r>
              <a:rPr lang="fr-FR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400" b="1" kern="1200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tháng</a:t>
            </a:r>
            <a:r>
              <a:rPr lang="fr-FR" sz="24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Ba.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3B5DA-F871-48AB-8094-D1F9E9571805}"/>
              </a:ext>
            </a:extLst>
          </p:cNvPr>
          <p:cNvSpPr txBox="1"/>
          <p:nvPr/>
        </p:nvSpPr>
        <p:spPr>
          <a:xfrm>
            <a:off x="419616" y="2976033"/>
            <a:ext cx="541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Đường vô xứ Nghệ quanh quanh</a:t>
            </a:r>
            <a:endParaRPr lang="fr-FR" sz="24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71C40-70A5-4122-AB1F-F43D04D61F6A}"/>
              </a:ext>
            </a:extLst>
          </p:cNvPr>
          <p:cNvSpPr txBox="1"/>
          <p:nvPr/>
        </p:nvSpPr>
        <p:spPr>
          <a:xfrm>
            <a:off x="-53304" y="3405858"/>
            <a:ext cx="585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Non xanh nước biếc như tranh họa đồ.</a:t>
            </a:r>
            <a:endParaRPr lang="fr-FR" sz="24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A6FBE-1240-4F9D-B6A1-3D784A26CA1B}"/>
              </a:ext>
            </a:extLst>
          </p:cNvPr>
          <p:cNvSpPr txBox="1"/>
          <p:nvPr/>
        </p:nvSpPr>
        <p:spPr>
          <a:xfrm>
            <a:off x="-47506" y="4253465"/>
            <a:ext cx="510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Đồng Tháp Mười cò bay thẳng cánh</a:t>
            </a:r>
            <a:endParaRPr lang="fr-FR" sz="24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CEAF0-87AB-4D62-B3D5-F3C1397238D7}"/>
              </a:ext>
            </a:extLst>
          </p:cNvPr>
          <p:cNvSpPr txBox="1"/>
          <p:nvPr/>
        </p:nvSpPr>
        <p:spPr>
          <a:xfrm>
            <a:off x="-119265" y="4694531"/>
            <a:ext cx="503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Nước Tháp Mười lóng lánh cá tôm.</a:t>
            </a:r>
            <a:endParaRPr lang="fr-FR" sz="2400" b="1" kern="1200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0A4B8-07B0-49FB-A988-B2DA1F25755F}"/>
              </a:ext>
            </a:extLst>
          </p:cNvPr>
          <p:cNvSpPr txBox="1"/>
          <p:nvPr/>
        </p:nvSpPr>
        <p:spPr>
          <a:xfrm>
            <a:off x="-39160" y="2101786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A3B3E6-ED07-4973-938A-CF2EC7616D81}"/>
              </a:ext>
            </a:extLst>
          </p:cNvPr>
          <p:cNvSpPr txBox="1"/>
          <p:nvPr/>
        </p:nvSpPr>
        <p:spPr>
          <a:xfrm>
            <a:off x="421191" y="2976055"/>
            <a:ext cx="58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Đ</a:t>
            </a:r>
            <a:endParaRPr lang="fr-FR" sz="24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C821E-286A-4C92-B076-C365ED7EDB6C}"/>
              </a:ext>
            </a:extLst>
          </p:cNvPr>
          <p:cNvSpPr txBox="1"/>
          <p:nvPr/>
        </p:nvSpPr>
        <p:spPr>
          <a:xfrm>
            <a:off x="1595471" y="4257367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BE2A6B-C139-446E-BCDA-B7D6557F60E7}"/>
              </a:ext>
            </a:extLst>
          </p:cNvPr>
          <p:cNvSpPr txBox="1"/>
          <p:nvPr/>
        </p:nvSpPr>
        <p:spPr>
          <a:xfrm>
            <a:off x="1500927" y="4699170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1311EF-CD65-44A1-AB56-1A010D10CF75}"/>
              </a:ext>
            </a:extLst>
          </p:cNvPr>
          <p:cNvSpPr txBox="1"/>
          <p:nvPr/>
        </p:nvSpPr>
        <p:spPr>
          <a:xfrm>
            <a:off x="425073" y="1692318"/>
            <a:ext cx="383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 err="1">
                <a:latin typeface="HP001 4 hàng" panose="020B0603050302020204" pitchFamily="34" charset="0"/>
                <a:ea typeface="+mn-ea"/>
              </a:rPr>
              <a:t>Dù</a:t>
            </a:r>
            <a:r>
              <a:rPr lang="fr-FR" sz="2400" b="1" kern="1200" dirty="0">
                <a:latin typeface="HP001 4 hàng" panose="020B0603050302020204" pitchFamily="34" charset="0"/>
                <a:ea typeface="+mn-ea"/>
              </a:rPr>
              <a:t> ai </a:t>
            </a:r>
            <a:r>
              <a:rPr lang="fr-FR" sz="2400" b="1" kern="1200" dirty="0" err="1">
                <a:latin typeface="HP001 4 hàng" panose="020B0603050302020204" pitchFamily="34" charset="0"/>
                <a:ea typeface="+mn-ea"/>
              </a:rPr>
              <a:t>đi</a:t>
            </a:r>
            <a:r>
              <a:rPr lang="fr-FR" sz="2400" b="1" kern="1200" dirty="0"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400" b="1" kern="1200" dirty="0" err="1">
                <a:latin typeface="HP001 4 hàng" panose="020B0603050302020204" pitchFamily="34" charset="0"/>
                <a:ea typeface="+mn-ea"/>
              </a:rPr>
              <a:t>ngược</a:t>
            </a:r>
            <a:r>
              <a:rPr lang="fr-FR" sz="2400" b="1" kern="1200" dirty="0"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400" b="1" kern="1200" dirty="0" err="1">
                <a:latin typeface="HP001 4 hàng" panose="020B0603050302020204" pitchFamily="34" charset="0"/>
                <a:ea typeface="+mn-ea"/>
              </a:rPr>
              <a:t>về</a:t>
            </a:r>
            <a:r>
              <a:rPr lang="fr-FR" sz="2400" b="1" kern="1200" dirty="0"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400" b="1" kern="1200" dirty="0" err="1">
                <a:latin typeface="HP001 4 hàng" panose="020B0603050302020204" pitchFamily="34" charset="0"/>
                <a:ea typeface="+mn-ea"/>
              </a:rPr>
              <a:t>xuôi</a:t>
            </a:r>
            <a:endParaRPr lang="fr-FR" sz="2400" b="1" kern="1200" dirty="0"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7B365-4C90-4E2E-90B2-C8601BA26D04}"/>
              </a:ext>
            </a:extLst>
          </p:cNvPr>
          <p:cNvSpPr txBox="1"/>
          <p:nvPr/>
        </p:nvSpPr>
        <p:spPr>
          <a:xfrm>
            <a:off x="425073" y="1689863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C2F61-E04F-4229-B558-81B21BF733CE}"/>
              </a:ext>
            </a:extLst>
          </p:cNvPr>
          <p:cNvSpPr txBox="1"/>
          <p:nvPr/>
        </p:nvSpPr>
        <p:spPr>
          <a:xfrm>
            <a:off x="1396014" y="2103131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AAB27F-618B-4420-9736-D1769E797478}"/>
              </a:ext>
            </a:extLst>
          </p:cNvPr>
          <p:cNvSpPr txBox="1"/>
          <p:nvPr/>
        </p:nvSpPr>
        <p:spPr>
          <a:xfrm>
            <a:off x="3185566" y="2113156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DFF594-2D7F-4DC8-BF51-7C4E376CB82C}"/>
              </a:ext>
            </a:extLst>
          </p:cNvPr>
          <p:cNvSpPr txBox="1"/>
          <p:nvPr/>
        </p:nvSpPr>
        <p:spPr>
          <a:xfrm>
            <a:off x="4875080" y="2108203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B</a:t>
            </a:r>
            <a:endParaRPr lang="fr-FR" sz="24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14BEA2-6621-4D65-BA03-8B0D19B5E5C4}"/>
              </a:ext>
            </a:extLst>
          </p:cNvPr>
          <p:cNvSpPr txBox="1"/>
          <p:nvPr/>
        </p:nvSpPr>
        <p:spPr>
          <a:xfrm>
            <a:off x="2240951" y="2976055"/>
            <a:ext cx="58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9BE2A8-83E2-4D7D-96AC-454C8A8AD138}"/>
              </a:ext>
            </a:extLst>
          </p:cNvPr>
          <p:cNvSpPr txBox="1"/>
          <p:nvPr/>
        </p:nvSpPr>
        <p:spPr>
          <a:xfrm>
            <a:off x="-58065" y="3406535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N</a:t>
            </a:r>
            <a:endParaRPr lang="fr-FR" sz="2400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68FD38-6E1D-4A70-ABBA-58875246CCBE}"/>
              </a:ext>
            </a:extLst>
          </p:cNvPr>
          <p:cNvSpPr txBox="1"/>
          <p:nvPr/>
        </p:nvSpPr>
        <p:spPr>
          <a:xfrm>
            <a:off x="-53802" y="4257367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Đ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42226D-8396-4C4D-BC3F-D8793659B6C3}"/>
              </a:ext>
            </a:extLst>
          </p:cNvPr>
          <p:cNvSpPr txBox="1"/>
          <p:nvPr/>
        </p:nvSpPr>
        <p:spPr>
          <a:xfrm>
            <a:off x="751325" y="4253806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770EA8-2B14-4013-AC6F-9EAD3F5BE922}"/>
              </a:ext>
            </a:extLst>
          </p:cNvPr>
          <p:cNvSpPr txBox="1"/>
          <p:nvPr/>
        </p:nvSpPr>
        <p:spPr>
          <a:xfrm>
            <a:off x="654797" y="4705040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A063C9-A1F1-4CEB-953B-4F426987245E}"/>
              </a:ext>
            </a:extLst>
          </p:cNvPr>
          <p:cNvSpPr txBox="1"/>
          <p:nvPr/>
        </p:nvSpPr>
        <p:spPr>
          <a:xfrm>
            <a:off x="-119265" y="4696637"/>
            <a:ext cx="493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  <a:defRPr/>
            </a:pPr>
            <a:r>
              <a:rPr lang="fr-FR" sz="24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168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6" grpId="0"/>
      <p:bldP spid="18" grpId="0"/>
      <p:bldP spid="19" grpId="0"/>
      <p:bldP spid="21" grpId="0"/>
      <p:bldP spid="15" grpId="0"/>
      <p:bldP spid="24" grpId="0"/>
      <p:bldP spid="26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1681FB-5935-422C-929D-742A6A2AD4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4" y="545271"/>
            <a:ext cx="352093" cy="3520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999B95-DF63-4F01-A210-63A03C7F5019}"/>
              </a:ext>
            </a:extLst>
          </p:cNvPr>
          <p:cNvSpPr txBox="1"/>
          <p:nvPr/>
        </p:nvSpPr>
        <p:spPr>
          <a:xfrm>
            <a:off x="840921" y="407836"/>
            <a:ext cx="526628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Viết tên 2 – 3 tỉnh hoặc thành phố mà em biết.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391BB-D55E-4E11-9FB0-5BC394344C16}"/>
              </a:ext>
            </a:extLst>
          </p:cNvPr>
          <p:cNvSpPr txBox="1"/>
          <p:nvPr/>
        </p:nvSpPr>
        <p:spPr>
          <a:xfrm>
            <a:off x="720060" y="965738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M: </a:t>
            </a:r>
            <a:r>
              <a:rPr lang="vi-VN" sz="1600" dirty="0">
                <a:latin typeface="+mn-lt"/>
              </a:rPr>
              <a:t>Hà Nội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4FC76F-1840-4D3B-B8C0-9A02AB635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" y="1849111"/>
            <a:ext cx="363359" cy="3633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1D5872-860C-4A3B-974C-BCE932DA0A25}"/>
              </a:ext>
            </a:extLst>
          </p:cNvPr>
          <p:cNvSpPr txBox="1"/>
          <p:nvPr/>
        </p:nvSpPr>
        <p:spPr>
          <a:xfrm>
            <a:off x="840921" y="1813417"/>
            <a:ext cx="5266286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F2700F-CAE4-4B92-BF70-E2694676DFFD}"/>
              </a:ext>
            </a:extLst>
          </p:cNvPr>
          <p:cNvSpPr/>
          <p:nvPr/>
        </p:nvSpPr>
        <p:spPr>
          <a:xfrm>
            <a:off x="340854" y="2189207"/>
            <a:ext cx="4399757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i="1" dirty="0" err="1">
                <a:latin typeface="UTM Avo" panose="02040603050506020204" pitchFamily="18" charset="0"/>
              </a:rPr>
              <a:t>ch</a:t>
            </a:r>
            <a:r>
              <a:rPr lang="en-US" sz="1600" b="1" i="1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i="1" dirty="0">
                <a:latin typeface="UTM Avo" panose="02040603050506020204" pitchFamily="18" charset="0"/>
              </a:rPr>
              <a:t>tr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33F0F3-86B0-4120-A0D7-870533C8AE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5833" y="2459708"/>
            <a:ext cx="2541313" cy="20802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4B5A44-6E21-45C9-BC76-3CA37FED5200}"/>
              </a:ext>
            </a:extLst>
          </p:cNvPr>
          <p:cNvSpPr txBox="1"/>
          <p:nvPr/>
        </p:nvSpPr>
        <p:spPr>
          <a:xfrm>
            <a:off x="332361" y="2445953"/>
            <a:ext cx="3892412" cy="2256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Bà còng đi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ch </a:t>
            </a:r>
            <a:r>
              <a:rPr lang="vi-VN" sz="1600" dirty="0">
                <a:latin typeface="+mn-lt"/>
              </a:rPr>
              <a:t>ợ  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tr </a:t>
            </a:r>
            <a:r>
              <a:rPr lang="vi-VN" sz="1600" dirty="0">
                <a:latin typeface="+mn-lt"/>
              </a:rPr>
              <a:t>ời mưa</a:t>
            </a:r>
          </a:p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Cái tôm cái tép đi đưa bà còng.</a:t>
            </a:r>
          </a:p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Đưa bà đến quãng đường cong</a:t>
            </a:r>
          </a:p>
          <a:p>
            <a:pPr algn="ctr">
              <a:lnSpc>
                <a:spcPct val="150000"/>
              </a:lnSpc>
            </a:pPr>
            <a:r>
              <a:rPr lang="vi-VN" sz="1600" dirty="0">
                <a:latin typeface="+mn-lt"/>
              </a:rPr>
              <a:t>Đưa bà vào tận ngõ  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tr </a:t>
            </a:r>
            <a:r>
              <a:rPr lang="vi-VN" sz="1600" dirty="0">
                <a:latin typeface="+mn-lt"/>
              </a:rPr>
              <a:t>ong nhà bà.</a:t>
            </a:r>
          </a:p>
          <a:p>
            <a:pPr algn="r">
              <a:lnSpc>
                <a:spcPct val="150000"/>
              </a:lnSpc>
            </a:pPr>
            <a:r>
              <a:rPr lang="vi-VN" sz="1600" i="1" dirty="0">
                <a:latin typeface="+mn-lt"/>
              </a:rPr>
              <a:t>(Ca dao)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88499A-6553-4146-8F15-35E2B76823B7}"/>
              </a:ext>
            </a:extLst>
          </p:cNvPr>
          <p:cNvGrpSpPr/>
          <p:nvPr/>
        </p:nvGrpSpPr>
        <p:grpSpPr>
          <a:xfrm>
            <a:off x="2019298" y="2570230"/>
            <a:ext cx="360000" cy="379597"/>
            <a:chOff x="7507111" y="2996098"/>
            <a:chExt cx="417689" cy="41768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50A070-7DA0-431A-97C5-D323AB1092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7F91BF-EB01-4B6A-9963-38718A7E1750}"/>
                </a:ext>
              </a:extLst>
            </p:cNvPr>
            <p:cNvCxnSpPr>
              <a:cxnSpLocks/>
              <a:stCxn id="25" idx="0"/>
              <a:endCxn id="2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1B638-169B-4091-BE46-0FEDFF750A47}"/>
                </a:ext>
              </a:extLst>
            </p:cNvPr>
            <p:cNvCxnSpPr>
              <a:cxnSpLocks/>
              <a:stCxn id="25" idx="3"/>
              <a:endCxn id="2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C8934B-D1CA-4871-B4C6-03769E7D59F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4E645-43D0-44CA-8E46-4E74B573BF9C}"/>
              </a:ext>
            </a:extLst>
          </p:cNvPr>
          <p:cNvGrpSpPr/>
          <p:nvPr/>
        </p:nvGrpSpPr>
        <p:grpSpPr>
          <a:xfrm>
            <a:off x="2581778" y="2604001"/>
            <a:ext cx="294668" cy="345826"/>
            <a:chOff x="7507111" y="2996098"/>
            <a:chExt cx="417689" cy="4176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B8B99-9DD9-4AF6-ACD6-FA7FF9778A1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1DC386-E1D0-4A9B-A09D-96410FC0238E}"/>
                </a:ext>
              </a:extLst>
            </p:cNvPr>
            <p:cNvCxnSpPr>
              <a:cxnSpLocks/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0005645-8CCB-4036-B0BA-B6BB02E91CAE}"/>
                </a:ext>
              </a:extLst>
            </p:cNvPr>
            <p:cNvCxnSpPr>
              <a:cxnSpLocks/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A7A73A-BAA7-4080-BCE4-DE8B7CB072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54C807-5B08-48DC-8893-9A8B568B8C9D}"/>
              </a:ext>
            </a:extLst>
          </p:cNvPr>
          <p:cNvGrpSpPr/>
          <p:nvPr/>
        </p:nvGrpSpPr>
        <p:grpSpPr>
          <a:xfrm>
            <a:off x="2516446" y="3975601"/>
            <a:ext cx="294668" cy="345826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748FF3-0F4D-4802-898C-AE285FE7760B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FA6085-ACDD-4347-B278-1CAE1287399A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8D71E7D-5863-415E-A497-6AFDB3593237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460798-131E-4D2A-998A-781F5FD772C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ontrols>
      <mc:AlternateContent xmlns:mc="http://schemas.openxmlformats.org/markup-compatibility/2006">
        <mc:Choice xmlns:v="urn:schemas-microsoft-com:vml" Requires="v">
          <p:control name="TextBox1" r:id="rId1" imgW="5562720" imgH="419040"/>
        </mc:Choice>
        <mc:Fallback>
          <p:control name="TextBox1" r:id="rId1" imgW="5562720" imgH="41904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AAB54487-2CC8-4E9E-9355-0DED6DDA651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2938" y="1304925"/>
                  <a:ext cx="5562600" cy="4159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04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1" grpId="0"/>
      <p:bldP spid="2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061820-CF74-4B53-B222-43994ED29F41}"/>
              </a:ext>
            </a:extLst>
          </p:cNvPr>
          <p:cNvSpPr/>
          <p:nvPr/>
        </p:nvSpPr>
        <p:spPr>
          <a:xfrm>
            <a:off x="471482" y="440793"/>
            <a:ext cx="529627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vi-VN" sz="2000" dirty="0">
                <a:latin typeface="UTM Avo" panose="02040603050506020204" pitchFamily="18" charset="0"/>
              </a:rPr>
              <a:t>Tìm tiếng chứa </a:t>
            </a:r>
            <a:r>
              <a:rPr lang="vi-VN" sz="2000" b="1" i="1" dirty="0">
                <a:latin typeface="UTM Avo" panose="02040603050506020204" pitchFamily="18" charset="0"/>
              </a:rPr>
              <a:t>iu </a:t>
            </a:r>
            <a:r>
              <a:rPr lang="vi-VN" sz="2000" dirty="0">
                <a:latin typeface="UTM Avo" panose="02040603050506020204" pitchFamily="18" charset="0"/>
              </a:rPr>
              <a:t>hoặc </a:t>
            </a:r>
            <a:r>
              <a:rPr lang="vi-VN" sz="2000" b="1" i="1" dirty="0">
                <a:latin typeface="UTM Avo" panose="02040603050506020204" pitchFamily="18" charset="0"/>
              </a:rPr>
              <a:t>iêu </a:t>
            </a:r>
            <a:r>
              <a:rPr lang="vi-VN" sz="2000" dirty="0">
                <a:latin typeface="UTM Avo" panose="02040603050506020204" pitchFamily="18" charset="0"/>
              </a:rPr>
              <a:t>thay cho ô vuông.</a:t>
            </a:r>
            <a:endParaRPr lang="vi-V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68DA3-C113-45F0-A69B-44D8EDD9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544400" y="1235393"/>
            <a:ext cx="2575218" cy="1190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59CF7-B75F-4575-9469-9CB95E6F2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3618754" y="899300"/>
            <a:ext cx="2694846" cy="1428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2E44C-A2BD-4D64-9A34-8673C3EC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2031533" y="2717139"/>
            <a:ext cx="2794934" cy="1481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24E610-B5CA-476B-8644-88B84E40DA7C}"/>
              </a:ext>
            </a:extLst>
          </p:cNvPr>
          <p:cNvSpPr/>
          <p:nvPr/>
        </p:nvSpPr>
        <p:spPr>
          <a:xfrm>
            <a:off x="1308468" y="2472177"/>
            <a:ext cx="104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cái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rìu</a:t>
            </a:r>
            <a:endParaRPr lang="vi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A31BE-09E5-46FE-93C5-90AFFC45ABB9}"/>
              </a:ext>
            </a:extLst>
          </p:cNvPr>
          <p:cNvSpPr/>
          <p:nvPr/>
        </p:nvSpPr>
        <p:spPr>
          <a:xfrm>
            <a:off x="4604327" y="2472177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tiêu</a:t>
            </a:r>
            <a:endParaRPr lang="vi-V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66987-4BEB-4998-A7DF-BB72FA35E911}"/>
              </a:ext>
            </a:extLst>
          </p:cNvPr>
          <p:cNvSpPr/>
          <p:nvPr/>
        </p:nvSpPr>
        <p:spPr>
          <a:xfrm>
            <a:off x="2715237" y="4198883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endParaRPr lang="vi-VN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C620F-1188-4B73-B668-4C6681D3D200}"/>
              </a:ext>
            </a:extLst>
          </p:cNvPr>
          <p:cNvGrpSpPr/>
          <p:nvPr/>
        </p:nvGrpSpPr>
        <p:grpSpPr>
          <a:xfrm>
            <a:off x="1762520" y="2489495"/>
            <a:ext cx="538027" cy="400110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FC49A3-5154-4B67-BE1E-C492B97D361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A6514ED-26C7-467F-958C-7808D27FD125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9FF6D4-01F1-4DA1-8A8D-D0321C00782F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C63ADE-D1B7-465D-BA47-6C9B0230132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866FAA-9D50-43AB-B7F5-260082A8E291}"/>
              </a:ext>
            </a:extLst>
          </p:cNvPr>
          <p:cNvGrpSpPr/>
          <p:nvPr/>
        </p:nvGrpSpPr>
        <p:grpSpPr>
          <a:xfrm>
            <a:off x="5145647" y="2476931"/>
            <a:ext cx="538027" cy="400110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9F73C5-3236-4E42-BABE-D761E069A7E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C1DADD-5834-4BD9-B44E-8338F8A1763A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BCECE1-D2B0-4D8E-A417-BD7666C77AC2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042DF8-3F10-4901-B913-44C0C4D72C9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545A0D-6877-4CA7-9E60-5D1FBD51F616}"/>
              </a:ext>
            </a:extLst>
          </p:cNvPr>
          <p:cNvGrpSpPr/>
          <p:nvPr/>
        </p:nvGrpSpPr>
        <p:grpSpPr>
          <a:xfrm>
            <a:off x="3253944" y="4233690"/>
            <a:ext cx="538027" cy="400110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F8D9AF-CB26-4D50-8797-D1ED2FD95F3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A667A0-6B23-41DA-9750-B39583447713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ECE42DA-0F35-470C-BBEF-69A198F645C1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8B968A-0BDC-4AFA-AF63-FA05D49774B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2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823711B-A1C0-4404-9E36-D717045791B0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168E3E2-5F66-42A6-9785-49617507FC12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8AE3BC6-8C3A-4E74-879D-5756A62FE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B36049-EF91-4F1B-BD08-12E255924EA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B91413-FCC3-4DBB-9796-C08E0CF90F4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35F0424-A0FD-4313-815F-0EA9D2EBE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71037D-4362-4D55-BCA5-0BBF1E2EF3C1}"/>
              </a:ext>
            </a:extLst>
          </p:cNvPr>
          <p:cNvGrpSpPr/>
          <p:nvPr/>
        </p:nvGrpSpPr>
        <p:grpSpPr>
          <a:xfrm>
            <a:off x="231179" y="617893"/>
            <a:ext cx="1634581" cy="661781"/>
            <a:chOff x="348409" y="617893"/>
            <a:chExt cx="1634581" cy="6617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BF7F1F-9E50-45C2-83F1-25D2ADA6E09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BDCD84-B551-47AE-A896-0B985984FF47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6810A1F-60A2-4F93-9FCB-689C73B9E5CC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489</Words>
  <Application>Microsoft Office PowerPoint</Application>
  <PresentationFormat>Custom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UTM Avo</vt:lpstr>
      <vt:lpstr>Calibri Light</vt:lpstr>
      <vt:lpstr>Montserrat</vt:lpstr>
      <vt:lpstr>UTM Cookies</vt:lpstr>
      <vt:lpstr>HP001 4 hàng</vt:lpstr>
      <vt:lpstr>Calibri</vt:lpstr>
      <vt:lpstr>Arial</vt:lpstr>
      <vt:lpstr>Kalam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245</cp:revision>
  <dcterms:modified xsi:type="dcterms:W3CDTF">2023-04-23T07:27:14Z</dcterms:modified>
</cp:coreProperties>
</file>