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773" r:id="rId5"/>
    <p:sldMasterId id="2147483827" r:id="rId6"/>
    <p:sldMasterId id="2147483873" r:id="rId7"/>
    <p:sldMasterId id="2147483895" r:id="rId8"/>
    <p:sldMasterId id="2147483899" r:id="rId9"/>
    <p:sldMasterId id="2147483912" r:id="rId10"/>
  </p:sldMasterIdLst>
  <p:notesMasterIdLst>
    <p:notesMasterId r:id="rId26"/>
  </p:notesMasterIdLst>
  <p:sldIdLst>
    <p:sldId id="3401" r:id="rId11"/>
    <p:sldId id="268" r:id="rId12"/>
    <p:sldId id="269" r:id="rId13"/>
    <p:sldId id="258" r:id="rId14"/>
    <p:sldId id="261" r:id="rId15"/>
    <p:sldId id="263" r:id="rId16"/>
    <p:sldId id="259" r:id="rId17"/>
    <p:sldId id="262" r:id="rId18"/>
    <p:sldId id="3399" r:id="rId19"/>
    <p:sldId id="265" r:id="rId20"/>
    <p:sldId id="2007577118" r:id="rId21"/>
    <p:sldId id="2007577124" r:id="rId22"/>
    <p:sldId id="3397" r:id="rId23"/>
    <p:sldId id="271" r:id="rId24"/>
    <p:sldId id="51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>
        <p:scale>
          <a:sx n="70" d="100"/>
          <a:sy n="70" d="100"/>
        </p:scale>
        <p:origin x="176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401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328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9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0.gif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1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1870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877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3791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6377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8924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039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70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162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59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9765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26190"/>
      </p:ext>
    </p:extLst>
  </p:cSld>
  <p:clrMapOvr>
    <a:masterClrMapping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39874"/>
      </p:ext>
    </p:extLst>
  </p:cSld>
  <p:clrMapOvr>
    <a:masterClrMapping/>
  </p:clrMapOvr>
  <p:transition spd="slow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28363"/>
      </p:ext>
    </p:extLst>
  </p:cSld>
  <p:clrMapOvr>
    <a:masterClrMapping/>
  </p:clrMapOvr>
  <p:transition spd="slow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85469"/>
      </p:ext>
    </p:extLst>
  </p:cSld>
  <p:clrMapOvr>
    <a:masterClrMapping/>
  </p:clrMapOvr>
  <p:transition spd="slow"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07278"/>
      </p:ext>
    </p:extLst>
  </p:cSld>
  <p:clrMapOvr>
    <a:masterClrMapping/>
  </p:clrMapOvr>
  <p:transition spd="slow">
    <p:wip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52478"/>
      </p:ext>
    </p:extLst>
  </p:cSld>
  <p:clrMapOvr>
    <a:masterClrMapping/>
  </p:clrMapOvr>
  <p:transition spd="slow">
    <p:wip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98057"/>
      </p:ext>
    </p:extLst>
  </p:cSld>
  <p:clrMapOvr>
    <a:masterClrMapping/>
  </p:clrMapOvr>
  <p:transition spd="slow">
    <p:wip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29426"/>
      </p:ext>
    </p:extLst>
  </p:cSld>
  <p:clrMapOvr>
    <a:masterClrMapping/>
  </p:clrMapOvr>
  <p:transition spd="slow">
    <p:wip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64917"/>
      </p:ext>
    </p:extLst>
  </p:cSld>
  <p:clrMapOvr>
    <a:masterClrMapping/>
  </p:clrMapOvr>
  <p:transition spd="slow">
    <p:wip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8564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2021/8/5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532723"/>
      </p:ext>
    </p:extLst>
  </p:cSld>
  <p:clrMapOvr>
    <a:masterClrMapping/>
  </p:clrMapOvr>
  <p:transition spd="slow" advClick="0" advTm="0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763659"/>
      </p:ext>
    </p:extLst>
  </p:cSld>
  <p:clrMapOvr>
    <a:masterClrMapping/>
  </p:clrMapOvr>
  <p:transition spd="slow" advClick="0" advTm="0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840396"/>
      </p:ext>
    </p:extLst>
  </p:cSld>
  <p:clrMapOvr>
    <a:masterClrMapping/>
  </p:clrMapOvr>
  <p:transition spd="slow" advClick="0" advTm="0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8712796" y="366033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2021/8/5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427269"/>
      </p:ext>
    </p:extLst>
  </p:cSld>
  <p:clrMapOvr>
    <a:masterClrMapping/>
  </p:clrMapOvr>
  <p:transition spd="slow" advClick="0" advTm="0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2021/8/5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376989"/>
      </p:ext>
    </p:extLst>
  </p:cSld>
  <p:clrMapOvr>
    <a:masterClrMapping/>
  </p:clrMapOvr>
  <p:transition spd="slow" advClick="0" advTm="0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2021/8/5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9320"/>
      </p:ext>
    </p:extLst>
  </p:cSld>
  <p:clrMapOvr>
    <a:masterClrMapping/>
  </p:clrMapOvr>
  <p:transition spd="slow" advClick="0" advTm="0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2021/8/5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322283"/>
      </p:ext>
    </p:extLst>
  </p:cSld>
  <p:clrMapOvr>
    <a:masterClrMapping/>
  </p:clrMapOvr>
  <p:transition spd="slow" advClick="0" advTm="0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2021/8/5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759936"/>
      </p:ext>
    </p:extLst>
  </p:cSld>
  <p:clrMapOvr>
    <a:masterClrMapping/>
  </p:clrMapOvr>
  <p:transition spd="slow" advClick="0" advTm="0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2021/8/5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004336"/>
      </p:ext>
    </p:extLst>
  </p:cSld>
  <p:clrMapOvr>
    <a:masterClrMapping/>
  </p:clrMapOvr>
  <p:transition spd="slow" advClick="0" advTm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442345"/>
      </p:ext>
    </p:extLst>
  </p:cSld>
  <p:clrMapOvr>
    <a:masterClrMapping/>
  </p:clrMapOvr>
  <p:transition spd="slow" advClick="0" advTm="0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884178"/>
      </p:ext>
    </p:extLst>
  </p:cSld>
  <p:clrMapOvr>
    <a:masterClrMapping/>
  </p:clrMapOvr>
  <p:transition spd="slow" advClick="0" advTm="0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7854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2995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0073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3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17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 spd="slow" advClick="0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989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74.png"/><Relationship Id="rId5" Type="http://schemas.openxmlformats.org/officeDocument/2006/relationships/image" Target="../media/image43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5" Type="http://schemas.microsoft.com/office/2007/relationships/hdphoto" Target="../media/hdphoto13.wdp"/><Relationship Id="rId4" Type="http://schemas.openxmlformats.org/officeDocument/2006/relationships/image" Target="../media/image10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8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85.png"/><Relationship Id="rId5" Type="http://schemas.microsoft.com/office/2007/relationships/hdphoto" Target="../media/hdphoto3.wdp"/><Relationship Id="rId4" Type="http://schemas.openxmlformats.org/officeDocument/2006/relationships/image" Target="../media/image84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../media/audio2.wav"/><Relationship Id="rId7" Type="http://schemas.openxmlformats.org/officeDocument/2006/relationships/image" Target="../media/image79.jpg"/><Relationship Id="rId12" Type="http://schemas.openxmlformats.org/officeDocument/2006/relationships/image" Target="../media/image8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88.jpeg"/><Relationship Id="rId11" Type="http://schemas.openxmlformats.org/officeDocument/2006/relationships/image" Target="../media/image91.png"/><Relationship Id="rId5" Type="http://schemas.openxmlformats.org/officeDocument/2006/relationships/image" Target="../media/image87.png"/><Relationship Id="rId10" Type="http://schemas.openxmlformats.org/officeDocument/2006/relationships/image" Target="../media/image90.gif"/><Relationship Id="rId4" Type="http://schemas.openxmlformats.org/officeDocument/2006/relationships/audio" Target="../media/audio3.wav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audio" Target="../media/audio2.wav"/><Relationship Id="rId7" Type="http://schemas.openxmlformats.org/officeDocument/2006/relationships/image" Target="../media/image79.jpg"/><Relationship Id="rId12" Type="http://schemas.openxmlformats.org/officeDocument/2006/relationships/image" Target="../media/image8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9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92.png"/><Relationship Id="rId10" Type="http://schemas.openxmlformats.org/officeDocument/2006/relationships/image" Target="../media/image94.png"/><Relationship Id="rId4" Type="http://schemas.openxmlformats.org/officeDocument/2006/relationships/audio" Target="../media/audio3.wav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audio" Target="../media/audio2.wav"/><Relationship Id="rId7" Type="http://schemas.openxmlformats.org/officeDocument/2006/relationships/image" Target="../media/image8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95.jpeg"/><Relationship Id="rId5" Type="http://schemas.openxmlformats.org/officeDocument/2006/relationships/image" Target="../media/image87.png"/><Relationship Id="rId4" Type="http://schemas.openxmlformats.org/officeDocument/2006/relationships/audio" Target="../media/audio3.wav"/><Relationship Id="rId9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audio" Target="../media/audio2.wav"/><Relationship Id="rId7" Type="http://schemas.openxmlformats.org/officeDocument/2006/relationships/image" Target="../media/image7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97.jpeg"/><Relationship Id="rId5" Type="http://schemas.openxmlformats.org/officeDocument/2006/relationships/image" Target="../media/image87.png"/><Relationship Id="rId10" Type="http://schemas.openxmlformats.org/officeDocument/2006/relationships/image" Target="../media/image81.png"/><Relationship Id="rId4" Type="http://schemas.openxmlformats.org/officeDocument/2006/relationships/audio" Target="../media/audio3.wav"/><Relationship Id="rId9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2.wav"/><Relationship Id="rId7" Type="http://schemas.openxmlformats.org/officeDocument/2006/relationships/image" Target="../media/image10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79.jpg"/><Relationship Id="rId11" Type="http://schemas.openxmlformats.org/officeDocument/2006/relationships/image" Target="../media/image81.png"/><Relationship Id="rId5" Type="http://schemas.openxmlformats.org/officeDocument/2006/relationships/image" Target="../media/image100.jpeg"/><Relationship Id="rId10" Type="http://schemas.microsoft.com/office/2007/relationships/hdphoto" Target="../media/hdphoto11.wdp"/><Relationship Id="rId4" Type="http://schemas.openxmlformats.org/officeDocument/2006/relationships/audio" Target="../media/audio3.wav"/><Relationship Id="rId9" Type="http://schemas.openxmlformats.org/officeDocument/2006/relationships/image" Target="../media/image10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106.emf"/><Relationship Id="rId4" Type="http://schemas.openxmlformats.org/officeDocument/2006/relationships/image" Target="../media/image10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9E1E1B8-7816-45EC-A139-66AE5E9BA4B7}"/>
              </a:ext>
            </a:extLst>
          </p:cNvPr>
          <p:cNvSpPr/>
          <p:nvPr/>
        </p:nvSpPr>
        <p:spPr>
          <a:xfrm>
            <a:off x="856770" y="82054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8B646D-806C-4937-99CE-E06C4AAFE50F}"/>
              </a:ext>
            </a:extLst>
          </p:cNvPr>
          <p:cNvGrpSpPr/>
          <p:nvPr/>
        </p:nvGrpSpPr>
        <p:grpSpPr>
          <a:xfrm>
            <a:off x="1492578" y="820541"/>
            <a:ext cx="1054112" cy="523220"/>
            <a:chOff x="1931814" y="1440654"/>
            <a:chExt cx="1054112" cy="5232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1929E1B-0AA1-4F0F-A631-88619324AED4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D13658DA-3B65-4F7A-A9C4-541448CFEA44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050090-DC2F-4EC3-93E6-FCD41E3C8FA8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1E9550-3684-421C-807F-BBD06D029ED0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3185ACA-F734-47AD-B135-94810580558A}"/>
              </a:ext>
            </a:extLst>
          </p:cNvPr>
          <p:cNvGraphicFramePr>
            <a:graphicFrameLocks noGrp="1"/>
          </p:cNvGraphicFramePr>
          <p:nvPr/>
        </p:nvGraphicFramePr>
        <p:xfrm>
          <a:off x="1492578" y="1745146"/>
          <a:ext cx="9081653" cy="17540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543208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142095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156385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021661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082899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028805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053300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  <a:gridCol w="1053300">
                  <a:extLst>
                    <a:ext uri="{9D8B030D-6E8A-4147-A177-3AD203B41FA5}">
                      <a16:colId xmlns:a16="http://schemas.microsoft.com/office/drawing/2014/main" val="235546237"/>
                    </a:ext>
                  </a:extLst>
                </a:gridCol>
              </a:tblGrid>
              <a:tr h="56158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262212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35B2358-0C07-4BA2-A192-4303D28231D3}"/>
              </a:ext>
            </a:extLst>
          </p:cNvPr>
          <p:cNvGraphicFramePr>
            <a:graphicFrameLocks noGrp="1"/>
          </p:cNvGraphicFramePr>
          <p:nvPr/>
        </p:nvGraphicFramePr>
        <p:xfrm>
          <a:off x="1492577" y="4052758"/>
          <a:ext cx="9081653" cy="175407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773137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074057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059543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059543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074057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934716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053741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  <a:gridCol w="1052859">
                  <a:extLst>
                    <a:ext uri="{9D8B030D-6E8A-4147-A177-3AD203B41FA5}">
                      <a16:colId xmlns:a16="http://schemas.microsoft.com/office/drawing/2014/main" val="2100804216"/>
                    </a:ext>
                  </a:extLst>
                </a:gridCol>
              </a:tblGrid>
              <a:tr h="56158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743410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Thương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A8B3D8D-5F8E-439A-A700-D4FDBA9C5E7D}"/>
              </a:ext>
            </a:extLst>
          </p:cNvPr>
          <p:cNvSpPr txBox="1"/>
          <p:nvPr/>
        </p:nvSpPr>
        <p:spPr>
          <a:xfrm>
            <a:off x="788825" y="174514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05F9A3-31F4-441D-AEF6-2EA51F2266E2}"/>
              </a:ext>
            </a:extLst>
          </p:cNvPr>
          <p:cNvSpPr txBox="1"/>
          <p:nvPr/>
        </p:nvSpPr>
        <p:spPr>
          <a:xfrm>
            <a:off x="788825" y="3901087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DB115F-152C-47A2-8E80-5A7C75195A94}"/>
              </a:ext>
            </a:extLst>
          </p:cNvPr>
          <p:cNvSpPr txBox="1"/>
          <p:nvPr/>
        </p:nvSpPr>
        <p:spPr>
          <a:xfrm>
            <a:off x="4421040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8D032A-BE0E-439A-92A7-5C7EB158B020}"/>
              </a:ext>
            </a:extLst>
          </p:cNvPr>
          <p:cNvSpPr txBox="1"/>
          <p:nvPr/>
        </p:nvSpPr>
        <p:spPr>
          <a:xfrm>
            <a:off x="5541894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779AC2-862A-41FF-910F-7AE2D55B8470}"/>
              </a:ext>
            </a:extLst>
          </p:cNvPr>
          <p:cNvSpPr txBox="1"/>
          <p:nvPr/>
        </p:nvSpPr>
        <p:spPr>
          <a:xfrm>
            <a:off x="6592306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1BA377-6D52-43CC-9DEE-699308E91B29}"/>
              </a:ext>
            </a:extLst>
          </p:cNvPr>
          <p:cNvSpPr txBox="1"/>
          <p:nvPr/>
        </p:nvSpPr>
        <p:spPr>
          <a:xfrm>
            <a:off x="7633273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046E44-78CF-4990-BA04-7AE11943FE37}"/>
              </a:ext>
            </a:extLst>
          </p:cNvPr>
          <p:cNvSpPr txBox="1"/>
          <p:nvPr/>
        </p:nvSpPr>
        <p:spPr>
          <a:xfrm>
            <a:off x="8674240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48F005-E488-426B-9933-E7A4AF60B1A6}"/>
              </a:ext>
            </a:extLst>
          </p:cNvPr>
          <p:cNvSpPr txBox="1"/>
          <p:nvPr/>
        </p:nvSpPr>
        <p:spPr>
          <a:xfrm>
            <a:off x="4646465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73654E-B41B-48D3-9DFE-D1B7108B5D30}"/>
              </a:ext>
            </a:extLst>
          </p:cNvPr>
          <p:cNvSpPr txBox="1"/>
          <p:nvPr/>
        </p:nvSpPr>
        <p:spPr>
          <a:xfrm>
            <a:off x="5732951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A9110B-4829-48FC-A716-2ADC0184C7C6}"/>
              </a:ext>
            </a:extLst>
          </p:cNvPr>
          <p:cNvSpPr txBox="1"/>
          <p:nvPr/>
        </p:nvSpPr>
        <p:spPr>
          <a:xfrm>
            <a:off x="6766652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881566-B6F9-46D5-A756-FE6BE3A55EF9}"/>
              </a:ext>
            </a:extLst>
          </p:cNvPr>
          <p:cNvSpPr txBox="1"/>
          <p:nvPr/>
        </p:nvSpPr>
        <p:spPr>
          <a:xfrm>
            <a:off x="7800353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7F2F3C-24AC-4068-87C8-DAE56558526A}"/>
              </a:ext>
            </a:extLst>
          </p:cNvPr>
          <p:cNvSpPr txBox="1"/>
          <p:nvPr/>
        </p:nvSpPr>
        <p:spPr>
          <a:xfrm>
            <a:off x="8674240" y="5283608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D0FC37-5FFB-4796-9B15-A1E89821CFA6}"/>
              </a:ext>
            </a:extLst>
          </p:cNvPr>
          <p:cNvSpPr txBox="1"/>
          <p:nvPr/>
        </p:nvSpPr>
        <p:spPr>
          <a:xfrm>
            <a:off x="9716419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C06B27-2E22-4362-A046-D625A38631FE}"/>
              </a:ext>
            </a:extLst>
          </p:cNvPr>
          <p:cNvSpPr txBox="1"/>
          <p:nvPr/>
        </p:nvSpPr>
        <p:spPr>
          <a:xfrm>
            <a:off x="9830719" y="5264558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4DD5B2A-8CCE-4C18-A9F7-35066940B286}"/>
              </a:ext>
            </a:extLst>
          </p:cNvPr>
          <p:cNvSpPr/>
          <p:nvPr/>
        </p:nvSpPr>
        <p:spPr>
          <a:xfrm>
            <a:off x="604616" y="56840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00E36E-E576-4AF8-926F-828FDCBF8E27}"/>
              </a:ext>
            </a:extLst>
          </p:cNvPr>
          <p:cNvSpPr txBox="1"/>
          <p:nvPr/>
        </p:nvSpPr>
        <p:spPr>
          <a:xfrm>
            <a:off x="823277" y="508718"/>
            <a:ext cx="10934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405E3-3715-469E-8C61-5F24BED956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2741" b="53394"/>
          <a:stretch/>
        </p:blipFill>
        <p:spPr>
          <a:xfrm>
            <a:off x="9069948" y="3485014"/>
            <a:ext cx="1485899" cy="22479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F7512D-A229-4CC8-908C-0AFD560EC80E}"/>
              </a:ext>
            </a:extLst>
          </p:cNvPr>
          <p:cNvGrpSpPr/>
          <p:nvPr/>
        </p:nvGrpSpPr>
        <p:grpSpPr>
          <a:xfrm>
            <a:off x="761307" y="1602068"/>
            <a:ext cx="7549471" cy="4823186"/>
            <a:chOff x="665615" y="1602068"/>
            <a:chExt cx="7549471" cy="48231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98D922-26A3-482C-9450-3F8443B58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12307"/>
            <a:stretch/>
          </p:blipFill>
          <p:spPr>
            <a:xfrm>
              <a:off x="665615" y="1602068"/>
              <a:ext cx="7549471" cy="482318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F9D1555-A89B-46F3-BB27-99960B172700}"/>
                </a:ext>
              </a:extLst>
            </p:cNvPr>
            <p:cNvSpPr/>
            <p:nvPr/>
          </p:nvSpPr>
          <p:spPr>
            <a:xfrm>
              <a:off x="7777764" y="2075543"/>
              <a:ext cx="437322" cy="1683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B19715-2B95-42E3-84A9-5E20968063EB}"/>
              </a:ext>
            </a:extLst>
          </p:cNvPr>
          <p:cNvCxnSpPr/>
          <p:nvPr/>
        </p:nvCxnSpPr>
        <p:spPr>
          <a:xfrm>
            <a:off x="3074866" y="2600328"/>
            <a:ext cx="398207" cy="1403196"/>
          </a:xfrm>
          <a:prstGeom prst="line">
            <a:avLst/>
          </a:prstGeom>
          <a:ln w="28575">
            <a:solidFill>
              <a:srgbClr val="D95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A9D4EB-8086-4B77-B66B-B8FEFB0B9179}"/>
              </a:ext>
            </a:extLst>
          </p:cNvPr>
          <p:cNvCxnSpPr>
            <a:cxnSpLocks/>
          </p:cNvCxnSpPr>
          <p:nvPr/>
        </p:nvCxnSpPr>
        <p:spPr>
          <a:xfrm flipH="1">
            <a:off x="3095252" y="4406900"/>
            <a:ext cx="367628" cy="768811"/>
          </a:xfrm>
          <a:prstGeom prst="line">
            <a:avLst/>
          </a:prstGeom>
          <a:ln w="28575">
            <a:solidFill>
              <a:srgbClr val="D95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0B98F53-81D6-4FFA-A446-B8348CEF607F}"/>
              </a:ext>
            </a:extLst>
          </p:cNvPr>
          <p:cNvSpPr/>
          <p:nvPr/>
        </p:nvSpPr>
        <p:spPr>
          <a:xfrm>
            <a:off x="3765992" y="4394200"/>
            <a:ext cx="2743200" cy="420631"/>
          </a:xfrm>
          <a:custGeom>
            <a:avLst/>
            <a:gdLst>
              <a:gd name="connsiteX0" fmla="*/ 0 w 2743200"/>
              <a:gd name="connsiteY0" fmla="*/ 0 h 420631"/>
              <a:gd name="connsiteX1" fmla="*/ 1308100 w 2743200"/>
              <a:gd name="connsiteY1" fmla="*/ 419100 h 420631"/>
              <a:gd name="connsiteX2" fmla="*/ 2743200 w 2743200"/>
              <a:gd name="connsiteY2" fmla="*/ 114300 h 4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3200" h="420631">
                <a:moveTo>
                  <a:pt x="0" y="0"/>
                </a:moveTo>
                <a:cubicBezTo>
                  <a:pt x="425450" y="200025"/>
                  <a:pt x="850900" y="400050"/>
                  <a:pt x="1308100" y="419100"/>
                </a:cubicBezTo>
                <a:cubicBezTo>
                  <a:pt x="1765300" y="438150"/>
                  <a:pt x="2254250" y="276225"/>
                  <a:pt x="2743200" y="114300"/>
                </a:cubicBezTo>
              </a:path>
            </a:pathLst>
          </a:custGeom>
          <a:noFill/>
          <a:ln w="28575">
            <a:solidFill>
              <a:srgbClr val="D95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EEBE49-597A-43BA-A96C-A6C34FF82C9E}"/>
              </a:ext>
            </a:extLst>
          </p:cNvPr>
          <p:cNvCxnSpPr/>
          <p:nvPr/>
        </p:nvCxnSpPr>
        <p:spPr>
          <a:xfrm>
            <a:off x="5353492" y="2371725"/>
            <a:ext cx="104775" cy="10572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376D57-C728-4496-AA71-9A6BD4151624}"/>
              </a:ext>
            </a:extLst>
          </p:cNvPr>
          <p:cNvCxnSpPr>
            <a:cxnSpLocks/>
          </p:cNvCxnSpPr>
          <p:nvPr/>
        </p:nvCxnSpPr>
        <p:spPr>
          <a:xfrm flipH="1">
            <a:off x="5458267" y="2701925"/>
            <a:ext cx="628650" cy="79763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B4848B-E628-44E7-8B1B-D2E710309A2D}"/>
              </a:ext>
            </a:extLst>
          </p:cNvPr>
          <p:cNvCxnSpPr>
            <a:cxnSpLocks/>
          </p:cNvCxnSpPr>
          <p:nvPr/>
        </p:nvCxnSpPr>
        <p:spPr>
          <a:xfrm flipV="1">
            <a:off x="2476942" y="4406900"/>
            <a:ext cx="2981325" cy="24017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F658965-7ABA-4FBF-B2BB-AA108BF958AD}"/>
              </a:ext>
            </a:extLst>
          </p:cNvPr>
          <p:cNvSpPr/>
          <p:nvPr/>
        </p:nvSpPr>
        <p:spPr>
          <a:xfrm>
            <a:off x="2635692" y="2654300"/>
            <a:ext cx="1908886" cy="571500"/>
          </a:xfrm>
          <a:custGeom>
            <a:avLst/>
            <a:gdLst>
              <a:gd name="connsiteX0" fmla="*/ 0 w 1908886"/>
              <a:gd name="connsiteY0" fmla="*/ 571500 h 571500"/>
              <a:gd name="connsiteX1" fmla="*/ 914400 w 1908886"/>
              <a:gd name="connsiteY1" fmla="*/ 76200 h 571500"/>
              <a:gd name="connsiteX2" fmla="*/ 1828800 w 1908886"/>
              <a:gd name="connsiteY2" fmla="*/ 12700 h 571500"/>
              <a:gd name="connsiteX3" fmla="*/ 1803400 w 1908886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8886" h="571500">
                <a:moveTo>
                  <a:pt x="0" y="571500"/>
                </a:moveTo>
                <a:cubicBezTo>
                  <a:pt x="304800" y="370416"/>
                  <a:pt x="609600" y="169333"/>
                  <a:pt x="914400" y="76200"/>
                </a:cubicBezTo>
                <a:cubicBezTo>
                  <a:pt x="1219200" y="-16933"/>
                  <a:pt x="1680633" y="25400"/>
                  <a:pt x="1828800" y="12700"/>
                </a:cubicBezTo>
                <a:cubicBezTo>
                  <a:pt x="1976967" y="0"/>
                  <a:pt x="1890183" y="0"/>
                  <a:pt x="1803400" y="0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51F89A-A788-49C7-AFF2-535644059F64}"/>
              </a:ext>
            </a:extLst>
          </p:cNvPr>
          <p:cNvCxnSpPr>
            <a:cxnSpLocks/>
          </p:cNvCxnSpPr>
          <p:nvPr/>
        </p:nvCxnSpPr>
        <p:spPr>
          <a:xfrm flipH="1" flipV="1">
            <a:off x="4669491" y="4152900"/>
            <a:ext cx="348722" cy="118872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CFCB69-C1A0-4F35-83A0-3290EA1F508E}"/>
              </a:ext>
            </a:extLst>
          </p:cNvPr>
          <p:cNvCxnSpPr>
            <a:cxnSpLocks/>
          </p:cNvCxnSpPr>
          <p:nvPr/>
        </p:nvCxnSpPr>
        <p:spPr>
          <a:xfrm flipH="1" flipV="1">
            <a:off x="4655895" y="4101595"/>
            <a:ext cx="1896781" cy="97661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899BBB-B786-43A2-8713-513380E7895C}"/>
              </a:ext>
            </a:extLst>
          </p:cNvPr>
          <p:cNvCxnSpPr>
            <a:cxnSpLocks/>
          </p:cNvCxnSpPr>
          <p:nvPr/>
        </p:nvCxnSpPr>
        <p:spPr>
          <a:xfrm flipH="1" flipV="1">
            <a:off x="4833161" y="2940050"/>
            <a:ext cx="1500633" cy="33403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72A5349A-9AC7-4F3B-8565-824B3C05AC4B}"/>
              </a:ext>
            </a:extLst>
          </p:cNvPr>
          <p:cNvSpPr/>
          <p:nvPr/>
        </p:nvSpPr>
        <p:spPr>
          <a:xfrm>
            <a:off x="4104278" y="2307480"/>
            <a:ext cx="1183713" cy="2483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44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4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24A52EDB-C668-4592-882B-0E45FCF2103A}"/>
              </a:ext>
            </a:extLst>
          </p:cNvPr>
          <p:cNvSpPr/>
          <p:nvPr/>
        </p:nvSpPr>
        <p:spPr>
          <a:xfrm rot="5400000">
            <a:off x="3585897" y="-2463946"/>
            <a:ext cx="584776" cy="7780631"/>
          </a:xfrm>
          <a:custGeom>
            <a:avLst/>
            <a:gdLst>
              <a:gd name="connsiteX0" fmla="*/ 0 w 445170"/>
              <a:gd name="connsiteY0" fmla="*/ 6339319 h 6339319"/>
              <a:gd name="connsiteX1" fmla="*/ 1 w 445170"/>
              <a:gd name="connsiteY1" fmla="*/ 430448 h 6339319"/>
              <a:gd name="connsiteX2" fmla="*/ 445170 w 445170"/>
              <a:gd name="connsiteY2" fmla="*/ 430448 h 6339319"/>
              <a:gd name="connsiteX3" fmla="*/ 445169 w 445170"/>
              <a:gd name="connsiteY3" fmla="*/ 6339319 h 6339319"/>
              <a:gd name="connsiteX4" fmla="*/ 0 w 445170"/>
              <a:gd name="connsiteY4" fmla="*/ 430447 h 6339319"/>
              <a:gd name="connsiteX5" fmla="*/ 222585 w 445170"/>
              <a:gd name="connsiteY5" fmla="*/ 0 h 6339319"/>
              <a:gd name="connsiteX6" fmla="*/ 445169 w 445170"/>
              <a:gd name="connsiteY6" fmla="*/ 430447 h 633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170" h="6339319">
                <a:moveTo>
                  <a:pt x="0" y="6339319"/>
                </a:moveTo>
                <a:lnTo>
                  <a:pt x="1" y="430448"/>
                </a:lnTo>
                <a:lnTo>
                  <a:pt x="445170" y="430448"/>
                </a:lnTo>
                <a:lnTo>
                  <a:pt x="445169" y="6339319"/>
                </a:lnTo>
                <a:close/>
                <a:moveTo>
                  <a:pt x="0" y="430447"/>
                </a:moveTo>
                <a:lnTo>
                  <a:pt x="222585" y="0"/>
                </a:lnTo>
                <a:lnTo>
                  <a:pt x="445169" y="430447"/>
                </a:lnTo>
                <a:close/>
              </a:path>
            </a:pathLst>
          </a:custGeom>
          <a:solidFill>
            <a:srgbClr val="73A76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1E1CFDE-94C7-4862-BCD0-ABC698E0C0D1}"/>
              </a:ext>
            </a:extLst>
          </p:cNvPr>
          <p:cNvGrpSpPr/>
          <p:nvPr/>
        </p:nvGrpSpPr>
        <p:grpSpPr>
          <a:xfrm>
            <a:off x="-780548" y="375155"/>
            <a:ext cx="8613105" cy="758826"/>
            <a:chOff x="-768517" y="575994"/>
            <a:chExt cx="7951373" cy="75882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85442B3-6318-40AB-AEB4-6B6D50EF2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EE5EA"/>
                </a:clrFrom>
                <a:clrTo>
                  <a:srgbClr val="FEE5E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68517" y="575994"/>
              <a:ext cx="4861939" cy="758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7B24B7F-0740-4BAD-B284-7AC7606C5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EE5EA"/>
                </a:clrFrom>
                <a:clrTo>
                  <a:srgbClr val="FEE5E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0917" y="575994"/>
              <a:ext cx="4861939" cy="758826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13C6CB48-4983-4337-A552-8E52FD3EA1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8491" y1="24845" x2="69811" y2="88199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8832" y="5173294"/>
            <a:ext cx="1905794" cy="145100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D59E055-D245-4E8A-8D20-E5C6289CDF35}"/>
              </a:ext>
            </a:extLst>
          </p:cNvPr>
          <p:cNvGrpSpPr/>
          <p:nvPr/>
        </p:nvGrpSpPr>
        <p:grpSpPr>
          <a:xfrm>
            <a:off x="986864" y="4377294"/>
            <a:ext cx="9612834" cy="1911990"/>
            <a:chOff x="1241757" y="1617871"/>
            <a:chExt cx="9612834" cy="191199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3F622BF-7BFC-42FB-9F3B-54DA0D667DBE}"/>
                </a:ext>
              </a:extLst>
            </p:cNvPr>
            <p:cNvSpPr/>
            <p:nvPr/>
          </p:nvSpPr>
          <p:spPr>
            <a:xfrm>
              <a:off x="9633155" y="1617871"/>
              <a:ext cx="1221436" cy="12214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E0307A7-D587-4C5A-8039-D2B914F5E82C}"/>
                </a:ext>
              </a:extLst>
            </p:cNvPr>
            <p:cNvCxnSpPr>
              <a:cxnSpLocks/>
              <a:stCxn id="28" idx="3"/>
            </p:cNvCxnSpPr>
            <p:nvPr/>
          </p:nvCxnSpPr>
          <p:spPr>
            <a:xfrm>
              <a:off x="5128415" y="2312540"/>
              <a:ext cx="2003411" cy="66575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A0AF5D0-500F-4137-A0B5-4603004B09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4879" y="2296899"/>
              <a:ext cx="1822310" cy="5113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65CE0E5-52CB-4935-86FD-93317C011888}"/>
                </a:ext>
              </a:extLst>
            </p:cNvPr>
            <p:cNvSpPr txBox="1"/>
            <p:nvPr/>
          </p:nvSpPr>
          <p:spPr>
            <a:xfrm rot="20404160">
              <a:off x="2553146" y="2057744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 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E35B8A-32BF-4CA0-8AE1-8F655779F157}"/>
                </a:ext>
              </a:extLst>
            </p:cNvPr>
            <p:cNvSpPr txBox="1"/>
            <p:nvPr/>
          </p:nvSpPr>
          <p:spPr>
            <a:xfrm rot="914066">
              <a:off x="5844541" y="2113582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 5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3D45A6F-5284-4541-A890-A87301182038}"/>
                </a:ext>
              </a:extLst>
            </p:cNvPr>
            <p:cNvSpPr/>
            <p:nvPr/>
          </p:nvSpPr>
          <p:spPr>
            <a:xfrm>
              <a:off x="1241757" y="2324100"/>
              <a:ext cx="1003644" cy="1003644"/>
            </a:xfrm>
            <a:prstGeom prst="ellipse">
              <a:avLst/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1553A8A8-68AD-480A-91A3-0BD73EB54629}"/>
                </a:ext>
              </a:extLst>
            </p:cNvPr>
            <p:cNvSpPr/>
            <p:nvPr/>
          </p:nvSpPr>
          <p:spPr>
            <a:xfrm>
              <a:off x="6843971" y="2335797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6212C0D-61C1-4A2D-8AA1-88FDB9B1C9C0}"/>
                </a:ext>
              </a:extLst>
            </p:cNvPr>
            <p:cNvSpPr/>
            <p:nvPr/>
          </p:nvSpPr>
          <p:spPr>
            <a:xfrm>
              <a:off x="4124771" y="1810718"/>
              <a:ext cx="1003644" cy="10036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DC13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7E29C63-53A7-4670-B796-585EF06669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15606" y="2405969"/>
              <a:ext cx="1618867" cy="66379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ECB82C6-7437-4690-B10B-B4AB6DB71B41}"/>
                </a:ext>
              </a:extLst>
            </p:cNvPr>
            <p:cNvSpPr txBox="1"/>
            <p:nvPr/>
          </p:nvSpPr>
          <p:spPr>
            <a:xfrm rot="20409562">
              <a:off x="8411396" y="2147628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 4 </a:t>
              </a: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D98C1D9-D4DF-450E-97BD-14DF471AABB1}"/>
              </a:ext>
            </a:extLst>
          </p:cNvPr>
          <p:cNvSpPr/>
          <p:nvPr/>
        </p:nvSpPr>
        <p:spPr>
          <a:xfrm>
            <a:off x="4107019" y="4905250"/>
            <a:ext cx="530505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FC5E843-9A58-42EE-838F-C1AF42A229A4}"/>
              </a:ext>
            </a:extLst>
          </p:cNvPr>
          <p:cNvSpPr/>
          <p:nvPr/>
        </p:nvSpPr>
        <p:spPr>
          <a:xfrm>
            <a:off x="6907962" y="5829191"/>
            <a:ext cx="78124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9B4CAA8-F1FB-4257-B4E1-106E9808EBF5}"/>
              </a:ext>
            </a:extLst>
          </p:cNvPr>
          <p:cNvSpPr/>
          <p:nvPr/>
        </p:nvSpPr>
        <p:spPr>
          <a:xfrm>
            <a:off x="9767666" y="4783708"/>
            <a:ext cx="443946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70E7C11-C8B5-4BC3-B2B1-C71AACD2E15B}"/>
              </a:ext>
            </a:extLst>
          </p:cNvPr>
          <p:cNvGrpSpPr/>
          <p:nvPr/>
        </p:nvGrpSpPr>
        <p:grpSpPr>
          <a:xfrm>
            <a:off x="2042253" y="1859747"/>
            <a:ext cx="7257316" cy="1694176"/>
            <a:chOff x="1174345" y="1888782"/>
            <a:chExt cx="7257316" cy="1694176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E34E49B-2C3D-4B99-8CFB-F83658374075}"/>
                </a:ext>
              </a:extLst>
            </p:cNvPr>
            <p:cNvSpPr/>
            <p:nvPr/>
          </p:nvSpPr>
          <p:spPr>
            <a:xfrm rot="3068126">
              <a:off x="4198520" y="1888782"/>
              <a:ext cx="1003644" cy="10036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617F6AB-AF12-4145-B397-3C2DA38284A7}"/>
                </a:ext>
              </a:extLst>
            </p:cNvPr>
            <p:cNvGrpSpPr/>
            <p:nvPr/>
          </p:nvGrpSpPr>
          <p:grpSpPr>
            <a:xfrm>
              <a:off x="1174345" y="2093044"/>
              <a:ext cx="7257316" cy="1489914"/>
              <a:chOff x="1174345" y="2093044"/>
              <a:chExt cx="7257316" cy="1489914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87E45AC2-4C54-4558-A738-3238967C15CE}"/>
                  </a:ext>
                </a:extLst>
              </p:cNvPr>
              <p:cNvGrpSpPr/>
              <p:nvPr/>
            </p:nvGrpSpPr>
            <p:grpSpPr>
              <a:xfrm>
                <a:off x="1174345" y="2121148"/>
                <a:ext cx="7257316" cy="1461810"/>
                <a:chOff x="1724807" y="2297666"/>
                <a:chExt cx="5610078" cy="1130014"/>
              </a:xfrm>
            </p:grpSpPr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C04EA83-70BB-4060-B2CA-44FE722D6CAB}"/>
                    </a:ext>
                  </a:extLst>
                </p:cNvPr>
                <p:cNvSpPr/>
                <p:nvPr/>
              </p:nvSpPr>
              <p:spPr>
                <a:xfrm>
                  <a:off x="1724807" y="2483481"/>
                  <a:ext cx="944199" cy="944199"/>
                </a:xfrm>
                <a:prstGeom prst="roundRect">
                  <a:avLst/>
                </a:prstGeom>
                <a:solidFill>
                  <a:srgbClr val="B46A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5</a:t>
                  </a: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21ED9F81-285D-4E43-9E5D-E9A3570F20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69006" y="2682183"/>
                  <a:ext cx="1408958" cy="273397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B211E334-249F-4E9B-A4AD-93568901624E}"/>
                    </a:ext>
                  </a:extLst>
                </p:cNvPr>
                <p:cNvCxnSpPr>
                  <a:cxnSpLocks/>
                  <a:stCxn id="35" idx="7"/>
                </p:cNvCxnSpPr>
                <p:nvPr/>
              </p:nvCxnSpPr>
              <p:spPr>
                <a:xfrm>
                  <a:off x="4836185" y="2547422"/>
                  <a:ext cx="1511084" cy="343079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D7A3E8F-DAF0-4A10-AAB6-FE363EC9B8B1}"/>
                    </a:ext>
                  </a:extLst>
                </p:cNvPr>
                <p:cNvSpPr txBox="1"/>
                <p:nvPr/>
              </p:nvSpPr>
              <p:spPr>
                <a:xfrm rot="1003038">
                  <a:off x="5410391" y="2297666"/>
                  <a:ext cx="592567" cy="4520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+ 9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44D41DE-2196-4DB4-88E1-C3AAA562E4EE}"/>
                    </a:ext>
                  </a:extLst>
                </p:cNvPr>
                <p:cNvSpPr txBox="1"/>
                <p:nvPr/>
              </p:nvSpPr>
              <p:spPr>
                <a:xfrm rot="21056098">
                  <a:off x="2949824" y="2408061"/>
                  <a:ext cx="829724" cy="45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x 3</a:t>
                  </a:r>
                </a:p>
              </p:txBody>
            </p:sp>
            <p:sp>
              <p:nvSpPr>
                <p:cNvPr id="44" name="Isosceles Triangle 43">
                  <a:extLst>
                    <a:ext uri="{FF2B5EF4-FFF2-40B4-BE49-F238E27FC236}">
                      <a16:creationId xmlns:a16="http://schemas.microsoft.com/office/drawing/2014/main" id="{A58B1630-D45F-4E22-A44C-04F770EAE52D}"/>
                    </a:ext>
                  </a:extLst>
                </p:cNvPr>
                <p:cNvSpPr/>
                <p:nvPr/>
              </p:nvSpPr>
              <p:spPr>
                <a:xfrm>
                  <a:off x="6237952" y="2313701"/>
                  <a:ext cx="1096933" cy="923040"/>
                </a:xfrm>
                <a:prstGeom prst="triangle">
                  <a:avLst/>
                </a:prstGeom>
                <a:solidFill>
                  <a:schemeClr val="bg1"/>
                </a:solidFill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307CAFC-0C50-4133-BAA9-C533B57C7E14}"/>
                  </a:ext>
                </a:extLst>
              </p:cNvPr>
              <p:cNvSpPr txBox="1"/>
              <p:nvPr/>
            </p:nvSpPr>
            <p:spPr>
              <a:xfrm>
                <a:off x="4492690" y="2093044"/>
                <a:ext cx="43361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0B3E1CFF-FECF-43A7-AB6C-E85B57119EAB}"/>
              </a:ext>
            </a:extLst>
          </p:cNvPr>
          <p:cNvSpPr txBox="1"/>
          <p:nvPr/>
        </p:nvSpPr>
        <p:spPr>
          <a:xfrm>
            <a:off x="531474" y="218361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23343C4-22C6-4AB3-8892-818BE69EDF99}"/>
              </a:ext>
            </a:extLst>
          </p:cNvPr>
          <p:cNvSpPr txBox="1"/>
          <p:nvPr/>
        </p:nvSpPr>
        <p:spPr>
          <a:xfrm>
            <a:off x="481597" y="4308531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79A6BC0-B3E7-4599-AA02-01FA297E7E4A}"/>
              </a:ext>
            </a:extLst>
          </p:cNvPr>
          <p:cNvSpPr/>
          <p:nvPr/>
        </p:nvSpPr>
        <p:spPr>
          <a:xfrm>
            <a:off x="5094497" y="2154016"/>
            <a:ext cx="944873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E0F4FAD-A675-4E48-8C6B-E99E03E1A86A}"/>
              </a:ext>
            </a:extLst>
          </p:cNvPr>
          <p:cNvSpPr/>
          <p:nvPr/>
        </p:nvSpPr>
        <p:spPr>
          <a:xfrm>
            <a:off x="8190468" y="2859017"/>
            <a:ext cx="709227" cy="319456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FA80F80-5723-436B-97AA-421BECE2A374}"/>
              </a:ext>
            </a:extLst>
          </p:cNvPr>
          <p:cNvSpPr/>
          <p:nvPr/>
        </p:nvSpPr>
        <p:spPr>
          <a:xfrm>
            <a:off x="250319" y="123225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D2988DA-145B-49A5-91E8-AB5EAA049253}"/>
              </a:ext>
            </a:extLst>
          </p:cNvPr>
          <p:cNvGrpSpPr/>
          <p:nvPr/>
        </p:nvGrpSpPr>
        <p:grpSpPr>
          <a:xfrm>
            <a:off x="784107" y="1220593"/>
            <a:ext cx="1054112" cy="523220"/>
            <a:chOff x="1931814" y="1440654"/>
            <a:chExt cx="1054112" cy="52322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A0B4D6F-01B0-4388-9F33-4F8D9DD4C89B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CD79220A-4881-46EC-99B3-C63EF752E4F5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313F8E0-24F3-4FAD-B8B8-5E21973F97E9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BA072F7-8CFC-45DE-8B62-0317A9476A03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916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47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85720"/>
            <a:ext cx="11487363" cy="11580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B9B40D3-04AD-4FA8-91CD-4593DB0BA03A}"/>
              </a:ext>
            </a:extLst>
          </p:cNvPr>
          <p:cNvSpPr/>
          <p:nvPr/>
        </p:nvSpPr>
        <p:spPr>
          <a:xfrm>
            <a:off x="814881" y="75770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61CDFB-F1F4-4D91-A588-075383CB103D}"/>
              </a:ext>
            </a:extLst>
          </p:cNvPr>
          <p:cNvSpPr txBox="1"/>
          <p:nvPr/>
        </p:nvSpPr>
        <p:spPr>
          <a:xfrm>
            <a:off x="1252203" y="642590"/>
            <a:ext cx="10392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đua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đua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đợt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đua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54AA09-3151-4A52-8DF1-E97958E74DF8}"/>
              </a:ext>
            </a:extLst>
          </p:cNvPr>
          <p:cNvSpPr txBox="1"/>
          <p:nvPr/>
        </p:nvSpPr>
        <p:spPr>
          <a:xfrm>
            <a:off x="5893982" y="2325461"/>
            <a:ext cx="551015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  3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đợt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đua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như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vậy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5 x 3 = 15 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      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15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CE67CC-3839-4FFA-B8AC-DFF2C6433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882" y="2112784"/>
            <a:ext cx="4991100" cy="388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5" grpId="0"/>
      <p:bldP spid="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21691A02-BDAE-471C-9AEA-E35BDB0882E9}"/>
              </a:ext>
            </a:extLst>
          </p:cNvPr>
          <p:cNvSpPr/>
          <p:nvPr/>
        </p:nvSpPr>
        <p:spPr>
          <a:xfrm>
            <a:off x="1669568" y="93520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EF2E63-42E8-425C-8C5F-E9B602EAD5A0}"/>
              </a:ext>
            </a:extLst>
          </p:cNvPr>
          <p:cNvSpPr txBox="1"/>
          <p:nvPr/>
        </p:nvSpPr>
        <p:spPr>
          <a:xfrm>
            <a:off x="1888229" y="719947"/>
            <a:ext cx="926537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7" name="Picture 2" descr="Chicken Cartoon Free PNG Image｜Illustoon">
            <a:extLst>
              <a:ext uri="{FF2B5EF4-FFF2-40B4-BE49-F238E27FC236}">
                <a16:creationId xmlns:a16="http://schemas.microsoft.com/office/drawing/2014/main" id="{FC5B9341-9513-4C37-B228-C48FC4ACDE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8" r="9871" b="2512"/>
          <a:stretch/>
        </p:blipFill>
        <p:spPr bwMode="auto">
          <a:xfrm>
            <a:off x="1492765" y="1485945"/>
            <a:ext cx="1789136" cy="242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ute Rabbit Cartoon Isolated On White Background Stock Vector -  Illustration of greeting, celebration: 113194593">
            <a:extLst>
              <a:ext uri="{FF2B5EF4-FFF2-40B4-BE49-F238E27FC236}">
                <a16:creationId xmlns:a16="http://schemas.microsoft.com/office/drawing/2014/main" id="{C11FE9F2-E327-44A6-89E0-5FC3D333D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926" y="3680935"/>
            <a:ext cx="1783850" cy="268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95F034-7984-4385-B256-A9DF373186E4}"/>
              </a:ext>
            </a:extLst>
          </p:cNvPr>
          <p:cNvSpPr txBox="1"/>
          <p:nvPr/>
        </p:nvSpPr>
        <p:spPr>
          <a:xfrm>
            <a:off x="3281901" y="2461692"/>
            <a:ext cx="2987059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63E27A-A9F6-4655-90D2-D5993748D1D8}"/>
              </a:ext>
            </a:extLst>
          </p:cNvPr>
          <p:cNvSpPr txBox="1"/>
          <p:nvPr/>
        </p:nvSpPr>
        <p:spPr>
          <a:xfrm>
            <a:off x="2887205" y="5496373"/>
            <a:ext cx="315918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E1AD07C8-8EF1-490A-B6C9-F80D008EE03E}"/>
              </a:ext>
            </a:extLst>
          </p:cNvPr>
          <p:cNvSpPr/>
          <p:nvPr/>
        </p:nvSpPr>
        <p:spPr>
          <a:xfrm>
            <a:off x="6157675" y="2696671"/>
            <a:ext cx="726485" cy="3435843"/>
          </a:xfrm>
          <a:prstGeom prst="rightBrace">
            <a:avLst>
              <a:gd name="adj1" fmla="val 56282"/>
              <a:gd name="adj2" fmla="val 49578"/>
            </a:avLst>
          </a:prstGeom>
          <a:ln w="28575">
            <a:solidFill>
              <a:srgbClr val="FB1D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144F2F-016F-4015-B91D-0BC8B20EE37B}"/>
              </a:ext>
            </a:extLst>
          </p:cNvPr>
          <p:cNvSpPr txBox="1"/>
          <p:nvPr/>
        </p:nvSpPr>
        <p:spPr>
          <a:xfrm>
            <a:off x="6894999" y="3028353"/>
            <a:ext cx="449947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509E3B-F2E0-4A30-B093-74FFA6DC08E9}"/>
              </a:ext>
            </a:extLst>
          </p:cNvPr>
          <p:cNvSpPr txBox="1"/>
          <p:nvPr/>
        </p:nvSpPr>
        <p:spPr>
          <a:xfrm>
            <a:off x="6619140" y="4564514"/>
            <a:ext cx="492993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2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1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12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9" grpId="0"/>
      <p:bldP spid="24" grpId="0"/>
      <p:bldP spid="25" grpId="0" animBg="1"/>
      <p:bldP spid="26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0" y="5456733"/>
            <a:ext cx="12192000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7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14938" y="311806"/>
            <a:ext cx="3695242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82078" y="27283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26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0" y="5485308"/>
            <a:ext cx="12192000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4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4" y="1178343"/>
            <a:ext cx="63717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  <p:extLst>
      <p:ext uri="{BB962C8B-B14F-4D97-AF65-F5344CB8AC3E}">
        <p14:creationId xmlns:p14="http://schemas.microsoft.com/office/powerpoint/2010/main" val="1531997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56733"/>
            <a:ext cx="12191999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7202510" y="2773680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9x3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4x4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212686" y="552449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396861" y="526714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4234001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21"/>
            <a:ext cx="12192000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3917"/>
            <a:ext cx="12192000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6" y="2050232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7707999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x 5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8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5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1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4172557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43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7202510" y="2759164"/>
            <a:ext cx="6980348" cy="2683690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5x5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4x3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5701" y="53793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2217"/>
            <a:ext cx="12192000" cy="140063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8610" y="-721003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73869" y="5682169"/>
            <a:ext cx="998955" cy="92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97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572"/>
            <a:ext cx="12192000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8" y="5384798"/>
            <a:ext cx="12223104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5" y="3220367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3" y="5495676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7202510" y="2701108"/>
            <a:ext cx="6980348" cy="2683690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2x9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3x6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91259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93480" y="475114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67854" y="-95289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3742679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"/>
            <a:ext cx="12192000" cy="554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45" y="5457370"/>
            <a:ext cx="12223104" cy="1400630"/>
          </a:xfrm>
          <a:prstGeom prst="rect">
            <a:avLst/>
          </a:prstGeom>
        </p:spPr>
      </p:pic>
      <p:pic>
        <p:nvPicPr>
          <p:cNvPr id="31" name="Picture 2" descr="Cartoon Deer Images, Stock Photos &amp; Vectors | Shutter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86" l="0" r="100000">
                        <a14:backgroundMark x1="1364" y1="714" x2="1364" y2="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702" y="3328038"/>
            <a:ext cx="721445" cy="91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Deer Images, Stock Photos &amp; Vectors | Shutte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269" y1="31982" x2="16466" y2="44595"/>
                        <a14:foregroundMark x1="11245" y1="33333" x2="13253" y2="44595"/>
                        <a14:foregroundMark x1="5221" y1="36036" x2="5221" y2="36036"/>
                        <a14:foregroundMark x1="2008" y1="33784" x2="2008" y2="33784"/>
                        <a14:foregroundMark x1="13253" y1="22523" x2="13253" y2="22523"/>
                        <a14:foregroundMark x1="12048" y1="15766" x2="12048" y2="15766"/>
                        <a14:foregroundMark x1="16466" y1="13964" x2="16466" y2="13964"/>
                        <a14:foregroundMark x1="11245" y1="10811" x2="11245" y2="10811"/>
                        <a14:foregroundMark x1="24900" y1="18919" x2="24900" y2="18919"/>
                        <a14:foregroundMark x1="26908" y1="22973" x2="26908" y2="22973"/>
                        <a14:foregroundMark x1="25301" y1="13964" x2="25301" y2="13964"/>
                        <a14:foregroundMark x1="30924" y1="11712" x2="30924" y2="11712"/>
                        <a14:foregroundMark x1="24498" y1="7658" x2="24498" y2="7658"/>
                        <a14:foregroundMark x1="24096" y1="3604" x2="24096" y2="3604"/>
                        <a14:foregroundMark x1="10040" y1="7658" x2="10040" y2="7658"/>
                        <a14:backgroundMark x1="14458" y1="36937" x2="14458" y2="36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257" y="2756360"/>
            <a:ext cx="1037485" cy="92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-7190914" y="2774317"/>
            <a:ext cx="6980348" cy="2683690"/>
            <a:chOff x="798490" y="2838075"/>
            <a:chExt cx="6980348" cy="268369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5" name="Rounded Rectangle 34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7x6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5x4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8040107" y="553085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224282" y="553086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607297" y="553086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650206" y="-705850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3128926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696826" y="2174765"/>
            <a:ext cx="54197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3: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436</Words>
  <Application>Microsoft Office PowerPoint</Application>
  <PresentationFormat>Widescreen</PresentationFormat>
  <Paragraphs>155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等线</vt:lpstr>
      <vt:lpstr>微软雅黑</vt:lpstr>
      <vt:lpstr>字魂59号-创粗黑</vt:lpstr>
      <vt:lpstr>Arial</vt:lpstr>
      <vt:lpstr>Arial-Rounded</vt:lpstr>
      <vt:lpstr>Calibri</vt:lpstr>
      <vt:lpstr>Calibri Light</vt:lpstr>
      <vt:lpstr>Times New Roman</vt:lpstr>
      <vt:lpstr>Wingdings</vt:lpstr>
      <vt:lpstr>Office Theme</vt:lpstr>
      <vt:lpstr>1_Office 主题</vt:lpstr>
      <vt:lpstr>千图网海量PPT模板www.58pic.com​​</vt:lpstr>
      <vt:lpstr>2_Office 主题</vt:lpstr>
      <vt:lpstr>第一PPT，www.1ppt.com</vt:lpstr>
      <vt:lpstr>https://www.freeppt7.com</vt:lpstr>
      <vt:lpstr>3_Office 主题</vt:lpstr>
      <vt:lpstr>3_Office 主题​​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40</cp:revision>
  <dcterms:created xsi:type="dcterms:W3CDTF">2021-07-20T01:55:21Z</dcterms:created>
  <dcterms:modified xsi:type="dcterms:W3CDTF">2021-08-05T01:58:48Z</dcterms:modified>
</cp:coreProperties>
</file>