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51" r:id="rId5"/>
    <p:sldMasterId id="2147483873" r:id="rId6"/>
    <p:sldMasterId id="2147483895" r:id="rId7"/>
    <p:sldMasterId id="2147483899" r:id="rId8"/>
    <p:sldMasterId id="2147483912" r:id="rId9"/>
  </p:sldMasterIdLst>
  <p:notesMasterIdLst>
    <p:notesMasterId r:id="rId34"/>
  </p:notesMasterIdLst>
  <p:sldIdLst>
    <p:sldId id="3401" r:id="rId10"/>
    <p:sldId id="2007577095" r:id="rId11"/>
    <p:sldId id="256" r:id="rId12"/>
    <p:sldId id="258" r:id="rId13"/>
    <p:sldId id="2007577114" r:id="rId14"/>
    <p:sldId id="262" r:id="rId15"/>
    <p:sldId id="263" r:id="rId16"/>
    <p:sldId id="266" r:id="rId17"/>
    <p:sldId id="268" r:id="rId18"/>
    <p:sldId id="2007577115" r:id="rId19"/>
    <p:sldId id="267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515" r:id="rId28"/>
    <p:sldId id="300" r:id="rId29"/>
    <p:sldId id="2007577113" r:id="rId30"/>
    <p:sldId id="264" r:id="rId31"/>
    <p:sldId id="265" r:id="rId32"/>
    <p:sldId id="51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2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8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9.gi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0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476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9760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0851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8142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6561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6112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6130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030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7631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547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9267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5504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01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4390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716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448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511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902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011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268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694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954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418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2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4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98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15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3.png"/><Relationship Id="rId5" Type="http://schemas.openxmlformats.org/officeDocument/2006/relationships/image" Target="../media/image42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86.xml"/><Relationship Id="rId7" Type="http://schemas.openxmlformats.org/officeDocument/2006/relationships/image" Target="../media/image8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90.png"/><Relationship Id="rId5" Type="http://schemas.openxmlformats.org/officeDocument/2006/relationships/image" Target="../media/image86.png"/><Relationship Id="rId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5.xml"/><Relationship Id="rId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5.xml"/><Relationship Id="rId5" Type="http://schemas.microsoft.com/office/2007/relationships/hdphoto" Target="../media/hdphoto2.wdp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5.xml"/><Relationship Id="rId5" Type="http://schemas.microsoft.com/office/2007/relationships/hdphoto" Target="../media/hdphoto1.wdp"/><Relationship Id="rId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16" y="3787877"/>
            <a:ext cx="6676103" cy="3338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454" y="3687098"/>
            <a:ext cx="1035174" cy="1401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47" y="3687098"/>
            <a:ext cx="1025545" cy="1401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6" y="2281448"/>
            <a:ext cx="3509687" cy="457655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1983464" y="0"/>
            <a:ext cx="4670086" cy="2068825"/>
          </a:xfrm>
          <a:prstGeom prst="wedgeRoundRectCallout">
            <a:avLst>
              <a:gd name="adj1" fmla="val 33909"/>
              <a:gd name="adj2" fmla="val 99846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 có một trái không có độc. Ngươi hãy chọn đi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Choose ! Now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b="33118"/>
          <a:stretch/>
        </p:blipFill>
        <p:spPr>
          <a:xfrm flipH="1">
            <a:off x="7496829" y="2256502"/>
            <a:ext cx="4655842" cy="458675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072191" y="5338915"/>
            <a:ext cx="3723152" cy="1061884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</a:t>
            </a:r>
          </a:p>
        </p:txBody>
      </p:sp>
      <p:pic>
        <p:nvPicPr>
          <p:cNvPr id="16" name="z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1529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19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x 9 = 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18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16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524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x 6 = 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35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30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236184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4 = 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3200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18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24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88399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: 3 = 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38409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x 2 = 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14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377810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36 : 6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160654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0"/>
            <a:ext cx="3724472" cy="3926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58592" cy="5191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3148685"/>
            <a:ext cx="4766949" cy="3661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3196983"/>
            <a:ext cx="2996843" cy="3612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95" y="0"/>
            <a:ext cx="8446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0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73997 -0.6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2" y="-3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" y="274395"/>
            <a:ext cx="5048865" cy="6583605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5769568" y="274395"/>
            <a:ext cx="5603281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lắm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7022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4511749" y="2913321"/>
            <a:ext cx="6804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pPr algn="ctr"/>
            <a:r>
              <a:rPr lang="en-US" sz="7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7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7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 71 ÔN TẬP PHÉP NHÂN, PHÉP CHIA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14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+mj-lt"/>
              </a:rPr>
              <a:t>ÔN TẬP CUỐI NĂM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025" y="2945219"/>
            <a:ext cx="3153689" cy="457625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A9A8C20-E434-476C-947B-D26205E37C55}"/>
              </a:ext>
            </a:extLst>
          </p:cNvPr>
          <p:cNvSpPr/>
          <p:nvPr/>
        </p:nvSpPr>
        <p:spPr>
          <a:xfrm>
            <a:off x="559058" y="618522"/>
            <a:ext cx="437322" cy="437322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7CF35D0-A5B9-43EF-8942-1DE50BB73053}"/>
              </a:ext>
            </a:extLst>
          </p:cNvPr>
          <p:cNvGrpSpPr/>
          <p:nvPr/>
        </p:nvGrpSpPr>
        <p:grpSpPr>
          <a:xfrm>
            <a:off x="1194866" y="618522"/>
            <a:ext cx="1054112" cy="523220"/>
            <a:chOff x="1931814" y="1440654"/>
            <a:chExt cx="1054112" cy="5232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7D8E373-1546-46F7-AC2D-A3FAD74FD349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D05D981-4E9F-492A-AB8D-ECFC9F6AFED0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 w="12700" cap="flat" cmpd="sng" algn="ctr">
                <a:solidFill>
                  <a:srgbClr val="FFD97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EE3BA6-0A3A-452A-B558-54DE691E699D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  <a:endPara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ACFA867-41B5-43AF-A623-35AD5252BBC3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7CFA959-2805-43FC-9C5C-6E5A43813B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572324"/>
              </p:ext>
            </p:extLst>
          </p:nvPr>
        </p:nvGraphicFramePr>
        <p:xfrm>
          <a:off x="1194866" y="1543127"/>
          <a:ext cx="9081653" cy="1683854"/>
        </p:xfrm>
        <a:graphic>
          <a:graphicData uri="http://schemas.openxmlformats.org/drawingml/2006/table">
            <a:tbl>
              <a:tblPr firstRow="1" bandRow="1"/>
              <a:tblGrid>
                <a:gridCol w="1745673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291935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224973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191490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</a:tblGrid>
              <a:tr h="56249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254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254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254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254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254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254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254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560682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54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254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254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254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254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254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254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5606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254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9C7E8F4-9327-47EA-B69E-FD1EF73064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663965"/>
              </p:ext>
            </p:extLst>
          </p:nvPr>
        </p:nvGraphicFramePr>
        <p:xfrm>
          <a:off x="1194865" y="3850739"/>
          <a:ext cx="9081653" cy="1683854"/>
        </p:xfrm>
        <a:graphic>
          <a:graphicData uri="http://schemas.openxmlformats.org/drawingml/2006/table">
            <a:tbl>
              <a:tblPr firstRow="1" bandRow="1"/>
              <a:tblGrid>
                <a:gridCol w="1745673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291935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224973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191490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</a:tblGrid>
              <a:tr h="56249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:</a:t>
                      </a: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254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254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254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254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254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254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254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560682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254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254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254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254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254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254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254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5606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254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mpd="sng">
                      <a:solidFill>
                        <a:srgbClr val="4BACC6"/>
                      </a:solidFill>
                    </a:lnL>
                    <a:lnR w="12700" cmpd="sng">
                      <a:solidFill>
                        <a:srgbClr val="4BACC6"/>
                      </a:solidFill>
                    </a:lnR>
                    <a:lnT w="12700" cmpd="sng">
                      <a:solidFill>
                        <a:srgbClr val="4BACC6"/>
                      </a:solidFill>
                    </a:lnT>
                    <a:lnB w="12700" cmpd="sng">
                      <a:solidFill>
                        <a:srgbClr val="4BACC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5C506F0-8F79-40A5-AD5C-6EEC0CF2DABF}"/>
              </a:ext>
            </a:extLst>
          </p:cNvPr>
          <p:cNvSpPr txBox="1"/>
          <p:nvPr/>
        </p:nvSpPr>
        <p:spPr>
          <a:xfrm>
            <a:off x="491113" y="1543127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F934F5-C5DF-47E7-A399-BB0AD6181511}"/>
              </a:ext>
            </a:extLst>
          </p:cNvPr>
          <p:cNvSpPr txBox="1"/>
          <p:nvPr/>
        </p:nvSpPr>
        <p:spPr>
          <a:xfrm>
            <a:off x="491113" y="369906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DDED2E-47E5-42CA-B2B7-AC3A3C075C65}"/>
              </a:ext>
            </a:extLst>
          </p:cNvPr>
          <p:cNvSpPr txBox="1"/>
          <p:nvPr/>
        </p:nvSpPr>
        <p:spPr>
          <a:xfrm>
            <a:off x="4542428" y="2684711"/>
            <a:ext cx="689804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6EA105-8298-472E-B518-5A6EB5115721}"/>
              </a:ext>
            </a:extLst>
          </p:cNvPr>
          <p:cNvSpPr txBox="1"/>
          <p:nvPr/>
        </p:nvSpPr>
        <p:spPr>
          <a:xfrm>
            <a:off x="5798288" y="2684711"/>
            <a:ext cx="689804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18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C9EDFB-7A7E-4AC3-9BCB-B78AAAD3BE3E}"/>
              </a:ext>
            </a:extLst>
          </p:cNvPr>
          <p:cNvSpPr txBox="1"/>
          <p:nvPr/>
        </p:nvSpPr>
        <p:spPr>
          <a:xfrm>
            <a:off x="7045343" y="2684711"/>
            <a:ext cx="689804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13B979-98D1-4F20-A114-9FE086CF964C}"/>
              </a:ext>
            </a:extLst>
          </p:cNvPr>
          <p:cNvSpPr txBox="1"/>
          <p:nvPr/>
        </p:nvSpPr>
        <p:spPr>
          <a:xfrm>
            <a:off x="8163743" y="2689247"/>
            <a:ext cx="689804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20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BCAA88-A996-4254-BEF3-6920EC651DC4}"/>
              </a:ext>
            </a:extLst>
          </p:cNvPr>
          <p:cNvSpPr txBox="1"/>
          <p:nvPr/>
        </p:nvSpPr>
        <p:spPr>
          <a:xfrm>
            <a:off x="9419603" y="2689247"/>
            <a:ext cx="689804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40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6A95F8-7B15-4946-BAA7-B6A9A3D4A3ED}"/>
              </a:ext>
            </a:extLst>
          </p:cNvPr>
          <p:cNvSpPr txBox="1"/>
          <p:nvPr/>
        </p:nvSpPr>
        <p:spPr>
          <a:xfrm>
            <a:off x="4682128" y="4992323"/>
            <a:ext cx="600904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C1124C-B68C-4381-862E-E39762469E64}"/>
              </a:ext>
            </a:extLst>
          </p:cNvPr>
          <p:cNvSpPr txBox="1"/>
          <p:nvPr/>
        </p:nvSpPr>
        <p:spPr>
          <a:xfrm>
            <a:off x="5937988" y="4992323"/>
            <a:ext cx="600904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19726B-8337-4D79-A8DC-196AB8D4F181}"/>
              </a:ext>
            </a:extLst>
          </p:cNvPr>
          <p:cNvSpPr txBox="1"/>
          <p:nvPr/>
        </p:nvSpPr>
        <p:spPr>
          <a:xfrm>
            <a:off x="7108843" y="4992323"/>
            <a:ext cx="600904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B6E7E5-01F8-4EA4-9014-704C06CF4655}"/>
              </a:ext>
            </a:extLst>
          </p:cNvPr>
          <p:cNvSpPr txBox="1"/>
          <p:nvPr/>
        </p:nvSpPr>
        <p:spPr>
          <a:xfrm>
            <a:off x="8303443" y="4985973"/>
            <a:ext cx="600904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018522-FA13-4DB4-B9F7-B305CE94CCA6}"/>
              </a:ext>
            </a:extLst>
          </p:cNvPr>
          <p:cNvSpPr txBox="1"/>
          <p:nvPr/>
        </p:nvSpPr>
        <p:spPr>
          <a:xfrm>
            <a:off x="9483103" y="4985973"/>
            <a:ext cx="600904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C85F9DE-F798-429E-B37B-A237EFA13BAE}"/>
              </a:ext>
            </a:extLst>
          </p:cNvPr>
          <p:cNvSpPr/>
          <p:nvPr/>
        </p:nvSpPr>
        <p:spPr>
          <a:xfrm>
            <a:off x="1417434" y="47921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7E38C1-9AC8-406F-8906-E4DE8EBB83EA}"/>
              </a:ext>
            </a:extLst>
          </p:cNvPr>
          <p:cNvSpPr txBox="1"/>
          <p:nvPr/>
        </p:nvSpPr>
        <p:spPr>
          <a:xfrm>
            <a:off x="1854757" y="479217"/>
            <a:ext cx="6505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F44D73-D87C-4C37-B436-5F1827AAB7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11" t="2153" b="1971"/>
          <a:stretch/>
        </p:blipFill>
        <p:spPr>
          <a:xfrm>
            <a:off x="2298489" y="1034579"/>
            <a:ext cx="8389257" cy="525914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2AC92A-5DED-48E7-8B1D-52FB000A7BC6}"/>
              </a:ext>
            </a:extLst>
          </p:cNvPr>
          <p:cNvCxnSpPr/>
          <p:nvPr/>
        </p:nvCxnSpPr>
        <p:spPr>
          <a:xfrm>
            <a:off x="3140318" y="2700670"/>
            <a:ext cx="304800" cy="2119086"/>
          </a:xfrm>
          <a:prstGeom prst="line">
            <a:avLst/>
          </a:prstGeom>
          <a:ln w="28575">
            <a:solidFill>
              <a:srgbClr val="FB1D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76C86A-28EF-4103-BBB0-E110F6C18D96}"/>
              </a:ext>
            </a:extLst>
          </p:cNvPr>
          <p:cNvCxnSpPr>
            <a:cxnSpLocks/>
          </p:cNvCxnSpPr>
          <p:nvPr/>
        </p:nvCxnSpPr>
        <p:spPr>
          <a:xfrm flipH="1">
            <a:off x="7596204" y="2432156"/>
            <a:ext cx="195943" cy="2387600"/>
          </a:xfrm>
          <a:prstGeom prst="line">
            <a:avLst/>
          </a:prstGeom>
          <a:ln w="28575">
            <a:solidFill>
              <a:srgbClr val="FB1D1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60A8AEB2-81FF-4DB8-818F-1F1A1C7E3122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72204" y="3386469"/>
            <a:ext cx="2931886" cy="765629"/>
          </a:xfrm>
          <a:prstGeom prst="curvedConnector3">
            <a:avLst>
              <a:gd name="adj1" fmla="val 70297"/>
            </a:avLst>
          </a:prstGeom>
          <a:ln w="28575">
            <a:solidFill>
              <a:srgbClr val="FB1D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64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010092" y="276448"/>
            <a:ext cx="10579395" cy="5571459"/>
          </a:xfrm>
          <a:prstGeom prst="roundRect">
            <a:avLst/>
          </a:prstGeom>
          <a:noFill/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1" y="1818166"/>
            <a:ext cx="2971808" cy="521128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8736B66-8E76-4810-A6CA-90F884BEC059}"/>
              </a:ext>
            </a:extLst>
          </p:cNvPr>
          <p:cNvSpPr/>
          <p:nvPr/>
        </p:nvSpPr>
        <p:spPr>
          <a:xfrm>
            <a:off x="1951924" y="79746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1CEC7CA-5D71-4571-BF5B-62B4CBE92292}"/>
              </a:ext>
            </a:extLst>
          </p:cNvPr>
          <p:cNvGrpSpPr/>
          <p:nvPr/>
        </p:nvGrpSpPr>
        <p:grpSpPr>
          <a:xfrm>
            <a:off x="2587732" y="797469"/>
            <a:ext cx="1054112" cy="523220"/>
            <a:chOff x="1931814" y="1440654"/>
            <a:chExt cx="1054112" cy="52322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C76A30B-6B13-447B-865C-4633BE736252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5A5F154D-D826-4434-B6F2-64FA9DA29C3E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21422EF-4344-4630-AAE9-2BE9FE2FB9A2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474539-E1DD-46A7-9FB3-F92068C9AC9E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498E139-463A-4C01-A33C-5B4A8789F65A}"/>
              </a:ext>
            </a:extLst>
          </p:cNvPr>
          <p:cNvGrpSpPr/>
          <p:nvPr/>
        </p:nvGrpSpPr>
        <p:grpSpPr>
          <a:xfrm>
            <a:off x="3270159" y="1712027"/>
            <a:ext cx="7307350" cy="1499950"/>
            <a:chOff x="1241757" y="1827794"/>
            <a:chExt cx="7307350" cy="149995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4A5B0F3-FD43-4BDB-A3A7-7B779B4B3694}"/>
                </a:ext>
              </a:extLst>
            </p:cNvPr>
            <p:cNvSpPr/>
            <p:nvPr/>
          </p:nvSpPr>
          <p:spPr>
            <a:xfrm>
              <a:off x="4046730" y="1827794"/>
              <a:ext cx="1221436" cy="12214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EB9F5AF-87A1-4C5B-89DA-177730BD8646}"/>
                </a:ext>
              </a:extLst>
            </p:cNvPr>
            <p:cNvCxnSpPr>
              <a:cxnSpLocks/>
              <a:endCxn id="24" idx="2"/>
            </p:cNvCxnSpPr>
            <p:nvPr/>
          </p:nvCxnSpPr>
          <p:spPr>
            <a:xfrm flipV="1">
              <a:off x="2274879" y="2438512"/>
              <a:ext cx="1771851" cy="36975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81BCEAC-FD70-440F-8F0D-B43980BF2143}"/>
                </a:ext>
              </a:extLst>
            </p:cNvPr>
            <p:cNvSpPr txBox="1"/>
            <p:nvPr/>
          </p:nvSpPr>
          <p:spPr>
            <a:xfrm rot="20731087">
              <a:off x="2668107" y="2098689"/>
              <a:ext cx="7312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 6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B8B93AB-6261-43F7-8070-9763E70D2C3E}"/>
                </a:ext>
              </a:extLst>
            </p:cNvPr>
            <p:cNvSpPr/>
            <p:nvPr/>
          </p:nvSpPr>
          <p:spPr>
            <a:xfrm>
              <a:off x="1241757" y="2324100"/>
              <a:ext cx="1003644" cy="1003644"/>
            </a:xfrm>
            <a:prstGeom prst="roundRect">
              <a:avLst/>
            </a:prstGeom>
            <a:solidFill>
              <a:srgbClr val="C582B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5</a:t>
              </a:r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7CD5207A-40D2-4E80-90BA-031EB16E4C20}"/>
                </a:ext>
              </a:extLst>
            </p:cNvPr>
            <p:cNvSpPr/>
            <p:nvPr/>
          </p:nvSpPr>
          <p:spPr>
            <a:xfrm>
              <a:off x="7130091" y="1827794"/>
              <a:ext cx="1419016" cy="1194064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C8F11BA-82DD-46BB-810B-8DC32EC3ECB2}"/>
                </a:ext>
              </a:extLst>
            </p:cNvPr>
            <p:cNvCxnSpPr>
              <a:cxnSpLocks/>
            </p:cNvCxnSpPr>
            <p:nvPr/>
          </p:nvCxnSpPr>
          <p:spPr>
            <a:xfrm>
              <a:off x="5262227" y="2349653"/>
              <a:ext cx="2050177" cy="29443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2F20E6F-09C8-49FF-9AEC-55C123135819}"/>
                </a:ext>
              </a:extLst>
            </p:cNvPr>
            <p:cNvSpPr txBox="1"/>
            <p:nvPr/>
          </p:nvSpPr>
          <p:spPr>
            <a:xfrm rot="619208">
              <a:off x="5662454" y="1950903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 9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0071423-9FCA-4A43-A524-BB3CDF099FDD}"/>
              </a:ext>
            </a:extLst>
          </p:cNvPr>
          <p:cNvGrpSpPr/>
          <p:nvPr/>
        </p:nvGrpSpPr>
        <p:grpSpPr>
          <a:xfrm>
            <a:off x="3339425" y="4310340"/>
            <a:ext cx="7089874" cy="1461810"/>
            <a:chOff x="1066502" y="3458165"/>
            <a:chExt cx="7089874" cy="146181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EE3662E-E581-43CA-81E1-BD4EF4F230CD}"/>
                </a:ext>
              </a:extLst>
            </p:cNvPr>
            <p:cNvGrpSpPr/>
            <p:nvPr/>
          </p:nvGrpSpPr>
          <p:grpSpPr>
            <a:xfrm>
              <a:off x="1066502" y="3458165"/>
              <a:ext cx="5898138" cy="1461810"/>
              <a:chOff x="1724807" y="2297666"/>
              <a:chExt cx="4559401" cy="1130014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CA4F250-8F4A-413C-8B64-41290259698B}"/>
                  </a:ext>
                </a:extLst>
              </p:cNvPr>
              <p:cNvSpPr/>
              <p:nvPr/>
            </p:nvSpPr>
            <p:spPr>
              <a:xfrm>
                <a:off x="1724807" y="2483481"/>
                <a:ext cx="944199" cy="944199"/>
              </a:xfrm>
              <a:prstGeom prst="ellipse">
                <a:avLst/>
              </a:prstGeom>
              <a:solidFill>
                <a:srgbClr val="97BD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14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CBAAD8B5-E39A-4036-A8A0-D6A40400D22E}"/>
                  </a:ext>
                </a:extLst>
              </p:cNvPr>
              <p:cNvCxnSpPr>
                <a:cxnSpLocks/>
                <a:stCxn id="45" idx="6"/>
              </p:cNvCxnSpPr>
              <p:nvPr/>
            </p:nvCxnSpPr>
            <p:spPr>
              <a:xfrm flipV="1">
                <a:off x="2669006" y="2682183"/>
                <a:ext cx="1408958" cy="273397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A5536850-B97E-48C1-8535-9F4ECA9335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26175" y="2662025"/>
                <a:ext cx="1358033" cy="334007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DBF4325-29B6-4788-AE5E-67A2CF1E7B2C}"/>
                  </a:ext>
                </a:extLst>
              </p:cNvPr>
              <p:cNvSpPr txBox="1"/>
              <p:nvPr/>
            </p:nvSpPr>
            <p:spPr>
              <a:xfrm rot="1003038">
                <a:off x="5322411" y="2297666"/>
                <a:ext cx="768527" cy="4520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+ 15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46557C8-9E7F-45AB-82CC-7653F0B64705}"/>
                  </a:ext>
                </a:extLst>
              </p:cNvPr>
              <p:cNvSpPr txBox="1"/>
              <p:nvPr/>
            </p:nvSpPr>
            <p:spPr>
              <a:xfrm rot="21056098">
                <a:off x="2949824" y="2408061"/>
                <a:ext cx="829724" cy="4520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: 2</a:t>
                </a:r>
              </a:p>
            </p:txBody>
          </p:sp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91E76DF4-D5CF-4ECF-89BF-1B44C2F693CA}"/>
                  </a:ext>
                </a:extLst>
              </p:cNvPr>
              <p:cNvSpPr/>
              <p:nvPr/>
            </p:nvSpPr>
            <p:spPr>
              <a:xfrm>
                <a:off x="4107720" y="2310882"/>
                <a:ext cx="775841" cy="77584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D95B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BDF5C8C5-FBC4-4293-A7B5-BD315B44F572}"/>
                </a:ext>
              </a:extLst>
            </p:cNvPr>
            <p:cNvSpPr/>
            <p:nvPr/>
          </p:nvSpPr>
          <p:spPr>
            <a:xfrm>
              <a:off x="6737360" y="3573352"/>
              <a:ext cx="1419016" cy="1194064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B9A8786-4802-4732-8F6C-8705CD4E70EA}"/>
              </a:ext>
            </a:extLst>
          </p:cNvPr>
          <p:cNvSpPr txBox="1"/>
          <p:nvPr/>
        </p:nvSpPr>
        <p:spPr>
          <a:xfrm>
            <a:off x="2202962" y="2102522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E80DFC8-55EC-4CC3-AE0A-C59227976B72}"/>
              </a:ext>
            </a:extLst>
          </p:cNvPr>
          <p:cNvSpPr txBox="1"/>
          <p:nvPr/>
        </p:nvSpPr>
        <p:spPr>
          <a:xfrm>
            <a:off x="2202962" y="4258463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B26D1C7-CBD6-4A26-B5F9-B1F5B9C8E308}"/>
              </a:ext>
            </a:extLst>
          </p:cNvPr>
          <p:cNvSpPr/>
          <p:nvPr/>
        </p:nvSpPr>
        <p:spPr>
          <a:xfrm>
            <a:off x="6221047" y="2115750"/>
            <a:ext cx="944873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30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2A8EABB-C3F7-46EA-947B-45FCCE2C62DF}"/>
              </a:ext>
            </a:extLst>
          </p:cNvPr>
          <p:cNvSpPr/>
          <p:nvPr/>
        </p:nvSpPr>
        <p:spPr>
          <a:xfrm>
            <a:off x="9465515" y="2445542"/>
            <a:ext cx="756504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21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D6AE8F3-1338-4668-8D42-C97587344848}"/>
              </a:ext>
            </a:extLst>
          </p:cNvPr>
          <p:cNvSpPr/>
          <p:nvPr/>
        </p:nvSpPr>
        <p:spPr>
          <a:xfrm>
            <a:off x="6572257" y="4631368"/>
            <a:ext cx="703154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53C533B2-26C4-4CA5-8B56-5B4143C807CF}"/>
              </a:ext>
            </a:extLst>
          </p:cNvPr>
          <p:cNvSpPr/>
          <p:nvPr/>
        </p:nvSpPr>
        <p:spPr>
          <a:xfrm>
            <a:off x="9340806" y="5161431"/>
            <a:ext cx="750395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51" grpId="0"/>
      <p:bldP spid="52" grpId="0"/>
      <p:bldP spid="53" grpId="0" animBg="1"/>
      <p:bldP spid="54" grpId="0" animBg="1"/>
      <p:bldP spid="55" grpId="0" animBg="1"/>
      <p:bldP spid="5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8AC51BE-35E0-47A6-BB70-F577332AF14E}"/>
              </a:ext>
            </a:extLst>
          </p:cNvPr>
          <p:cNvSpPr/>
          <p:nvPr/>
        </p:nvSpPr>
        <p:spPr>
          <a:xfrm>
            <a:off x="624552" y="77793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81494A-1985-4D25-AD02-02B719CACB65}"/>
              </a:ext>
            </a:extLst>
          </p:cNvPr>
          <p:cNvSpPr txBox="1"/>
          <p:nvPr/>
        </p:nvSpPr>
        <p:spPr>
          <a:xfrm>
            <a:off x="1061874" y="487656"/>
            <a:ext cx="10392229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múa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múa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E4B586-83EE-4580-812F-9CC6845D704F}"/>
              </a:ext>
            </a:extLst>
          </p:cNvPr>
          <p:cNvSpPr txBox="1"/>
          <p:nvPr/>
        </p:nvSpPr>
        <p:spPr>
          <a:xfrm>
            <a:off x="492185" y="3907537"/>
            <a:ext cx="8332838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  4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đợt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thi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múa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rồng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như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vậy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2 x 4 = 8 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      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 8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697D3B-3A3C-4DA1-BDA0-8CAA3409E1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001"/>
          <a:stretch/>
        </p:blipFill>
        <p:spPr>
          <a:xfrm>
            <a:off x="5673785" y="1704067"/>
            <a:ext cx="5919552" cy="316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angin_with_the_Worm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9755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3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spd="slow" advClick="0" advTm="1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1" y="2913344"/>
            <a:ext cx="472440" cy="52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4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-0.01381 0.022 -0.03632 0.0176 -0.05221 0.05301 C -0.06159 0.09352 -0.06745 0.11899 -0.06967 0.15787 " pathEditMode="relative" rAng="0" ptsTypes="A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4129" y="1272423"/>
            <a:ext cx="3467060" cy="4185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55480" r="48767" b="9397"/>
          <a:stretch/>
        </p:blipFill>
        <p:spPr>
          <a:xfrm>
            <a:off x="4192171" y="3756074"/>
            <a:ext cx="2138291" cy="195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4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4460" y="906663"/>
            <a:ext cx="6773065" cy="8177238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377440" y="956603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Bạch Tuyết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Ngươi sẽ chết chắc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Snow White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 will die</a:t>
            </a:r>
          </a:p>
        </p:txBody>
      </p:sp>
    </p:spTree>
    <p:extLst>
      <p:ext uri="{BB962C8B-B14F-4D97-AF65-F5344CB8AC3E}">
        <p14:creationId xmlns:p14="http://schemas.microsoft.com/office/powerpoint/2010/main" val="82304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" y="274395"/>
            <a:ext cx="5048865" cy="658360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 flipH="1">
            <a:off x="5521919" y="274395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Gọi Bạch Tuyết vào đây cho 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Call her on here</a:t>
            </a:r>
          </a:p>
        </p:txBody>
      </p:sp>
    </p:spTree>
    <p:extLst>
      <p:ext uri="{BB962C8B-B14F-4D97-AF65-F5344CB8AC3E}">
        <p14:creationId xmlns:p14="http://schemas.microsoft.com/office/powerpoint/2010/main" val="57109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31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336</Words>
  <Application>Microsoft Office PowerPoint</Application>
  <PresentationFormat>Widescreen</PresentationFormat>
  <Paragraphs>123</Paragraphs>
  <Slides>24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等线</vt:lpstr>
      <vt:lpstr>微软雅黑</vt:lpstr>
      <vt:lpstr>仓耳羽辰体-谷力 W05</vt:lpstr>
      <vt:lpstr>Arial</vt:lpstr>
      <vt:lpstr>Arial-Rounded</vt:lpstr>
      <vt:lpstr>Calibri</vt:lpstr>
      <vt:lpstr>Calibri Light</vt:lpstr>
      <vt:lpstr>Office Theme</vt:lpstr>
      <vt:lpstr>1_Office 主题</vt:lpstr>
      <vt:lpstr>2_Office 主题</vt:lpstr>
      <vt:lpstr>https://www.freeppt7.com</vt:lpstr>
      <vt:lpstr>2_Office 主题​​</vt:lpstr>
      <vt:lpstr>3_Office 主题</vt:lpstr>
      <vt:lpstr>3_Office 主题​​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41</cp:revision>
  <dcterms:created xsi:type="dcterms:W3CDTF">2021-07-20T01:55:21Z</dcterms:created>
  <dcterms:modified xsi:type="dcterms:W3CDTF">2021-08-05T01:42:09Z</dcterms:modified>
</cp:coreProperties>
</file>