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27" r:id="rId5"/>
    <p:sldMasterId id="2147483739" r:id="rId6"/>
    <p:sldMasterId id="2147483752" r:id="rId7"/>
    <p:sldMasterId id="2147483764" r:id="rId8"/>
    <p:sldMasterId id="2147483776" r:id="rId9"/>
  </p:sldMasterIdLst>
  <p:notesMasterIdLst>
    <p:notesMasterId r:id="rId23"/>
  </p:notesMasterIdLst>
  <p:handoutMasterIdLst>
    <p:handoutMasterId r:id="rId24"/>
  </p:handoutMasterIdLst>
  <p:sldIdLst>
    <p:sldId id="318" r:id="rId10"/>
    <p:sldId id="259" r:id="rId11"/>
    <p:sldId id="2007577114" r:id="rId12"/>
    <p:sldId id="323" r:id="rId13"/>
    <p:sldId id="2007577158" r:id="rId14"/>
    <p:sldId id="2007577120" r:id="rId15"/>
    <p:sldId id="290" r:id="rId16"/>
    <p:sldId id="364" r:id="rId17"/>
    <p:sldId id="367" r:id="rId18"/>
    <p:sldId id="370" r:id="rId19"/>
    <p:sldId id="376" r:id="rId20"/>
    <p:sldId id="200757711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33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550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3084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284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0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39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060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31327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57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8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890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8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395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417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8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769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44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29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012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6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661116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549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7807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8358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79743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2204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05162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348832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07048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569987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3336627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3940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57405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24658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15808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98709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3"/>
            </a:lvl1pPr>
            <a:lvl2pPr>
              <a:defRPr sz="3731"/>
            </a:lvl2pPr>
            <a:lvl3pPr>
              <a:defRPr sz="3198"/>
            </a:lvl3pPr>
            <a:lvl4pPr>
              <a:defRPr sz="2663"/>
            </a:lvl4pPr>
            <a:lvl5pPr>
              <a:defRPr sz="2663"/>
            </a:lvl5pPr>
            <a:lvl6pPr>
              <a:defRPr sz="2663"/>
            </a:lvl6pPr>
            <a:lvl7pPr>
              <a:defRPr sz="2663"/>
            </a:lvl7pPr>
            <a:lvl8pPr>
              <a:defRPr sz="2663"/>
            </a:lvl8pPr>
            <a:lvl9pPr>
              <a:defRPr sz="266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32652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3"/>
            </a:lvl1pPr>
            <a:lvl2pPr marL="609107" indent="0">
              <a:buNone/>
              <a:defRPr sz="3731"/>
            </a:lvl2pPr>
            <a:lvl3pPr marL="1218216" indent="0">
              <a:buNone/>
              <a:defRPr sz="3198"/>
            </a:lvl3pPr>
            <a:lvl4pPr marL="1827322" indent="0">
              <a:buNone/>
              <a:defRPr sz="2663"/>
            </a:lvl4pPr>
            <a:lvl5pPr marL="2436429" indent="0">
              <a:buNone/>
              <a:defRPr sz="2663"/>
            </a:lvl5pPr>
            <a:lvl6pPr marL="3045537" indent="0">
              <a:buNone/>
              <a:defRPr sz="2663"/>
            </a:lvl6pPr>
            <a:lvl7pPr marL="3654645" indent="0">
              <a:buNone/>
              <a:defRPr sz="2663"/>
            </a:lvl7pPr>
            <a:lvl8pPr marL="4263752" indent="0">
              <a:buNone/>
              <a:defRPr sz="2663"/>
            </a:lvl8pPr>
            <a:lvl9pPr marL="4872860" indent="0">
              <a:buNone/>
              <a:defRPr sz="266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20112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05080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19375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78" y="-90517"/>
            <a:ext cx="1064167" cy="9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66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  <a:pPr/>
              <a:t>2023/5/10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799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114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980001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80302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5568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6475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6405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3448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9508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889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3999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835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49370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2323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602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1806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20621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7771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36190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550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997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046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97022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21733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2683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068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457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9703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8170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26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9042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49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68.jp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0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36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55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>
    <p:pull/>
  </p:transition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7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31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93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9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890BC04-DAB3-4878-A27D-ECD3E69D0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0201" y="1258639"/>
            <a:ext cx="683420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2273" y="1496066"/>
            <a:ext cx="6391473" cy="4308579"/>
            <a:chOff x="7619064" y="1451179"/>
            <a:chExt cx="6393137" cy="430970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 cây bị vàng, nhiều lá vàng rụng trên đường.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 tiết hơi lạnh (người mặc áo khoác mỏng, áo dài tay).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r="3858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thu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1AFA6A-4A54-459F-A8D7-538F7EEB2677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1" name="组合 561">
            <a:extLst>
              <a:ext uri="{FF2B5EF4-FFF2-40B4-BE49-F238E27FC236}">
                <a16:creationId xmlns:a16="http://schemas.microsoft.com/office/drawing/2014/main" id="{15FB2958-078A-46AF-B5AE-DD2F2F8A8BE8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2" name="五边形 1">
              <a:extLst>
                <a:ext uri="{FF2B5EF4-FFF2-40B4-BE49-F238E27FC236}">
                  <a16:creationId xmlns:a16="http://schemas.microsoft.com/office/drawing/2014/main" id="{28F58573-5F39-40B6-9EAE-AB676B3552DB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572">
              <a:extLst>
                <a:ext uri="{FF2B5EF4-FFF2-40B4-BE49-F238E27FC236}">
                  <a16:creationId xmlns:a16="http://schemas.microsoft.com/office/drawing/2014/main" id="{15CECC87-B96E-4F70-94E4-DB1B2E5B287A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7426F4-88DC-4D25-BF32-73B6B529479E}"/>
              </a:ext>
            </a:extLst>
          </p:cNvPr>
          <p:cNvGrpSpPr/>
          <p:nvPr/>
        </p:nvGrpSpPr>
        <p:grpSpPr>
          <a:xfrm>
            <a:off x="5002273" y="1496066"/>
            <a:ext cx="6391473" cy="3693772"/>
            <a:chOff x="7619064" y="1451179"/>
            <a:chExt cx="6393137" cy="3694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DAF280-41FF-4009-BD8E-A39677F3382A}"/>
                </a:ext>
              </a:extLst>
            </p:cNvPr>
            <p:cNvSpPr/>
            <p:nvPr/>
          </p:nvSpPr>
          <p:spPr>
            <a:xfrm>
              <a:off x="7969795" y="2276871"/>
              <a:ext cx="6042406" cy="28690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trụi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rét (các bạn mặc áo khoác dày, đội mũ len)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0E26AE3-A389-4FC1-9D93-99862D17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0F9BDAA-713B-4E3E-955A-BED6554B0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1DEE0-AEE2-4A3D-A862-3B436F49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30" name="文本框 18">
            <a:extLst>
              <a:ext uri="{FF2B5EF4-FFF2-40B4-BE49-F238E27FC236}">
                <a16:creationId xmlns:a16="http://schemas.microsoft.com/office/drawing/2014/main" id="{25922E26-941F-4F5B-9386-A669DDC58459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đông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7DDA3-6863-4EE8-8294-0A819F3E3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3"/>
          <a:stretch/>
        </p:blipFill>
        <p:spPr>
          <a:xfrm>
            <a:off x="7725061" y="1046601"/>
            <a:ext cx="3476569" cy="507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8337F-EEB4-40AE-9D6A-B59C29BF6158}"/>
              </a:ext>
            </a:extLst>
          </p:cNvPr>
          <p:cNvSpPr/>
          <p:nvPr/>
        </p:nvSpPr>
        <p:spPr>
          <a:xfrm>
            <a:off x="2230169" y="1641513"/>
            <a:ext cx="4693186" cy="826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CFE2A-A197-46F7-A08B-629359140CC5}"/>
              </a:ext>
            </a:extLst>
          </p:cNvPr>
          <p:cNvSpPr txBox="1"/>
          <p:nvPr/>
        </p:nvSpPr>
        <p:spPr>
          <a:xfrm>
            <a:off x="1751682" y="2622014"/>
            <a:ext cx="5365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tai </a:t>
            </a:r>
          </a:p>
        </p:txBody>
      </p:sp>
    </p:spTree>
    <p:extLst>
      <p:ext uri="{BB962C8B-B14F-4D97-AF65-F5344CB8AC3E}">
        <p14:creationId xmlns:p14="http://schemas.microsoft.com/office/powerpoint/2010/main" val="42428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25002" cy="6858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32" y="1142647"/>
            <a:ext cx="3724187" cy="5715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CC51C-92F9-40B3-9511-67DD6FC5AFD0}"/>
              </a:ext>
            </a:extLst>
          </p:cNvPr>
          <p:cNvSpPr txBox="1"/>
          <p:nvPr/>
        </p:nvSpPr>
        <p:spPr>
          <a:xfrm>
            <a:off x="0" y="2571704"/>
            <a:ext cx="8813492" cy="15204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31: ÔN TẬP CHỦ ĐỀ TRÁI ĐẤT VÀ BẦU TRỜI</a:t>
            </a:r>
          </a:p>
        </p:txBody>
      </p:sp>
    </p:spTree>
    <p:extLst>
      <p:ext uri="{BB962C8B-B14F-4D97-AF65-F5344CB8AC3E}">
        <p14:creationId xmlns:p14="http://schemas.microsoft.com/office/powerpoint/2010/main" val="2782946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272755"/>
            <a:ext cx="837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8149" y="337454"/>
            <a:ext cx="11215703" cy="6196695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E5AD-C01E-4979-A3B4-7BB5DA7BC9B3}"/>
              </a:ext>
            </a:extLst>
          </p:cNvPr>
          <p:cNvSpPr txBox="1"/>
          <p:nvPr/>
        </p:nvSpPr>
        <p:spPr>
          <a:xfrm>
            <a:off x="970072" y="613232"/>
            <a:ext cx="99930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địa phương em sắp có mưa lớn và kéo dài, thiên tai nào có thể xảy ra?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ứng phó, hạn chế những thiệt hại do thiên tai đó gây ra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4D290-E7AD-4DDA-BDE3-F7166C5F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4" y="3058399"/>
            <a:ext cx="3228975" cy="2556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4C3B6-18C2-4B93-9F3E-DE3B3BF2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2861756"/>
            <a:ext cx="5955398" cy="33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1B997-83CC-45AD-A1B5-43B2020033FC}"/>
              </a:ext>
            </a:extLst>
          </p:cNvPr>
          <p:cNvSpPr/>
          <p:nvPr/>
        </p:nvSpPr>
        <p:spPr>
          <a:xfrm>
            <a:off x="4752754" y="744279"/>
            <a:ext cx="6464596" cy="10738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phòn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47DF23-3674-4A7D-9402-06BF8200DF3A}"/>
              </a:ext>
            </a:extLst>
          </p:cNvPr>
          <p:cNvSpPr/>
          <p:nvPr/>
        </p:nvSpPr>
        <p:spPr>
          <a:xfrm>
            <a:off x="4752754" y="2115879"/>
            <a:ext cx="6326372" cy="4210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2">
            <a:extLst>
              <a:ext uri="{FF2B5EF4-FFF2-40B4-BE49-F238E27FC236}">
                <a16:creationId xmlns:a16="http://schemas.microsoft.com/office/drawing/2014/main" id="{E3C104E1-CF87-4717-B2D5-DFF5209651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96" y="2384928"/>
            <a:ext cx="3578860" cy="394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9981" y="1411124"/>
            <a:ext cx="7574796" cy="4533396"/>
            <a:chOff x="4144021" y="1484380"/>
            <a:chExt cx="7574796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6" cy="4840220"/>
              <a:chOff x="4436413" y="1551563"/>
              <a:chExt cx="7327379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124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đặc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điểm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năm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076112-B054-4943-AEF2-2B060371867C}"/>
                </a:ext>
              </a:extLst>
            </p:cNvPr>
            <p:cNvSpPr txBox="1"/>
            <p:nvPr/>
          </p:nvSpPr>
          <p:spPr>
            <a:xfrm>
              <a:off x="4569503" y="3493033"/>
              <a:ext cx="6767991" cy="167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Chúng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lựa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chọn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phục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thế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FBFD8-9463-4859-A8F7-D8CD3F98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223" y="232010"/>
            <a:ext cx="61087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693030" cy="4290260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cây có các búp lá mới mọc (còn gọi là chồi non), cô gái cầm cành hoa đào</a:t>
              </a:r>
              <a:endPara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không có nắng, trời hoi lạnh (thể hiện qua người mặc áo khoác mỏng)</a:t>
              </a:r>
              <a:endPara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9133"/>
          <a:stretch/>
        </p:blipFill>
        <p:spPr>
          <a:xfrm>
            <a:off x="440279" y="1842208"/>
            <a:ext cx="4618412" cy="4105256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530636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xuân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335054" cy="3940408"/>
            <a:chOff x="7675497" y="1612359"/>
            <a:chExt cx="6336704" cy="3941434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2"/>
              <a:ext cx="6042406" cy="32769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cối xanh tốt, có hoa phượn</a:t>
              </a:r>
              <a:r>
                <a:rPr kumimoji="0" lang="en-US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g.</a:t>
              </a:r>
            </a:p>
            <a:p>
              <a:pPr marL="0" marR="0" lvl="0" indent="0" algn="just" defTabSz="9141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Thời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tiết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vi-VN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Trời nắng, nóng (thể hiện qua người mặc áo cộc tay</a:t>
              </a:r>
              <a:r>
                <a:rPr kumimoji="0" lang="en-US" sz="31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6569"/>
          <a:stretch/>
        </p:blipFill>
        <p:spPr>
          <a:xfrm>
            <a:off x="393695" y="1982881"/>
            <a:ext cx="4783792" cy="4009461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4079" y="434979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Mùa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hè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389</Words>
  <Application>Microsoft Office PowerPoint</Application>
  <PresentationFormat>Widescreen</PresentationFormat>
  <Paragraphs>41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Microsoft YaHei</vt:lpstr>
      <vt:lpstr>Microsoft YaHei</vt:lpstr>
      <vt:lpstr>SimSun</vt:lpstr>
      <vt:lpstr>SimSun</vt:lpstr>
      <vt:lpstr>Arial</vt:lpstr>
      <vt:lpstr>Arial-Rounded</vt:lpstr>
      <vt:lpstr>Arima Madurai</vt:lpstr>
      <vt:lpstr>Calibri</vt:lpstr>
      <vt:lpstr>Courier New</vt:lpstr>
      <vt:lpstr>等线</vt:lpstr>
      <vt:lpstr>Times New Roman</vt:lpstr>
      <vt:lpstr>Utm AVO</vt:lpstr>
      <vt:lpstr>Utm AVO</vt:lpstr>
      <vt:lpstr>VNI-Avo</vt:lpstr>
      <vt:lpstr>仓耳今楷05-6763 W05</vt:lpstr>
      <vt:lpstr>字魂59号-创粗黑</vt:lpstr>
      <vt:lpstr>5_Office Theme</vt:lpstr>
      <vt:lpstr>自定义设计方案</vt:lpstr>
      <vt:lpstr>1_Office Theme</vt:lpstr>
      <vt:lpstr>Office Theme</vt:lpstr>
      <vt:lpstr>2_Office 主题​​</vt:lpstr>
      <vt:lpstr>6_Office 主题​​</vt:lpstr>
      <vt:lpstr>1_Office 主题​​</vt:lpstr>
      <vt:lpstr>1_Office 主题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40</cp:revision>
  <dcterms:created xsi:type="dcterms:W3CDTF">2021-07-24T01:07:49Z</dcterms:created>
  <dcterms:modified xsi:type="dcterms:W3CDTF">2023-05-10T16:36:06Z</dcterms:modified>
</cp:coreProperties>
</file>