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6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7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8.xml" ContentType="application/vnd.openxmlformats-officedocument.theme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  <p:sldMasterId id="2147483689" r:id="rId2"/>
    <p:sldMasterId id="2147483692" r:id="rId3"/>
    <p:sldMasterId id="2147483705" r:id="rId4"/>
    <p:sldMasterId id="2147483727" r:id="rId5"/>
    <p:sldMasterId id="2147483739" r:id="rId6"/>
    <p:sldMasterId id="2147483752" r:id="rId7"/>
    <p:sldMasterId id="2147483764" r:id="rId8"/>
    <p:sldMasterId id="2147483776" r:id="rId9"/>
  </p:sldMasterIdLst>
  <p:notesMasterIdLst>
    <p:notesMasterId r:id="rId23"/>
  </p:notesMasterIdLst>
  <p:handoutMasterIdLst>
    <p:handoutMasterId r:id="rId24"/>
  </p:handoutMasterIdLst>
  <p:sldIdLst>
    <p:sldId id="318" r:id="rId10"/>
    <p:sldId id="259" r:id="rId11"/>
    <p:sldId id="2007577114" r:id="rId12"/>
    <p:sldId id="323" r:id="rId13"/>
    <p:sldId id="2007577158" r:id="rId14"/>
    <p:sldId id="2007577120" r:id="rId15"/>
    <p:sldId id="290" r:id="rId16"/>
    <p:sldId id="364" r:id="rId17"/>
    <p:sldId id="367" r:id="rId18"/>
    <p:sldId id="370" r:id="rId19"/>
    <p:sldId id="376" r:id="rId20"/>
    <p:sldId id="2007577119" r:id="rId21"/>
    <p:sldId id="2007577115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ABFF"/>
    <a:srgbClr val="DB93FF"/>
    <a:srgbClr val="CC66FF"/>
    <a:srgbClr val="00CC66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87" d="100"/>
          <a:sy n="87" d="100"/>
        </p:scale>
        <p:origin x="528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8" d="100"/>
          <a:sy n="68" d="100"/>
        </p:scale>
        <p:origin x="3288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2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handoutMaster" Target="handoutMasters/handout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FCFA878-B618-4B38-93B9-AA47A0F2742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DA0C6BE-FECD-46F1-ADB3-715C6199A71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FCA410-CD9D-4AF8-9A2E-8427E7CB6714}" type="datetimeFigureOut">
              <a:rPr lang="en-US" smtClean="0"/>
              <a:t>5/10/2023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2547BF-7567-448E-954F-E00478A3221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DFFE7E-E5E4-485C-BD06-388DA587095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69882D-54B9-471E-A101-F23B82F0EB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3664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0066AF-5B26-4EDD-8FAD-595EFBF60D7E}" type="datetimeFigureOut">
              <a:rPr lang="en-US" smtClean="0"/>
              <a:t>5/10/2023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65F507-1483-497D-B293-80E7E228D0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2893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49F42C-2DAE-424C-A4B8-3140182C3E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41378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7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56156D-592E-4B4D-8772-D689FB057AF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6857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90060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33341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D33800-9EF5-458B-9C8B-85636545FB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31136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D33800-9EF5-458B-9C8B-85636545FB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69445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D33800-9EF5-458B-9C8B-85636545FB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51166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D33800-9EF5-458B-9C8B-85636545FB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58845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Relationship Id="rId14" Type="http://schemas.openxmlformats.org/officeDocument/2006/relationships/image" Target="../media/image25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7.gif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8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30.svg"/><Relationship Id="rId4" Type="http://schemas.openxmlformats.org/officeDocument/2006/relationships/image" Target="../media/image29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tags" Target="../tags/tag3.xml"/><Relationship Id="rId7" Type="http://schemas.openxmlformats.org/officeDocument/2006/relationships/image" Target="../media/image33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slideMaster" Target="../slideMasters/slideMaster4.xml"/><Relationship Id="rId9" Type="http://schemas.openxmlformats.org/officeDocument/2006/relationships/image" Target="../media/image35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4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53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55.png"/><Relationship Id="rId5" Type="http://schemas.openxmlformats.org/officeDocument/2006/relationships/image" Target="../media/image42.png"/><Relationship Id="rId4" Type="http://schemas.openxmlformats.org/officeDocument/2006/relationships/image" Target="../media/image54.pn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57.png"/><Relationship Id="rId4" Type="http://schemas.openxmlformats.org/officeDocument/2006/relationships/image" Target="../media/image56.jpg"/></Relationships>
</file>

<file path=ppt/slideLayouts/_rels/slideLayout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67.png"/><Relationship Id="rId3" Type="http://schemas.openxmlformats.org/officeDocument/2006/relationships/image" Target="../media/image44.png"/><Relationship Id="rId7" Type="http://schemas.openxmlformats.org/officeDocument/2006/relationships/image" Target="../media/image62.png"/><Relationship Id="rId12" Type="http://schemas.openxmlformats.org/officeDocument/2006/relationships/image" Target="../media/image66.png"/><Relationship Id="rId2" Type="http://schemas.openxmlformats.org/officeDocument/2006/relationships/image" Target="../media/image58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61.png"/><Relationship Id="rId11" Type="http://schemas.openxmlformats.org/officeDocument/2006/relationships/image" Target="../media/image65.png"/><Relationship Id="rId5" Type="http://schemas.openxmlformats.org/officeDocument/2006/relationships/image" Target="../media/image60.png"/><Relationship Id="rId10" Type="http://schemas.openxmlformats.org/officeDocument/2006/relationships/image" Target="../media/image45.png"/><Relationship Id="rId4" Type="http://schemas.openxmlformats.org/officeDocument/2006/relationships/image" Target="../media/image59.png"/><Relationship Id="rId9" Type="http://schemas.openxmlformats.org/officeDocument/2006/relationships/image" Target="../media/image64.pn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tags" Target="../tags/tag13.xml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6" Type="http://schemas.openxmlformats.org/officeDocument/2006/relationships/slideMaster" Target="../slideMasters/slideMaster5.xml"/><Relationship Id="rId5" Type="http://schemas.openxmlformats.org/officeDocument/2006/relationships/tags" Target="../tags/tag15.xml"/><Relationship Id="rId4" Type="http://schemas.openxmlformats.org/officeDocument/2006/relationships/tags" Target="../tags/tag14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tags" Target="../tags/tag16.xml"/><Relationship Id="rId6" Type="http://schemas.openxmlformats.org/officeDocument/2006/relationships/slideMaster" Target="../slideMasters/slideMaster5.xml"/><Relationship Id="rId5" Type="http://schemas.openxmlformats.org/officeDocument/2006/relationships/tags" Target="../tags/tag20.xml"/><Relationship Id="rId4" Type="http://schemas.openxmlformats.org/officeDocument/2006/relationships/tags" Target="../tags/tag19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tags" Target="../tags/tag21.xml"/><Relationship Id="rId6" Type="http://schemas.openxmlformats.org/officeDocument/2006/relationships/slideMaster" Target="../slideMasters/slideMaster5.xml"/><Relationship Id="rId5" Type="http://schemas.openxmlformats.org/officeDocument/2006/relationships/tags" Target="../tags/tag25.xml"/><Relationship Id="rId4" Type="http://schemas.openxmlformats.org/officeDocument/2006/relationships/tags" Target="../tags/tag24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tags" Target="../tags/tag28.xml"/><Relationship Id="rId7" Type="http://schemas.openxmlformats.org/officeDocument/2006/relationships/slideMaster" Target="../slideMasters/slideMaster5.xml"/><Relationship Id="rId2" Type="http://schemas.openxmlformats.org/officeDocument/2006/relationships/tags" Target="../tags/tag27.xml"/><Relationship Id="rId1" Type="http://schemas.openxmlformats.org/officeDocument/2006/relationships/tags" Target="../tags/tag26.xml"/><Relationship Id="rId6" Type="http://schemas.openxmlformats.org/officeDocument/2006/relationships/tags" Target="../tags/tag31.xml"/><Relationship Id="rId5" Type="http://schemas.openxmlformats.org/officeDocument/2006/relationships/tags" Target="../tags/tag30.xml"/><Relationship Id="rId4" Type="http://schemas.openxmlformats.org/officeDocument/2006/relationships/tags" Target="../tags/tag29.xml"/></Relationships>
</file>

<file path=ppt/slideLayouts/_rels/slideLayout52.xml.rels><?xml version="1.0" encoding="UTF-8" standalone="yes"?>
<Relationships xmlns="http://schemas.openxmlformats.org/package/2006/relationships"><Relationship Id="rId8" Type="http://schemas.openxmlformats.org/officeDocument/2006/relationships/tags" Target="../tags/tag39.xml"/><Relationship Id="rId3" Type="http://schemas.openxmlformats.org/officeDocument/2006/relationships/tags" Target="../tags/tag34.xml"/><Relationship Id="rId7" Type="http://schemas.openxmlformats.org/officeDocument/2006/relationships/tags" Target="../tags/tag38.xml"/><Relationship Id="rId2" Type="http://schemas.openxmlformats.org/officeDocument/2006/relationships/tags" Target="../tags/tag33.xml"/><Relationship Id="rId1" Type="http://schemas.openxmlformats.org/officeDocument/2006/relationships/tags" Target="../tags/tag32.xml"/><Relationship Id="rId6" Type="http://schemas.openxmlformats.org/officeDocument/2006/relationships/tags" Target="../tags/tag37.xml"/><Relationship Id="rId5" Type="http://schemas.openxmlformats.org/officeDocument/2006/relationships/tags" Target="../tags/tag36.xml"/><Relationship Id="rId4" Type="http://schemas.openxmlformats.org/officeDocument/2006/relationships/tags" Target="../tags/tag35.xml"/><Relationship Id="rId9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tags" Target="../tags/tag42.xml"/><Relationship Id="rId2" Type="http://schemas.openxmlformats.org/officeDocument/2006/relationships/tags" Target="../tags/tag41.xml"/><Relationship Id="rId1" Type="http://schemas.openxmlformats.org/officeDocument/2006/relationships/tags" Target="../tags/tag40.xml"/><Relationship Id="rId5" Type="http://schemas.openxmlformats.org/officeDocument/2006/relationships/slideMaster" Target="../slideMasters/slideMaster5.xml"/><Relationship Id="rId4" Type="http://schemas.openxmlformats.org/officeDocument/2006/relationships/tags" Target="../tags/tag43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tags" Target="../tags/tag46.xml"/><Relationship Id="rId2" Type="http://schemas.openxmlformats.org/officeDocument/2006/relationships/tags" Target="../tags/tag45.xml"/><Relationship Id="rId1" Type="http://schemas.openxmlformats.org/officeDocument/2006/relationships/tags" Target="../tags/tag44.xml"/><Relationship Id="rId4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tags" Target="../tags/tag49.xml"/><Relationship Id="rId7" Type="http://schemas.openxmlformats.org/officeDocument/2006/relationships/slideMaster" Target="../slideMasters/slideMaster5.xml"/><Relationship Id="rId2" Type="http://schemas.openxmlformats.org/officeDocument/2006/relationships/tags" Target="../tags/tag48.xml"/><Relationship Id="rId1" Type="http://schemas.openxmlformats.org/officeDocument/2006/relationships/tags" Target="../tags/tag47.xml"/><Relationship Id="rId6" Type="http://schemas.openxmlformats.org/officeDocument/2006/relationships/tags" Target="../tags/tag52.xml"/><Relationship Id="rId5" Type="http://schemas.openxmlformats.org/officeDocument/2006/relationships/tags" Target="../tags/tag51.xml"/><Relationship Id="rId4" Type="http://schemas.openxmlformats.org/officeDocument/2006/relationships/tags" Target="../tags/tag50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tags" Target="../tags/tag55.xml"/><Relationship Id="rId2" Type="http://schemas.openxmlformats.org/officeDocument/2006/relationships/tags" Target="../tags/tag54.xml"/><Relationship Id="rId1" Type="http://schemas.openxmlformats.org/officeDocument/2006/relationships/tags" Target="../tags/tag53.xml"/><Relationship Id="rId6" Type="http://schemas.openxmlformats.org/officeDocument/2006/relationships/slideMaster" Target="../slideMasters/slideMaster5.xml"/><Relationship Id="rId5" Type="http://schemas.openxmlformats.org/officeDocument/2006/relationships/tags" Target="../tags/tag57.xml"/><Relationship Id="rId4" Type="http://schemas.openxmlformats.org/officeDocument/2006/relationships/tags" Target="../tags/tag56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tags" Target="../tags/tag60.xml"/><Relationship Id="rId2" Type="http://schemas.openxmlformats.org/officeDocument/2006/relationships/tags" Target="../tags/tag59.xml"/><Relationship Id="rId1" Type="http://schemas.openxmlformats.org/officeDocument/2006/relationships/tags" Target="../tags/tag58.xml"/><Relationship Id="rId5" Type="http://schemas.openxmlformats.org/officeDocument/2006/relationships/slideMaster" Target="../slideMasters/slideMaster5.xml"/><Relationship Id="rId4" Type="http://schemas.openxmlformats.org/officeDocument/2006/relationships/tags" Target="../tags/tag61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tags" Target="../tags/tag64.xml"/><Relationship Id="rId2" Type="http://schemas.openxmlformats.org/officeDocument/2006/relationships/tags" Target="../tags/tag63.xml"/><Relationship Id="rId1" Type="http://schemas.openxmlformats.org/officeDocument/2006/relationships/tags" Target="../tags/tag62.xml"/><Relationship Id="rId5" Type="http://schemas.openxmlformats.org/officeDocument/2006/relationships/slideMaster" Target="../slideMasters/slideMaster5.xml"/><Relationship Id="rId4" Type="http://schemas.openxmlformats.org/officeDocument/2006/relationships/tags" Target="../tags/tag6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5/10/2023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158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1710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1999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399"/>
            </a:lvl3pPr>
            <a:lvl4pPr>
              <a:defRPr sz="1999"/>
            </a:lvl4pPr>
            <a:lvl5pPr>
              <a:defRPr sz="19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1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63" indent="0">
              <a:buNone/>
              <a:defRPr sz="1200"/>
            </a:lvl2pPr>
            <a:lvl3pPr marL="914126" indent="0">
              <a:buNone/>
              <a:defRPr sz="1000"/>
            </a:lvl3pPr>
            <a:lvl4pPr marL="1371189" indent="0">
              <a:buNone/>
              <a:defRPr sz="900"/>
            </a:lvl4pPr>
            <a:lvl5pPr marL="1828251" indent="0">
              <a:buNone/>
              <a:defRPr sz="900"/>
            </a:lvl5pPr>
            <a:lvl6pPr marL="2285314" indent="0">
              <a:buNone/>
              <a:defRPr sz="900"/>
            </a:lvl6pPr>
            <a:lvl7pPr marL="2742377" indent="0">
              <a:buNone/>
              <a:defRPr sz="900"/>
            </a:lvl7pPr>
            <a:lvl8pPr marL="3199440" indent="0">
              <a:buNone/>
              <a:defRPr sz="900"/>
            </a:lvl8pPr>
            <a:lvl9pPr marL="3656503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B058F-3419-4783-A32B-A7489A7A2485}" type="datetimeFigureOut">
              <a:rPr lang="zh-CN" altLang="en-US" smtClean="0"/>
              <a:t>2023/5/10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3D999-5E8C-487F-9530-973DA5E4756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58155098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1999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199"/>
            </a:lvl1pPr>
            <a:lvl2pPr marL="457063" indent="0">
              <a:buNone/>
              <a:defRPr sz="2799"/>
            </a:lvl2pPr>
            <a:lvl3pPr marL="914126" indent="0">
              <a:buNone/>
              <a:defRPr sz="2399"/>
            </a:lvl3pPr>
            <a:lvl4pPr marL="1371189" indent="0">
              <a:buNone/>
              <a:defRPr sz="1999"/>
            </a:lvl4pPr>
            <a:lvl5pPr marL="1828251" indent="0">
              <a:buNone/>
              <a:defRPr sz="1999"/>
            </a:lvl5pPr>
            <a:lvl6pPr marL="2285314" indent="0">
              <a:buNone/>
              <a:defRPr sz="1999"/>
            </a:lvl6pPr>
            <a:lvl7pPr marL="2742377" indent="0">
              <a:buNone/>
              <a:defRPr sz="1999"/>
            </a:lvl7pPr>
            <a:lvl8pPr marL="3199440" indent="0">
              <a:buNone/>
              <a:defRPr sz="1999"/>
            </a:lvl8pPr>
            <a:lvl9pPr marL="3656503" indent="0">
              <a:buNone/>
              <a:defRPr sz="1999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063" indent="0">
              <a:buNone/>
              <a:defRPr sz="1200"/>
            </a:lvl2pPr>
            <a:lvl3pPr marL="914126" indent="0">
              <a:buNone/>
              <a:defRPr sz="1000"/>
            </a:lvl3pPr>
            <a:lvl4pPr marL="1371189" indent="0">
              <a:buNone/>
              <a:defRPr sz="900"/>
            </a:lvl4pPr>
            <a:lvl5pPr marL="1828251" indent="0">
              <a:buNone/>
              <a:defRPr sz="900"/>
            </a:lvl5pPr>
            <a:lvl6pPr marL="2285314" indent="0">
              <a:buNone/>
              <a:defRPr sz="900"/>
            </a:lvl6pPr>
            <a:lvl7pPr marL="2742377" indent="0">
              <a:buNone/>
              <a:defRPr sz="900"/>
            </a:lvl7pPr>
            <a:lvl8pPr marL="3199440" indent="0">
              <a:buNone/>
              <a:defRPr sz="900"/>
            </a:lvl8pPr>
            <a:lvl9pPr marL="3656503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B058F-3419-4783-A32B-A7489A7A2485}" type="datetimeFigureOut">
              <a:rPr lang="zh-CN" altLang="en-US" smtClean="0"/>
              <a:t>2023/5/10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3D999-5E8C-487F-9530-973DA5E4756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4308468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B058F-3419-4783-A32B-A7489A7A2485}" type="datetimeFigureOut">
              <a:rPr lang="zh-CN" altLang="en-US" smtClean="0"/>
              <a:t>2023/5/10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3D999-5E8C-487F-9530-973DA5E4756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4628413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1789833" y="274640"/>
            <a:ext cx="36576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12801" y="274640"/>
            <a:ext cx="10773833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B058F-3419-4783-A32B-A7489A7A2485}" type="datetimeFigureOut">
              <a:rPr lang="zh-CN" altLang="en-US" smtClean="0"/>
              <a:t>2023/5/10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3D999-5E8C-487F-9530-973DA5E4756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31057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7182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072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713">
        <p:random/>
      </p:transition>
    </mc:Choice>
    <mc:Fallback xmlns="">
      <p:transition spd="slow" advClick="0" advTm="3713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2172425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713">
        <p:random/>
      </p:transition>
    </mc:Choice>
    <mc:Fallback xmlns="">
      <p:transition spd="slow" advClick="0" advTm="3713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2023/5/10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7499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2023/5/10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430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9"/>
            <a:ext cx="12209445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8" y="4084499"/>
            <a:ext cx="3773430" cy="2705179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3" y="-215470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79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40"/>
            <a:ext cx="4465330" cy="2328677"/>
          </a:xfrm>
          <a:prstGeom prst="rect">
            <a:avLst/>
          </a:prstGeom>
        </p:spPr>
      </p:pic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0183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6"/>
            <a:ext cx="10515599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6"/>
            <a:ext cx="10515599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199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5/10/2023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1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20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7"/>
            <a:ext cx="9398018" cy="4774401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5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7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80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9" y="344265"/>
            <a:ext cx="947231" cy="947232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7" y="4602420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1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3" y="750715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8" y="6059219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4"/>
            <a:ext cx="359357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10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4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7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4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7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5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5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9" y="5437765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7" y="304123"/>
            <a:ext cx="359137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1"/>
            <a:ext cx="359137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4469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id="{AC79E82E-725A-4A5C-8870-87B87B2217D2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id="{7704643A-27F9-4F01-AE4B-E1CF77BBF789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id="{52809BF3-EAF2-418A-8FE2-3182C056114E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id="{FFF22FB9-6783-415D-BC60-2669AA680D3C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id="{E108BAEE-4A24-4598-AEF4-3244CF1E929F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4533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599" cy="2852737"/>
          </a:xfrm>
          <a:prstGeom prst="rect">
            <a:avLst/>
          </a:prstGeom>
        </p:spPr>
        <p:txBody>
          <a:bodyPr anchor="b"/>
          <a:lstStyle>
            <a:lvl1pPr>
              <a:defRPr sz="5999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599" cy="15001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1pPr>
            <a:lvl2pPr marL="457173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2pPr>
            <a:lvl3pPr marL="914347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519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4pPr>
            <a:lvl5pPr marL="1828693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5pPr>
            <a:lvl6pPr marL="2285866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6pPr>
            <a:lvl7pPr marL="2743040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7pPr>
            <a:lvl8pPr marL="3200213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8pPr>
            <a:lvl9pPr marL="3657387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199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2023/5/10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1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8" name="bkgr 2">
            <a:extLst>
              <a:ext uri="{FF2B5EF4-FFF2-40B4-BE49-F238E27FC236}">
                <a16:creationId xmlns:a16="http://schemas.microsoft.com/office/drawing/2014/main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6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:a16="http://schemas.microsoft.com/office/drawing/2014/main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8" y="459895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:a16="http://schemas.microsoft.com/office/drawing/2014/main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30" y="31135"/>
            <a:ext cx="1246992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:a16="http://schemas.microsoft.com/office/drawing/2014/main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9"/>
            <a:ext cx="7924137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:a16="http://schemas.microsoft.com/office/drawing/2014/main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1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:a16="http://schemas.microsoft.com/office/drawing/2014/main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3" y="2067454"/>
            <a:ext cx="722838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:a16="http://schemas.microsoft.com/office/drawing/2014/main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3" y="109484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:a16="http://schemas.microsoft.com/office/drawing/2014/main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1" y="286931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50" y="2953681"/>
            <a:ext cx="810243" cy="1469238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:a16="http://schemas.microsoft.com/office/drawing/2014/main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2" y="377786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50" y="487235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:a16="http://schemas.microsoft.com/office/drawing/2014/main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701" y="703322"/>
            <a:ext cx="1373271" cy="68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686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5/10/2023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197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1" y="2"/>
            <a:ext cx="12219444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232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:a16="http://schemas.microsoft.com/office/drawing/2014/main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:a16="http://schemas.microsoft.com/office/drawing/2014/main" id="{85267853-B155-4C5A-B17D-13C99003FA45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:a16="http://schemas.microsoft.com/office/drawing/2014/main" id="{EAE8A449-7A3F-40C5-B305-E2A28C9FD942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:a16="http://schemas.microsoft.com/office/drawing/2014/main" id="{61A8C16D-6509-4108-98A5-625CBDF5F070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:a16="http://schemas.microsoft.com/office/drawing/2014/main" id="{F3B873EF-BA25-43F8-B507-68795F3111ED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:a16="http://schemas.microsoft.com/office/drawing/2014/main" id="{B20D4855-2AE0-48EF-9542-73C2EC19F994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1546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id="{05B45BC2-AFD2-4521-86C7-28EA6A142BF8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id="{73E6612B-E6CF-431F-83A1-B242A79A465C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id="{9B231B91-9FD3-46F5-8DB9-BCC8C6F58B0F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id="{75059DDB-9C2F-46FF-9EF1-50E22BC24E2C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id="{BE790CA5-EC6C-4F0B-B555-50D8033BE031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E6DDB6A-D1EC-44AC-A42F-3D5C776DEBE6}"/>
              </a:ext>
            </a:extLst>
          </p:cNvPr>
          <p:cNvSpPr/>
          <p:nvPr userDrawn="1"/>
        </p:nvSpPr>
        <p:spPr>
          <a:xfrm rot="20410169">
            <a:off x="4016053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A11163-4540-4661-A7E2-7E02DE00886F}"/>
              </a:ext>
            </a:extLst>
          </p:cNvPr>
          <p:cNvSpPr txBox="1"/>
          <p:nvPr userDrawn="1"/>
        </p:nvSpPr>
        <p:spPr>
          <a:xfrm>
            <a:off x="5353382" y="1982712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8" y="1150964"/>
            <a:ext cx="1481296" cy="4904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169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id="{26859808-0E4C-4601-BFD5-C6BA5BCC44FE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id="{C20B859B-7433-488D-AD26-C313806026F3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id="{26C76A02-5C8B-42AD-8662-686E30606D34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id="{C6F4EA04-890C-4306-9211-FB1733E0C647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id="{0A2B951D-F19F-475D-B457-B86EF8DC984B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509803A-0360-4D33-9AB5-ED47ED9135D1}"/>
              </a:ext>
            </a:extLst>
          </p:cNvPr>
          <p:cNvSpPr/>
          <p:nvPr userDrawn="1"/>
        </p:nvSpPr>
        <p:spPr>
          <a:xfrm rot="21228401">
            <a:off x="2278902" y="1179056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E0D0665-6999-4651-BD19-C7C402D30EEB}"/>
              </a:ext>
            </a:extLst>
          </p:cNvPr>
          <p:cNvSpPr/>
          <p:nvPr userDrawn="1"/>
        </p:nvSpPr>
        <p:spPr>
          <a:xfrm rot="1737576">
            <a:off x="6328896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A77F017-DFC1-4D5F-8272-B3E76D6DA324}"/>
              </a:ext>
            </a:extLst>
          </p:cNvPr>
          <p:cNvSpPr/>
          <p:nvPr userDrawn="1"/>
        </p:nvSpPr>
        <p:spPr>
          <a:xfrm rot="19676478">
            <a:off x="1401293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542502-B1BA-4EEE-B113-19E670FE5796}"/>
              </a:ext>
            </a:extLst>
          </p:cNvPr>
          <p:cNvSpPr txBox="1"/>
          <p:nvPr userDrawn="1"/>
        </p:nvSpPr>
        <p:spPr>
          <a:xfrm>
            <a:off x="3155098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9"/>
            <a:ext cx="3028932" cy="3847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22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3599D6A8-8376-4469-B1C4-0D0AB8B9FCB9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F6108594-A8DF-4763-BAD6-AFEBB0C31969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B8502FED-250A-4CBC-8EE4-50D3D012EADA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4B97A2AD-D2A2-4C3E-AA45-DF5B9EE1314C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ECDDE16C-0075-42EB-A3AA-DDD1D96A76E4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FB12868-D957-45A4-B5D8-783DBD98F2C6}"/>
              </a:ext>
            </a:extLst>
          </p:cNvPr>
          <p:cNvSpPr/>
          <p:nvPr userDrawn="1"/>
        </p:nvSpPr>
        <p:spPr>
          <a:xfrm>
            <a:off x="3667343" y="983094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2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28E606-F052-4F98-9FBC-30FFA9B82FDA}"/>
              </a:ext>
            </a:extLst>
          </p:cNvPr>
          <p:cNvSpPr txBox="1"/>
          <p:nvPr userDrawn="1"/>
        </p:nvSpPr>
        <p:spPr>
          <a:xfrm>
            <a:off x="4557821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416645" y="3997565"/>
            <a:ext cx="3980370" cy="197972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215E454A-B08C-4576-8333-920008E55294}"/>
              </a:ext>
            </a:extLst>
          </p:cNvPr>
          <p:cNvSpPr txBox="1"/>
          <p:nvPr userDrawn="1"/>
        </p:nvSpPr>
        <p:spPr>
          <a:xfrm>
            <a:off x="7668011" y="6560137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599" dirty="0"/>
          </a:p>
        </p:txBody>
      </p:sp>
    </p:spTree>
    <p:extLst>
      <p:ext uri="{BB962C8B-B14F-4D97-AF65-F5344CB8AC3E}">
        <p14:creationId xmlns:p14="http://schemas.microsoft.com/office/powerpoint/2010/main" val="1805236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474D555A-C16A-473D-AF7C-F4FD4B48A8D9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C65B931E-2ABD-4CF8-84F6-335ECD99B199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E2A2EEE9-A456-4E8F-8852-B76D53D8FF96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1E2A3415-52F3-43A8-85D2-8D6B017D46B0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BC7E4DB5-7686-4871-BA09-0A5DDCFFD03D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A705815-50C6-489B-A39B-E7D336F21CDD}"/>
              </a:ext>
            </a:extLst>
          </p:cNvPr>
          <p:cNvSpPr/>
          <p:nvPr userDrawn="1"/>
        </p:nvSpPr>
        <p:spPr>
          <a:xfrm rot="21228401">
            <a:off x="2278902" y="1179056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5E3F9D9-E86C-450A-BAA6-C085040D4067}"/>
              </a:ext>
            </a:extLst>
          </p:cNvPr>
          <p:cNvSpPr/>
          <p:nvPr userDrawn="1"/>
        </p:nvSpPr>
        <p:spPr>
          <a:xfrm rot="1737576">
            <a:off x="6328896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847D38E-29D5-4F6D-990E-43B85D6A3CCA}"/>
              </a:ext>
            </a:extLst>
          </p:cNvPr>
          <p:cNvSpPr/>
          <p:nvPr userDrawn="1"/>
        </p:nvSpPr>
        <p:spPr>
          <a:xfrm rot="19676478">
            <a:off x="1401293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D7DB6B0-739A-4370-B3E5-8A28161C766A}"/>
              </a:ext>
            </a:extLst>
          </p:cNvPr>
          <p:cNvSpPr txBox="1"/>
          <p:nvPr userDrawn="1"/>
        </p:nvSpPr>
        <p:spPr>
          <a:xfrm>
            <a:off x="3155098" y="2004298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id="{A7F7820E-B6A1-4ABA-87C3-90A18D28B9AB}"/>
              </a:ext>
            </a:extLst>
          </p:cNvPr>
          <p:cNvGrpSpPr/>
          <p:nvPr userDrawn="1"/>
        </p:nvGrpSpPr>
        <p:grpSpPr>
          <a:xfrm>
            <a:off x="7976030" y="2989411"/>
            <a:ext cx="2842230" cy="2927641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</p:grpSp>
      <p:sp>
        <p:nvSpPr>
          <p:cNvPr id="134" name="TextBox 133">
            <a:extLst>
              <a:ext uri="{FF2B5EF4-FFF2-40B4-BE49-F238E27FC236}">
                <a16:creationId xmlns:a16="http://schemas.microsoft.com/office/drawing/2014/main" id="{23418162-C26E-4370-9D2F-33E57C0A0B7E}"/>
              </a:ext>
            </a:extLst>
          </p:cNvPr>
          <p:cNvSpPr txBox="1"/>
          <p:nvPr userDrawn="1"/>
        </p:nvSpPr>
        <p:spPr>
          <a:xfrm>
            <a:off x="7514756" y="6517886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599" dirty="0"/>
          </a:p>
        </p:txBody>
      </p:sp>
    </p:spTree>
    <p:extLst>
      <p:ext uri="{BB962C8B-B14F-4D97-AF65-F5344CB8AC3E}">
        <p14:creationId xmlns:p14="http://schemas.microsoft.com/office/powerpoint/2010/main" val="1225271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CB28D7-CB5E-42A4-AC1B-49E9F84E1AA8}"/>
              </a:ext>
            </a:extLst>
          </p:cNvPr>
          <p:cNvSpPr/>
          <p:nvPr userDrawn="1"/>
        </p:nvSpPr>
        <p:spPr>
          <a:xfrm>
            <a:off x="212652" y="202019"/>
            <a:ext cx="11738344" cy="6507126"/>
          </a:xfrm>
          <a:custGeom>
            <a:avLst/>
            <a:gdLst>
              <a:gd name="connsiteX0" fmla="*/ 0 w 11738344"/>
              <a:gd name="connsiteY0" fmla="*/ 0 h 6507126"/>
              <a:gd name="connsiteX1" fmla="*/ 586917 w 11738344"/>
              <a:gd name="connsiteY1" fmla="*/ 0 h 6507126"/>
              <a:gd name="connsiteX2" fmla="*/ 939068 w 11738344"/>
              <a:gd name="connsiteY2" fmla="*/ 0 h 6507126"/>
              <a:gd name="connsiteX3" fmla="*/ 1525985 w 11738344"/>
              <a:gd name="connsiteY3" fmla="*/ 0 h 6507126"/>
              <a:gd name="connsiteX4" fmla="*/ 1760752 w 11738344"/>
              <a:gd name="connsiteY4" fmla="*/ 0 h 6507126"/>
              <a:gd name="connsiteX5" fmla="*/ 2347669 w 11738344"/>
              <a:gd name="connsiteY5" fmla="*/ 0 h 6507126"/>
              <a:gd name="connsiteX6" fmla="*/ 3051969 w 11738344"/>
              <a:gd name="connsiteY6" fmla="*/ 0 h 6507126"/>
              <a:gd name="connsiteX7" fmla="*/ 3521503 w 11738344"/>
              <a:gd name="connsiteY7" fmla="*/ 0 h 6507126"/>
              <a:gd name="connsiteX8" fmla="*/ 3756270 w 11738344"/>
              <a:gd name="connsiteY8" fmla="*/ 0 h 6507126"/>
              <a:gd name="connsiteX9" fmla="*/ 4577954 w 11738344"/>
              <a:gd name="connsiteY9" fmla="*/ 0 h 6507126"/>
              <a:gd name="connsiteX10" fmla="*/ 5164871 w 11738344"/>
              <a:gd name="connsiteY10" fmla="*/ 0 h 6507126"/>
              <a:gd name="connsiteX11" fmla="*/ 5751789 w 11738344"/>
              <a:gd name="connsiteY11" fmla="*/ 0 h 6507126"/>
              <a:gd name="connsiteX12" fmla="*/ 6221322 w 11738344"/>
              <a:gd name="connsiteY12" fmla="*/ 0 h 6507126"/>
              <a:gd name="connsiteX13" fmla="*/ 7043006 w 11738344"/>
              <a:gd name="connsiteY13" fmla="*/ 0 h 6507126"/>
              <a:gd name="connsiteX14" fmla="*/ 7277773 w 11738344"/>
              <a:gd name="connsiteY14" fmla="*/ 0 h 6507126"/>
              <a:gd name="connsiteX15" fmla="*/ 7629924 w 11738344"/>
              <a:gd name="connsiteY15" fmla="*/ 0 h 6507126"/>
              <a:gd name="connsiteX16" fmla="*/ 8216841 w 11738344"/>
              <a:gd name="connsiteY16" fmla="*/ 0 h 6507126"/>
              <a:gd name="connsiteX17" fmla="*/ 9038525 w 11738344"/>
              <a:gd name="connsiteY17" fmla="*/ 0 h 6507126"/>
              <a:gd name="connsiteX18" fmla="*/ 9273292 w 11738344"/>
              <a:gd name="connsiteY18" fmla="*/ 0 h 6507126"/>
              <a:gd name="connsiteX19" fmla="*/ 9742826 w 11738344"/>
              <a:gd name="connsiteY19" fmla="*/ 0 h 6507126"/>
              <a:gd name="connsiteX20" fmla="*/ 10564510 w 11738344"/>
              <a:gd name="connsiteY20" fmla="*/ 0 h 6507126"/>
              <a:gd name="connsiteX21" fmla="*/ 11151427 w 11738344"/>
              <a:gd name="connsiteY21" fmla="*/ 0 h 6507126"/>
              <a:gd name="connsiteX22" fmla="*/ 11738344 w 11738344"/>
              <a:gd name="connsiteY22" fmla="*/ 0 h 6507126"/>
              <a:gd name="connsiteX23" fmla="*/ 11738344 w 11738344"/>
              <a:gd name="connsiteY23" fmla="*/ 721699 h 6507126"/>
              <a:gd name="connsiteX24" fmla="*/ 11738344 w 11738344"/>
              <a:gd name="connsiteY24" fmla="*/ 1183114 h 6507126"/>
              <a:gd name="connsiteX25" fmla="*/ 11738344 w 11738344"/>
              <a:gd name="connsiteY25" fmla="*/ 1644528 h 6507126"/>
              <a:gd name="connsiteX26" fmla="*/ 11738344 w 11738344"/>
              <a:gd name="connsiteY26" fmla="*/ 2236085 h 6507126"/>
              <a:gd name="connsiteX27" fmla="*/ 11738344 w 11738344"/>
              <a:gd name="connsiteY27" fmla="*/ 2827642 h 6507126"/>
              <a:gd name="connsiteX28" fmla="*/ 11738344 w 11738344"/>
              <a:gd name="connsiteY28" fmla="*/ 3223985 h 6507126"/>
              <a:gd name="connsiteX29" fmla="*/ 11738344 w 11738344"/>
              <a:gd name="connsiteY29" fmla="*/ 3815542 h 6507126"/>
              <a:gd name="connsiteX30" fmla="*/ 11738344 w 11738344"/>
              <a:gd name="connsiteY30" fmla="*/ 4537241 h 6507126"/>
              <a:gd name="connsiteX31" fmla="*/ 11738344 w 11738344"/>
              <a:gd name="connsiteY31" fmla="*/ 4998656 h 6507126"/>
              <a:gd name="connsiteX32" fmla="*/ 11738344 w 11738344"/>
              <a:gd name="connsiteY32" fmla="*/ 5394999 h 6507126"/>
              <a:gd name="connsiteX33" fmla="*/ 11738344 w 11738344"/>
              <a:gd name="connsiteY33" fmla="*/ 5986556 h 6507126"/>
              <a:gd name="connsiteX34" fmla="*/ 11738344 w 11738344"/>
              <a:gd name="connsiteY34" fmla="*/ 6507126 h 6507126"/>
              <a:gd name="connsiteX35" fmla="*/ 11034043 w 11738344"/>
              <a:gd name="connsiteY35" fmla="*/ 6507126 h 6507126"/>
              <a:gd name="connsiteX36" fmla="*/ 10799276 w 11738344"/>
              <a:gd name="connsiteY36" fmla="*/ 6507126 h 6507126"/>
              <a:gd name="connsiteX37" fmla="*/ 10094976 w 11738344"/>
              <a:gd name="connsiteY37" fmla="*/ 6507126 h 6507126"/>
              <a:gd name="connsiteX38" fmla="*/ 9860209 w 11738344"/>
              <a:gd name="connsiteY38" fmla="*/ 6507126 h 6507126"/>
              <a:gd name="connsiteX39" fmla="*/ 9155908 w 11738344"/>
              <a:gd name="connsiteY39" fmla="*/ 6507126 h 6507126"/>
              <a:gd name="connsiteX40" fmla="*/ 8803758 w 11738344"/>
              <a:gd name="connsiteY40" fmla="*/ 6507126 h 6507126"/>
              <a:gd name="connsiteX41" fmla="*/ 8334224 w 11738344"/>
              <a:gd name="connsiteY41" fmla="*/ 6507126 h 6507126"/>
              <a:gd name="connsiteX42" fmla="*/ 8099457 w 11738344"/>
              <a:gd name="connsiteY42" fmla="*/ 6507126 h 6507126"/>
              <a:gd name="connsiteX43" fmla="*/ 7629924 w 11738344"/>
              <a:gd name="connsiteY43" fmla="*/ 6507126 h 6507126"/>
              <a:gd name="connsiteX44" fmla="*/ 6808240 w 11738344"/>
              <a:gd name="connsiteY44" fmla="*/ 6507126 h 6507126"/>
              <a:gd name="connsiteX45" fmla="*/ 6573473 w 11738344"/>
              <a:gd name="connsiteY45" fmla="*/ 6507126 h 6507126"/>
              <a:gd name="connsiteX46" fmla="*/ 5869172 w 11738344"/>
              <a:gd name="connsiteY46" fmla="*/ 6507126 h 6507126"/>
              <a:gd name="connsiteX47" fmla="*/ 5282255 w 11738344"/>
              <a:gd name="connsiteY47" fmla="*/ 6507126 h 6507126"/>
              <a:gd name="connsiteX48" fmla="*/ 4930104 w 11738344"/>
              <a:gd name="connsiteY48" fmla="*/ 6507126 h 6507126"/>
              <a:gd name="connsiteX49" fmla="*/ 4577954 w 11738344"/>
              <a:gd name="connsiteY49" fmla="*/ 6507126 h 6507126"/>
              <a:gd name="connsiteX50" fmla="*/ 4108420 w 11738344"/>
              <a:gd name="connsiteY50" fmla="*/ 6507126 h 6507126"/>
              <a:gd name="connsiteX51" fmla="*/ 3521503 w 11738344"/>
              <a:gd name="connsiteY51" fmla="*/ 6507126 h 6507126"/>
              <a:gd name="connsiteX52" fmla="*/ 2699819 w 11738344"/>
              <a:gd name="connsiteY52" fmla="*/ 6507126 h 6507126"/>
              <a:gd name="connsiteX53" fmla="*/ 1995518 w 11738344"/>
              <a:gd name="connsiteY53" fmla="*/ 6507126 h 6507126"/>
              <a:gd name="connsiteX54" fmla="*/ 1760752 w 11738344"/>
              <a:gd name="connsiteY54" fmla="*/ 6507126 h 6507126"/>
              <a:gd name="connsiteX55" fmla="*/ 939068 w 11738344"/>
              <a:gd name="connsiteY55" fmla="*/ 6507126 h 6507126"/>
              <a:gd name="connsiteX56" fmla="*/ 0 w 11738344"/>
              <a:gd name="connsiteY56" fmla="*/ 6507126 h 6507126"/>
              <a:gd name="connsiteX57" fmla="*/ 0 w 11738344"/>
              <a:gd name="connsiteY57" fmla="*/ 5785427 h 6507126"/>
              <a:gd name="connsiteX58" fmla="*/ 0 w 11738344"/>
              <a:gd name="connsiteY58" fmla="*/ 5128798 h 6507126"/>
              <a:gd name="connsiteX59" fmla="*/ 0 w 11738344"/>
              <a:gd name="connsiteY59" fmla="*/ 4537241 h 6507126"/>
              <a:gd name="connsiteX60" fmla="*/ 0 w 11738344"/>
              <a:gd name="connsiteY60" fmla="*/ 3880613 h 6507126"/>
              <a:gd name="connsiteX61" fmla="*/ 0 w 11738344"/>
              <a:gd name="connsiteY61" fmla="*/ 3158914 h 6507126"/>
              <a:gd name="connsiteX62" fmla="*/ 0 w 11738344"/>
              <a:gd name="connsiteY62" fmla="*/ 2437214 h 6507126"/>
              <a:gd name="connsiteX63" fmla="*/ 0 w 11738344"/>
              <a:gd name="connsiteY63" fmla="*/ 1715515 h 6507126"/>
              <a:gd name="connsiteX64" fmla="*/ 0 w 11738344"/>
              <a:gd name="connsiteY64" fmla="*/ 1319172 h 6507126"/>
              <a:gd name="connsiteX65" fmla="*/ 0 w 11738344"/>
              <a:gd name="connsiteY65" fmla="*/ 662544 h 6507126"/>
              <a:gd name="connsiteX66" fmla="*/ 0 w 11738344"/>
              <a:gd name="connsiteY66" fmla="*/ 0 h 6507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6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35524" y="3557626"/>
                  <a:pt x="11738344" y="3815542"/>
                </a:cubicBezTo>
                <a:cubicBezTo>
                  <a:pt x="11741164" y="4073458"/>
                  <a:pt x="11658072" y="4280800"/>
                  <a:pt x="11738344" y="4537241"/>
                </a:cubicBezTo>
                <a:cubicBezTo>
                  <a:pt x="11818616" y="4793682"/>
                  <a:pt x="11684921" y="4789508"/>
                  <a:pt x="11738344" y="4998656"/>
                </a:cubicBezTo>
                <a:cubicBezTo>
                  <a:pt x="11791767" y="5207804"/>
                  <a:pt x="11719250" y="5308583"/>
                  <a:pt x="11738344" y="5394999"/>
                </a:cubicBezTo>
                <a:cubicBezTo>
                  <a:pt x="11757438" y="5481415"/>
                  <a:pt x="11699476" y="5736460"/>
                  <a:pt x="11738344" y="5986556"/>
                </a:cubicBezTo>
                <a:cubicBezTo>
                  <a:pt x="11777212" y="6236652"/>
                  <a:pt x="11708423" y="6334875"/>
                  <a:pt x="11738344" y="6507126"/>
                </a:cubicBezTo>
                <a:cubicBezTo>
                  <a:pt x="11478827" y="6561765"/>
                  <a:pt x="11355604" y="6489110"/>
                  <a:pt x="11034043" y="6507126"/>
                </a:cubicBezTo>
                <a:cubicBezTo>
                  <a:pt x="10712482" y="6525142"/>
                  <a:pt x="10886680" y="6497142"/>
                  <a:pt x="10799276" y="6507126"/>
                </a:cubicBezTo>
                <a:cubicBezTo>
                  <a:pt x="10711872" y="6517110"/>
                  <a:pt x="10265533" y="6502057"/>
                  <a:pt x="10094976" y="6507126"/>
                </a:cubicBezTo>
                <a:cubicBezTo>
                  <a:pt x="9924419" y="6512195"/>
                  <a:pt x="9975231" y="6494614"/>
                  <a:pt x="9860209" y="6507126"/>
                </a:cubicBezTo>
                <a:cubicBezTo>
                  <a:pt x="9745187" y="6519638"/>
                  <a:pt x="9465544" y="6493150"/>
                  <a:pt x="9155908" y="6507126"/>
                </a:cubicBezTo>
                <a:cubicBezTo>
                  <a:pt x="8846272" y="6521102"/>
                  <a:pt x="8884191" y="6495077"/>
                  <a:pt x="8803758" y="6507126"/>
                </a:cubicBezTo>
                <a:cubicBezTo>
                  <a:pt x="8723325" y="6519175"/>
                  <a:pt x="8508753" y="6467332"/>
                  <a:pt x="8334224" y="6507126"/>
                </a:cubicBezTo>
                <a:cubicBezTo>
                  <a:pt x="8159695" y="6546920"/>
                  <a:pt x="8211920" y="6481972"/>
                  <a:pt x="8099457" y="6507126"/>
                </a:cubicBezTo>
                <a:cubicBezTo>
                  <a:pt x="7986994" y="6532280"/>
                  <a:pt x="7760338" y="6491343"/>
                  <a:pt x="7629924" y="6507126"/>
                </a:cubicBezTo>
                <a:cubicBezTo>
                  <a:pt x="7499510" y="6522909"/>
                  <a:pt x="7068285" y="6502087"/>
                  <a:pt x="6808240" y="6507126"/>
                </a:cubicBezTo>
                <a:cubicBezTo>
                  <a:pt x="6548195" y="6512165"/>
                  <a:pt x="6642810" y="6498575"/>
                  <a:pt x="6573473" y="6507126"/>
                </a:cubicBezTo>
                <a:cubicBezTo>
                  <a:pt x="6504136" y="6515677"/>
                  <a:pt x="6038855" y="6438772"/>
                  <a:pt x="5869172" y="6507126"/>
                </a:cubicBezTo>
                <a:cubicBezTo>
                  <a:pt x="5699489" y="6575480"/>
                  <a:pt x="5566362" y="6496886"/>
                  <a:pt x="5282255" y="6507126"/>
                </a:cubicBezTo>
                <a:cubicBezTo>
                  <a:pt x="4998148" y="6517366"/>
                  <a:pt x="5039221" y="6465906"/>
                  <a:pt x="4930104" y="6507126"/>
                </a:cubicBezTo>
                <a:cubicBezTo>
                  <a:pt x="4820987" y="6548346"/>
                  <a:pt x="4723325" y="6493649"/>
                  <a:pt x="4577954" y="6507126"/>
                </a:cubicBezTo>
                <a:cubicBezTo>
                  <a:pt x="4432583" y="6520603"/>
                  <a:pt x="4240580" y="6477187"/>
                  <a:pt x="4108420" y="6507126"/>
                </a:cubicBezTo>
                <a:cubicBezTo>
                  <a:pt x="3976260" y="6537065"/>
                  <a:pt x="3729849" y="6485757"/>
                  <a:pt x="3521503" y="6507126"/>
                </a:cubicBezTo>
                <a:cubicBezTo>
                  <a:pt x="3313157" y="6528495"/>
                  <a:pt x="2978184" y="6440522"/>
                  <a:pt x="2699819" y="6507126"/>
                </a:cubicBezTo>
                <a:cubicBezTo>
                  <a:pt x="2421454" y="6573730"/>
                  <a:pt x="2296956" y="6495817"/>
                  <a:pt x="1995518" y="6507126"/>
                </a:cubicBezTo>
                <a:cubicBezTo>
                  <a:pt x="1694080" y="6518435"/>
                  <a:pt x="1872133" y="6498124"/>
                  <a:pt x="1760752" y="6507126"/>
                </a:cubicBezTo>
                <a:cubicBezTo>
                  <a:pt x="1649371" y="6516128"/>
                  <a:pt x="1240399" y="6475881"/>
                  <a:pt x="939068" y="6507126"/>
                </a:cubicBezTo>
                <a:cubicBezTo>
                  <a:pt x="637737" y="6538371"/>
                  <a:pt x="388381" y="6477071"/>
                  <a:pt x="0" y="6507126"/>
                </a:cubicBezTo>
                <a:cubicBezTo>
                  <a:pt x="-47939" y="6337480"/>
                  <a:pt x="879" y="6060670"/>
                  <a:pt x="0" y="5785427"/>
                </a:cubicBezTo>
                <a:cubicBezTo>
                  <a:pt x="-879" y="5510184"/>
                  <a:pt x="75370" y="5361568"/>
                  <a:pt x="0" y="5128798"/>
                </a:cubicBezTo>
                <a:cubicBezTo>
                  <a:pt x="-75370" y="4896028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7529" y="3319715"/>
                  <a:pt x="0" y="3158914"/>
                </a:cubicBezTo>
                <a:cubicBezTo>
                  <a:pt x="-37529" y="2998113"/>
                  <a:pt x="75205" y="2722380"/>
                  <a:pt x="0" y="2437214"/>
                </a:cubicBezTo>
                <a:cubicBezTo>
                  <a:pt x="-75205" y="2152048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6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8938" y="1338382"/>
                  <a:pt x="11738344" y="1514386"/>
                </a:cubicBezTo>
                <a:cubicBezTo>
                  <a:pt x="11787750" y="1690390"/>
                  <a:pt x="11702678" y="1771995"/>
                  <a:pt x="11738344" y="1975800"/>
                </a:cubicBezTo>
                <a:cubicBezTo>
                  <a:pt x="11774010" y="2179605"/>
                  <a:pt x="11703875" y="2268637"/>
                  <a:pt x="11738344" y="2502286"/>
                </a:cubicBezTo>
                <a:cubicBezTo>
                  <a:pt x="11772813" y="2735935"/>
                  <a:pt x="11690625" y="2999405"/>
                  <a:pt x="11738344" y="3223985"/>
                </a:cubicBezTo>
                <a:cubicBezTo>
                  <a:pt x="11786063" y="3448565"/>
                  <a:pt x="11700748" y="3463165"/>
                  <a:pt x="11738344" y="3620328"/>
                </a:cubicBezTo>
                <a:cubicBezTo>
                  <a:pt x="11775940" y="3777491"/>
                  <a:pt x="11708752" y="4041558"/>
                  <a:pt x="11738344" y="4342028"/>
                </a:cubicBezTo>
                <a:cubicBezTo>
                  <a:pt x="11767936" y="4642498"/>
                  <a:pt x="11729213" y="4583819"/>
                  <a:pt x="11738344" y="4738371"/>
                </a:cubicBezTo>
                <a:cubicBezTo>
                  <a:pt x="11747475" y="4892923"/>
                  <a:pt x="11733578" y="4965084"/>
                  <a:pt x="11738344" y="5134714"/>
                </a:cubicBezTo>
                <a:cubicBezTo>
                  <a:pt x="11743110" y="5304344"/>
                  <a:pt x="11662322" y="5553419"/>
                  <a:pt x="11738344" y="5791342"/>
                </a:cubicBezTo>
                <a:cubicBezTo>
                  <a:pt x="11814366" y="6029265"/>
                  <a:pt x="11713020" y="6176137"/>
                  <a:pt x="11738344" y="6507126"/>
                </a:cubicBezTo>
                <a:cubicBezTo>
                  <a:pt x="11547327" y="6548974"/>
                  <a:pt x="11498077" y="6493047"/>
                  <a:pt x="11268810" y="6507126"/>
                </a:cubicBezTo>
                <a:cubicBezTo>
                  <a:pt x="11039543" y="6521205"/>
                  <a:pt x="11107069" y="6502335"/>
                  <a:pt x="11034043" y="6507126"/>
                </a:cubicBezTo>
                <a:cubicBezTo>
                  <a:pt x="10961017" y="6511917"/>
                  <a:pt x="10683932" y="6506700"/>
                  <a:pt x="10564510" y="6507126"/>
                </a:cubicBezTo>
                <a:cubicBezTo>
                  <a:pt x="10445088" y="6507552"/>
                  <a:pt x="10108637" y="6458163"/>
                  <a:pt x="9742826" y="6507126"/>
                </a:cubicBezTo>
                <a:cubicBezTo>
                  <a:pt x="9377015" y="6556089"/>
                  <a:pt x="9349509" y="6439683"/>
                  <a:pt x="9038525" y="6507126"/>
                </a:cubicBezTo>
                <a:cubicBezTo>
                  <a:pt x="8727541" y="6574569"/>
                  <a:pt x="8794847" y="6477169"/>
                  <a:pt x="8686375" y="6507126"/>
                </a:cubicBezTo>
                <a:cubicBezTo>
                  <a:pt x="8577903" y="6537083"/>
                  <a:pt x="8357039" y="6497361"/>
                  <a:pt x="8099457" y="6507126"/>
                </a:cubicBezTo>
                <a:cubicBezTo>
                  <a:pt x="7841875" y="6516891"/>
                  <a:pt x="7839028" y="6470905"/>
                  <a:pt x="7747307" y="6507126"/>
                </a:cubicBezTo>
                <a:cubicBezTo>
                  <a:pt x="7655586" y="6543347"/>
                  <a:pt x="7266710" y="6462146"/>
                  <a:pt x="7043006" y="6507126"/>
                </a:cubicBezTo>
                <a:cubicBezTo>
                  <a:pt x="6819302" y="6552106"/>
                  <a:pt x="6503498" y="6464457"/>
                  <a:pt x="6338706" y="6507126"/>
                </a:cubicBezTo>
                <a:cubicBezTo>
                  <a:pt x="6173914" y="6549795"/>
                  <a:pt x="6184575" y="6483219"/>
                  <a:pt x="6103939" y="6507126"/>
                </a:cubicBezTo>
                <a:cubicBezTo>
                  <a:pt x="6023303" y="6531033"/>
                  <a:pt x="5677300" y="6424779"/>
                  <a:pt x="5399638" y="6507126"/>
                </a:cubicBezTo>
                <a:cubicBezTo>
                  <a:pt x="5121976" y="6589473"/>
                  <a:pt x="5064059" y="6456169"/>
                  <a:pt x="4930104" y="6507126"/>
                </a:cubicBezTo>
                <a:cubicBezTo>
                  <a:pt x="4796149" y="6558083"/>
                  <a:pt x="4287006" y="6419486"/>
                  <a:pt x="4108420" y="6507126"/>
                </a:cubicBezTo>
                <a:cubicBezTo>
                  <a:pt x="3929834" y="6594766"/>
                  <a:pt x="3851012" y="6506128"/>
                  <a:pt x="3756270" y="6507126"/>
                </a:cubicBezTo>
                <a:cubicBezTo>
                  <a:pt x="3661528" y="6508124"/>
                  <a:pt x="3178681" y="6505195"/>
                  <a:pt x="2934586" y="6507126"/>
                </a:cubicBezTo>
                <a:cubicBezTo>
                  <a:pt x="2690491" y="6509057"/>
                  <a:pt x="2804760" y="6481922"/>
                  <a:pt x="2699819" y="6507126"/>
                </a:cubicBezTo>
                <a:cubicBezTo>
                  <a:pt x="2594878" y="6532330"/>
                  <a:pt x="2131310" y="6492864"/>
                  <a:pt x="1878135" y="6507126"/>
                </a:cubicBezTo>
                <a:cubicBezTo>
                  <a:pt x="1624960" y="6521388"/>
                  <a:pt x="1497787" y="6488584"/>
                  <a:pt x="1173834" y="6507126"/>
                </a:cubicBezTo>
                <a:cubicBezTo>
                  <a:pt x="849881" y="6525668"/>
                  <a:pt x="834993" y="6490956"/>
                  <a:pt x="704301" y="6507126"/>
                </a:cubicBezTo>
                <a:cubicBezTo>
                  <a:pt x="573609" y="6523296"/>
                  <a:pt x="308132" y="6478694"/>
                  <a:pt x="0" y="6507126"/>
                </a:cubicBezTo>
                <a:cubicBezTo>
                  <a:pt x="-29938" y="6329999"/>
                  <a:pt x="56135" y="6044586"/>
                  <a:pt x="0" y="5785427"/>
                </a:cubicBezTo>
                <a:cubicBezTo>
                  <a:pt x="-56135" y="5526268"/>
                  <a:pt x="39316" y="5376751"/>
                  <a:pt x="0" y="5193870"/>
                </a:cubicBezTo>
                <a:cubicBezTo>
                  <a:pt x="-39316" y="5010989"/>
                  <a:pt x="32117" y="4985216"/>
                  <a:pt x="0" y="4797527"/>
                </a:cubicBezTo>
                <a:cubicBezTo>
                  <a:pt x="-32117" y="4609838"/>
                  <a:pt x="57743" y="4276269"/>
                  <a:pt x="0" y="4075827"/>
                </a:cubicBezTo>
                <a:cubicBezTo>
                  <a:pt x="-57743" y="3875385"/>
                  <a:pt x="207" y="3518981"/>
                  <a:pt x="0" y="3354128"/>
                </a:cubicBezTo>
                <a:cubicBezTo>
                  <a:pt x="-207" y="3189275"/>
                  <a:pt x="26299" y="3135378"/>
                  <a:pt x="0" y="2957785"/>
                </a:cubicBezTo>
                <a:cubicBezTo>
                  <a:pt x="-26299" y="2780192"/>
                  <a:pt x="42753" y="2621236"/>
                  <a:pt x="0" y="2431299"/>
                </a:cubicBezTo>
                <a:cubicBezTo>
                  <a:pt x="-42753" y="2241362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xmlns="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</p:spTree>
    <p:extLst>
      <p:ext uri="{BB962C8B-B14F-4D97-AF65-F5344CB8AC3E}">
        <p14:creationId xmlns:p14="http://schemas.microsoft.com/office/powerpoint/2010/main" val="1676669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7708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5/10/2023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010484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498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5/10/2023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735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398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673929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5/10/2023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3606002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5/10/2023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23132776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4375791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7978839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5/10/2023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388982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2889078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15864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0139575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5/10/2023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328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4">
            <a:extLst>
              <a:ext uri="{FF2B5EF4-FFF2-40B4-BE49-F238E27FC236}">
                <a16:creationId xmlns:a16="http://schemas.microsoft.com/office/drawing/2014/main" id="{02083DA8-612E-41DA-A4D1-2ACB2678C6D8}"/>
              </a:ext>
            </a:extLst>
          </p:cNvPr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:a16="http://schemas.microsoft.com/office/drawing/2014/main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:a16="http://schemas.microsoft.com/office/drawing/2014/main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:a16="http://schemas.microsoft.com/office/drawing/2014/main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:a16="http://schemas.microsoft.com/office/drawing/2014/main" id="{4109CCAE-A277-41A5-B571-A07038641370}"/>
              </a:ext>
            </a:extLst>
          </p:cNvPr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7192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341724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86807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3676923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5/10/2023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44468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5/10/2023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82973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5/10/2023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201223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99647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669882" y="2588281"/>
            <a:ext cx="10852237" cy="899167"/>
          </a:xfrm>
        </p:spPr>
        <p:txBody>
          <a:bodyPr lIns="101600" tIns="38100" rIns="25400" bIns="38100" anchor="t" anchorCtr="0">
            <a:noAutofit/>
          </a:bodyPr>
          <a:lstStyle>
            <a:lvl1pPr algn="ctr">
              <a:defRPr sz="5400" b="0" spc="6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669882" y="3566160"/>
            <a:ext cx="10852237" cy="950984"/>
          </a:xfrm>
        </p:spPr>
        <p:txBody>
          <a:bodyPr lIns="101600" tIns="38100" rIns="76200" bIns="38100">
            <a:noAutofit/>
          </a:bodyPr>
          <a:lstStyle>
            <a:lvl1pPr marL="0" indent="0" algn="ctr" eaLnBrk="1" fontAlgn="auto" latinLnBrk="0" hangingPunct="1">
              <a:lnSpc>
                <a:spcPct val="100000"/>
              </a:lnSpc>
              <a:buNone/>
              <a:defRPr sz="2400" u="none" strike="noStrike" kern="1200" cap="none" spc="200" normalizeH="0" baseline="0">
                <a:solidFill>
                  <a:schemeClr val="tx1"/>
                </a:solidFill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2023/5/10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376611169"/>
      </p:ext>
    </p:extLst>
  </p:cSld>
  <p:clrMapOvr>
    <a:masterClrMapping/>
  </p:clrMapOvr>
  <p:transition spd="slow">
    <p:push dir="u"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69882" y="432000"/>
            <a:ext cx="10852237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69882" y="1296000"/>
            <a:ext cx="10852237" cy="5041355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2023/5/10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4754983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5/10/2023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004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69930" y="3808730"/>
            <a:ext cx="10852237" cy="624845"/>
          </a:xfrm>
        </p:spPr>
        <p:txBody>
          <a:bodyPr lIns="101600" tIns="38100" rIns="63500" bIns="38100" anchor="t" anchorCtr="0">
            <a:noAutofit/>
          </a:bodyPr>
          <a:lstStyle>
            <a:lvl1pPr>
              <a:defRPr sz="3600" b="0" u="none" strike="noStrike" kern="1200" cap="none" spc="300" normalizeH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669925" y="4511675"/>
            <a:ext cx="10852237" cy="1077985"/>
          </a:xfrm>
        </p:spPr>
        <p:txBody>
          <a:bodyPr lIns="101600" tIns="38100" rIns="76200" bIns="38100">
            <a:noAutofit/>
          </a:bodyPr>
          <a:lstStyle>
            <a:lvl1pPr marL="0" indent="0" eaLnBrk="1" fontAlgn="auto" latinLnBrk="0" hangingPunct="1">
              <a:buNone/>
              <a:defRPr kumimoji="0" lang="zh-CN" altLang="en-US" sz="16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2023/5/10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3978075"/>
      </p:ext>
    </p:extLst>
  </p:cSld>
  <p:clrMapOvr>
    <a:masterClrMapping/>
  </p:clrMapOvr>
  <p:transition spd="slow">
    <p:push dir="u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69882" y="432000"/>
            <a:ext cx="10852237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69930" y="1296000"/>
            <a:ext cx="5283242" cy="5040000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238877" y="1296000"/>
            <a:ext cx="5283242" cy="5040000"/>
          </a:xfrm>
        </p:spPr>
        <p:txBody>
          <a:bodyPr>
            <a:noAutofit/>
          </a:bodyPr>
          <a:lstStyle>
            <a:lvl1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2023/5/10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6083589"/>
      </p:ext>
    </p:extLst>
  </p:cSld>
  <p:clrMapOvr>
    <a:masterClrMapping/>
  </p:clrMapOvr>
  <p:transition spd="slow">
    <p:push dir="u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69882" y="432000"/>
            <a:ext cx="10852237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69930" y="1296000"/>
            <a:ext cx="5283242" cy="381003"/>
          </a:xfrm>
        </p:spPr>
        <p:txBody>
          <a:bodyPr lIns="101600" tIns="38100" rIns="76200" bIns="38100" anchor="t" anchorCtr="0">
            <a:no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2000" b="1" u="none" strike="noStrike" kern="1200" cap="none" spc="200" normalizeH="0" baseline="0">
                <a:solidFill>
                  <a:schemeClr val="tx1"/>
                </a:solidFill>
                <a:uFillTx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69925" y="1789043"/>
            <a:ext cx="5283200" cy="4552234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235750" y="1296000"/>
            <a:ext cx="5283242" cy="381003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zh-CN" altLang="en-US" sz="20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235750" y="1789043"/>
            <a:ext cx="5283242" cy="4552234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2023/5/10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4379743"/>
      </p:ext>
    </p:extLst>
  </p:cSld>
  <p:clrMapOvr>
    <a:masterClrMapping/>
  </p:clrMapOvr>
  <p:transition spd="slow">
    <p:push dir="u"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 vert="horz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2023/5/10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8122041"/>
      </p:ext>
    </p:extLst>
  </p:cSld>
  <p:clrMapOvr>
    <a:masterClrMapping/>
  </p:clrMapOvr>
  <p:transition spd="slow">
    <p:push dir="u"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2023/5/10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5205162"/>
      </p:ext>
    </p:extLst>
  </p:cSld>
  <p:clrMapOvr>
    <a:masterClrMapping/>
  </p:clrMapOvr>
  <p:transition spd="slow">
    <p:push dir="u"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69930" y="1296000"/>
            <a:ext cx="5283242" cy="5040000"/>
          </a:xfrm>
        </p:spPr>
        <p:txBody>
          <a:bodyPr vert="horz" lIns="101600" tIns="0" rIns="82550" bIns="0" rtlCol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238925" y="1296000"/>
            <a:ext cx="5283242" cy="5040000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  <a:t>2023/5/10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343488325"/>
      </p:ext>
    </p:extLst>
  </p:cSld>
  <p:clrMapOvr>
    <a:masterClrMapping/>
  </p:clrMapOvr>
  <p:transition spd="slow">
    <p:push dir="u"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1"/>
            </p:custDataLst>
          </p:nvPr>
        </p:nvSpPr>
        <p:spPr>
          <a:xfrm>
            <a:off x="10571135" y="952508"/>
            <a:ext cx="950984" cy="5388907"/>
          </a:xfrm>
        </p:spPr>
        <p:txBody>
          <a:bodyPr vert="eaVert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669925" y="952500"/>
            <a:ext cx="9828101" cy="5388907"/>
          </a:xfrm>
        </p:spPr>
        <p:txBody>
          <a:bodyPr vert="eaVert"/>
          <a:lstStyle>
            <a:lvl1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2023/5/10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48107048"/>
      </p:ext>
    </p:extLst>
  </p:cSld>
  <p:clrMapOvr>
    <a:masterClrMapping/>
  </p:clrMapOvr>
  <p:transition spd="slow">
    <p:push dir="u"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2023/5/10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69930" y="952508"/>
            <a:ext cx="10852237" cy="5040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4215699870"/>
      </p:ext>
    </p:extLst>
  </p:cSld>
  <p:clrMapOvr>
    <a:masterClrMapping/>
  </p:clrMapOvr>
  <p:transition spd="slow">
    <p:push dir="u"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2023/5/10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669882" y="2588281"/>
            <a:ext cx="10852237" cy="899167"/>
          </a:xfrm>
        </p:spPr>
        <p:txBody>
          <a:bodyPr vert="horz" lIns="101600" tIns="38100" rIns="25400" bIns="38100" rtlCol="0" anchor="t" anchorCtr="0">
            <a:noAutofit/>
          </a:bodyPr>
          <a:lstStyle>
            <a:lvl1pPr marL="0" marR="0" algn="ctr" defTabSz="914400" rtl="0" eaLnBrk="1" fontAlgn="auto" latinLnBrk="0" hangingPunct="1">
              <a:lnSpc>
                <a:spcPct val="100000"/>
              </a:lnSpc>
              <a:buNone/>
              <a:defRPr kumimoji="0" lang="zh-CN" altLang="en-US" sz="5400" b="0" i="0" u="none" strike="noStrike" kern="1200" cap="none" spc="600" normalizeH="0" baseline="0" noProof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</a:p>
        </p:txBody>
      </p:sp>
    </p:spTree>
    <p:extLst>
      <p:ext uri="{BB962C8B-B14F-4D97-AF65-F5344CB8AC3E}">
        <p14:creationId xmlns:p14="http://schemas.microsoft.com/office/powerpoint/2010/main" val="3333366278"/>
      </p:ext>
    </p:extLst>
  </p:cSld>
  <p:clrMapOvr>
    <a:masterClrMapping/>
  </p:clrMapOvr>
  <p:transition spd="slow">
    <p:push dir="u"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9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1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2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73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64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55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46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37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28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B95FC270-55C9-4A20-A67A-3DE973D1FE95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2023/5/10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8961FD41-A0E4-414C-A973-C8EC8DF1BF61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1039403"/>
      </p:ext>
    </p:extLst>
  </p:cSld>
  <p:clrMapOvr>
    <a:masterClrMapping/>
  </p:clrMapOvr>
  <p:transition spd="med">
    <p:pull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5/10/2023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446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533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63">
                <a:solidFill>
                  <a:schemeClr val="tx1">
                    <a:tint val="75000"/>
                  </a:schemeClr>
                </a:solidFill>
              </a:defRPr>
            </a:lvl1pPr>
            <a:lvl2pPr marL="609107" indent="0">
              <a:buNone/>
              <a:defRPr sz="2398">
                <a:solidFill>
                  <a:schemeClr val="tx1">
                    <a:tint val="75000"/>
                  </a:schemeClr>
                </a:solidFill>
              </a:defRPr>
            </a:lvl2pPr>
            <a:lvl3pPr marL="1218216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7322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6429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5537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4645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3752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286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B95FC270-55C9-4A20-A67A-3DE973D1FE95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2023/5/10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8961FD41-A0E4-414C-A973-C8EC8DF1BF61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8557405"/>
      </p:ext>
    </p:extLst>
  </p:cSld>
  <p:clrMapOvr>
    <a:masterClrMapping/>
  </p:clrMapOvr>
  <p:transition spd="med">
    <p:pull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1" y="1200152"/>
            <a:ext cx="5384800" cy="3394075"/>
          </a:xfrm>
          <a:prstGeom prst="rect">
            <a:avLst/>
          </a:prstGeom>
        </p:spPr>
        <p:txBody>
          <a:bodyPr/>
          <a:lstStyle>
            <a:lvl1pPr>
              <a:defRPr sz="3731"/>
            </a:lvl1pPr>
            <a:lvl2pPr>
              <a:defRPr sz="3198"/>
            </a:lvl2pPr>
            <a:lvl3pPr>
              <a:defRPr sz="2663"/>
            </a:lvl3pPr>
            <a:lvl4pPr>
              <a:defRPr sz="2398"/>
            </a:lvl4pPr>
            <a:lvl5pPr>
              <a:defRPr sz="2398"/>
            </a:lvl5pPr>
            <a:lvl6pPr>
              <a:defRPr sz="2398"/>
            </a:lvl6pPr>
            <a:lvl7pPr>
              <a:defRPr sz="2398"/>
            </a:lvl7pPr>
            <a:lvl8pPr>
              <a:defRPr sz="2398"/>
            </a:lvl8pPr>
            <a:lvl9pPr>
              <a:defRPr sz="2398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2"/>
            <a:ext cx="5384800" cy="3394075"/>
          </a:xfrm>
          <a:prstGeom prst="rect">
            <a:avLst/>
          </a:prstGeom>
        </p:spPr>
        <p:txBody>
          <a:bodyPr/>
          <a:lstStyle>
            <a:lvl1pPr>
              <a:defRPr sz="3731"/>
            </a:lvl1pPr>
            <a:lvl2pPr>
              <a:defRPr sz="3198"/>
            </a:lvl2pPr>
            <a:lvl3pPr>
              <a:defRPr sz="2663"/>
            </a:lvl3pPr>
            <a:lvl4pPr>
              <a:defRPr sz="2398"/>
            </a:lvl4pPr>
            <a:lvl5pPr>
              <a:defRPr sz="2398"/>
            </a:lvl5pPr>
            <a:lvl6pPr>
              <a:defRPr sz="2398"/>
            </a:lvl6pPr>
            <a:lvl7pPr>
              <a:defRPr sz="2398"/>
            </a:lvl7pPr>
            <a:lvl8pPr>
              <a:defRPr sz="2398"/>
            </a:lvl8pPr>
            <a:lvl9pPr>
              <a:defRPr sz="2398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B95FC270-55C9-4A20-A67A-3DE973D1FE95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2023/5/10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8961FD41-A0E4-414C-A973-C8EC8DF1BF61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5224658"/>
      </p:ext>
    </p:extLst>
  </p:cSld>
  <p:clrMapOvr>
    <a:masterClrMapping/>
  </p:clrMapOvr>
  <p:transition spd="med">
    <p:pull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198" b="1"/>
            </a:lvl1pPr>
            <a:lvl2pPr marL="609107" indent="0">
              <a:buNone/>
              <a:defRPr sz="2663" b="1"/>
            </a:lvl2pPr>
            <a:lvl3pPr marL="1218216" indent="0">
              <a:buNone/>
              <a:defRPr sz="2398" b="1"/>
            </a:lvl3pPr>
            <a:lvl4pPr marL="1827322" indent="0">
              <a:buNone/>
              <a:defRPr sz="2133" b="1"/>
            </a:lvl4pPr>
            <a:lvl5pPr marL="2436429" indent="0">
              <a:buNone/>
              <a:defRPr sz="2133" b="1"/>
            </a:lvl5pPr>
            <a:lvl6pPr marL="3045537" indent="0">
              <a:buNone/>
              <a:defRPr sz="2133" b="1"/>
            </a:lvl6pPr>
            <a:lvl7pPr marL="3654645" indent="0">
              <a:buNone/>
              <a:defRPr sz="2133" b="1"/>
            </a:lvl7pPr>
            <a:lvl8pPr marL="4263752" indent="0">
              <a:buNone/>
              <a:defRPr sz="2133" b="1"/>
            </a:lvl8pPr>
            <a:lvl9pPr marL="4872860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7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3198"/>
            </a:lvl1pPr>
            <a:lvl2pPr>
              <a:defRPr sz="2663"/>
            </a:lvl2pPr>
            <a:lvl3pPr>
              <a:defRPr sz="2398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198" b="1"/>
            </a:lvl1pPr>
            <a:lvl2pPr marL="609107" indent="0">
              <a:buNone/>
              <a:defRPr sz="2663" b="1"/>
            </a:lvl2pPr>
            <a:lvl3pPr marL="1218216" indent="0">
              <a:buNone/>
              <a:defRPr sz="2398" b="1"/>
            </a:lvl3pPr>
            <a:lvl4pPr marL="1827322" indent="0">
              <a:buNone/>
              <a:defRPr sz="2133" b="1"/>
            </a:lvl4pPr>
            <a:lvl5pPr marL="2436429" indent="0">
              <a:buNone/>
              <a:defRPr sz="2133" b="1"/>
            </a:lvl5pPr>
            <a:lvl6pPr marL="3045537" indent="0">
              <a:buNone/>
              <a:defRPr sz="2133" b="1"/>
            </a:lvl6pPr>
            <a:lvl7pPr marL="3654645" indent="0">
              <a:buNone/>
              <a:defRPr sz="2133" b="1"/>
            </a:lvl7pPr>
            <a:lvl8pPr marL="4263752" indent="0">
              <a:buNone/>
              <a:defRPr sz="2133" b="1"/>
            </a:lvl8pPr>
            <a:lvl9pPr marL="4872860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3198"/>
            </a:lvl1pPr>
            <a:lvl2pPr>
              <a:defRPr sz="2663"/>
            </a:lvl2pPr>
            <a:lvl3pPr>
              <a:defRPr sz="2398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B95FC270-55C9-4A20-A67A-3DE973D1FE95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2023/5/10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8961FD41-A0E4-414C-A973-C8EC8DF1BF61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8415808"/>
      </p:ext>
    </p:extLst>
  </p:cSld>
  <p:clrMapOvr>
    <a:masterClrMapping/>
  </p:clrMapOvr>
  <p:transition spd="med">
    <p:pull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B95FC270-55C9-4A20-A67A-3DE973D1FE95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2023/5/10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8961FD41-A0E4-414C-A973-C8EC8DF1BF61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7898709"/>
      </p:ext>
    </p:extLst>
  </p:cSld>
  <p:clrMapOvr>
    <a:masterClrMapping/>
  </p:clrMapOvr>
  <p:transition spd="med">
    <p:pull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5" y="273053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663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4263"/>
            </a:lvl1pPr>
            <a:lvl2pPr>
              <a:defRPr sz="3731"/>
            </a:lvl2pPr>
            <a:lvl3pPr>
              <a:defRPr sz="3198"/>
            </a:lvl3pPr>
            <a:lvl4pPr>
              <a:defRPr sz="2663"/>
            </a:lvl4pPr>
            <a:lvl5pPr>
              <a:defRPr sz="2663"/>
            </a:lvl5pPr>
            <a:lvl6pPr>
              <a:defRPr sz="2663"/>
            </a:lvl6pPr>
            <a:lvl7pPr>
              <a:defRPr sz="2663"/>
            </a:lvl7pPr>
            <a:lvl8pPr>
              <a:defRPr sz="2663"/>
            </a:lvl8pPr>
            <a:lvl9pPr>
              <a:defRPr sz="266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5" y="1435103"/>
            <a:ext cx="4011084" cy="46910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5"/>
            </a:lvl1pPr>
            <a:lvl2pPr marL="609107" indent="0">
              <a:buNone/>
              <a:defRPr sz="1598"/>
            </a:lvl2pPr>
            <a:lvl3pPr marL="1218216" indent="0">
              <a:buNone/>
              <a:defRPr sz="1333"/>
            </a:lvl3pPr>
            <a:lvl4pPr marL="1827322" indent="0">
              <a:buNone/>
              <a:defRPr sz="1200"/>
            </a:lvl4pPr>
            <a:lvl5pPr marL="2436429" indent="0">
              <a:buNone/>
              <a:defRPr sz="1200"/>
            </a:lvl5pPr>
            <a:lvl6pPr marL="3045537" indent="0">
              <a:buNone/>
              <a:defRPr sz="1200"/>
            </a:lvl6pPr>
            <a:lvl7pPr marL="3654645" indent="0">
              <a:buNone/>
              <a:defRPr sz="1200"/>
            </a:lvl7pPr>
            <a:lvl8pPr marL="4263752" indent="0">
              <a:buNone/>
              <a:defRPr sz="1200"/>
            </a:lvl8pPr>
            <a:lvl9pPr marL="487286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B95FC270-55C9-4A20-A67A-3DE973D1FE95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2023/5/10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8961FD41-A0E4-414C-A973-C8EC8DF1BF61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5132652"/>
      </p:ext>
    </p:extLst>
  </p:cSld>
  <p:clrMapOvr>
    <a:masterClrMapping/>
  </p:clrMapOvr>
  <p:transition spd="med">
    <p:pull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663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8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3"/>
            </a:lvl1pPr>
            <a:lvl2pPr marL="609107" indent="0">
              <a:buNone/>
              <a:defRPr sz="3731"/>
            </a:lvl2pPr>
            <a:lvl3pPr marL="1218216" indent="0">
              <a:buNone/>
              <a:defRPr sz="3198"/>
            </a:lvl3pPr>
            <a:lvl4pPr marL="1827322" indent="0">
              <a:buNone/>
              <a:defRPr sz="2663"/>
            </a:lvl4pPr>
            <a:lvl5pPr marL="2436429" indent="0">
              <a:buNone/>
              <a:defRPr sz="2663"/>
            </a:lvl5pPr>
            <a:lvl6pPr marL="3045537" indent="0">
              <a:buNone/>
              <a:defRPr sz="2663"/>
            </a:lvl6pPr>
            <a:lvl7pPr marL="3654645" indent="0">
              <a:buNone/>
              <a:defRPr sz="2663"/>
            </a:lvl7pPr>
            <a:lvl8pPr marL="4263752" indent="0">
              <a:buNone/>
              <a:defRPr sz="2663"/>
            </a:lvl8pPr>
            <a:lvl9pPr marL="4872860" indent="0">
              <a:buNone/>
              <a:defRPr sz="2663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5"/>
            </a:lvl1pPr>
            <a:lvl2pPr marL="609107" indent="0">
              <a:buNone/>
              <a:defRPr sz="1598"/>
            </a:lvl2pPr>
            <a:lvl3pPr marL="1218216" indent="0">
              <a:buNone/>
              <a:defRPr sz="1333"/>
            </a:lvl3pPr>
            <a:lvl4pPr marL="1827322" indent="0">
              <a:buNone/>
              <a:defRPr sz="1200"/>
            </a:lvl4pPr>
            <a:lvl5pPr marL="2436429" indent="0">
              <a:buNone/>
              <a:defRPr sz="1200"/>
            </a:lvl5pPr>
            <a:lvl6pPr marL="3045537" indent="0">
              <a:buNone/>
              <a:defRPr sz="1200"/>
            </a:lvl6pPr>
            <a:lvl7pPr marL="3654645" indent="0">
              <a:buNone/>
              <a:defRPr sz="1200"/>
            </a:lvl7pPr>
            <a:lvl8pPr marL="4263752" indent="0">
              <a:buNone/>
              <a:defRPr sz="1200"/>
            </a:lvl8pPr>
            <a:lvl9pPr marL="487286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B95FC270-55C9-4A20-A67A-3DE973D1FE95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2023/5/10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8961FD41-A0E4-414C-A973-C8EC8DF1BF61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6620112"/>
      </p:ext>
    </p:extLst>
  </p:cSld>
  <p:clrMapOvr>
    <a:masterClrMapping/>
  </p:clrMapOvr>
  <p:transition spd="med">
    <p:pull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1" y="1600203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B95FC270-55C9-4A20-A67A-3DE973D1FE95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2023/5/10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8961FD41-A0E4-414C-A973-C8EC8DF1BF61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9605080"/>
      </p:ext>
    </p:extLst>
  </p:cSld>
  <p:clrMapOvr>
    <a:masterClrMapping/>
  </p:clrMapOvr>
  <p:transition spd="med">
    <p:pull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6"/>
            <a:ext cx="2743200" cy="4387851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1" y="206376"/>
            <a:ext cx="8026400" cy="4387851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B95FC270-55C9-4A20-A67A-3DE973D1FE95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2023/5/10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8961FD41-A0E4-414C-A973-C8EC8DF1BF61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3619375"/>
      </p:ext>
    </p:extLst>
  </p:cSld>
  <p:clrMapOvr>
    <a:masterClrMapping/>
  </p:clrMapOvr>
  <p:transition spd="med">
    <p:pull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3378" y="-90517"/>
            <a:ext cx="1064167" cy="992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32663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01" y="1600200"/>
            <a:ext cx="10972800" cy="45259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1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8B35F0B1-53A2-4F58-A419-9B6A1424FB57}" type="datetimeFigureOut">
              <a:rPr lang="zh-CN" altLang="en-US" smtClean="0">
                <a:solidFill>
                  <a:srgbClr val="000000"/>
                </a:solidFill>
              </a:rPr>
              <a:pPr/>
              <a:t>2023/5/10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2" y="6356352"/>
            <a:ext cx="3860799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18EBF4EF-A2BF-4103-B2B4-2A3D5169DA7D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951149"/>
      </p:ext>
    </p:extLst>
  </p:cSld>
  <p:clrMapOvr>
    <a:masterClrMapping/>
  </p:clrMapOvr>
  <p:transition spd="med">
    <p:pull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5/10/2023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234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99980001"/>
      </p:ext>
    </p:extLst>
  </p:cSld>
  <p:clrMapOvr>
    <a:masterClrMapping/>
  </p:clrMapOvr>
  <p:transition spd="med">
    <p:pull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2023/5/10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9480302"/>
      </p:ext>
    </p:extLst>
  </p:cSld>
  <p:clrMapOvr>
    <a:masterClrMapping/>
  </p:clrMapOvr>
  <p:transition spd="slow">
    <p:push dir="u"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2023/5/10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8655684"/>
      </p:ext>
    </p:extLst>
  </p:cSld>
  <p:clrMapOvr>
    <a:masterClrMapping/>
  </p:clrMapOvr>
  <p:transition spd="slow">
    <p:push dir="u"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2023/5/10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6564754"/>
      </p:ext>
    </p:extLst>
  </p:cSld>
  <p:clrMapOvr>
    <a:masterClrMapping/>
  </p:clrMapOvr>
  <p:transition spd="slow">
    <p:push dir="u"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2023/5/10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7264053"/>
      </p:ext>
    </p:extLst>
  </p:cSld>
  <p:clrMapOvr>
    <a:masterClrMapping/>
  </p:clrMapOvr>
  <p:transition spd="slow">
    <p:push dir="u"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2023/5/10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5034486"/>
      </p:ext>
    </p:extLst>
  </p:cSld>
  <p:clrMapOvr>
    <a:masterClrMapping/>
  </p:clrMapOvr>
  <p:transition spd="slow">
    <p:push dir="u"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2023/5/10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6695082"/>
      </p:ext>
    </p:extLst>
  </p:cSld>
  <p:clrMapOvr>
    <a:masterClrMapping/>
  </p:clrMapOvr>
  <p:transition spd="slow">
    <p:push dir="u"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2023/5/10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2938897"/>
      </p:ext>
    </p:extLst>
  </p:cSld>
  <p:clrMapOvr>
    <a:masterClrMapping/>
  </p:clrMapOvr>
  <p:transition spd="slow">
    <p:push dir="u"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2023/5/10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0639995"/>
      </p:ext>
    </p:extLst>
  </p:cSld>
  <p:clrMapOvr>
    <a:masterClrMapping/>
  </p:clrMapOvr>
  <p:transition spd="slow">
    <p:push dir="u"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2023/5/10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8683576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5/10/2023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9095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2023/5/10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2649370"/>
      </p:ext>
    </p:extLst>
  </p:cSld>
  <p:clrMapOvr>
    <a:masterClrMapping/>
  </p:clrMapOvr>
  <p:transition spd="slow">
    <p:push dir="u"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2023/5/10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4923231"/>
      </p:ext>
    </p:extLst>
  </p:cSld>
  <p:clrMapOvr>
    <a:masterClrMapping/>
  </p:clrMapOvr>
  <p:transition spd="slow">
    <p:push dir="u"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2023/5/10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8560273"/>
      </p:ext>
    </p:extLst>
  </p:cSld>
  <p:clrMapOvr>
    <a:masterClrMapping/>
  </p:clrMapOvr>
  <p:transition spd="slow">
    <p:fade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2023/5/10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10318069"/>
      </p:ext>
    </p:extLst>
  </p:cSld>
  <p:clrMapOvr>
    <a:masterClrMapping/>
  </p:clrMapOvr>
  <p:transition spd="slow">
    <p:fade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2023/5/10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2206212"/>
      </p:ext>
    </p:extLst>
  </p:cSld>
  <p:clrMapOvr>
    <a:masterClrMapping/>
  </p:clrMapOvr>
  <p:transition spd="slow">
    <p:fade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2023/5/10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49177712"/>
      </p:ext>
    </p:extLst>
  </p:cSld>
  <p:clrMapOvr>
    <a:masterClrMapping/>
  </p:clrMapOvr>
  <p:transition spd="slow">
    <p:fade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2023/5/10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6361900"/>
      </p:ext>
    </p:extLst>
  </p:cSld>
  <p:clrMapOvr>
    <a:masterClrMapping/>
  </p:clrMapOvr>
  <p:transition spd="slow">
    <p:fade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2023/5/10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8545508"/>
      </p:ext>
    </p:extLst>
  </p:cSld>
  <p:clrMapOvr>
    <a:masterClrMapping/>
  </p:clrMapOvr>
  <p:transition spd="slow">
    <p:fade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2023/5/10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0799749"/>
      </p:ext>
    </p:extLst>
  </p:cSld>
  <p:clrMapOvr>
    <a:masterClrMapping/>
  </p:clrMapOvr>
  <p:transition spd="slow">
    <p:fade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2023/5/10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0504650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5/10/2023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14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2023/5/10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2970226"/>
      </p:ext>
    </p:extLst>
  </p:cSld>
  <p:clrMapOvr>
    <a:masterClrMapping/>
  </p:clrMapOvr>
  <p:transition spd="slow">
    <p:fade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2023/5/10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8217335"/>
      </p:ext>
    </p:extLst>
  </p:cSld>
  <p:clrMapOvr>
    <a:masterClrMapping/>
  </p:clrMapOvr>
  <p:transition spd="slow">
    <p:fade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2023/5/10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0626839"/>
      </p:ext>
    </p:extLst>
  </p:cSld>
  <p:clrMapOvr>
    <a:masterClrMapping/>
  </p:clrMapOvr>
  <p:transition spd="slow">
    <p:fade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2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4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5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B058F-3419-4783-A32B-A7489A7A2485}" type="datetimeFigureOut">
              <a:rPr lang="zh-CN" altLang="en-US" smtClean="0"/>
              <a:t>2023/5/10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3D999-5E8C-487F-9530-973DA5E4756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7068747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B058F-3419-4783-A32B-A7489A7A2485}" type="datetimeFigureOut">
              <a:rPr lang="zh-CN" altLang="en-US" smtClean="0"/>
              <a:t>2023/5/10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3D999-5E8C-487F-9530-973DA5E4756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9457145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9" name="Group 3"/>
          <p:cNvGrpSpPr/>
          <p:nvPr userDrawn="1"/>
        </p:nvGrpSpPr>
        <p:grpSpPr>
          <a:xfrm rot="10800000" flipV="1">
            <a:off x="2282326" y="6225655"/>
            <a:ext cx="412599" cy="1820482"/>
            <a:chOff x="4980416" y="5037518"/>
            <a:chExt cx="412706" cy="1820482"/>
          </a:xfrm>
        </p:grpSpPr>
        <p:sp>
          <p:nvSpPr>
            <p:cNvPr id="260" name="Freeform 11"/>
            <p:cNvSpPr/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1" name="Freeform 12"/>
            <p:cNvSpPr/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2" name="Freeform 13"/>
            <p:cNvSpPr/>
            <p:nvPr/>
          </p:nvSpPr>
          <p:spPr bwMode="auto">
            <a:xfrm>
              <a:off x="5078038" y="5468401"/>
              <a:ext cx="125899" cy="1386906"/>
            </a:xfrm>
            <a:custGeom>
              <a:avLst/>
              <a:gdLst>
                <a:gd name="T0" fmla="*/ 79 w 79"/>
                <a:gd name="T1" fmla="*/ 871 h 871"/>
                <a:gd name="T2" fmla="*/ 0 w 79"/>
                <a:gd name="T3" fmla="*/ 871 h 871"/>
                <a:gd name="T4" fmla="*/ 0 w 79"/>
                <a:gd name="T5" fmla="*/ 33 h 871"/>
                <a:gd name="T6" fmla="*/ 39 w 79"/>
                <a:gd name="T7" fmla="*/ 1 h 871"/>
                <a:gd name="T8" fmla="*/ 79 w 79"/>
                <a:gd name="T9" fmla="*/ 33 h 871"/>
                <a:gd name="T10" fmla="*/ 79 w 79"/>
                <a:gd name="T11" fmla="*/ 871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871">
                  <a:moveTo>
                    <a:pt x="79" y="871"/>
                  </a:moveTo>
                  <a:cubicBezTo>
                    <a:pt x="0" y="871"/>
                    <a:pt x="0" y="871"/>
                    <a:pt x="0" y="871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5" y="2"/>
                    <a:pt x="39" y="1"/>
                  </a:cubicBezTo>
                  <a:cubicBezTo>
                    <a:pt x="73" y="0"/>
                    <a:pt x="79" y="33"/>
                    <a:pt x="79" y="33"/>
                  </a:cubicBezTo>
                  <a:cubicBezTo>
                    <a:pt x="79" y="871"/>
                    <a:pt x="79" y="871"/>
                    <a:pt x="79" y="87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3" name="Freeform 14"/>
            <p:cNvSpPr/>
            <p:nvPr/>
          </p:nvSpPr>
          <p:spPr bwMode="auto">
            <a:xfrm>
              <a:off x="5200571" y="5465708"/>
              <a:ext cx="101662" cy="1387579"/>
            </a:xfrm>
            <a:custGeom>
              <a:avLst/>
              <a:gdLst>
                <a:gd name="T0" fmla="*/ 64 w 64"/>
                <a:gd name="T1" fmla="*/ 872 h 872"/>
                <a:gd name="T2" fmla="*/ 0 w 64"/>
                <a:gd name="T3" fmla="*/ 872 h 872"/>
                <a:gd name="T4" fmla="*/ 0 w 64"/>
                <a:gd name="T5" fmla="*/ 33 h 872"/>
                <a:gd name="T6" fmla="*/ 31 w 64"/>
                <a:gd name="T7" fmla="*/ 1 h 872"/>
                <a:gd name="T8" fmla="*/ 64 w 64"/>
                <a:gd name="T9" fmla="*/ 33 h 872"/>
                <a:gd name="T10" fmla="*/ 64 w 64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4" h="872">
                  <a:moveTo>
                    <a:pt x="64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8" y="0"/>
                    <a:pt x="64" y="33"/>
                    <a:pt x="64" y="33"/>
                  </a:cubicBezTo>
                  <a:cubicBezTo>
                    <a:pt x="64" y="872"/>
                    <a:pt x="64" y="872"/>
                    <a:pt x="64" y="872"/>
                  </a:cubicBezTo>
                </a:path>
              </a:pathLst>
            </a:custGeom>
            <a:solidFill>
              <a:srgbClr val="ABA0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4" name="Freeform 15"/>
            <p:cNvSpPr/>
            <p:nvPr/>
          </p:nvSpPr>
          <p:spPr bwMode="auto">
            <a:xfrm>
              <a:off x="4980416" y="5465708"/>
              <a:ext cx="100315" cy="1387579"/>
            </a:xfrm>
            <a:custGeom>
              <a:avLst/>
              <a:gdLst>
                <a:gd name="T0" fmla="*/ 63 w 63"/>
                <a:gd name="T1" fmla="*/ 872 h 872"/>
                <a:gd name="T2" fmla="*/ 0 w 63"/>
                <a:gd name="T3" fmla="*/ 872 h 872"/>
                <a:gd name="T4" fmla="*/ 0 w 63"/>
                <a:gd name="T5" fmla="*/ 33 h 872"/>
                <a:gd name="T6" fmla="*/ 31 w 63"/>
                <a:gd name="T7" fmla="*/ 1 h 872"/>
                <a:gd name="T8" fmla="*/ 63 w 63"/>
                <a:gd name="T9" fmla="*/ 33 h 872"/>
                <a:gd name="T10" fmla="*/ 63 w 63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872">
                  <a:moveTo>
                    <a:pt x="63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7" y="0"/>
                    <a:pt x="63" y="33"/>
                    <a:pt x="63" y="33"/>
                  </a:cubicBezTo>
                  <a:lnTo>
                    <a:pt x="63" y="872"/>
                  </a:lnTo>
                  <a:close/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5" name="Freeform 16"/>
            <p:cNvSpPr/>
            <p:nvPr/>
          </p:nvSpPr>
          <p:spPr bwMode="auto">
            <a:xfrm>
              <a:off x="5076019" y="5038865"/>
              <a:ext cx="132631" cy="192551"/>
            </a:xfrm>
            <a:custGeom>
              <a:avLst/>
              <a:gdLst>
                <a:gd name="T0" fmla="*/ 0 w 83"/>
                <a:gd name="T1" fmla="*/ 111 h 121"/>
                <a:gd name="T2" fmla="*/ 83 w 83"/>
                <a:gd name="T3" fmla="*/ 113 h 121"/>
                <a:gd name="T4" fmla="*/ 49 w 83"/>
                <a:gd name="T5" fmla="*/ 0 h 121"/>
                <a:gd name="T6" fmla="*/ 29 w 83"/>
                <a:gd name="T7" fmla="*/ 0 h 121"/>
                <a:gd name="T8" fmla="*/ 0 w 83"/>
                <a:gd name="T9" fmla="*/ 111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121">
                  <a:moveTo>
                    <a:pt x="0" y="111"/>
                  </a:moveTo>
                  <a:cubicBezTo>
                    <a:pt x="0" y="111"/>
                    <a:pt x="40" y="121"/>
                    <a:pt x="83" y="113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111"/>
                    <a:pt x="0" y="111"/>
                    <a:pt x="0" y="11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6" name="Freeform 35"/>
            <p:cNvSpPr/>
            <p:nvPr/>
          </p:nvSpPr>
          <p:spPr bwMode="auto">
            <a:xfrm>
              <a:off x="5143344" y="5037518"/>
              <a:ext cx="249778" cy="1820482"/>
            </a:xfrm>
            <a:custGeom>
              <a:avLst/>
              <a:gdLst>
                <a:gd name="T0" fmla="*/ 34 w 157"/>
                <a:gd name="T1" fmla="*/ 0 h 1144"/>
                <a:gd name="T2" fmla="*/ 0 w 157"/>
                <a:gd name="T3" fmla="*/ 1 h 1144"/>
                <a:gd name="T4" fmla="*/ 7 w 157"/>
                <a:gd name="T5" fmla="*/ 1 h 1144"/>
                <a:gd name="T6" fmla="*/ 41 w 157"/>
                <a:gd name="T7" fmla="*/ 114 h 1144"/>
                <a:gd name="T8" fmla="*/ 41 w 157"/>
                <a:gd name="T9" fmla="*/ 114 h 1144"/>
                <a:gd name="T10" fmla="*/ 94 w 157"/>
                <a:gd name="T11" fmla="*/ 285 h 1144"/>
                <a:gd name="T12" fmla="*/ 94 w 157"/>
                <a:gd name="T13" fmla="*/ 286 h 1144"/>
                <a:gd name="T14" fmla="*/ 100 w 157"/>
                <a:gd name="T15" fmla="*/ 302 h 1144"/>
                <a:gd name="T16" fmla="*/ 100 w 157"/>
                <a:gd name="T17" fmla="*/ 1141 h 1144"/>
                <a:gd name="T18" fmla="*/ 38 w 157"/>
                <a:gd name="T19" fmla="*/ 1141 h 1144"/>
                <a:gd name="T20" fmla="*/ 38 w 157"/>
                <a:gd name="T21" fmla="*/ 1142 h 1144"/>
                <a:gd name="T22" fmla="*/ 0 w 157"/>
                <a:gd name="T23" fmla="*/ 1142 h 1144"/>
                <a:gd name="T24" fmla="*/ 0 w 157"/>
                <a:gd name="T25" fmla="*/ 1144 h 1144"/>
                <a:gd name="T26" fmla="*/ 157 w 157"/>
                <a:gd name="T27" fmla="*/ 1142 h 1144"/>
                <a:gd name="T28" fmla="*/ 142 w 157"/>
                <a:gd name="T29" fmla="*/ 290 h 1144"/>
                <a:gd name="T30" fmla="*/ 34 w 157"/>
                <a:gd name="T31" fmla="*/ 0 h 1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7" h="11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94" y="285"/>
                    <a:pt x="94" y="285"/>
                    <a:pt x="94" y="285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4"/>
                    <a:pt x="100" y="302"/>
                    <a:pt x="100" y="302"/>
                  </a:cubicBezTo>
                  <a:cubicBezTo>
                    <a:pt x="100" y="1141"/>
                    <a:pt x="100" y="1141"/>
                    <a:pt x="100" y="1141"/>
                  </a:cubicBezTo>
                  <a:cubicBezTo>
                    <a:pt x="38" y="1141"/>
                    <a:pt x="38" y="1141"/>
                    <a:pt x="38" y="1141"/>
                  </a:cubicBezTo>
                  <a:cubicBezTo>
                    <a:pt x="38" y="1142"/>
                    <a:pt x="38" y="1142"/>
                    <a:pt x="38" y="1142"/>
                  </a:cubicBezTo>
                  <a:cubicBezTo>
                    <a:pt x="0" y="1142"/>
                    <a:pt x="0" y="1142"/>
                    <a:pt x="0" y="1142"/>
                  </a:cubicBezTo>
                  <a:cubicBezTo>
                    <a:pt x="0" y="1144"/>
                    <a:pt x="0" y="1144"/>
                    <a:pt x="0" y="1144"/>
                  </a:cubicBezTo>
                  <a:cubicBezTo>
                    <a:pt x="157" y="1142"/>
                    <a:pt x="157" y="1142"/>
                    <a:pt x="157" y="11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7" name="Freeform 36"/>
            <p:cNvSpPr/>
            <p:nvPr/>
          </p:nvSpPr>
          <p:spPr bwMode="auto">
            <a:xfrm>
              <a:off x="5143344" y="5218624"/>
              <a:ext cx="149463" cy="294886"/>
            </a:xfrm>
            <a:custGeom>
              <a:avLst/>
              <a:gdLst>
                <a:gd name="T0" fmla="*/ 41 w 94"/>
                <a:gd name="T1" fmla="*/ 0 h 185"/>
                <a:gd name="T2" fmla="*/ 6 w 94"/>
                <a:gd name="T3" fmla="*/ 3 h 185"/>
                <a:gd name="T4" fmla="*/ 0 w 94"/>
                <a:gd name="T5" fmla="*/ 3 h 185"/>
                <a:gd name="T6" fmla="*/ 0 w 94"/>
                <a:gd name="T7" fmla="*/ 158 h 185"/>
                <a:gd name="T8" fmla="*/ 37 w 94"/>
                <a:gd name="T9" fmla="*/ 185 h 185"/>
                <a:gd name="T10" fmla="*/ 67 w 94"/>
                <a:gd name="T11" fmla="*/ 156 h 185"/>
                <a:gd name="T12" fmla="*/ 68 w 94"/>
                <a:gd name="T13" fmla="*/ 156 h 185"/>
                <a:gd name="T14" fmla="*/ 94 w 94"/>
                <a:gd name="T15" fmla="*/ 172 h 185"/>
                <a:gd name="T16" fmla="*/ 94 w 94"/>
                <a:gd name="T17" fmla="*/ 171 h 185"/>
                <a:gd name="T18" fmla="*/ 41 w 94"/>
                <a:gd name="T19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4" h="185">
                  <a:moveTo>
                    <a:pt x="41" y="0"/>
                  </a:moveTo>
                  <a:cubicBezTo>
                    <a:pt x="28" y="2"/>
                    <a:pt x="16" y="3"/>
                    <a:pt x="6" y="3"/>
                  </a:cubicBezTo>
                  <a:cubicBezTo>
                    <a:pt x="4" y="3"/>
                    <a:pt x="2" y="3"/>
                    <a:pt x="0" y="3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24" y="159"/>
                    <a:pt x="34" y="177"/>
                    <a:pt x="37" y="185"/>
                  </a:cubicBezTo>
                  <a:cubicBezTo>
                    <a:pt x="38" y="178"/>
                    <a:pt x="45" y="157"/>
                    <a:pt x="67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1" y="156"/>
                    <a:pt x="89" y="164"/>
                    <a:pt x="94" y="172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41" y="0"/>
                    <a:pt x="41" y="0"/>
                    <a:pt x="41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8" name="Freeform 37"/>
            <p:cNvSpPr/>
            <p:nvPr/>
          </p:nvSpPr>
          <p:spPr bwMode="auto">
            <a:xfrm>
              <a:off x="5143344" y="5470421"/>
              <a:ext cx="60593" cy="1384886"/>
            </a:xfrm>
            <a:custGeom>
              <a:avLst/>
              <a:gdLst>
                <a:gd name="T0" fmla="*/ 0 w 38"/>
                <a:gd name="T1" fmla="*/ 0 h 870"/>
                <a:gd name="T2" fmla="*/ 0 w 38"/>
                <a:gd name="T3" fmla="*/ 870 h 870"/>
                <a:gd name="T4" fmla="*/ 38 w 38"/>
                <a:gd name="T5" fmla="*/ 870 h 870"/>
                <a:gd name="T6" fmla="*/ 38 w 38"/>
                <a:gd name="T7" fmla="*/ 869 h 870"/>
                <a:gd name="T8" fmla="*/ 36 w 38"/>
                <a:gd name="T9" fmla="*/ 869 h 870"/>
                <a:gd name="T10" fmla="*/ 36 w 38"/>
                <a:gd name="T11" fmla="*/ 30 h 870"/>
                <a:gd name="T12" fmla="*/ 37 w 38"/>
                <a:gd name="T13" fmla="*/ 27 h 870"/>
                <a:gd name="T14" fmla="*/ 0 w 38"/>
                <a:gd name="T15" fmla="*/ 0 h 8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" h="870">
                  <a:moveTo>
                    <a:pt x="0" y="0"/>
                  </a:moveTo>
                  <a:cubicBezTo>
                    <a:pt x="0" y="870"/>
                    <a:pt x="0" y="870"/>
                    <a:pt x="0" y="870"/>
                  </a:cubicBezTo>
                  <a:cubicBezTo>
                    <a:pt x="38" y="870"/>
                    <a:pt x="38" y="870"/>
                    <a:pt x="38" y="870"/>
                  </a:cubicBezTo>
                  <a:cubicBezTo>
                    <a:pt x="38" y="869"/>
                    <a:pt x="38" y="869"/>
                    <a:pt x="38" y="869"/>
                  </a:cubicBezTo>
                  <a:cubicBezTo>
                    <a:pt x="36" y="869"/>
                    <a:pt x="36" y="869"/>
                    <a:pt x="36" y="869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6" y="30"/>
                    <a:pt x="37" y="29"/>
                    <a:pt x="37" y="27"/>
                  </a:cubicBezTo>
                  <a:cubicBezTo>
                    <a:pt x="34" y="19"/>
                    <a:pt x="24" y="1"/>
                    <a:pt x="0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9" name="Freeform 38"/>
            <p:cNvSpPr/>
            <p:nvPr/>
          </p:nvSpPr>
          <p:spPr bwMode="auto">
            <a:xfrm>
              <a:off x="5200571" y="5467055"/>
              <a:ext cx="101662" cy="1386232"/>
            </a:xfrm>
            <a:custGeom>
              <a:avLst/>
              <a:gdLst>
                <a:gd name="T0" fmla="*/ 32 w 64"/>
                <a:gd name="T1" fmla="*/ 0 h 871"/>
                <a:gd name="T2" fmla="*/ 31 w 64"/>
                <a:gd name="T3" fmla="*/ 0 h 871"/>
                <a:gd name="T4" fmla="*/ 1 w 64"/>
                <a:gd name="T5" fmla="*/ 29 h 871"/>
                <a:gd name="T6" fmla="*/ 0 w 64"/>
                <a:gd name="T7" fmla="*/ 32 h 871"/>
                <a:gd name="T8" fmla="*/ 0 w 64"/>
                <a:gd name="T9" fmla="*/ 871 h 871"/>
                <a:gd name="T10" fmla="*/ 2 w 64"/>
                <a:gd name="T11" fmla="*/ 871 h 871"/>
                <a:gd name="T12" fmla="*/ 64 w 64"/>
                <a:gd name="T13" fmla="*/ 871 h 871"/>
                <a:gd name="T14" fmla="*/ 64 w 64"/>
                <a:gd name="T15" fmla="*/ 32 h 871"/>
                <a:gd name="T16" fmla="*/ 58 w 64"/>
                <a:gd name="T17" fmla="*/ 16 h 871"/>
                <a:gd name="T18" fmla="*/ 32 w 64"/>
                <a:gd name="T19" fmla="*/ 0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4" h="871">
                  <a:moveTo>
                    <a:pt x="32" y="0"/>
                  </a:moveTo>
                  <a:cubicBezTo>
                    <a:pt x="32" y="0"/>
                    <a:pt x="32" y="0"/>
                    <a:pt x="31" y="0"/>
                  </a:cubicBezTo>
                  <a:cubicBezTo>
                    <a:pt x="9" y="1"/>
                    <a:pt x="2" y="22"/>
                    <a:pt x="1" y="29"/>
                  </a:cubicBezTo>
                  <a:cubicBezTo>
                    <a:pt x="1" y="31"/>
                    <a:pt x="0" y="32"/>
                    <a:pt x="0" y="32"/>
                  </a:cubicBezTo>
                  <a:cubicBezTo>
                    <a:pt x="0" y="871"/>
                    <a:pt x="0" y="871"/>
                    <a:pt x="0" y="871"/>
                  </a:cubicBezTo>
                  <a:cubicBezTo>
                    <a:pt x="2" y="871"/>
                    <a:pt x="2" y="871"/>
                    <a:pt x="2" y="871"/>
                  </a:cubicBezTo>
                  <a:cubicBezTo>
                    <a:pt x="64" y="871"/>
                    <a:pt x="64" y="871"/>
                    <a:pt x="64" y="871"/>
                  </a:cubicBezTo>
                  <a:cubicBezTo>
                    <a:pt x="64" y="32"/>
                    <a:pt x="64" y="32"/>
                    <a:pt x="64" y="32"/>
                  </a:cubicBezTo>
                  <a:cubicBezTo>
                    <a:pt x="64" y="32"/>
                    <a:pt x="62" y="24"/>
                    <a:pt x="58" y="16"/>
                  </a:cubicBezTo>
                  <a:cubicBezTo>
                    <a:pt x="53" y="8"/>
                    <a:pt x="45" y="0"/>
                    <a:pt x="32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0" name="Freeform 39"/>
            <p:cNvSpPr/>
            <p:nvPr/>
          </p:nvSpPr>
          <p:spPr bwMode="auto">
            <a:xfrm>
              <a:off x="5143344" y="5038865"/>
              <a:ext cx="65306" cy="184472"/>
            </a:xfrm>
            <a:custGeom>
              <a:avLst/>
              <a:gdLst>
                <a:gd name="T0" fmla="*/ 7 w 41"/>
                <a:gd name="T1" fmla="*/ 0 h 116"/>
                <a:gd name="T2" fmla="*/ 0 w 41"/>
                <a:gd name="T3" fmla="*/ 0 h 116"/>
                <a:gd name="T4" fmla="*/ 0 w 41"/>
                <a:gd name="T5" fmla="*/ 116 h 116"/>
                <a:gd name="T6" fmla="*/ 6 w 41"/>
                <a:gd name="T7" fmla="*/ 116 h 116"/>
                <a:gd name="T8" fmla="*/ 41 w 41"/>
                <a:gd name="T9" fmla="*/ 113 h 116"/>
                <a:gd name="T10" fmla="*/ 41 w 41"/>
                <a:gd name="T11" fmla="*/ 113 h 116"/>
                <a:gd name="T12" fmla="*/ 7 w 41"/>
                <a:gd name="T13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6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2" y="116"/>
                    <a:pt x="4" y="116"/>
                    <a:pt x="6" y="116"/>
                  </a:cubicBezTo>
                  <a:cubicBezTo>
                    <a:pt x="16" y="116"/>
                    <a:pt x="28" y="115"/>
                    <a:pt x="41" y="113"/>
                  </a:cubicBezTo>
                  <a:cubicBezTo>
                    <a:pt x="41" y="113"/>
                    <a:pt x="41" y="113"/>
                    <a:pt x="41" y="113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71" name="Group 4"/>
          <p:cNvGrpSpPr/>
          <p:nvPr userDrawn="1"/>
        </p:nvGrpSpPr>
        <p:grpSpPr>
          <a:xfrm rot="10800000" flipV="1">
            <a:off x="1760016" y="6225655"/>
            <a:ext cx="412599" cy="1502706"/>
            <a:chOff x="5502862" y="5355294"/>
            <a:chExt cx="412706" cy="1502706"/>
          </a:xfrm>
        </p:grpSpPr>
        <p:sp>
          <p:nvSpPr>
            <p:cNvPr id="272" name="Freeform 23"/>
            <p:cNvSpPr/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3" name="Freeform 24"/>
            <p:cNvSpPr/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4" name="Freeform 25"/>
            <p:cNvSpPr/>
            <p:nvPr/>
          </p:nvSpPr>
          <p:spPr bwMode="auto">
            <a:xfrm>
              <a:off x="5601831" y="5786851"/>
              <a:ext cx="125899" cy="1068456"/>
            </a:xfrm>
            <a:custGeom>
              <a:avLst/>
              <a:gdLst>
                <a:gd name="T0" fmla="*/ 79 w 79"/>
                <a:gd name="T1" fmla="*/ 671 h 671"/>
                <a:gd name="T2" fmla="*/ 0 w 79"/>
                <a:gd name="T3" fmla="*/ 671 h 671"/>
                <a:gd name="T4" fmla="*/ 0 w 79"/>
                <a:gd name="T5" fmla="*/ 32 h 671"/>
                <a:gd name="T6" fmla="*/ 38 w 79"/>
                <a:gd name="T7" fmla="*/ 1 h 671"/>
                <a:gd name="T8" fmla="*/ 79 w 79"/>
                <a:gd name="T9" fmla="*/ 32 h 671"/>
                <a:gd name="T10" fmla="*/ 79 w 79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671">
                  <a:moveTo>
                    <a:pt x="79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8" y="1"/>
                  </a:cubicBezTo>
                  <a:cubicBezTo>
                    <a:pt x="72" y="0"/>
                    <a:pt x="79" y="32"/>
                    <a:pt x="79" y="32"/>
                  </a:cubicBezTo>
                  <a:cubicBezTo>
                    <a:pt x="79" y="671"/>
                    <a:pt x="79" y="671"/>
                    <a:pt x="79" y="671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5" name="Freeform 26"/>
            <p:cNvSpPr/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B59B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6" name="Freeform 27"/>
            <p:cNvSpPr/>
            <p:nvPr/>
          </p:nvSpPr>
          <p:spPr bwMode="auto">
            <a:xfrm>
              <a:off x="5502862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7" name="Freeform 28"/>
            <p:cNvSpPr/>
            <p:nvPr/>
          </p:nvSpPr>
          <p:spPr bwMode="auto">
            <a:xfrm>
              <a:off x="5599811" y="5357314"/>
              <a:ext cx="130611" cy="189185"/>
            </a:xfrm>
            <a:custGeom>
              <a:avLst/>
              <a:gdLst>
                <a:gd name="T0" fmla="*/ 0 w 82"/>
                <a:gd name="T1" fmla="*/ 110 h 119"/>
                <a:gd name="T2" fmla="*/ 82 w 82"/>
                <a:gd name="T3" fmla="*/ 111 h 119"/>
                <a:gd name="T4" fmla="*/ 48 w 82"/>
                <a:gd name="T5" fmla="*/ 0 h 119"/>
                <a:gd name="T6" fmla="*/ 28 w 82"/>
                <a:gd name="T7" fmla="*/ 0 h 119"/>
                <a:gd name="T8" fmla="*/ 0 w 82"/>
                <a:gd name="T9" fmla="*/ 11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19">
                  <a:moveTo>
                    <a:pt x="0" y="110"/>
                  </a:moveTo>
                  <a:cubicBezTo>
                    <a:pt x="0" y="110"/>
                    <a:pt x="39" y="119"/>
                    <a:pt x="82" y="111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8" name="Freeform 40"/>
            <p:cNvSpPr/>
            <p:nvPr/>
          </p:nvSpPr>
          <p:spPr bwMode="auto">
            <a:xfrm>
              <a:off x="5665117" y="5355294"/>
              <a:ext cx="250451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7 w 157"/>
                <a:gd name="T7" fmla="*/ 1 h 944"/>
                <a:gd name="T8" fmla="*/ 41 w 157"/>
                <a:gd name="T9" fmla="*/ 112 h 944"/>
                <a:gd name="T10" fmla="*/ 40 w 157"/>
                <a:gd name="T11" fmla="*/ 113 h 944"/>
                <a:gd name="T12" fmla="*/ 95 w 157"/>
                <a:gd name="T13" fmla="*/ 284 h 944"/>
                <a:gd name="T14" fmla="*/ 94 w 157"/>
                <a:gd name="T15" fmla="*/ 286 h 944"/>
                <a:gd name="T16" fmla="*/ 100 w 157"/>
                <a:gd name="T17" fmla="*/ 301 h 944"/>
                <a:gd name="T18" fmla="*/ 100 w 157"/>
                <a:gd name="T19" fmla="*/ 941 h 944"/>
                <a:gd name="T20" fmla="*/ 39 w 157"/>
                <a:gd name="T21" fmla="*/ 941 h 944"/>
                <a:gd name="T22" fmla="*/ 39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2"/>
                    <a:pt x="41" y="112"/>
                    <a:pt x="41" y="112"/>
                  </a:cubicBezTo>
                  <a:cubicBezTo>
                    <a:pt x="41" y="112"/>
                    <a:pt x="41" y="113"/>
                    <a:pt x="40" y="113"/>
                  </a:cubicBezTo>
                  <a:cubicBezTo>
                    <a:pt x="95" y="284"/>
                    <a:pt x="95" y="284"/>
                    <a:pt x="95" y="284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3"/>
                    <a:pt x="100" y="301"/>
                    <a:pt x="100" y="301"/>
                  </a:cubicBezTo>
                  <a:cubicBezTo>
                    <a:pt x="100" y="941"/>
                    <a:pt x="100" y="941"/>
                    <a:pt x="100" y="941"/>
                  </a:cubicBezTo>
                  <a:cubicBezTo>
                    <a:pt x="39" y="941"/>
                    <a:pt x="39" y="941"/>
                    <a:pt x="39" y="941"/>
                  </a:cubicBezTo>
                  <a:cubicBezTo>
                    <a:pt x="39" y="942"/>
                    <a:pt x="39" y="942"/>
                    <a:pt x="39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9" name="Freeform 41"/>
            <p:cNvSpPr/>
            <p:nvPr/>
          </p:nvSpPr>
          <p:spPr bwMode="auto">
            <a:xfrm>
              <a:off x="5665117" y="5535727"/>
              <a:ext cx="151482" cy="295559"/>
            </a:xfrm>
            <a:custGeom>
              <a:avLst/>
              <a:gdLst>
                <a:gd name="T0" fmla="*/ 40 w 95"/>
                <a:gd name="T1" fmla="*/ 0 h 186"/>
                <a:gd name="T2" fmla="*/ 6 w 95"/>
                <a:gd name="T3" fmla="*/ 2 h 186"/>
                <a:gd name="T4" fmla="*/ 0 w 95"/>
                <a:gd name="T5" fmla="*/ 2 h 186"/>
                <a:gd name="T6" fmla="*/ 0 w 95"/>
                <a:gd name="T7" fmla="*/ 159 h 186"/>
                <a:gd name="T8" fmla="*/ 37 w 95"/>
                <a:gd name="T9" fmla="*/ 186 h 186"/>
                <a:gd name="T10" fmla="*/ 68 w 95"/>
                <a:gd name="T11" fmla="*/ 156 h 186"/>
                <a:gd name="T12" fmla="*/ 68 w 95"/>
                <a:gd name="T13" fmla="*/ 156 h 186"/>
                <a:gd name="T14" fmla="*/ 94 w 95"/>
                <a:gd name="T15" fmla="*/ 173 h 186"/>
                <a:gd name="T16" fmla="*/ 95 w 95"/>
                <a:gd name="T17" fmla="*/ 171 h 186"/>
                <a:gd name="T18" fmla="*/ 40 w 95"/>
                <a:gd name="T19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5" h="186">
                  <a:moveTo>
                    <a:pt x="40" y="0"/>
                  </a:moveTo>
                  <a:cubicBezTo>
                    <a:pt x="28" y="2"/>
                    <a:pt x="16" y="2"/>
                    <a:pt x="6" y="2"/>
                  </a:cubicBezTo>
                  <a:cubicBezTo>
                    <a:pt x="4" y="2"/>
                    <a:pt x="2" y="2"/>
                    <a:pt x="0" y="2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24" y="159"/>
                    <a:pt x="34" y="177"/>
                    <a:pt x="37" y="186"/>
                  </a:cubicBezTo>
                  <a:cubicBezTo>
                    <a:pt x="39" y="179"/>
                    <a:pt x="45" y="157"/>
                    <a:pt x="68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2" y="156"/>
                    <a:pt x="89" y="165"/>
                    <a:pt x="94" y="173"/>
                  </a:cubicBezTo>
                  <a:cubicBezTo>
                    <a:pt x="95" y="171"/>
                    <a:pt x="95" y="171"/>
                    <a:pt x="95" y="171"/>
                  </a:cubicBezTo>
                  <a:cubicBezTo>
                    <a:pt x="40" y="0"/>
                    <a:pt x="40" y="0"/>
                    <a:pt x="40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0" name="Freeform 42"/>
            <p:cNvSpPr/>
            <p:nvPr/>
          </p:nvSpPr>
          <p:spPr bwMode="auto">
            <a:xfrm>
              <a:off x="5679185" y="5788871"/>
              <a:ext cx="62613" cy="1066436"/>
            </a:xfrm>
            <a:custGeom>
              <a:avLst/>
              <a:gdLst>
                <a:gd name="T0" fmla="*/ 0 w 39"/>
                <a:gd name="T1" fmla="*/ 0 h 670"/>
                <a:gd name="T2" fmla="*/ 0 w 39"/>
                <a:gd name="T3" fmla="*/ 670 h 670"/>
                <a:gd name="T4" fmla="*/ 39 w 39"/>
                <a:gd name="T5" fmla="*/ 670 h 670"/>
                <a:gd name="T6" fmla="*/ 39 w 39"/>
                <a:gd name="T7" fmla="*/ 669 h 670"/>
                <a:gd name="T8" fmla="*/ 37 w 39"/>
                <a:gd name="T9" fmla="*/ 669 h 670"/>
                <a:gd name="T10" fmla="*/ 37 w 39"/>
                <a:gd name="T11" fmla="*/ 29 h 670"/>
                <a:gd name="T12" fmla="*/ 37 w 39"/>
                <a:gd name="T13" fmla="*/ 27 h 670"/>
                <a:gd name="T14" fmla="*/ 0 w 39"/>
                <a:gd name="T15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" h="670">
                  <a:moveTo>
                    <a:pt x="0" y="0"/>
                  </a:moveTo>
                  <a:cubicBezTo>
                    <a:pt x="0" y="670"/>
                    <a:pt x="0" y="670"/>
                    <a:pt x="0" y="670"/>
                  </a:cubicBezTo>
                  <a:cubicBezTo>
                    <a:pt x="39" y="670"/>
                    <a:pt x="39" y="670"/>
                    <a:pt x="39" y="670"/>
                  </a:cubicBezTo>
                  <a:cubicBezTo>
                    <a:pt x="39" y="669"/>
                    <a:pt x="39" y="669"/>
                    <a:pt x="39" y="669"/>
                  </a:cubicBezTo>
                  <a:cubicBezTo>
                    <a:pt x="37" y="669"/>
                    <a:pt x="37" y="669"/>
                    <a:pt x="37" y="669"/>
                  </a:cubicBezTo>
                  <a:cubicBezTo>
                    <a:pt x="37" y="29"/>
                    <a:pt x="37" y="29"/>
                    <a:pt x="37" y="29"/>
                  </a:cubicBezTo>
                  <a:cubicBezTo>
                    <a:pt x="37" y="29"/>
                    <a:pt x="37" y="28"/>
                    <a:pt x="37" y="27"/>
                  </a:cubicBezTo>
                  <a:cubicBezTo>
                    <a:pt x="34" y="18"/>
                    <a:pt x="24" y="0"/>
                    <a:pt x="0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1" name="Freeform 43"/>
            <p:cNvSpPr/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2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2" y="672"/>
                    <a:pt x="2" y="672"/>
                    <a:pt x="2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2" name="Freeform 44"/>
            <p:cNvSpPr/>
            <p:nvPr/>
          </p:nvSpPr>
          <p:spPr bwMode="auto">
            <a:xfrm>
              <a:off x="5665117" y="5357314"/>
              <a:ext cx="65306" cy="181106"/>
            </a:xfrm>
            <a:custGeom>
              <a:avLst/>
              <a:gdLst>
                <a:gd name="T0" fmla="*/ 7 w 41"/>
                <a:gd name="T1" fmla="*/ 0 h 114"/>
                <a:gd name="T2" fmla="*/ 0 w 41"/>
                <a:gd name="T3" fmla="*/ 0 h 114"/>
                <a:gd name="T4" fmla="*/ 0 w 41"/>
                <a:gd name="T5" fmla="*/ 114 h 114"/>
                <a:gd name="T6" fmla="*/ 6 w 41"/>
                <a:gd name="T7" fmla="*/ 114 h 114"/>
                <a:gd name="T8" fmla="*/ 40 w 41"/>
                <a:gd name="T9" fmla="*/ 112 h 114"/>
                <a:gd name="T10" fmla="*/ 41 w 41"/>
                <a:gd name="T11" fmla="*/ 111 h 114"/>
                <a:gd name="T12" fmla="*/ 7 w 41"/>
                <a:gd name="T13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4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2" y="114"/>
                    <a:pt x="4" y="114"/>
                    <a:pt x="6" y="114"/>
                  </a:cubicBezTo>
                  <a:cubicBezTo>
                    <a:pt x="16" y="114"/>
                    <a:pt x="28" y="114"/>
                    <a:pt x="40" y="112"/>
                  </a:cubicBezTo>
                  <a:cubicBezTo>
                    <a:pt x="41" y="112"/>
                    <a:pt x="41" y="111"/>
                    <a:pt x="41" y="111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83" name="Group 7"/>
          <p:cNvGrpSpPr/>
          <p:nvPr userDrawn="1"/>
        </p:nvGrpSpPr>
        <p:grpSpPr>
          <a:xfrm rot="10800000" flipV="1">
            <a:off x="308857" y="6225655"/>
            <a:ext cx="407214" cy="1502706"/>
            <a:chOff x="6959786" y="5355294"/>
            <a:chExt cx="407320" cy="1502706"/>
          </a:xfrm>
        </p:grpSpPr>
        <p:sp>
          <p:nvSpPr>
            <p:cNvPr id="284" name="Freeform 17"/>
            <p:cNvSpPr/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5" name="Freeform 18"/>
            <p:cNvSpPr/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6" name="Freeform 19"/>
            <p:cNvSpPr/>
            <p:nvPr/>
          </p:nvSpPr>
          <p:spPr bwMode="auto">
            <a:xfrm>
              <a:off x="7058755" y="5786851"/>
              <a:ext cx="123879" cy="1068456"/>
            </a:xfrm>
            <a:custGeom>
              <a:avLst/>
              <a:gdLst>
                <a:gd name="T0" fmla="*/ 78 w 78"/>
                <a:gd name="T1" fmla="*/ 671 h 671"/>
                <a:gd name="T2" fmla="*/ 0 w 78"/>
                <a:gd name="T3" fmla="*/ 671 h 671"/>
                <a:gd name="T4" fmla="*/ 0 w 78"/>
                <a:gd name="T5" fmla="*/ 32 h 671"/>
                <a:gd name="T6" fmla="*/ 38 w 78"/>
                <a:gd name="T7" fmla="*/ 1 h 671"/>
                <a:gd name="T8" fmla="*/ 78 w 78"/>
                <a:gd name="T9" fmla="*/ 32 h 671"/>
                <a:gd name="T10" fmla="*/ 78 w 78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8" h="671">
                  <a:moveTo>
                    <a:pt x="78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8" y="1"/>
                  </a:cubicBezTo>
                  <a:cubicBezTo>
                    <a:pt x="72" y="0"/>
                    <a:pt x="78" y="32"/>
                    <a:pt x="78" y="32"/>
                  </a:cubicBezTo>
                  <a:cubicBezTo>
                    <a:pt x="78" y="671"/>
                    <a:pt x="78" y="671"/>
                    <a:pt x="78" y="671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7" name="Freeform 20"/>
            <p:cNvSpPr/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F778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8" name="Freeform 21"/>
            <p:cNvSpPr/>
            <p:nvPr/>
          </p:nvSpPr>
          <p:spPr bwMode="auto">
            <a:xfrm>
              <a:off x="6959786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9" name="Freeform 22"/>
            <p:cNvSpPr/>
            <p:nvPr/>
          </p:nvSpPr>
          <p:spPr bwMode="auto">
            <a:xfrm>
              <a:off x="7056735" y="5357314"/>
              <a:ext cx="130611" cy="191204"/>
            </a:xfrm>
            <a:custGeom>
              <a:avLst/>
              <a:gdLst>
                <a:gd name="T0" fmla="*/ 0 w 82"/>
                <a:gd name="T1" fmla="*/ 110 h 120"/>
                <a:gd name="T2" fmla="*/ 82 w 82"/>
                <a:gd name="T3" fmla="*/ 112 h 120"/>
                <a:gd name="T4" fmla="*/ 48 w 82"/>
                <a:gd name="T5" fmla="*/ 0 h 120"/>
                <a:gd name="T6" fmla="*/ 28 w 82"/>
                <a:gd name="T7" fmla="*/ 0 h 120"/>
                <a:gd name="T8" fmla="*/ 0 w 82"/>
                <a:gd name="T9" fmla="*/ 11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20">
                  <a:moveTo>
                    <a:pt x="0" y="110"/>
                  </a:moveTo>
                  <a:cubicBezTo>
                    <a:pt x="0" y="110"/>
                    <a:pt x="39" y="120"/>
                    <a:pt x="82" y="112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0" name="Freeform 45"/>
            <p:cNvSpPr/>
            <p:nvPr/>
          </p:nvSpPr>
          <p:spPr bwMode="auto">
            <a:xfrm>
              <a:off x="7117328" y="5355294"/>
              <a:ext cx="249778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10 w 157"/>
                <a:gd name="T7" fmla="*/ 1 h 944"/>
                <a:gd name="T8" fmla="*/ 44 w 157"/>
                <a:gd name="T9" fmla="*/ 113 h 944"/>
                <a:gd name="T10" fmla="*/ 44 w 157"/>
                <a:gd name="T11" fmla="*/ 113 h 944"/>
                <a:gd name="T12" fmla="*/ 98 w 157"/>
                <a:gd name="T13" fmla="*/ 284 h 944"/>
                <a:gd name="T14" fmla="*/ 97 w 157"/>
                <a:gd name="T15" fmla="*/ 286 h 944"/>
                <a:gd name="T16" fmla="*/ 103 w 157"/>
                <a:gd name="T17" fmla="*/ 301 h 944"/>
                <a:gd name="T18" fmla="*/ 103 w 157"/>
                <a:gd name="T19" fmla="*/ 941 h 944"/>
                <a:gd name="T20" fmla="*/ 41 w 157"/>
                <a:gd name="T21" fmla="*/ 941 h 944"/>
                <a:gd name="T22" fmla="*/ 41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98" y="284"/>
                    <a:pt x="98" y="284"/>
                    <a:pt x="98" y="284"/>
                  </a:cubicBezTo>
                  <a:cubicBezTo>
                    <a:pt x="97" y="286"/>
                    <a:pt x="97" y="286"/>
                    <a:pt x="97" y="286"/>
                  </a:cubicBezTo>
                  <a:cubicBezTo>
                    <a:pt x="101" y="293"/>
                    <a:pt x="103" y="301"/>
                    <a:pt x="103" y="301"/>
                  </a:cubicBezTo>
                  <a:cubicBezTo>
                    <a:pt x="103" y="941"/>
                    <a:pt x="103" y="941"/>
                    <a:pt x="103" y="941"/>
                  </a:cubicBezTo>
                  <a:cubicBezTo>
                    <a:pt x="41" y="941"/>
                    <a:pt x="41" y="941"/>
                    <a:pt x="41" y="941"/>
                  </a:cubicBezTo>
                  <a:cubicBezTo>
                    <a:pt x="41" y="942"/>
                    <a:pt x="41" y="942"/>
                    <a:pt x="41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1" name="Freeform 46"/>
            <p:cNvSpPr/>
            <p:nvPr/>
          </p:nvSpPr>
          <p:spPr bwMode="auto">
            <a:xfrm>
              <a:off x="7117328" y="5535727"/>
              <a:ext cx="156195" cy="295559"/>
            </a:xfrm>
            <a:custGeom>
              <a:avLst/>
              <a:gdLst>
                <a:gd name="T0" fmla="*/ 44 w 98"/>
                <a:gd name="T1" fmla="*/ 0 h 186"/>
                <a:gd name="T2" fmla="*/ 9 w 98"/>
                <a:gd name="T3" fmla="*/ 3 h 186"/>
                <a:gd name="T4" fmla="*/ 0 w 98"/>
                <a:gd name="T5" fmla="*/ 3 h 186"/>
                <a:gd name="T6" fmla="*/ 0 w 98"/>
                <a:gd name="T7" fmla="*/ 159 h 186"/>
                <a:gd name="T8" fmla="*/ 1 w 98"/>
                <a:gd name="T9" fmla="*/ 159 h 186"/>
                <a:gd name="T10" fmla="*/ 2 w 98"/>
                <a:gd name="T11" fmla="*/ 159 h 186"/>
                <a:gd name="T12" fmla="*/ 40 w 98"/>
                <a:gd name="T13" fmla="*/ 186 h 186"/>
                <a:gd name="T14" fmla="*/ 71 w 98"/>
                <a:gd name="T15" fmla="*/ 156 h 186"/>
                <a:gd name="T16" fmla="*/ 71 w 98"/>
                <a:gd name="T17" fmla="*/ 156 h 186"/>
                <a:gd name="T18" fmla="*/ 97 w 98"/>
                <a:gd name="T19" fmla="*/ 173 h 186"/>
                <a:gd name="T20" fmla="*/ 98 w 98"/>
                <a:gd name="T21" fmla="*/ 171 h 186"/>
                <a:gd name="T22" fmla="*/ 44 w 98"/>
                <a:gd name="T23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8" h="186">
                  <a:moveTo>
                    <a:pt x="44" y="0"/>
                  </a:moveTo>
                  <a:cubicBezTo>
                    <a:pt x="31" y="2"/>
                    <a:pt x="20" y="3"/>
                    <a:pt x="9" y="3"/>
                  </a:cubicBezTo>
                  <a:cubicBezTo>
                    <a:pt x="6" y="3"/>
                    <a:pt x="3" y="3"/>
                    <a:pt x="0" y="3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0" y="159"/>
                    <a:pt x="1" y="159"/>
                    <a:pt x="1" y="159"/>
                  </a:cubicBezTo>
                  <a:cubicBezTo>
                    <a:pt x="2" y="159"/>
                    <a:pt x="2" y="159"/>
                    <a:pt x="2" y="159"/>
                  </a:cubicBezTo>
                  <a:cubicBezTo>
                    <a:pt x="27" y="159"/>
                    <a:pt x="37" y="177"/>
                    <a:pt x="40" y="186"/>
                  </a:cubicBezTo>
                  <a:cubicBezTo>
                    <a:pt x="42" y="179"/>
                    <a:pt x="48" y="157"/>
                    <a:pt x="71" y="156"/>
                  </a:cubicBezTo>
                  <a:cubicBezTo>
                    <a:pt x="71" y="156"/>
                    <a:pt x="71" y="156"/>
                    <a:pt x="71" y="156"/>
                  </a:cubicBezTo>
                  <a:cubicBezTo>
                    <a:pt x="85" y="156"/>
                    <a:pt x="92" y="165"/>
                    <a:pt x="97" y="173"/>
                  </a:cubicBezTo>
                  <a:cubicBezTo>
                    <a:pt x="98" y="171"/>
                    <a:pt x="98" y="171"/>
                    <a:pt x="98" y="171"/>
                  </a:cubicBezTo>
                  <a:cubicBezTo>
                    <a:pt x="44" y="0"/>
                    <a:pt x="44" y="0"/>
                    <a:pt x="44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2" name="Freeform 47"/>
            <p:cNvSpPr/>
            <p:nvPr/>
          </p:nvSpPr>
          <p:spPr bwMode="auto">
            <a:xfrm>
              <a:off x="7117328" y="5788871"/>
              <a:ext cx="65306" cy="1066436"/>
            </a:xfrm>
            <a:custGeom>
              <a:avLst/>
              <a:gdLst>
                <a:gd name="T0" fmla="*/ 2 w 41"/>
                <a:gd name="T1" fmla="*/ 0 h 670"/>
                <a:gd name="T2" fmla="*/ 1 w 41"/>
                <a:gd name="T3" fmla="*/ 0 h 670"/>
                <a:gd name="T4" fmla="*/ 0 w 41"/>
                <a:gd name="T5" fmla="*/ 0 h 670"/>
                <a:gd name="T6" fmla="*/ 0 w 41"/>
                <a:gd name="T7" fmla="*/ 670 h 670"/>
                <a:gd name="T8" fmla="*/ 41 w 41"/>
                <a:gd name="T9" fmla="*/ 670 h 670"/>
                <a:gd name="T10" fmla="*/ 41 w 41"/>
                <a:gd name="T11" fmla="*/ 669 h 670"/>
                <a:gd name="T12" fmla="*/ 40 w 41"/>
                <a:gd name="T13" fmla="*/ 669 h 670"/>
                <a:gd name="T14" fmla="*/ 40 w 41"/>
                <a:gd name="T15" fmla="*/ 29 h 670"/>
                <a:gd name="T16" fmla="*/ 40 w 41"/>
                <a:gd name="T17" fmla="*/ 27 h 670"/>
                <a:gd name="T18" fmla="*/ 2 w 41"/>
                <a:gd name="T19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670">
                  <a:moveTo>
                    <a:pt x="2" y="0"/>
                  </a:move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670"/>
                    <a:pt x="0" y="670"/>
                    <a:pt x="0" y="670"/>
                  </a:cubicBezTo>
                  <a:cubicBezTo>
                    <a:pt x="41" y="670"/>
                    <a:pt x="41" y="670"/>
                    <a:pt x="41" y="670"/>
                  </a:cubicBezTo>
                  <a:cubicBezTo>
                    <a:pt x="41" y="669"/>
                    <a:pt x="41" y="669"/>
                    <a:pt x="41" y="669"/>
                  </a:cubicBezTo>
                  <a:cubicBezTo>
                    <a:pt x="40" y="669"/>
                    <a:pt x="40" y="669"/>
                    <a:pt x="40" y="669"/>
                  </a:cubicBezTo>
                  <a:cubicBezTo>
                    <a:pt x="40" y="29"/>
                    <a:pt x="40" y="29"/>
                    <a:pt x="40" y="29"/>
                  </a:cubicBezTo>
                  <a:cubicBezTo>
                    <a:pt x="40" y="29"/>
                    <a:pt x="40" y="28"/>
                    <a:pt x="40" y="27"/>
                  </a:cubicBezTo>
                  <a:cubicBezTo>
                    <a:pt x="37" y="18"/>
                    <a:pt x="27" y="0"/>
                    <a:pt x="2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3" name="Freeform 48"/>
            <p:cNvSpPr/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1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1" y="672"/>
                    <a:pt x="1" y="672"/>
                    <a:pt x="1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4" name="Freeform 49"/>
            <p:cNvSpPr/>
            <p:nvPr/>
          </p:nvSpPr>
          <p:spPr bwMode="auto">
            <a:xfrm>
              <a:off x="7117328" y="5357314"/>
              <a:ext cx="70019" cy="183125"/>
            </a:xfrm>
            <a:custGeom>
              <a:avLst/>
              <a:gdLst>
                <a:gd name="T0" fmla="*/ 10 w 44"/>
                <a:gd name="T1" fmla="*/ 0 h 115"/>
                <a:gd name="T2" fmla="*/ 0 w 44"/>
                <a:gd name="T3" fmla="*/ 0 h 115"/>
                <a:gd name="T4" fmla="*/ 0 w 44"/>
                <a:gd name="T5" fmla="*/ 115 h 115"/>
                <a:gd name="T6" fmla="*/ 9 w 44"/>
                <a:gd name="T7" fmla="*/ 115 h 115"/>
                <a:gd name="T8" fmla="*/ 44 w 44"/>
                <a:gd name="T9" fmla="*/ 112 h 115"/>
                <a:gd name="T10" fmla="*/ 44 w 44"/>
                <a:gd name="T11" fmla="*/ 112 h 115"/>
                <a:gd name="T12" fmla="*/ 10 w 44"/>
                <a:gd name="T13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115">
                  <a:moveTo>
                    <a:pt x="1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5"/>
                    <a:pt x="0" y="115"/>
                    <a:pt x="0" y="115"/>
                  </a:cubicBezTo>
                  <a:cubicBezTo>
                    <a:pt x="3" y="115"/>
                    <a:pt x="6" y="115"/>
                    <a:pt x="9" y="115"/>
                  </a:cubicBezTo>
                  <a:cubicBezTo>
                    <a:pt x="20" y="115"/>
                    <a:pt x="31" y="114"/>
                    <a:pt x="44" y="112"/>
                  </a:cubicBezTo>
                  <a:cubicBezTo>
                    <a:pt x="44" y="112"/>
                    <a:pt x="44" y="112"/>
                    <a:pt x="44" y="112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95" name="Group 5"/>
          <p:cNvGrpSpPr/>
          <p:nvPr userDrawn="1"/>
        </p:nvGrpSpPr>
        <p:grpSpPr>
          <a:xfrm rot="10800000" flipV="1">
            <a:off x="1263958" y="6225655"/>
            <a:ext cx="403847" cy="2588666"/>
            <a:chOff x="6007804" y="4266641"/>
            <a:chExt cx="403952" cy="2588666"/>
          </a:xfrm>
        </p:grpSpPr>
        <p:sp>
          <p:nvSpPr>
            <p:cNvPr id="296" name="Freeform 29"/>
            <p:cNvSpPr/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7" name="Freeform 30"/>
            <p:cNvSpPr/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8" name="Freeform 31"/>
            <p:cNvSpPr/>
            <p:nvPr/>
          </p:nvSpPr>
          <p:spPr bwMode="auto">
            <a:xfrm>
              <a:off x="6104752" y="4694831"/>
              <a:ext cx="125899" cy="2160476"/>
            </a:xfrm>
            <a:custGeom>
              <a:avLst/>
              <a:gdLst>
                <a:gd name="T0" fmla="*/ 79 w 79"/>
                <a:gd name="T1" fmla="*/ 1357 h 1357"/>
                <a:gd name="T2" fmla="*/ 0 w 79"/>
                <a:gd name="T3" fmla="*/ 1357 h 1357"/>
                <a:gd name="T4" fmla="*/ 0 w 79"/>
                <a:gd name="T5" fmla="*/ 32 h 1357"/>
                <a:gd name="T6" fmla="*/ 39 w 79"/>
                <a:gd name="T7" fmla="*/ 1 h 1357"/>
                <a:gd name="T8" fmla="*/ 79 w 79"/>
                <a:gd name="T9" fmla="*/ 32 h 1357"/>
                <a:gd name="T10" fmla="*/ 79 w 79"/>
                <a:gd name="T11" fmla="*/ 1357 h 1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357">
                  <a:moveTo>
                    <a:pt x="79" y="1357"/>
                  </a:moveTo>
                  <a:cubicBezTo>
                    <a:pt x="0" y="1357"/>
                    <a:pt x="0" y="1357"/>
                    <a:pt x="0" y="1357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9" y="1"/>
                  </a:cubicBezTo>
                  <a:cubicBezTo>
                    <a:pt x="73" y="0"/>
                    <a:pt x="79" y="32"/>
                    <a:pt x="79" y="32"/>
                  </a:cubicBezTo>
                  <a:cubicBezTo>
                    <a:pt x="79" y="1357"/>
                    <a:pt x="79" y="1357"/>
                    <a:pt x="79" y="135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9" name="Freeform 32"/>
            <p:cNvSpPr/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0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0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1358"/>
                    <a:pt x="63" y="1358"/>
                    <a:pt x="63" y="1358"/>
                  </a:cubicBezTo>
                </a:path>
              </a:pathLst>
            </a:custGeom>
            <a:solidFill>
              <a:srgbClr val="FFB1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0" name="Freeform 33"/>
            <p:cNvSpPr/>
            <p:nvPr/>
          </p:nvSpPr>
          <p:spPr bwMode="auto">
            <a:xfrm>
              <a:off x="6007804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1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1358"/>
                  </a:lnTo>
                  <a:close/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1" name="Freeform 34"/>
            <p:cNvSpPr/>
            <p:nvPr/>
          </p:nvSpPr>
          <p:spPr bwMode="auto">
            <a:xfrm>
              <a:off x="6104752" y="4268661"/>
              <a:ext cx="129265" cy="185818"/>
            </a:xfrm>
            <a:custGeom>
              <a:avLst/>
              <a:gdLst>
                <a:gd name="T0" fmla="*/ 0 w 81"/>
                <a:gd name="T1" fmla="*/ 107 h 117"/>
                <a:gd name="T2" fmla="*/ 81 w 81"/>
                <a:gd name="T3" fmla="*/ 109 h 117"/>
                <a:gd name="T4" fmla="*/ 48 w 81"/>
                <a:gd name="T5" fmla="*/ 0 h 117"/>
                <a:gd name="T6" fmla="*/ 28 w 81"/>
                <a:gd name="T7" fmla="*/ 0 h 117"/>
                <a:gd name="T8" fmla="*/ 0 w 81"/>
                <a:gd name="T9" fmla="*/ 10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117">
                  <a:moveTo>
                    <a:pt x="0" y="107"/>
                  </a:moveTo>
                  <a:cubicBezTo>
                    <a:pt x="0" y="107"/>
                    <a:pt x="39" y="117"/>
                    <a:pt x="81" y="109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07"/>
                    <a:pt x="0" y="107"/>
                    <a:pt x="0" y="10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2" name="Freeform 50"/>
            <p:cNvSpPr/>
            <p:nvPr/>
          </p:nvSpPr>
          <p:spPr bwMode="auto">
            <a:xfrm>
              <a:off x="6173424" y="4266641"/>
              <a:ext cx="238332" cy="2588666"/>
            </a:xfrm>
            <a:custGeom>
              <a:avLst/>
              <a:gdLst>
                <a:gd name="T0" fmla="*/ 27 w 150"/>
                <a:gd name="T1" fmla="*/ 0 h 1626"/>
                <a:gd name="T2" fmla="*/ 0 w 150"/>
                <a:gd name="T3" fmla="*/ 1 h 1626"/>
                <a:gd name="T4" fmla="*/ 5 w 150"/>
                <a:gd name="T5" fmla="*/ 1 h 1626"/>
                <a:gd name="T6" fmla="*/ 38 w 150"/>
                <a:gd name="T7" fmla="*/ 110 h 1626"/>
                <a:gd name="T8" fmla="*/ 92 w 150"/>
                <a:gd name="T9" fmla="*/ 282 h 1626"/>
                <a:gd name="T10" fmla="*/ 92 w 150"/>
                <a:gd name="T11" fmla="*/ 284 h 1626"/>
                <a:gd name="T12" fmla="*/ 98 w 150"/>
                <a:gd name="T13" fmla="*/ 299 h 1626"/>
                <a:gd name="T14" fmla="*/ 98 w 150"/>
                <a:gd name="T15" fmla="*/ 1625 h 1626"/>
                <a:gd name="T16" fmla="*/ 36 w 150"/>
                <a:gd name="T17" fmla="*/ 1625 h 1626"/>
                <a:gd name="T18" fmla="*/ 36 w 150"/>
                <a:gd name="T19" fmla="*/ 1626 h 1626"/>
                <a:gd name="T20" fmla="*/ 150 w 150"/>
                <a:gd name="T21" fmla="*/ 1626 h 1626"/>
                <a:gd name="T22" fmla="*/ 135 w 150"/>
                <a:gd name="T23" fmla="*/ 290 h 1626"/>
                <a:gd name="T24" fmla="*/ 27 w 150"/>
                <a:gd name="T25" fmla="*/ 0 h 1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0" h="1626">
                  <a:moveTo>
                    <a:pt x="27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38" y="110"/>
                    <a:pt x="38" y="110"/>
                    <a:pt x="38" y="110"/>
                  </a:cubicBezTo>
                  <a:cubicBezTo>
                    <a:pt x="92" y="282"/>
                    <a:pt x="92" y="282"/>
                    <a:pt x="92" y="282"/>
                  </a:cubicBezTo>
                  <a:cubicBezTo>
                    <a:pt x="92" y="284"/>
                    <a:pt x="92" y="284"/>
                    <a:pt x="92" y="284"/>
                  </a:cubicBezTo>
                  <a:cubicBezTo>
                    <a:pt x="96" y="291"/>
                    <a:pt x="98" y="299"/>
                    <a:pt x="98" y="299"/>
                  </a:cubicBezTo>
                  <a:cubicBezTo>
                    <a:pt x="98" y="1625"/>
                    <a:pt x="98" y="1625"/>
                    <a:pt x="98" y="1625"/>
                  </a:cubicBezTo>
                  <a:cubicBezTo>
                    <a:pt x="36" y="1625"/>
                    <a:pt x="36" y="1625"/>
                    <a:pt x="36" y="1625"/>
                  </a:cubicBezTo>
                  <a:cubicBezTo>
                    <a:pt x="36" y="1626"/>
                    <a:pt x="36" y="1626"/>
                    <a:pt x="36" y="1626"/>
                  </a:cubicBezTo>
                  <a:cubicBezTo>
                    <a:pt x="150" y="1626"/>
                    <a:pt x="150" y="1626"/>
                    <a:pt x="150" y="1626"/>
                  </a:cubicBezTo>
                  <a:cubicBezTo>
                    <a:pt x="135" y="290"/>
                    <a:pt x="135" y="290"/>
                    <a:pt x="135" y="290"/>
                  </a:cubicBezTo>
                  <a:cubicBezTo>
                    <a:pt x="27" y="0"/>
                    <a:pt x="27" y="0"/>
                    <a:pt x="27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3" name="Freeform 51"/>
            <p:cNvSpPr/>
            <p:nvPr/>
          </p:nvSpPr>
          <p:spPr bwMode="auto">
            <a:xfrm>
              <a:off x="6161979" y="4441687"/>
              <a:ext cx="157542" cy="298252"/>
            </a:xfrm>
            <a:custGeom>
              <a:avLst/>
              <a:gdLst>
                <a:gd name="T0" fmla="*/ 45 w 99"/>
                <a:gd name="T1" fmla="*/ 0 h 187"/>
                <a:gd name="T2" fmla="*/ 45 w 99"/>
                <a:gd name="T3" fmla="*/ 0 h 187"/>
                <a:gd name="T4" fmla="*/ 11 w 99"/>
                <a:gd name="T5" fmla="*/ 3 h 187"/>
                <a:gd name="T6" fmla="*/ 0 w 99"/>
                <a:gd name="T7" fmla="*/ 3 h 187"/>
                <a:gd name="T8" fmla="*/ 0 w 99"/>
                <a:gd name="T9" fmla="*/ 160 h 187"/>
                <a:gd name="T10" fmla="*/ 3 w 99"/>
                <a:gd name="T11" fmla="*/ 160 h 187"/>
                <a:gd name="T12" fmla="*/ 4 w 99"/>
                <a:gd name="T13" fmla="*/ 160 h 187"/>
                <a:gd name="T14" fmla="*/ 42 w 99"/>
                <a:gd name="T15" fmla="*/ 187 h 187"/>
                <a:gd name="T16" fmla="*/ 72 w 99"/>
                <a:gd name="T17" fmla="*/ 157 h 187"/>
                <a:gd name="T18" fmla="*/ 73 w 99"/>
                <a:gd name="T19" fmla="*/ 157 h 187"/>
                <a:gd name="T20" fmla="*/ 99 w 99"/>
                <a:gd name="T21" fmla="*/ 174 h 187"/>
                <a:gd name="T22" fmla="*/ 99 w 99"/>
                <a:gd name="T23" fmla="*/ 172 h 187"/>
                <a:gd name="T24" fmla="*/ 45 w 99"/>
                <a:gd name="T25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9" h="187">
                  <a:moveTo>
                    <a:pt x="45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33" y="2"/>
                    <a:pt x="21" y="3"/>
                    <a:pt x="11" y="3"/>
                  </a:cubicBezTo>
                  <a:cubicBezTo>
                    <a:pt x="7" y="3"/>
                    <a:pt x="3" y="3"/>
                    <a:pt x="0" y="3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1" y="160"/>
                    <a:pt x="2" y="160"/>
                    <a:pt x="3" y="160"/>
                  </a:cubicBezTo>
                  <a:cubicBezTo>
                    <a:pt x="3" y="160"/>
                    <a:pt x="4" y="160"/>
                    <a:pt x="4" y="160"/>
                  </a:cubicBezTo>
                  <a:cubicBezTo>
                    <a:pt x="29" y="160"/>
                    <a:pt x="39" y="178"/>
                    <a:pt x="42" y="187"/>
                  </a:cubicBezTo>
                  <a:cubicBezTo>
                    <a:pt x="44" y="179"/>
                    <a:pt x="50" y="158"/>
                    <a:pt x="72" y="157"/>
                  </a:cubicBezTo>
                  <a:cubicBezTo>
                    <a:pt x="73" y="157"/>
                    <a:pt x="73" y="157"/>
                    <a:pt x="73" y="157"/>
                  </a:cubicBezTo>
                  <a:cubicBezTo>
                    <a:pt x="87" y="157"/>
                    <a:pt x="94" y="166"/>
                    <a:pt x="99" y="174"/>
                  </a:cubicBezTo>
                  <a:cubicBezTo>
                    <a:pt x="99" y="172"/>
                    <a:pt x="99" y="172"/>
                    <a:pt x="99" y="172"/>
                  </a:cubicBezTo>
                  <a:cubicBezTo>
                    <a:pt x="45" y="0"/>
                    <a:pt x="45" y="0"/>
                    <a:pt x="45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4" name="Freeform 52"/>
            <p:cNvSpPr/>
            <p:nvPr/>
          </p:nvSpPr>
          <p:spPr bwMode="auto">
            <a:xfrm>
              <a:off x="6161979" y="4696851"/>
              <a:ext cx="68672" cy="2158456"/>
            </a:xfrm>
            <a:custGeom>
              <a:avLst/>
              <a:gdLst>
                <a:gd name="T0" fmla="*/ 4 w 43"/>
                <a:gd name="T1" fmla="*/ 0 h 1356"/>
                <a:gd name="T2" fmla="*/ 3 w 43"/>
                <a:gd name="T3" fmla="*/ 0 h 1356"/>
                <a:gd name="T4" fmla="*/ 0 w 43"/>
                <a:gd name="T5" fmla="*/ 0 h 1356"/>
                <a:gd name="T6" fmla="*/ 0 w 43"/>
                <a:gd name="T7" fmla="*/ 1356 h 1356"/>
                <a:gd name="T8" fmla="*/ 43 w 43"/>
                <a:gd name="T9" fmla="*/ 1356 h 1356"/>
                <a:gd name="T10" fmla="*/ 43 w 43"/>
                <a:gd name="T11" fmla="*/ 1355 h 1356"/>
                <a:gd name="T12" fmla="*/ 42 w 43"/>
                <a:gd name="T13" fmla="*/ 1355 h 1356"/>
                <a:gd name="T14" fmla="*/ 42 w 43"/>
                <a:gd name="T15" fmla="*/ 29 h 1356"/>
                <a:gd name="T16" fmla="*/ 42 w 43"/>
                <a:gd name="T17" fmla="*/ 27 h 1356"/>
                <a:gd name="T18" fmla="*/ 4 w 43"/>
                <a:gd name="T19" fmla="*/ 0 h 1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3" h="1356">
                  <a:moveTo>
                    <a:pt x="4" y="0"/>
                  </a:moveTo>
                  <a:cubicBezTo>
                    <a:pt x="4" y="0"/>
                    <a:pt x="3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  <a:cubicBezTo>
                    <a:pt x="0" y="1356"/>
                    <a:pt x="0" y="1356"/>
                    <a:pt x="0" y="1356"/>
                  </a:cubicBezTo>
                  <a:cubicBezTo>
                    <a:pt x="43" y="1356"/>
                    <a:pt x="43" y="1356"/>
                    <a:pt x="43" y="1356"/>
                  </a:cubicBezTo>
                  <a:cubicBezTo>
                    <a:pt x="43" y="1355"/>
                    <a:pt x="43" y="1355"/>
                    <a:pt x="43" y="1355"/>
                  </a:cubicBezTo>
                  <a:cubicBezTo>
                    <a:pt x="42" y="1355"/>
                    <a:pt x="42" y="1355"/>
                    <a:pt x="42" y="1355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2" y="29"/>
                    <a:pt x="42" y="28"/>
                    <a:pt x="42" y="27"/>
                  </a:cubicBezTo>
                  <a:cubicBezTo>
                    <a:pt x="39" y="18"/>
                    <a:pt x="29" y="0"/>
                    <a:pt x="4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5" name="Freeform 53"/>
            <p:cNvSpPr/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31 w 63"/>
                <a:gd name="T1" fmla="*/ 0 h 1358"/>
                <a:gd name="T2" fmla="*/ 30 w 63"/>
                <a:gd name="T3" fmla="*/ 0 h 1358"/>
                <a:gd name="T4" fmla="*/ 0 w 63"/>
                <a:gd name="T5" fmla="*/ 30 h 1358"/>
                <a:gd name="T6" fmla="*/ 0 w 63"/>
                <a:gd name="T7" fmla="*/ 32 h 1358"/>
                <a:gd name="T8" fmla="*/ 0 w 63"/>
                <a:gd name="T9" fmla="*/ 1358 h 1358"/>
                <a:gd name="T10" fmla="*/ 1 w 63"/>
                <a:gd name="T11" fmla="*/ 1358 h 1358"/>
                <a:gd name="T12" fmla="*/ 63 w 63"/>
                <a:gd name="T13" fmla="*/ 1358 h 1358"/>
                <a:gd name="T14" fmla="*/ 63 w 63"/>
                <a:gd name="T15" fmla="*/ 32 h 1358"/>
                <a:gd name="T16" fmla="*/ 57 w 63"/>
                <a:gd name="T17" fmla="*/ 17 h 1358"/>
                <a:gd name="T18" fmla="*/ 31 w 63"/>
                <a:gd name="T19" fmla="*/ 0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358">
                  <a:moveTo>
                    <a:pt x="31" y="0"/>
                  </a:moveTo>
                  <a:cubicBezTo>
                    <a:pt x="31" y="0"/>
                    <a:pt x="31" y="0"/>
                    <a:pt x="30" y="0"/>
                  </a:cubicBezTo>
                  <a:cubicBezTo>
                    <a:pt x="8" y="1"/>
                    <a:pt x="2" y="22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358"/>
                    <a:pt x="0" y="1358"/>
                    <a:pt x="0" y="1358"/>
                  </a:cubicBezTo>
                  <a:cubicBezTo>
                    <a:pt x="1" y="1358"/>
                    <a:pt x="1" y="1358"/>
                    <a:pt x="1" y="1358"/>
                  </a:cubicBezTo>
                  <a:cubicBezTo>
                    <a:pt x="63" y="1358"/>
                    <a:pt x="63" y="1358"/>
                    <a:pt x="63" y="1358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6" name="Freeform 54"/>
            <p:cNvSpPr/>
            <p:nvPr/>
          </p:nvSpPr>
          <p:spPr bwMode="auto">
            <a:xfrm>
              <a:off x="6161979" y="4268661"/>
              <a:ext cx="72038" cy="178413"/>
            </a:xfrm>
            <a:custGeom>
              <a:avLst/>
              <a:gdLst>
                <a:gd name="T0" fmla="*/ 12 w 45"/>
                <a:gd name="T1" fmla="*/ 0 h 112"/>
                <a:gd name="T2" fmla="*/ 7 w 45"/>
                <a:gd name="T3" fmla="*/ 0 h 112"/>
                <a:gd name="T4" fmla="*/ 0 w 45"/>
                <a:gd name="T5" fmla="*/ 0 h 112"/>
                <a:gd name="T6" fmla="*/ 0 w 45"/>
                <a:gd name="T7" fmla="*/ 112 h 112"/>
                <a:gd name="T8" fmla="*/ 11 w 45"/>
                <a:gd name="T9" fmla="*/ 112 h 112"/>
                <a:gd name="T10" fmla="*/ 45 w 45"/>
                <a:gd name="T11" fmla="*/ 109 h 112"/>
                <a:gd name="T12" fmla="*/ 45 w 45"/>
                <a:gd name="T13" fmla="*/ 109 h 112"/>
                <a:gd name="T14" fmla="*/ 12 w 45"/>
                <a:gd name="T15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" h="112">
                  <a:moveTo>
                    <a:pt x="12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2"/>
                    <a:pt x="0" y="112"/>
                    <a:pt x="0" y="112"/>
                  </a:cubicBezTo>
                  <a:cubicBezTo>
                    <a:pt x="3" y="112"/>
                    <a:pt x="7" y="112"/>
                    <a:pt x="11" y="112"/>
                  </a:cubicBezTo>
                  <a:cubicBezTo>
                    <a:pt x="21" y="112"/>
                    <a:pt x="33" y="111"/>
                    <a:pt x="45" y="109"/>
                  </a:cubicBezTo>
                  <a:cubicBezTo>
                    <a:pt x="45" y="109"/>
                    <a:pt x="45" y="109"/>
                    <a:pt x="45" y="109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07" name="Group 6"/>
          <p:cNvGrpSpPr/>
          <p:nvPr userDrawn="1"/>
        </p:nvGrpSpPr>
        <p:grpSpPr>
          <a:xfrm rot="10800000" flipV="1">
            <a:off x="786071" y="6225655"/>
            <a:ext cx="409232" cy="3142082"/>
            <a:chOff x="6480429" y="3713225"/>
            <a:chExt cx="409339" cy="3142082"/>
          </a:xfrm>
        </p:grpSpPr>
        <p:sp>
          <p:nvSpPr>
            <p:cNvPr id="308" name="Freeform 5"/>
            <p:cNvSpPr/>
            <p:nvPr/>
          </p:nvSpPr>
          <p:spPr bwMode="auto">
            <a:xfrm>
              <a:off x="6491874" y="3722651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9" name="Freeform 6"/>
            <p:cNvSpPr/>
            <p:nvPr/>
          </p:nvSpPr>
          <p:spPr bwMode="auto">
            <a:xfrm>
              <a:off x="6491874" y="3722651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0" name="Freeform 7"/>
            <p:cNvSpPr/>
            <p:nvPr/>
          </p:nvSpPr>
          <p:spPr bwMode="auto">
            <a:xfrm>
              <a:off x="6579397" y="4144108"/>
              <a:ext cx="125899" cy="2711199"/>
            </a:xfrm>
            <a:custGeom>
              <a:avLst/>
              <a:gdLst>
                <a:gd name="T0" fmla="*/ 79 w 79"/>
                <a:gd name="T1" fmla="*/ 1703 h 1703"/>
                <a:gd name="T2" fmla="*/ 0 w 79"/>
                <a:gd name="T3" fmla="*/ 1703 h 1703"/>
                <a:gd name="T4" fmla="*/ 0 w 79"/>
                <a:gd name="T5" fmla="*/ 33 h 1703"/>
                <a:gd name="T6" fmla="*/ 38 w 79"/>
                <a:gd name="T7" fmla="*/ 1 h 1703"/>
                <a:gd name="T8" fmla="*/ 79 w 79"/>
                <a:gd name="T9" fmla="*/ 33 h 1703"/>
                <a:gd name="T10" fmla="*/ 79 w 79"/>
                <a:gd name="T11" fmla="*/ 1703 h 17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703">
                  <a:moveTo>
                    <a:pt x="79" y="1703"/>
                  </a:moveTo>
                  <a:cubicBezTo>
                    <a:pt x="0" y="1703"/>
                    <a:pt x="0" y="1703"/>
                    <a:pt x="0" y="1703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5" y="2"/>
                    <a:pt x="38" y="1"/>
                  </a:cubicBezTo>
                  <a:cubicBezTo>
                    <a:pt x="72" y="0"/>
                    <a:pt x="79" y="33"/>
                    <a:pt x="79" y="33"/>
                  </a:cubicBezTo>
                  <a:cubicBezTo>
                    <a:pt x="79" y="1703"/>
                    <a:pt x="79" y="1703"/>
                    <a:pt x="79" y="1703"/>
                  </a:cubicBezTo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1" name="Freeform 8"/>
            <p:cNvSpPr/>
            <p:nvPr/>
          </p:nvSpPr>
          <p:spPr bwMode="auto">
            <a:xfrm>
              <a:off x="6701930" y="4141415"/>
              <a:ext cx="100315" cy="2711872"/>
            </a:xfrm>
            <a:custGeom>
              <a:avLst/>
              <a:gdLst>
                <a:gd name="T0" fmla="*/ 63 w 63"/>
                <a:gd name="T1" fmla="*/ 1704 h 1704"/>
                <a:gd name="T2" fmla="*/ 0 w 63"/>
                <a:gd name="T3" fmla="*/ 1704 h 1704"/>
                <a:gd name="T4" fmla="*/ 0 w 63"/>
                <a:gd name="T5" fmla="*/ 33 h 1704"/>
                <a:gd name="T6" fmla="*/ 31 w 63"/>
                <a:gd name="T7" fmla="*/ 1 h 1704"/>
                <a:gd name="T8" fmla="*/ 63 w 63"/>
                <a:gd name="T9" fmla="*/ 33 h 1704"/>
                <a:gd name="T10" fmla="*/ 63 w 63"/>
                <a:gd name="T11" fmla="*/ 1704 h 1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704">
                  <a:moveTo>
                    <a:pt x="63" y="1704"/>
                  </a:moveTo>
                  <a:cubicBezTo>
                    <a:pt x="0" y="1704"/>
                    <a:pt x="0" y="1704"/>
                    <a:pt x="0" y="1704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1"/>
                    <a:pt x="31" y="1"/>
                  </a:cubicBezTo>
                  <a:cubicBezTo>
                    <a:pt x="58" y="0"/>
                    <a:pt x="63" y="33"/>
                    <a:pt x="63" y="33"/>
                  </a:cubicBezTo>
                  <a:cubicBezTo>
                    <a:pt x="63" y="1704"/>
                    <a:pt x="63" y="1704"/>
                    <a:pt x="63" y="1704"/>
                  </a:cubicBezTo>
                </a:path>
              </a:pathLst>
            </a:custGeom>
            <a:solidFill>
              <a:srgbClr val="3DCE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2" name="Freeform 9"/>
            <p:cNvSpPr/>
            <p:nvPr/>
          </p:nvSpPr>
          <p:spPr bwMode="auto">
            <a:xfrm>
              <a:off x="6480429" y="4141415"/>
              <a:ext cx="100315" cy="2711872"/>
            </a:xfrm>
            <a:custGeom>
              <a:avLst/>
              <a:gdLst>
                <a:gd name="T0" fmla="*/ 63 w 63"/>
                <a:gd name="T1" fmla="*/ 1704 h 1704"/>
                <a:gd name="T2" fmla="*/ 0 w 63"/>
                <a:gd name="T3" fmla="*/ 1704 h 1704"/>
                <a:gd name="T4" fmla="*/ 0 w 63"/>
                <a:gd name="T5" fmla="*/ 33 h 1704"/>
                <a:gd name="T6" fmla="*/ 31 w 63"/>
                <a:gd name="T7" fmla="*/ 1 h 1704"/>
                <a:gd name="T8" fmla="*/ 63 w 63"/>
                <a:gd name="T9" fmla="*/ 33 h 1704"/>
                <a:gd name="T10" fmla="*/ 63 w 63"/>
                <a:gd name="T11" fmla="*/ 1704 h 1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704">
                  <a:moveTo>
                    <a:pt x="63" y="1704"/>
                  </a:moveTo>
                  <a:cubicBezTo>
                    <a:pt x="0" y="1704"/>
                    <a:pt x="0" y="1704"/>
                    <a:pt x="0" y="1704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1"/>
                    <a:pt x="31" y="1"/>
                  </a:cubicBezTo>
                  <a:cubicBezTo>
                    <a:pt x="58" y="0"/>
                    <a:pt x="63" y="33"/>
                    <a:pt x="63" y="33"/>
                  </a:cubicBezTo>
                  <a:lnTo>
                    <a:pt x="63" y="1704"/>
                  </a:lnTo>
                  <a:close/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3" name="Freeform 10"/>
            <p:cNvSpPr/>
            <p:nvPr/>
          </p:nvSpPr>
          <p:spPr bwMode="auto">
            <a:xfrm>
              <a:off x="6576031" y="3714572"/>
              <a:ext cx="131958" cy="191204"/>
            </a:xfrm>
            <a:custGeom>
              <a:avLst/>
              <a:gdLst>
                <a:gd name="T0" fmla="*/ 0 w 83"/>
                <a:gd name="T1" fmla="*/ 111 h 120"/>
                <a:gd name="T2" fmla="*/ 83 w 83"/>
                <a:gd name="T3" fmla="*/ 113 h 120"/>
                <a:gd name="T4" fmla="*/ 50 w 83"/>
                <a:gd name="T5" fmla="*/ 0 h 120"/>
                <a:gd name="T6" fmla="*/ 29 w 83"/>
                <a:gd name="T7" fmla="*/ 0 h 120"/>
                <a:gd name="T8" fmla="*/ 0 w 83"/>
                <a:gd name="T9" fmla="*/ 111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120">
                  <a:moveTo>
                    <a:pt x="0" y="111"/>
                  </a:moveTo>
                  <a:cubicBezTo>
                    <a:pt x="0" y="111"/>
                    <a:pt x="40" y="120"/>
                    <a:pt x="83" y="113"/>
                  </a:cubicBezTo>
                  <a:cubicBezTo>
                    <a:pt x="50" y="0"/>
                    <a:pt x="50" y="0"/>
                    <a:pt x="50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111"/>
                    <a:pt x="0" y="111"/>
                    <a:pt x="0" y="111"/>
                  </a:cubicBezTo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4" name="Freeform 55"/>
            <p:cNvSpPr/>
            <p:nvPr/>
          </p:nvSpPr>
          <p:spPr bwMode="auto">
            <a:xfrm>
              <a:off x="6655475" y="3713225"/>
              <a:ext cx="234293" cy="3142082"/>
            </a:xfrm>
            <a:custGeom>
              <a:avLst/>
              <a:gdLst>
                <a:gd name="T0" fmla="*/ 24 w 147"/>
                <a:gd name="T1" fmla="*/ 0 h 1974"/>
                <a:gd name="T2" fmla="*/ 0 w 147"/>
                <a:gd name="T3" fmla="*/ 1 h 1974"/>
                <a:gd name="T4" fmla="*/ 33 w 147"/>
                <a:gd name="T5" fmla="*/ 114 h 1974"/>
                <a:gd name="T6" fmla="*/ 33 w 147"/>
                <a:gd name="T7" fmla="*/ 114 h 1974"/>
                <a:gd name="T8" fmla="*/ 87 w 147"/>
                <a:gd name="T9" fmla="*/ 284 h 1974"/>
                <a:gd name="T10" fmla="*/ 86 w 147"/>
                <a:gd name="T11" fmla="*/ 286 h 1974"/>
                <a:gd name="T12" fmla="*/ 92 w 147"/>
                <a:gd name="T13" fmla="*/ 302 h 1974"/>
                <a:gd name="T14" fmla="*/ 92 w 147"/>
                <a:gd name="T15" fmla="*/ 1973 h 1974"/>
                <a:gd name="T16" fmla="*/ 31 w 147"/>
                <a:gd name="T17" fmla="*/ 1973 h 1974"/>
                <a:gd name="T18" fmla="*/ 31 w 147"/>
                <a:gd name="T19" fmla="*/ 1974 h 1974"/>
                <a:gd name="T20" fmla="*/ 147 w 147"/>
                <a:gd name="T21" fmla="*/ 1974 h 1974"/>
                <a:gd name="T22" fmla="*/ 132 w 147"/>
                <a:gd name="T23" fmla="*/ 290 h 1974"/>
                <a:gd name="T24" fmla="*/ 24 w 147"/>
                <a:gd name="T25" fmla="*/ 0 h 19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7" h="1974">
                  <a:moveTo>
                    <a:pt x="2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33" y="114"/>
                    <a:pt x="33" y="114"/>
                    <a:pt x="33" y="114"/>
                  </a:cubicBezTo>
                  <a:cubicBezTo>
                    <a:pt x="33" y="114"/>
                    <a:pt x="33" y="114"/>
                    <a:pt x="33" y="114"/>
                  </a:cubicBezTo>
                  <a:cubicBezTo>
                    <a:pt x="87" y="284"/>
                    <a:pt x="87" y="284"/>
                    <a:pt x="87" y="284"/>
                  </a:cubicBezTo>
                  <a:cubicBezTo>
                    <a:pt x="86" y="286"/>
                    <a:pt x="86" y="286"/>
                    <a:pt x="86" y="286"/>
                  </a:cubicBezTo>
                  <a:cubicBezTo>
                    <a:pt x="91" y="294"/>
                    <a:pt x="92" y="302"/>
                    <a:pt x="92" y="302"/>
                  </a:cubicBezTo>
                  <a:cubicBezTo>
                    <a:pt x="92" y="1973"/>
                    <a:pt x="92" y="1973"/>
                    <a:pt x="92" y="1973"/>
                  </a:cubicBezTo>
                  <a:cubicBezTo>
                    <a:pt x="31" y="1973"/>
                    <a:pt x="31" y="1973"/>
                    <a:pt x="31" y="1973"/>
                  </a:cubicBezTo>
                  <a:cubicBezTo>
                    <a:pt x="31" y="1974"/>
                    <a:pt x="31" y="1974"/>
                    <a:pt x="31" y="1974"/>
                  </a:cubicBezTo>
                  <a:cubicBezTo>
                    <a:pt x="147" y="1974"/>
                    <a:pt x="147" y="1974"/>
                    <a:pt x="147" y="1974"/>
                  </a:cubicBezTo>
                  <a:cubicBezTo>
                    <a:pt x="132" y="290"/>
                    <a:pt x="132" y="290"/>
                    <a:pt x="132" y="290"/>
                  </a:cubicBezTo>
                  <a:cubicBezTo>
                    <a:pt x="24" y="0"/>
                    <a:pt x="24" y="0"/>
                    <a:pt x="2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5" name="Freeform 56"/>
            <p:cNvSpPr/>
            <p:nvPr/>
          </p:nvSpPr>
          <p:spPr bwMode="auto">
            <a:xfrm>
              <a:off x="6639990" y="3894331"/>
              <a:ext cx="154175" cy="294886"/>
            </a:xfrm>
            <a:custGeom>
              <a:avLst/>
              <a:gdLst>
                <a:gd name="T0" fmla="*/ 43 w 97"/>
                <a:gd name="T1" fmla="*/ 0 h 185"/>
                <a:gd name="T2" fmla="*/ 8 w 97"/>
                <a:gd name="T3" fmla="*/ 3 h 185"/>
                <a:gd name="T4" fmla="*/ 0 w 97"/>
                <a:gd name="T5" fmla="*/ 3 h 185"/>
                <a:gd name="T6" fmla="*/ 0 w 97"/>
                <a:gd name="T7" fmla="*/ 158 h 185"/>
                <a:gd name="T8" fmla="*/ 0 w 97"/>
                <a:gd name="T9" fmla="*/ 158 h 185"/>
                <a:gd name="T10" fmla="*/ 1 w 97"/>
                <a:gd name="T11" fmla="*/ 158 h 185"/>
                <a:gd name="T12" fmla="*/ 39 w 97"/>
                <a:gd name="T13" fmla="*/ 185 h 185"/>
                <a:gd name="T14" fmla="*/ 70 w 97"/>
                <a:gd name="T15" fmla="*/ 156 h 185"/>
                <a:gd name="T16" fmla="*/ 71 w 97"/>
                <a:gd name="T17" fmla="*/ 156 h 185"/>
                <a:gd name="T18" fmla="*/ 96 w 97"/>
                <a:gd name="T19" fmla="*/ 172 h 185"/>
                <a:gd name="T20" fmla="*/ 97 w 97"/>
                <a:gd name="T21" fmla="*/ 170 h 185"/>
                <a:gd name="T22" fmla="*/ 43 w 97"/>
                <a:gd name="T23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7" h="185">
                  <a:moveTo>
                    <a:pt x="43" y="0"/>
                  </a:moveTo>
                  <a:cubicBezTo>
                    <a:pt x="31" y="2"/>
                    <a:pt x="19" y="3"/>
                    <a:pt x="8" y="3"/>
                  </a:cubicBezTo>
                  <a:cubicBezTo>
                    <a:pt x="5" y="3"/>
                    <a:pt x="3" y="3"/>
                    <a:pt x="0" y="3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1" y="158"/>
                    <a:pt x="1" y="158"/>
                    <a:pt x="1" y="158"/>
                  </a:cubicBezTo>
                  <a:cubicBezTo>
                    <a:pt x="26" y="158"/>
                    <a:pt x="36" y="176"/>
                    <a:pt x="39" y="185"/>
                  </a:cubicBezTo>
                  <a:cubicBezTo>
                    <a:pt x="41" y="178"/>
                    <a:pt x="47" y="156"/>
                    <a:pt x="70" y="156"/>
                  </a:cubicBezTo>
                  <a:cubicBezTo>
                    <a:pt x="70" y="156"/>
                    <a:pt x="70" y="156"/>
                    <a:pt x="71" y="156"/>
                  </a:cubicBezTo>
                  <a:cubicBezTo>
                    <a:pt x="84" y="156"/>
                    <a:pt x="92" y="164"/>
                    <a:pt x="96" y="172"/>
                  </a:cubicBezTo>
                  <a:cubicBezTo>
                    <a:pt x="97" y="170"/>
                    <a:pt x="97" y="170"/>
                    <a:pt x="97" y="170"/>
                  </a:cubicBezTo>
                  <a:cubicBezTo>
                    <a:pt x="43" y="0"/>
                    <a:pt x="43" y="0"/>
                    <a:pt x="43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6" name="Freeform 57"/>
            <p:cNvSpPr/>
            <p:nvPr/>
          </p:nvSpPr>
          <p:spPr bwMode="auto">
            <a:xfrm>
              <a:off x="6639990" y="4146128"/>
              <a:ext cx="65306" cy="2709179"/>
            </a:xfrm>
            <a:custGeom>
              <a:avLst/>
              <a:gdLst>
                <a:gd name="T0" fmla="*/ 1 w 41"/>
                <a:gd name="T1" fmla="*/ 0 h 1702"/>
                <a:gd name="T2" fmla="*/ 0 w 41"/>
                <a:gd name="T3" fmla="*/ 0 h 1702"/>
                <a:gd name="T4" fmla="*/ 0 w 41"/>
                <a:gd name="T5" fmla="*/ 0 h 1702"/>
                <a:gd name="T6" fmla="*/ 0 w 41"/>
                <a:gd name="T7" fmla="*/ 1702 h 1702"/>
                <a:gd name="T8" fmla="*/ 41 w 41"/>
                <a:gd name="T9" fmla="*/ 1702 h 1702"/>
                <a:gd name="T10" fmla="*/ 41 w 41"/>
                <a:gd name="T11" fmla="*/ 1701 h 1702"/>
                <a:gd name="T12" fmla="*/ 39 w 41"/>
                <a:gd name="T13" fmla="*/ 1701 h 1702"/>
                <a:gd name="T14" fmla="*/ 39 w 41"/>
                <a:gd name="T15" fmla="*/ 30 h 1702"/>
                <a:gd name="T16" fmla="*/ 39 w 41"/>
                <a:gd name="T17" fmla="*/ 27 h 1702"/>
                <a:gd name="T18" fmla="*/ 1 w 41"/>
                <a:gd name="T19" fmla="*/ 0 h 17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1702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702"/>
                    <a:pt x="0" y="1702"/>
                    <a:pt x="0" y="1702"/>
                  </a:cubicBezTo>
                  <a:cubicBezTo>
                    <a:pt x="41" y="1702"/>
                    <a:pt x="41" y="1702"/>
                    <a:pt x="41" y="1702"/>
                  </a:cubicBezTo>
                  <a:cubicBezTo>
                    <a:pt x="41" y="1701"/>
                    <a:pt x="41" y="1701"/>
                    <a:pt x="41" y="1701"/>
                  </a:cubicBezTo>
                  <a:cubicBezTo>
                    <a:pt x="39" y="1701"/>
                    <a:pt x="39" y="1701"/>
                    <a:pt x="39" y="1701"/>
                  </a:cubicBezTo>
                  <a:cubicBezTo>
                    <a:pt x="39" y="30"/>
                    <a:pt x="39" y="30"/>
                    <a:pt x="39" y="30"/>
                  </a:cubicBezTo>
                  <a:cubicBezTo>
                    <a:pt x="39" y="30"/>
                    <a:pt x="39" y="29"/>
                    <a:pt x="39" y="27"/>
                  </a:cubicBezTo>
                  <a:cubicBezTo>
                    <a:pt x="36" y="18"/>
                    <a:pt x="26" y="0"/>
                    <a:pt x="1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7" name="Freeform 58"/>
            <p:cNvSpPr/>
            <p:nvPr/>
          </p:nvSpPr>
          <p:spPr bwMode="auto">
            <a:xfrm>
              <a:off x="6701930" y="4142762"/>
              <a:ext cx="100315" cy="2710525"/>
            </a:xfrm>
            <a:custGeom>
              <a:avLst/>
              <a:gdLst>
                <a:gd name="T0" fmla="*/ 32 w 63"/>
                <a:gd name="T1" fmla="*/ 0 h 1703"/>
                <a:gd name="T2" fmla="*/ 31 w 63"/>
                <a:gd name="T3" fmla="*/ 0 h 1703"/>
                <a:gd name="T4" fmla="*/ 0 w 63"/>
                <a:gd name="T5" fmla="*/ 29 h 1703"/>
                <a:gd name="T6" fmla="*/ 0 w 63"/>
                <a:gd name="T7" fmla="*/ 32 h 1703"/>
                <a:gd name="T8" fmla="*/ 0 w 63"/>
                <a:gd name="T9" fmla="*/ 1703 h 1703"/>
                <a:gd name="T10" fmla="*/ 2 w 63"/>
                <a:gd name="T11" fmla="*/ 1703 h 1703"/>
                <a:gd name="T12" fmla="*/ 63 w 63"/>
                <a:gd name="T13" fmla="*/ 1703 h 1703"/>
                <a:gd name="T14" fmla="*/ 63 w 63"/>
                <a:gd name="T15" fmla="*/ 32 h 1703"/>
                <a:gd name="T16" fmla="*/ 57 w 63"/>
                <a:gd name="T17" fmla="*/ 16 h 1703"/>
                <a:gd name="T18" fmla="*/ 32 w 63"/>
                <a:gd name="T19" fmla="*/ 0 h 17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703">
                  <a:moveTo>
                    <a:pt x="32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0"/>
                    <a:pt x="2" y="22"/>
                    <a:pt x="0" y="29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703"/>
                    <a:pt x="0" y="1703"/>
                    <a:pt x="0" y="1703"/>
                  </a:cubicBezTo>
                  <a:cubicBezTo>
                    <a:pt x="2" y="1703"/>
                    <a:pt x="2" y="1703"/>
                    <a:pt x="2" y="1703"/>
                  </a:cubicBezTo>
                  <a:cubicBezTo>
                    <a:pt x="63" y="1703"/>
                    <a:pt x="63" y="1703"/>
                    <a:pt x="63" y="1703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2" y="24"/>
                    <a:pt x="57" y="16"/>
                  </a:cubicBezTo>
                  <a:cubicBezTo>
                    <a:pt x="53" y="8"/>
                    <a:pt x="45" y="0"/>
                    <a:pt x="32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8" name="Freeform 59"/>
            <p:cNvSpPr/>
            <p:nvPr/>
          </p:nvSpPr>
          <p:spPr bwMode="auto">
            <a:xfrm>
              <a:off x="6639990" y="3714572"/>
              <a:ext cx="67999" cy="184472"/>
            </a:xfrm>
            <a:custGeom>
              <a:avLst/>
              <a:gdLst>
                <a:gd name="T0" fmla="*/ 10 w 43"/>
                <a:gd name="T1" fmla="*/ 0 h 116"/>
                <a:gd name="T2" fmla="*/ 0 w 43"/>
                <a:gd name="T3" fmla="*/ 0 h 116"/>
                <a:gd name="T4" fmla="*/ 0 w 43"/>
                <a:gd name="T5" fmla="*/ 116 h 116"/>
                <a:gd name="T6" fmla="*/ 8 w 43"/>
                <a:gd name="T7" fmla="*/ 116 h 116"/>
                <a:gd name="T8" fmla="*/ 43 w 43"/>
                <a:gd name="T9" fmla="*/ 113 h 116"/>
                <a:gd name="T10" fmla="*/ 43 w 43"/>
                <a:gd name="T11" fmla="*/ 113 h 116"/>
                <a:gd name="T12" fmla="*/ 10 w 43"/>
                <a:gd name="T13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3" h="116">
                  <a:moveTo>
                    <a:pt x="1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3" y="116"/>
                    <a:pt x="5" y="116"/>
                    <a:pt x="8" y="116"/>
                  </a:cubicBezTo>
                  <a:cubicBezTo>
                    <a:pt x="19" y="116"/>
                    <a:pt x="31" y="115"/>
                    <a:pt x="43" y="113"/>
                  </a:cubicBezTo>
                  <a:cubicBezTo>
                    <a:pt x="43" y="113"/>
                    <a:pt x="43" y="113"/>
                    <a:pt x="43" y="113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19" name="Group 3"/>
          <p:cNvGrpSpPr/>
          <p:nvPr userDrawn="1"/>
        </p:nvGrpSpPr>
        <p:grpSpPr>
          <a:xfrm rot="10800000" flipV="1">
            <a:off x="4579044" y="6225655"/>
            <a:ext cx="412599" cy="1820482"/>
            <a:chOff x="4980416" y="5037518"/>
            <a:chExt cx="412706" cy="1820482"/>
          </a:xfrm>
        </p:grpSpPr>
        <p:sp>
          <p:nvSpPr>
            <p:cNvPr id="320" name="Freeform 11"/>
            <p:cNvSpPr/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1" name="Freeform 12"/>
            <p:cNvSpPr/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2" name="Freeform 13"/>
            <p:cNvSpPr/>
            <p:nvPr/>
          </p:nvSpPr>
          <p:spPr bwMode="auto">
            <a:xfrm>
              <a:off x="5078038" y="5468401"/>
              <a:ext cx="125899" cy="1386906"/>
            </a:xfrm>
            <a:custGeom>
              <a:avLst/>
              <a:gdLst>
                <a:gd name="T0" fmla="*/ 79 w 79"/>
                <a:gd name="T1" fmla="*/ 871 h 871"/>
                <a:gd name="T2" fmla="*/ 0 w 79"/>
                <a:gd name="T3" fmla="*/ 871 h 871"/>
                <a:gd name="T4" fmla="*/ 0 w 79"/>
                <a:gd name="T5" fmla="*/ 33 h 871"/>
                <a:gd name="T6" fmla="*/ 39 w 79"/>
                <a:gd name="T7" fmla="*/ 1 h 871"/>
                <a:gd name="T8" fmla="*/ 79 w 79"/>
                <a:gd name="T9" fmla="*/ 33 h 871"/>
                <a:gd name="T10" fmla="*/ 79 w 79"/>
                <a:gd name="T11" fmla="*/ 871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871">
                  <a:moveTo>
                    <a:pt x="79" y="871"/>
                  </a:moveTo>
                  <a:cubicBezTo>
                    <a:pt x="0" y="871"/>
                    <a:pt x="0" y="871"/>
                    <a:pt x="0" y="871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5" y="2"/>
                    <a:pt x="39" y="1"/>
                  </a:cubicBezTo>
                  <a:cubicBezTo>
                    <a:pt x="73" y="0"/>
                    <a:pt x="79" y="33"/>
                    <a:pt x="79" y="33"/>
                  </a:cubicBezTo>
                  <a:cubicBezTo>
                    <a:pt x="79" y="871"/>
                    <a:pt x="79" y="871"/>
                    <a:pt x="79" y="87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3" name="Freeform 14"/>
            <p:cNvSpPr/>
            <p:nvPr/>
          </p:nvSpPr>
          <p:spPr bwMode="auto">
            <a:xfrm>
              <a:off x="5200571" y="5465708"/>
              <a:ext cx="101662" cy="1387579"/>
            </a:xfrm>
            <a:custGeom>
              <a:avLst/>
              <a:gdLst>
                <a:gd name="T0" fmla="*/ 64 w 64"/>
                <a:gd name="T1" fmla="*/ 872 h 872"/>
                <a:gd name="T2" fmla="*/ 0 w 64"/>
                <a:gd name="T3" fmla="*/ 872 h 872"/>
                <a:gd name="T4" fmla="*/ 0 w 64"/>
                <a:gd name="T5" fmla="*/ 33 h 872"/>
                <a:gd name="T6" fmla="*/ 31 w 64"/>
                <a:gd name="T7" fmla="*/ 1 h 872"/>
                <a:gd name="T8" fmla="*/ 64 w 64"/>
                <a:gd name="T9" fmla="*/ 33 h 872"/>
                <a:gd name="T10" fmla="*/ 64 w 64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4" h="872">
                  <a:moveTo>
                    <a:pt x="64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8" y="0"/>
                    <a:pt x="64" y="33"/>
                    <a:pt x="64" y="33"/>
                  </a:cubicBezTo>
                  <a:cubicBezTo>
                    <a:pt x="64" y="872"/>
                    <a:pt x="64" y="872"/>
                    <a:pt x="64" y="872"/>
                  </a:cubicBezTo>
                </a:path>
              </a:pathLst>
            </a:custGeom>
            <a:solidFill>
              <a:srgbClr val="ABA0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4" name="Freeform 15"/>
            <p:cNvSpPr/>
            <p:nvPr/>
          </p:nvSpPr>
          <p:spPr bwMode="auto">
            <a:xfrm>
              <a:off x="4980416" y="5465708"/>
              <a:ext cx="100315" cy="1387579"/>
            </a:xfrm>
            <a:custGeom>
              <a:avLst/>
              <a:gdLst>
                <a:gd name="T0" fmla="*/ 63 w 63"/>
                <a:gd name="T1" fmla="*/ 872 h 872"/>
                <a:gd name="T2" fmla="*/ 0 w 63"/>
                <a:gd name="T3" fmla="*/ 872 h 872"/>
                <a:gd name="T4" fmla="*/ 0 w 63"/>
                <a:gd name="T5" fmla="*/ 33 h 872"/>
                <a:gd name="T6" fmla="*/ 31 w 63"/>
                <a:gd name="T7" fmla="*/ 1 h 872"/>
                <a:gd name="T8" fmla="*/ 63 w 63"/>
                <a:gd name="T9" fmla="*/ 33 h 872"/>
                <a:gd name="T10" fmla="*/ 63 w 63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872">
                  <a:moveTo>
                    <a:pt x="63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7" y="0"/>
                    <a:pt x="63" y="33"/>
                    <a:pt x="63" y="33"/>
                  </a:cubicBezTo>
                  <a:lnTo>
                    <a:pt x="63" y="872"/>
                  </a:lnTo>
                  <a:close/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5" name="Freeform 16"/>
            <p:cNvSpPr/>
            <p:nvPr/>
          </p:nvSpPr>
          <p:spPr bwMode="auto">
            <a:xfrm>
              <a:off x="5076019" y="5038865"/>
              <a:ext cx="132631" cy="192551"/>
            </a:xfrm>
            <a:custGeom>
              <a:avLst/>
              <a:gdLst>
                <a:gd name="T0" fmla="*/ 0 w 83"/>
                <a:gd name="T1" fmla="*/ 111 h 121"/>
                <a:gd name="T2" fmla="*/ 83 w 83"/>
                <a:gd name="T3" fmla="*/ 113 h 121"/>
                <a:gd name="T4" fmla="*/ 49 w 83"/>
                <a:gd name="T5" fmla="*/ 0 h 121"/>
                <a:gd name="T6" fmla="*/ 29 w 83"/>
                <a:gd name="T7" fmla="*/ 0 h 121"/>
                <a:gd name="T8" fmla="*/ 0 w 83"/>
                <a:gd name="T9" fmla="*/ 111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121">
                  <a:moveTo>
                    <a:pt x="0" y="111"/>
                  </a:moveTo>
                  <a:cubicBezTo>
                    <a:pt x="0" y="111"/>
                    <a:pt x="40" y="121"/>
                    <a:pt x="83" y="113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111"/>
                    <a:pt x="0" y="111"/>
                    <a:pt x="0" y="11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6" name="Freeform 35"/>
            <p:cNvSpPr/>
            <p:nvPr/>
          </p:nvSpPr>
          <p:spPr bwMode="auto">
            <a:xfrm>
              <a:off x="5143344" y="5037518"/>
              <a:ext cx="249778" cy="1820482"/>
            </a:xfrm>
            <a:custGeom>
              <a:avLst/>
              <a:gdLst>
                <a:gd name="T0" fmla="*/ 34 w 157"/>
                <a:gd name="T1" fmla="*/ 0 h 1144"/>
                <a:gd name="T2" fmla="*/ 0 w 157"/>
                <a:gd name="T3" fmla="*/ 1 h 1144"/>
                <a:gd name="T4" fmla="*/ 7 w 157"/>
                <a:gd name="T5" fmla="*/ 1 h 1144"/>
                <a:gd name="T6" fmla="*/ 41 w 157"/>
                <a:gd name="T7" fmla="*/ 114 h 1144"/>
                <a:gd name="T8" fmla="*/ 41 w 157"/>
                <a:gd name="T9" fmla="*/ 114 h 1144"/>
                <a:gd name="T10" fmla="*/ 94 w 157"/>
                <a:gd name="T11" fmla="*/ 285 h 1144"/>
                <a:gd name="T12" fmla="*/ 94 w 157"/>
                <a:gd name="T13" fmla="*/ 286 h 1144"/>
                <a:gd name="T14" fmla="*/ 100 w 157"/>
                <a:gd name="T15" fmla="*/ 302 h 1144"/>
                <a:gd name="T16" fmla="*/ 100 w 157"/>
                <a:gd name="T17" fmla="*/ 1141 h 1144"/>
                <a:gd name="T18" fmla="*/ 38 w 157"/>
                <a:gd name="T19" fmla="*/ 1141 h 1144"/>
                <a:gd name="T20" fmla="*/ 38 w 157"/>
                <a:gd name="T21" fmla="*/ 1142 h 1144"/>
                <a:gd name="T22" fmla="*/ 0 w 157"/>
                <a:gd name="T23" fmla="*/ 1142 h 1144"/>
                <a:gd name="T24" fmla="*/ 0 w 157"/>
                <a:gd name="T25" fmla="*/ 1144 h 1144"/>
                <a:gd name="T26" fmla="*/ 157 w 157"/>
                <a:gd name="T27" fmla="*/ 1142 h 1144"/>
                <a:gd name="T28" fmla="*/ 142 w 157"/>
                <a:gd name="T29" fmla="*/ 290 h 1144"/>
                <a:gd name="T30" fmla="*/ 34 w 157"/>
                <a:gd name="T31" fmla="*/ 0 h 1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7" h="11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94" y="285"/>
                    <a:pt x="94" y="285"/>
                    <a:pt x="94" y="285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4"/>
                    <a:pt x="100" y="302"/>
                    <a:pt x="100" y="302"/>
                  </a:cubicBezTo>
                  <a:cubicBezTo>
                    <a:pt x="100" y="1141"/>
                    <a:pt x="100" y="1141"/>
                    <a:pt x="100" y="1141"/>
                  </a:cubicBezTo>
                  <a:cubicBezTo>
                    <a:pt x="38" y="1141"/>
                    <a:pt x="38" y="1141"/>
                    <a:pt x="38" y="1141"/>
                  </a:cubicBezTo>
                  <a:cubicBezTo>
                    <a:pt x="38" y="1142"/>
                    <a:pt x="38" y="1142"/>
                    <a:pt x="38" y="1142"/>
                  </a:cubicBezTo>
                  <a:cubicBezTo>
                    <a:pt x="0" y="1142"/>
                    <a:pt x="0" y="1142"/>
                    <a:pt x="0" y="1142"/>
                  </a:cubicBezTo>
                  <a:cubicBezTo>
                    <a:pt x="0" y="1144"/>
                    <a:pt x="0" y="1144"/>
                    <a:pt x="0" y="1144"/>
                  </a:cubicBezTo>
                  <a:cubicBezTo>
                    <a:pt x="157" y="1142"/>
                    <a:pt x="157" y="1142"/>
                    <a:pt x="157" y="11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7" name="Freeform 36"/>
            <p:cNvSpPr/>
            <p:nvPr/>
          </p:nvSpPr>
          <p:spPr bwMode="auto">
            <a:xfrm>
              <a:off x="5143344" y="5218624"/>
              <a:ext cx="149463" cy="294886"/>
            </a:xfrm>
            <a:custGeom>
              <a:avLst/>
              <a:gdLst>
                <a:gd name="T0" fmla="*/ 41 w 94"/>
                <a:gd name="T1" fmla="*/ 0 h 185"/>
                <a:gd name="T2" fmla="*/ 6 w 94"/>
                <a:gd name="T3" fmla="*/ 3 h 185"/>
                <a:gd name="T4" fmla="*/ 0 w 94"/>
                <a:gd name="T5" fmla="*/ 3 h 185"/>
                <a:gd name="T6" fmla="*/ 0 w 94"/>
                <a:gd name="T7" fmla="*/ 158 h 185"/>
                <a:gd name="T8" fmla="*/ 37 w 94"/>
                <a:gd name="T9" fmla="*/ 185 h 185"/>
                <a:gd name="T10" fmla="*/ 67 w 94"/>
                <a:gd name="T11" fmla="*/ 156 h 185"/>
                <a:gd name="T12" fmla="*/ 68 w 94"/>
                <a:gd name="T13" fmla="*/ 156 h 185"/>
                <a:gd name="T14" fmla="*/ 94 w 94"/>
                <a:gd name="T15" fmla="*/ 172 h 185"/>
                <a:gd name="T16" fmla="*/ 94 w 94"/>
                <a:gd name="T17" fmla="*/ 171 h 185"/>
                <a:gd name="T18" fmla="*/ 41 w 94"/>
                <a:gd name="T19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4" h="185">
                  <a:moveTo>
                    <a:pt x="41" y="0"/>
                  </a:moveTo>
                  <a:cubicBezTo>
                    <a:pt x="28" y="2"/>
                    <a:pt x="16" y="3"/>
                    <a:pt x="6" y="3"/>
                  </a:cubicBezTo>
                  <a:cubicBezTo>
                    <a:pt x="4" y="3"/>
                    <a:pt x="2" y="3"/>
                    <a:pt x="0" y="3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24" y="159"/>
                    <a:pt x="34" y="177"/>
                    <a:pt x="37" y="185"/>
                  </a:cubicBezTo>
                  <a:cubicBezTo>
                    <a:pt x="38" y="178"/>
                    <a:pt x="45" y="157"/>
                    <a:pt x="67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1" y="156"/>
                    <a:pt x="89" y="164"/>
                    <a:pt x="94" y="172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41" y="0"/>
                    <a:pt x="41" y="0"/>
                    <a:pt x="41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8" name="Freeform 37"/>
            <p:cNvSpPr/>
            <p:nvPr/>
          </p:nvSpPr>
          <p:spPr bwMode="auto">
            <a:xfrm>
              <a:off x="5143344" y="5470421"/>
              <a:ext cx="60593" cy="1384886"/>
            </a:xfrm>
            <a:custGeom>
              <a:avLst/>
              <a:gdLst>
                <a:gd name="T0" fmla="*/ 0 w 38"/>
                <a:gd name="T1" fmla="*/ 0 h 870"/>
                <a:gd name="T2" fmla="*/ 0 w 38"/>
                <a:gd name="T3" fmla="*/ 870 h 870"/>
                <a:gd name="T4" fmla="*/ 38 w 38"/>
                <a:gd name="T5" fmla="*/ 870 h 870"/>
                <a:gd name="T6" fmla="*/ 38 w 38"/>
                <a:gd name="T7" fmla="*/ 869 h 870"/>
                <a:gd name="T8" fmla="*/ 36 w 38"/>
                <a:gd name="T9" fmla="*/ 869 h 870"/>
                <a:gd name="T10" fmla="*/ 36 w 38"/>
                <a:gd name="T11" fmla="*/ 30 h 870"/>
                <a:gd name="T12" fmla="*/ 37 w 38"/>
                <a:gd name="T13" fmla="*/ 27 h 870"/>
                <a:gd name="T14" fmla="*/ 0 w 38"/>
                <a:gd name="T15" fmla="*/ 0 h 8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" h="870">
                  <a:moveTo>
                    <a:pt x="0" y="0"/>
                  </a:moveTo>
                  <a:cubicBezTo>
                    <a:pt x="0" y="870"/>
                    <a:pt x="0" y="870"/>
                    <a:pt x="0" y="870"/>
                  </a:cubicBezTo>
                  <a:cubicBezTo>
                    <a:pt x="38" y="870"/>
                    <a:pt x="38" y="870"/>
                    <a:pt x="38" y="870"/>
                  </a:cubicBezTo>
                  <a:cubicBezTo>
                    <a:pt x="38" y="869"/>
                    <a:pt x="38" y="869"/>
                    <a:pt x="38" y="869"/>
                  </a:cubicBezTo>
                  <a:cubicBezTo>
                    <a:pt x="36" y="869"/>
                    <a:pt x="36" y="869"/>
                    <a:pt x="36" y="869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6" y="30"/>
                    <a:pt x="37" y="29"/>
                    <a:pt x="37" y="27"/>
                  </a:cubicBezTo>
                  <a:cubicBezTo>
                    <a:pt x="34" y="19"/>
                    <a:pt x="24" y="1"/>
                    <a:pt x="0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9" name="Freeform 38"/>
            <p:cNvSpPr/>
            <p:nvPr/>
          </p:nvSpPr>
          <p:spPr bwMode="auto">
            <a:xfrm>
              <a:off x="5200571" y="5467055"/>
              <a:ext cx="101662" cy="1386232"/>
            </a:xfrm>
            <a:custGeom>
              <a:avLst/>
              <a:gdLst>
                <a:gd name="T0" fmla="*/ 32 w 64"/>
                <a:gd name="T1" fmla="*/ 0 h 871"/>
                <a:gd name="T2" fmla="*/ 31 w 64"/>
                <a:gd name="T3" fmla="*/ 0 h 871"/>
                <a:gd name="T4" fmla="*/ 1 w 64"/>
                <a:gd name="T5" fmla="*/ 29 h 871"/>
                <a:gd name="T6" fmla="*/ 0 w 64"/>
                <a:gd name="T7" fmla="*/ 32 h 871"/>
                <a:gd name="T8" fmla="*/ 0 w 64"/>
                <a:gd name="T9" fmla="*/ 871 h 871"/>
                <a:gd name="T10" fmla="*/ 2 w 64"/>
                <a:gd name="T11" fmla="*/ 871 h 871"/>
                <a:gd name="T12" fmla="*/ 64 w 64"/>
                <a:gd name="T13" fmla="*/ 871 h 871"/>
                <a:gd name="T14" fmla="*/ 64 w 64"/>
                <a:gd name="T15" fmla="*/ 32 h 871"/>
                <a:gd name="T16" fmla="*/ 58 w 64"/>
                <a:gd name="T17" fmla="*/ 16 h 871"/>
                <a:gd name="T18" fmla="*/ 32 w 64"/>
                <a:gd name="T19" fmla="*/ 0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4" h="871">
                  <a:moveTo>
                    <a:pt x="32" y="0"/>
                  </a:moveTo>
                  <a:cubicBezTo>
                    <a:pt x="32" y="0"/>
                    <a:pt x="32" y="0"/>
                    <a:pt x="31" y="0"/>
                  </a:cubicBezTo>
                  <a:cubicBezTo>
                    <a:pt x="9" y="1"/>
                    <a:pt x="2" y="22"/>
                    <a:pt x="1" y="29"/>
                  </a:cubicBezTo>
                  <a:cubicBezTo>
                    <a:pt x="1" y="31"/>
                    <a:pt x="0" y="32"/>
                    <a:pt x="0" y="32"/>
                  </a:cubicBezTo>
                  <a:cubicBezTo>
                    <a:pt x="0" y="871"/>
                    <a:pt x="0" y="871"/>
                    <a:pt x="0" y="871"/>
                  </a:cubicBezTo>
                  <a:cubicBezTo>
                    <a:pt x="2" y="871"/>
                    <a:pt x="2" y="871"/>
                    <a:pt x="2" y="871"/>
                  </a:cubicBezTo>
                  <a:cubicBezTo>
                    <a:pt x="64" y="871"/>
                    <a:pt x="64" y="871"/>
                    <a:pt x="64" y="871"/>
                  </a:cubicBezTo>
                  <a:cubicBezTo>
                    <a:pt x="64" y="32"/>
                    <a:pt x="64" y="32"/>
                    <a:pt x="64" y="32"/>
                  </a:cubicBezTo>
                  <a:cubicBezTo>
                    <a:pt x="64" y="32"/>
                    <a:pt x="62" y="24"/>
                    <a:pt x="58" y="16"/>
                  </a:cubicBezTo>
                  <a:cubicBezTo>
                    <a:pt x="53" y="8"/>
                    <a:pt x="45" y="0"/>
                    <a:pt x="32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0" name="Freeform 39"/>
            <p:cNvSpPr/>
            <p:nvPr/>
          </p:nvSpPr>
          <p:spPr bwMode="auto">
            <a:xfrm>
              <a:off x="5143344" y="5038865"/>
              <a:ext cx="65306" cy="184472"/>
            </a:xfrm>
            <a:custGeom>
              <a:avLst/>
              <a:gdLst>
                <a:gd name="T0" fmla="*/ 7 w 41"/>
                <a:gd name="T1" fmla="*/ 0 h 116"/>
                <a:gd name="T2" fmla="*/ 0 w 41"/>
                <a:gd name="T3" fmla="*/ 0 h 116"/>
                <a:gd name="T4" fmla="*/ 0 w 41"/>
                <a:gd name="T5" fmla="*/ 116 h 116"/>
                <a:gd name="T6" fmla="*/ 6 w 41"/>
                <a:gd name="T7" fmla="*/ 116 h 116"/>
                <a:gd name="T8" fmla="*/ 41 w 41"/>
                <a:gd name="T9" fmla="*/ 113 h 116"/>
                <a:gd name="T10" fmla="*/ 41 w 41"/>
                <a:gd name="T11" fmla="*/ 113 h 116"/>
                <a:gd name="T12" fmla="*/ 7 w 41"/>
                <a:gd name="T13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6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2" y="116"/>
                    <a:pt x="4" y="116"/>
                    <a:pt x="6" y="116"/>
                  </a:cubicBezTo>
                  <a:cubicBezTo>
                    <a:pt x="16" y="116"/>
                    <a:pt x="28" y="115"/>
                    <a:pt x="41" y="113"/>
                  </a:cubicBezTo>
                  <a:cubicBezTo>
                    <a:pt x="41" y="113"/>
                    <a:pt x="41" y="113"/>
                    <a:pt x="41" y="113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31" name="Group 4"/>
          <p:cNvGrpSpPr/>
          <p:nvPr userDrawn="1"/>
        </p:nvGrpSpPr>
        <p:grpSpPr>
          <a:xfrm rot="10800000" flipV="1">
            <a:off x="3991938" y="6225655"/>
            <a:ext cx="412599" cy="1502706"/>
            <a:chOff x="5502862" y="5355294"/>
            <a:chExt cx="412706" cy="1502706"/>
          </a:xfrm>
        </p:grpSpPr>
        <p:sp>
          <p:nvSpPr>
            <p:cNvPr id="332" name="Freeform 23"/>
            <p:cNvSpPr/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3" name="Freeform 24"/>
            <p:cNvSpPr/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4" name="Freeform 25"/>
            <p:cNvSpPr/>
            <p:nvPr/>
          </p:nvSpPr>
          <p:spPr bwMode="auto">
            <a:xfrm>
              <a:off x="5601831" y="5786851"/>
              <a:ext cx="125899" cy="1068456"/>
            </a:xfrm>
            <a:custGeom>
              <a:avLst/>
              <a:gdLst>
                <a:gd name="T0" fmla="*/ 79 w 79"/>
                <a:gd name="T1" fmla="*/ 671 h 671"/>
                <a:gd name="T2" fmla="*/ 0 w 79"/>
                <a:gd name="T3" fmla="*/ 671 h 671"/>
                <a:gd name="T4" fmla="*/ 0 w 79"/>
                <a:gd name="T5" fmla="*/ 32 h 671"/>
                <a:gd name="T6" fmla="*/ 38 w 79"/>
                <a:gd name="T7" fmla="*/ 1 h 671"/>
                <a:gd name="T8" fmla="*/ 79 w 79"/>
                <a:gd name="T9" fmla="*/ 32 h 671"/>
                <a:gd name="T10" fmla="*/ 79 w 79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671">
                  <a:moveTo>
                    <a:pt x="79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8" y="1"/>
                  </a:cubicBezTo>
                  <a:cubicBezTo>
                    <a:pt x="72" y="0"/>
                    <a:pt x="79" y="32"/>
                    <a:pt x="79" y="32"/>
                  </a:cubicBezTo>
                  <a:cubicBezTo>
                    <a:pt x="79" y="671"/>
                    <a:pt x="79" y="671"/>
                    <a:pt x="79" y="671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5" name="Freeform 26"/>
            <p:cNvSpPr/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B59B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6" name="Freeform 27"/>
            <p:cNvSpPr/>
            <p:nvPr/>
          </p:nvSpPr>
          <p:spPr bwMode="auto">
            <a:xfrm>
              <a:off x="5502862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7" name="Freeform 28"/>
            <p:cNvSpPr/>
            <p:nvPr/>
          </p:nvSpPr>
          <p:spPr bwMode="auto">
            <a:xfrm>
              <a:off x="5599811" y="5357314"/>
              <a:ext cx="130611" cy="189185"/>
            </a:xfrm>
            <a:custGeom>
              <a:avLst/>
              <a:gdLst>
                <a:gd name="T0" fmla="*/ 0 w 82"/>
                <a:gd name="T1" fmla="*/ 110 h 119"/>
                <a:gd name="T2" fmla="*/ 82 w 82"/>
                <a:gd name="T3" fmla="*/ 111 h 119"/>
                <a:gd name="T4" fmla="*/ 48 w 82"/>
                <a:gd name="T5" fmla="*/ 0 h 119"/>
                <a:gd name="T6" fmla="*/ 28 w 82"/>
                <a:gd name="T7" fmla="*/ 0 h 119"/>
                <a:gd name="T8" fmla="*/ 0 w 82"/>
                <a:gd name="T9" fmla="*/ 11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19">
                  <a:moveTo>
                    <a:pt x="0" y="110"/>
                  </a:moveTo>
                  <a:cubicBezTo>
                    <a:pt x="0" y="110"/>
                    <a:pt x="39" y="119"/>
                    <a:pt x="82" y="111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8" name="Freeform 40"/>
            <p:cNvSpPr/>
            <p:nvPr/>
          </p:nvSpPr>
          <p:spPr bwMode="auto">
            <a:xfrm>
              <a:off x="5665117" y="5355294"/>
              <a:ext cx="250451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7 w 157"/>
                <a:gd name="T7" fmla="*/ 1 h 944"/>
                <a:gd name="T8" fmla="*/ 41 w 157"/>
                <a:gd name="T9" fmla="*/ 112 h 944"/>
                <a:gd name="T10" fmla="*/ 40 w 157"/>
                <a:gd name="T11" fmla="*/ 113 h 944"/>
                <a:gd name="T12" fmla="*/ 95 w 157"/>
                <a:gd name="T13" fmla="*/ 284 h 944"/>
                <a:gd name="T14" fmla="*/ 94 w 157"/>
                <a:gd name="T15" fmla="*/ 286 h 944"/>
                <a:gd name="T16" fmla="*/ 100 w 157"/>
                <a:gd name="T17" fmla="*/ 301 h 944"/>
                <a:gd name="T18" fmla="*/ 100 w 157"/>
                <a:gd name="T19" fmla="*/ 941 h 944"/>
                <a:gd name="T20" fmla="*/ 39 w 157"/>
                <a:gd name="T21" fmla="*/ 941 h 944"/>
                <a:gd name="T22" fmla="*/ 39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2"/>
                    <a:pt x="41" y="112"/>
                    <a:pt x="41" y="112"/>
                  </a:cubicBezTo>
                  <a:cubicBezTo>
                    <a:pt x="41" y="112"/>
                    <a:pt x="41" y="113"/>
                    <a:pt x="40" y="113"/>
                  </a:cubicBezTo>
                  <a:cubicBezTo>
                    <a:pt x="95" y="284"/>
                    <a:pt x="95" y="284"/>
                    <a:pt x="95" y="284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3"/>
                    <a:pt x="100" y="301"/>
                    <a:pt x="100" y="301"/>
                  </a:cubicBezTo>
                  <a:cubicBezTo>
                    <a:pt x="100" y="941"/>
                    <a:pt x="100" y="941"/>
                    <a:pt x="100" y="941"/>
                  </a:cubicBezTo>
                  <a:cubicBezTo>
                    <a:pt x="39" y="941"/>
                    <a:pt x="39" y="941"/>
                    <a:pt x="39" y="941"/>
                  </a:cubicBezTo>
                  <a:cubicBezTo>
                    <a:pt x="39" y="942"/>
                    <a:pt x="39" y="942"/>
                    <a:pt x="39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9" name="Freeform 41"/>
            <p:cNvSpPr/>
            <p:nvPr/>
          </p:nvSpPr>
          <p:spPr bwMode="auto">
            <a:xfrm>
              <a:off x="5665117" y="5535727"/>
              <a:ext cx="151482" cy="295559"/>
            </a:xfrm>
            <a:custGeom>
              <a:avLst/>
              <a:gdLst>
                <a:gd name="T0" fmla="*/ 40 w 95"/>
                <a:gd name="T1" fmla="*/ 0 h 186"/>
                <a:gd name="T2" fmla="*/ 6 w 95"/>
                <a:gd name="T3" fmla="*/ 2 h 186"/>
                <a:gd name="T4" fmla="*/ 0 w 95"/>
                <a:gd name="T5" fmla="*/ 2 h 186"/>
                <a:gd name="T6" fmla="*/ 0 w 95"/>
                <a:gd name="T7" fmla="*/ 159 h 186"/>
                <a:gd name="T8" fmla="*/ 37 w 95"/>
                <a:gd name="T9" fmla="*/ 186 h 186"/>
                <a:gd name="T10" fmla="*/ 68 w 95"/>
                <a:gd name="T11" fmla="*/ 156 h 186"/>
                <a:gd name="T12" fmla="*/ 68 w 95"/>
                <a:gd name="T13" fmla="*/ 156 h 186"/>
                <a:gd name="T14" fmla="*/ 94 w 95"/>
                <a:gd name="T15" fmla="*/ 173 h 186"/>
                <a:gd name="T16" fmla="*/ 95 w 95"/>
                <a:gd name="T17" fmla="*/ 171 h 186"/>
                <a:gd name="T18" fmla="*/ 40 w 95"/>
                <a:gd name="T19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5" h="186">
                  <a:moveTo>
                    <a:pt x="40" y="0"/>
                  </a:moveTo>
                  <a:cubicBezTo>
                    <a:pt x="28" y="2"/>
                    <a:pt x="16" y="2"/>
                    <a:pt x="6" y="2"/>
                  </a:cubicBezTo>
                  <a:cubicBezTo>
                    <a:pt x="4" y="2"/>
                    <a:pt x="2" y="2"/>
                    <a:pt x="0" y="2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24" y="159"/>
                    <a:pt x="34" y="177"/>
                    <a:pt x="37" y="186"/>
                  </a:cubicBezTo>
                  <a:cubicBezTo>
                    <a:pt x="39" y="179"/>
                    <a:pt x="45" y="157"/>
                    <a:pt x="68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2" y="156"/>
                    <a:pt x="89" y="165"/>
                    <a:pt x="94" y="173"/>
                  </a:cubicBezTo>
                  <a:cubicBezTo>
                    <a:pt x="95" y="171"/>
                    <a:pt x="95" y="171"/>
                    <a:pt x="95" y="171"/>
                  </a:cubicBezTo>
                  <a:cubicBezTo>
                    <a:pt x="40" y="0"/>
                    <a:pt x="40" y="0"/>
                    <a:pt x="40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0" name="Freeform 42"/>
            <p:cNvSpPr/>
            <p:nvPr/>
          </p:nvSpPr>
          <p:spPr bwMode="auto">
            <a:xfrm>
              <a:off x="5679185" y="5788871"/>
              <a:ext cx="62613" cy="1066436"/>
            </a:xfrm>
            <a:custGeom>
              <a:avLst/>
              <a:gdLst>
                <a:gd name="T0" fmla="*/ 0 w 39"/>
                <a:gd name="T1" fmla="*/ 0 h 670"/>
                <a:gd name="T2" fmla="*/ 0 w 39"/>
                <a:gd name="T3" fmla="*/ 670 h 670"/>
                <a:gd name="T4" fmla="*/ 39 w 39"/>
                <a:gd name="T5" fmla="*/ 670 h 670"/>
                <a:gd name="T6" fmla="*/ 39 w 39"/>
                <a:gd name="T7" fmla="*/ 669 h 670"/>
                <a:gd name="T8" fmla="*/ 37 w 39"/>
                <a:gd name="T9" fmla="*/ 669 h 670"/>
                <a:gd name="T10" fmla="*/ 37 w 39"/>
                <a:gd name="T11" fmla="*/ 29 h 670"/>
                <a:gd name="T12" fmla="*/ 37 w 39"/>
                <a:gd name="T13" fmla="*/ 27 h 670"/>
                <a:gd name="T14" fmla="*/ 0 w 39"/>
                <a:gd name="T15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" h="670">
                  <a:moveTo>
                    <a:pt x="0" y="0"/>
                  </a:moveTo>
                  <a:cubicBezTo>
                    <a:pt x="0" y="670"/>
                    <a:pt x="0" y="670"/>
                    <a:pt x="0" y="670"/>
                  </a:cubicBezTo>
                  <a:cubicBezTo>
                    <a:pt x="39" y="670"/>
                    <a:pt x="39" y="670"/>
                    <a:pt x="39" y="670"/>
                  </a:cubicBezTo>
                  <a:cubicBezTo>
                    <a:pt x="39" y="669"/>
                    <a:pt x="39" y="669"/>
                    <a:pt x="39" y="669"/>
                  </a:cubicBezTo>
                  <a:cubicBezTo>
                    <a:pt x="37" y="669"/>
                    <a:pt x="37" y="669"/>
                    <a:pt x="37" y="669"/>
                  </a:cubicBezTo>
                  <a:cubicBezTo>
                    <a:pt x="37" y="29"/>
                    <a:pt x="37" y="29"/>
                    <a:pt x="37" y="29"/>
                  </a:cubicBezTo>
                  <a:cubicBezTo>
                    <a:pt x="37" y="29"/>
                    <a:pt x="37" y="28"/>
                    <a:pt x="37" y="27"/>
                  </a:cubicBezTo>
                  <a:cubicBezTo>
                    <a:pt x="34" y="18"/>
                    <a:pt x="24" y="0"/>
                    <a:pt x="0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1" name="Freeform 43"/>
            <p:cNvSpPr/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2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2" y="672"/>
                    <a:pt x="2" y="672"/>
                    <a:pt x="2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2" name="Freeform 44"/>
            <p:cNvSpPr/>
            <p:nvPr/>
          </p:nvSpPr>
          <p:spPr bwMode="auto">
            <a:xfrm>
              <a:off x="5665117" y="5357314"/>
              <a:ext cx="65306" cy="181106"/>
            </a:xfrm>
            <a:custGeom>
              <a:avLst/>
              <a:gdLst>
                <a:gd name="T0" fmla="*/ 7 w 41"/>
                <a:gd name="T1" fmla="*/ 0 h 114"/>
                <a:gd name="T2" fmla="*/ 0 w 41"/>
                <a:gd name="T3" fmla="*/ 0 h 114"/>
                <a:gd name="T4" fmla="*/ 0 w 41"/>
                <a:gd name="T5" fmla="*/ 114 h 114"/>
                <a:gd name="T6" fmla="*/ 6 w 41"/>
                <a:gd name="T7" fmla="*/ 114 h 114"/>
                <a:gd name="T8" fmla="*/ 40 w 41"/>
                <a:gd name="T9" fmla="*/ 112 h 114"/>
                <a:gd name="T10" fmla="*/ 41 w 41"/>
                <a:gd name="T11" fmla="*/ 111 h 114"/>
                <a:gd name="T12" fmla="*/ 7 w 41"/>
                <a:gd name="T13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4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2" y="114"/>
                    <a:pt x="4" y="114"/>
                    <a:pt x="6" y="114"/>
                  </a:cubicBezTo>
                  <a:cubicBezTo>
                    <a:pt x="16" y="114"/>
                    <a:pt x="28" y="114"/>
                    <a:pt x="40" y="112"/>
                  </a:cubicBezTo>
                  <a:cubicBezTo>
                    <a:pt x="41" y="112"/>
                    <a:pt x="41" y="111"/>
                    <a:pt x="41" y="111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43" name="Group 7"/>
          <p:cNvGrpSpPr/>
          <p:nvPr userDrawn="1"/>
        </p:nvGrpSpPr>
        <p:grpSpPr>
          <a:xfrm rot="10800000" flipV="1">
            <a:off x="2803964" y="6225655"/>
            <a:ext cx="407214" cy="1502706"/>
            <a:chOff x="6959786" y="5355294"/>
            <a:chExt cx="407320" cy="1502706"/>
          </a:xfrm>
        </p:grpSpPr>
        <p:sp>
          <p:nvSpPr>
            <p:cNvPr id="344" name="Freeform 17"/>
            <p:cNvSpPr/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5" name="Freeform 18"/>
            <p:cNvSpPr/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6" name="Freeform 19"/>
            <p:cNvSpPr/>
            <p:nvPr/>
          </p:nvSpPr>
          <p:spPr bwMode="auto">
            <a:xfrm>
              <a:off x="7058755" y="5786851"/>
              <a:ext cx="123879" cy="1068456"/>
            </a:xfrm>
            <a:custGeom>
              <a:avLst/>
              <a:gdLst>
                <a:gd name="T0" fmla="*/ 78 w 78"/>
                <a:gd name="T1" fmla="*/ 671 h 671"/>
                <a:gd name="T2" fmla="*/ 0 w 78"/>
                <a:gd name="T3" fmla="*/ 671 h 671"/>
                <a:gd name="T4" fmla="*/ 0 w 78"/>
                <a:gd name="T5" fmla="*/ 32 h 671"/>
                <a:gd name="T6" fmla="*/ 38 w 78"/>
                <a:gd name="T7" fmla="*/ 1 h 671"/>
                <a:gd name="T8" fmla="*/ 78 w 78"/>
                <a:gd name="T9" fmla="*/ 32 h 671"/>
                <a:gd name="T10" fmla="*/ 78 w 78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8" h="671">
                  <a:moveTo>
                    <a:pt x="78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8" y="1"/>
                  </a:cubicBezTo>
                  <a:cubicBezTo>
                    <a:pt x="72" y="0"/>
                    <a:pt x="78" y="32"/>
                    <a:pt x="78" y="32"/>
                  </a:cubicBezTo>
                  <a:cubicBezTo>
                    <a:pt x="78" y="671"/>
                    <a:pt x="78" y="671"/>
                    <a:pt x="78" y="671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7" name="Freeform 20"/>
            <p:cNvSpPr/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F778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8" name="Freeform 21"/>
            <p:cNvSpPr/>
            <p:nvPr/>
          </p:nvSpPr>
          <p:spPr bwMode="auto">
            <a:xfrm>
              <a:off x="6959786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9" name="Freeform 22"/>
            <p:cNvSpPr/>
            <p:nvPr/>
          </p:nvSpPr>
          <p:spPr bwMode="auto">
            <a:xfrm>
              <a:off x="7056735" y="5357314"/>
              <a:ext cx="130611" cy="191204"/>
            </a:xfrm>
            <a:custGeom>
              <a:avLst/>
              <a:gdLst>
                <a:gd name="T0" fmla="*/ 0 w 82"/>
                <a:gd name="T1" fmla="*/ 110 h 120"/>
                <a:gd name="T2" fmla="*/ 82 w 82"/>
                <a:gd name="T3" fmla="*/ 112 h 120"/>
                <a:gd name="T4" fmla="*/ 48 w 82"/>
                <a:gd name="T5" fmla="*/ 0 h 120"/>
                <a:gd name="T6" fmla="*/ 28 w 82"/>
                <a:gd name="T7" fmla="*/ 0 h 120"/>
                <a:gd name="T8" fmla="*/ 0 w 82"/>
                <a:gd name="T9" fmla="*/ 11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20">
                  <a:moveTo>
                    <a:pt x="0" y="110"/>
                  </a:moveTo>
                  <a:cubicBezTo>
                    <a:pt x="0" y="110"/>
                    <a:pt x="39" y="120"/>
                    <a:pt x="82" y="112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0" name="Freeform 45"/>
            <p:cNvSpPr/>
            <p:nvPr/>
          </p:nvSpPr>
          <p:spPr bwMode="auto">
            <a:xfrm>
              <a:off x="7117328" y="5355294"/>
              <a:ext cx="249778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10 w 157"/>
                <a:gd name="T7" fmla="*/ 1 h 944"/>
                <a:gd name="T8" fmla="*/ 44 w 157"/>
                <a:gd name="T9" fmla="*/ 113 h 944"/>
                <a:gd name="T10" fmla="*/ 44 w 157"/>
                <a:gd name="T11" fmla="*/ 113 h 944"/>
                <a:gd name="T12" fmla="*/ 98 w 157"/>
                <a:gd name="T13" fmla="*/ 284 h 944"/>
                <a:gd name="T14" fmla="*/ 97 w 157"/>
                <a:gd name="T15" fmla="*/ 286 h 944"/>
                <a:gd name="T16" fmla="*/ 103 w 157"/>
                <a:gd name="T17" fmla="*/ 301 h 944"/>
                <a:gd name="T18" fmla="*/ 103 w 157"/>
                <a:gd name="T19" fmla="*/ 941 h 944"/>
                <a:gd name="T20" fmla="*/ 41 w 157"/>
                <a:gd name="T21" fmla="*/ 941 h 944"/>
                <a:gd name="T22" fmla="*/ 41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98" y="284"/>
                    <a:pt x="98" y="284"/>
                    <a:pt x="98" y="284"/>
                  </a:cubicBezTo>
                  <a:cubicBezTo>
                    <a:pt x="97" y="286"/>
                    <a:pt x="97" y="286"/>
                    <a:pt x="97" y="286"/>
                  </a:cubicBezTo>
                  <a:cubicBezTo>
                    <a:pt x="101" y="293"/>
                    <a:pt x="103" y="301"/>
                    <a:pt x="103" y="301"/>
                  </a:cubicBezTo>
                  <a:cubicBezTo>
                    <a:pt x="103" y="941"/>
                    <a:pt x="103" y="941"/>
                    <a:pt x="103" y="941"/>
                  </a:cubicBezTo>
                  <a:cubicBezTo>
                    <a:pt x="41" y="941"/>
                    <a:pt x="41" y="941"/>
                    <a:pt x="41" y="941"/>
                  </a:cubicBezTo>
                  <a:cubicBezTo>
                    <a:pt x="41" y="942"/>
                    <a:pt x="41" y="942"/>
                    <a:pt x="41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1" name="Freeform 46"/>
            <p:cNvSpPr/>
            <p:nvPr/>
          </p:nvSpPr>
          <p:spPr bwMode="auto">
            <a:xfrm>
              <a:off x="7117328" y="5535727"/>
              <a:ext cx="156195" cy="295559"/>
            </a:xfrm>
            <a:custGeom>
              <a:avLst/>
              <a:gdLst>
                <a:gd name="T0" fmla="*/ 44 w 98"/>
                <a:gd name="T1" fmla="*/ 0 h 186"/>
                <a:gd name="T2" fmla="*/ 9 w 98"/>
                <a:gd name="T3" fmla="*/ 3 h 186"/>
                <a:gd name="T4" fmla="*/ 0 w 98"/>
                <a:gd name="T5" fmla="*/ 3 h 186"/>
                <a:gd name="T6" fmla="*/ 0 w 98"/>
                <a:gd name="T7" fmla="*/ 159 h 186"/>
                <a:gd name="T8" fmla="*/ 1 w 98"/>
                <a:gd name="T9" fmla="*/ 159 h 186"/>
                <a:gd name="T10" fmla="*/ 2 w 98"/>
                <a:gd name="T11" fmla="*/ 159 h 186"/>
                <a:gd name="T12" fmla="*/ 40 w 98"/>
                <a:gd name="T13" fmla="*/ 186 h 186"/>
                <a:gd name="T14" fmla="*/ 71 w 98"/>
                <a:gd name="T15" fmla="*/ 156 h 186"/>
                <a:gd name="T16" fmla="*/ 71 w 98"/>
                <a:gd name="T17" fmla="*/ 156 h 186"/>
                <a:gd name="T18" fmla="*/ 97 w 98"/>
                <a:gd name="T19" fmla="*/ 173 h 186"/>
                <a:gd name="T20" fmla="*/ 98 w 98"/>
                <a:gd name="T21" fmla="*/ 171 h 186"/>
                <a:gd name="T22" fmla="*/ 44 w 98"/>
                <a:gd name="T23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8" h="186">
                  <a:moveTo>
                    <a:pt x="44" y="0"/>
                  </a:moveTo>
                  <a:cubicBezTo>
                    <a:pt x="31" y="2"/>
                    <a:pt x="20" y="3"/>
                    <a:pt x="9" y="3"/>
                  </a:cubicBezTo>
                  <a:cubicBezTo>
                    <a:pt x="6" y="3"/>
                    <a:pt x="3" y="3"/>
                    <a:pt x="0" y="3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0" y="159"/>
                    <a:pt x="1" y="159"/>
                    <a:pt x="1" y="159"/>
                  </a:cubicBezTo>
                  <a:cubicBezTo>
                    <a:pt x="2" y="159"/>
                    <a:pt x="2" y="159"/>
                    <a:pt x="2" y="159"/>
                  </a:cubicBezTo>
                  <a:cubicBezTo>
                    <a:pt x="27" y="159"/>
                    <a:pt x="37" y="177"/>
                    <a:pt x="40" y="186"/>
                  </a:cubicBezTo>
                  <a:cubicBezTo>
                    <a:pt x="42" y="179"/>
                    <a:pt x="48" y="157"/>
                    <a:pt x="71" y="156"/>
                  </a:cubicBezTo>
                  <a:cubicBezTo>
                    <a:pt x="71" y="156"/>
                    <a:pt x="71" y="156"/>
                    <a:pt x="71" y="156"/>
                  </a:cubicBezTo>
                  <a:cubicBezTo>
                    <a:pt x="85" y="156"/>
                    <a:pt x="92" y="165"/>
                    <a:pt x="97" y="173"/>
                  </a:cubicBezTo>
                  <a:cubicBezTo>
                    <a:pt x="98" y="171"/>
                    <a:pt x="98" y="171"/>
                    <a:pt x="98" y="171"/>
                  </a:cubicBezTo>
                  <a:cubicBezTo>
                    <a:pt x="44" y="0"/>
                    <a:pt x="44" y="0"/>
                    <a:pt x="44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2" name="Freeform 47"/>
            <p:cNvSpPr/>
            <p:nvPr/>
          </p:nvSpPr>
          <p:spPr bwMode="auto">
            <a:xfrm>
              <a:off x="7117328" y="5788871"/>
              <a:ext cx="65306" cy="1066436"/>
            </a:xfrm>
            <a:custGeom>
              <a:avLst/>
              <a:gdLst>
                <a:gd name="T0" fmla="*/ 2 w 41"/>
                <a:gd name="T1" fmla="*/ 0 h 670"/>
                <a:gd name="T2" fmla="*/ 1 w 41"/>
                <a:gd name="T3" fmla="*/ 0 h 670"/>
                <a:gd name="T4" fmla="*/ 0 w 41"/>
                <a:gd name="T5" fmla="*/ 0 h 670"/>
                <a:gd name="T6" fmla="*/ 0 w 41"/>
                <a:gd name="T7" fmla="*/ 670 h 670"/>
                <a:gd name="T8" fmla="*/ 41 w 41"/>
                <a:gd name="T9" fmla="*/ 670 h 670"/>
                <a:gd name="T10" fmla="*/ 41 w 41"/>
                <a:gd name="T11" fmla="*/ 669 h 670"/>
                <a:gd name="T12" fmla="*/ 40 w 41"/>
                <a:gd name="T13" fmla="*/ 669 h 670"/>
                <a:gd name="T14" fmla="*/ 40 w 41"/>
                <a:gd name="T15" fmla="*/ 29 h 670"/>
                <a:gd name="T16" fmla="*/ 40 w 41"/>
                <a:gd name="T17" fmla="*/ 27 h 670"/>
                <a:gd name="T18" fmla="*/ 2 w 41"/>
                <a:gd name="T19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670">
                  <a:moveTo>
                    <a:pt x="2" y="0"/>
                  </a:move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670"/>
                    <a:pt x="0" y="670"/>
                    <a:pt x="0" y="670"/>
                  </a:cubicBezTo>
                  <a:cubicBezTo>
                    <a:pt x="41" y="670"/>
                    <a:pt x="41" y="670"/>
                    <a:pt x="41" y="670"/>
                  </a:cubicBezTo>
                  <a:cubicBezTo>
                    <a:pt x="41" y="669"/>
                    <a:pt x="41" y="669"/>
                    <a:pt x="41" y="669"/>
                  </a:cubicBezTo>
                  <a:cubicBezTo>
                    <a:pt x="40" y="669"/>
                    <a:pt x="40" y="669"/>
                    <a:pt x="40" y="669"/>
                  </a:cubicBezTo>
                  <a:cubicBezTo>
                    <a:pt x="40" y="29"/>
                    <a:pt x="40" y="29"/>
                    <a:pt x="40" y="29"/>
                  </a:cubicBezTo>
                  <a:cubicBezTo>
                    <a:pt x="40" y="29"/>
                    <a:pt x="40" y="28"/>
                    <a:pt x="40" y="27"/>
                  </a:cubicBezTo>
                  <a:cubicBezTo>
                    <a:pt x="37" y="18"/>
                    <a:pt x="27" y="0"/>
                    <a:pt x="2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3" name="Freeform 48"/>
            <p:cNvSpPr/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1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1" y="672"/>
                    <a:pt x="1" y="672"/>
                    <a:pt x="1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4" name="Freeform 49"/>
            <p:cNvSpPr/>
            <p:nvPr/>
          </p:nvSpPr>
          <p:spPr bwMode="auto">
            <a:xfrm>
              <a:off x="7117328" y="5357314"/>
              <a:ext cx="70019" cy="183125"/>
            </a:xfrm>
            <a:custGeom>
              <a:avLst/>
              <a:gdLst>
                <a:gd name="T0" fmla="*/ 10 w 44"/>
                <a:gd name="T1" fmla="*/ 0 h 115"/>
                <a:gd name="T2" fmla="*/ 0 w 44"/>
                <a:gd name="T3" fmla="*/ 0 h 115"/>
                <a:gd name="T4" fmla="*/ 0 w 44"/>
                <a:gd name="T5" fmla="*/ 115 h 115"/>
                <a:gd name="T6" fmla="*/ 9 w 44"/>
                <a:gd name="T7" fmla="*/ 115 h 115"/>
                <a:gd name="T8" fmla="*/ 44 w 44"/>
                <a:gd name="T9" fmla="*/ 112 h 115"/>
                <a:gd name="T10" fmla="*/ 44 w 44"/>
                <a:gd name="T11" fmla="*/ 112 h 115"/>
                <a:gd name="T12" fmla="*/ 10 w 44"/>
                <a:gd name="T13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115">
                  <a:moveTo>
                    <a:pt x="1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5"/>
                    <a:pt x="0" y="115"/>
                    <a:pt x="0" y="115"/>
                  </a:cubicBezTo>
                  <a:cubicBezTo>
                    <a:pt x="3" y="115"/>
                    <a:pt x="6" y="115"/>
                    <a:pt x="9" y="115"/>
                  </a:cubicBezTo>
                  <a:cubicBezTo>
                    <a:pt x="20" y="115"/>
                    <a:pt x="31" y="114"/>
                    <a:pt x="44" y="112"/>
                  </a:cubicBezTo>
                  <a:cubicBezTo>
                    <a:pt x="44" y="112"/>
                    <a:pt x="44" y="112"/>
                    <a:pt x="44" y="112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55" name="Group 5"/>
          <p:cNvGrpSpPr/>
          <p:nvPr userDrawn="1"/>
        </p:nvGrpSpPr>
        <p:grpSpPr>
          <a:xfrm rot="10800000" flipV="1">
            <a:off x="3368349" y="6225655"/>
            <a:ext cx="403847" cy="2167807"/>
            <a:chOff x="6007804" y="4266641"/>
            <a:chExt cx="403952" cy="2588666"/>
          </a:xfrm>
        </p:grpSpPr>
        <p:sp>
          <p:nvSpPr>
            <p:cNvPr id="356" name="Freeform 29"/>
            <p:cNvSpPr/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7" name="Freeform 30"/>
            <p:cNvSpPr/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8" name="Freeform 31"/>
            <p:cNvSpPr/>
            <p:nvPr/>
          </p:nvSpPr>
          <p:spPr bwMode="auto">
            <a:xfrm>
              <a:off x="6104752" y="4694831"/>
              <a:ext cx="125899" cy="2160476"/>
            </a:xfrm>
            <a:custGeom>
              <a:avLst/>
              <a:gdLst>
                <a:gd name="T0" fmla="*/ 79 w 79"/>
                <a:gd name="T1" fmla="*/ 1357 h 1357"/>
                <a:gd name="T2" fmla="*/ 0 w 79"/>
                <a:gd name="T3" fmla="*/ 1357 h 1357"/>
                <a:gd name="T4" fmla="*/ 0 w 79"/>
                <a:gd name="T5" fmla="*/ 32 h 1357"/>
                <a:gd name="T6" fmla="*/ 39 w 79"/>
                <a:gd name="T7" fmla="*/ 1 h 1357"/>
                <a:gd name="T8" fmla="*/ 79 w 79"/>
                <a:gd name="T9" fmla="*/ 32 h 1357"/>
                <a:gd name="T10" fmla="*/ 79 w 79"/>
                <a:gd name="T11" fmla="*/ 1357 h 1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357">
                  <a:moveTo>
                    <a:pt x="79" y="1357"/>
                  </a:moveTo>
                  <a:cubicBezTo>
                    <a:pt x="0" y="1357"/>
                    <a:pt x="0" y="1357"/>
                    <a:pt x="0" y="1357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9" y="1"/>
                  </a:cubicBezTo>
                  <a:cubicBezTo>
                    <a:pt x="73" y="0"/>
                    <a:pt x="79" y="32"/>
                    <a:pt x="79" y="32"/>
                  </a:cubicBezTo>
                  <a:cubicBezTo>
                    <a:pt x="79" y="1357"/>
                    <a:pt x="79" y="1357"/>
                    <a:pt x="79" y="135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9" name="Freeform 32"/>
            <p:cNvSpPr/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0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0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1358"/>
                    <a:pt x="63" y="1358"/>
                    <a:pt x="63" y="1358"/>
                  </a:cubicBezTo>
                </a:path>
              </a:pathLst>
            </a:custGeom>
            <a:solidFill>
              <a:srgbClr val="FFB1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0" name="Freeform 33"/>
            <p:cNvSpPr/>
            <p:nvPr/>
          </p:nvSpPr>
          <p:spPr bwMode="auto">
            <a:xfrm>
              <a:off x="6007804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1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1358"/>
                  </a:lnTo>
                  <a:close/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1" name="Freeform 34"/>
            <p:cNvSpPr/>
            <p:nvPr/>
          </p:nvSpPr>
          <p:spPr bwMode="auto">
            <a:xfrm>
              <a:off x="6104752" y="4268661"/>
              <a:ext cx="129265" cy="185818"/>
            </a:xfrm>
            <a:custGeom>
              <a:avLst/>
              <a:gdLst>
                <a:gd name="T0" fmla="*/ 0 w 81"/>
                <a:gd name="T1" fmla="*/ 107 h 117"/>
                <a:gd name="T2" fmla="*/ 81 w 81"/>
                <a:gd name="T3" fmla="*/ 109 h 117"/>
                <a:gd name="T4" fmla="*/ 48 w 81"/>
                <a:gd name="T5" fmla="*/ 0 h 117"/>
                <a:gd name="T6" fmla="*/ 28 w 81"/>
                <a:gd name="T7" fmla="*/ 0 h 117"/>
                <a:gd name="T8" fmla="*/ 0 w 81"/>
                <a:gd name="T9" fmla="*/ 10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117">
                  <a:moveTo>
                    <a:pt x="0" y="107"/>
                  </a:moveTo>
                  <a:cubicBezTo>
                    <a:pt x="0" y="107"/>
                    <a:pt x="39" y="117"/>
                    <a:pt x="81" y="109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07"/>
                    <a:pt x="0" y="107"/>
                    <a:pt x="0" y="10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2" name="Freeform 50"/>
            <p:cNvSpPr/>
            <p:nvPr/>
          </p:nvSpPr>
          <p:spPr bwMode="auto">
            <a:xfrm>
              <a:off x="6173424" y="4266641"/>
              <a:ext cx="238332" cy="2588666"/>
            </a:xfrm>
            <a:custGeom>
              <a:avLst/>
              <a:gdLst>
                <a:gd name="T0" fmla="*/ 27 w 150"/>
                <a:gd name="T1" fmla="*/ 0 h 1626"/>
                <a:gd name="T2" fmla="*/ 0 w 150"/>
                <a:gd name="T3" fmla="*/ 1 h 1626"/>
                <a:gd name="T4" fmla="*/ 5 w 150"/>
                <a:gd name="T5" fmla="*/ 1 h 1626"/>
                <a:gd name="T6" fmla="*/ 38 w 150"/>
                <a:gd name="T7" fmla="*/ 110 h 1626"/>
                <a:gd name="T8" fmla="*/ 92 w 150"/>
                <a:gd name="T9" fmla="*/ 282 h 1626"/>
                <a:gd name="T10" fmla="*/ 92 w 150"/>
                <a:gd name="T11" fmla="*/ 284 h 1626"/>
                <a:gd name="T12" fmla="*/ 98 w 150"/>
                <a:gd name="T13" fmla="*/ 299 h 1626"/>
                <a:gd name="T14" fmla="*/ 98 w 150"/>
                <a:gd name="T15" fmla="*/ 1625 h 1626"/>
                <a:gd name="T16" fmla="*/ 36 w 150"/>
                <a:gd name="T17" fmla="*/ 1625 h 1626"/>
                <a:gd name="T18" fmla="*/ 36 w 150"/>
                <a:gd name="T19" fmla="*/ 1626 h 1626"/>
                <a:gd name="T20" fmla="*/ 150 w 150"/>
                <a:gd name="T21" fmla="*/ 1626 h 1626"/>
                <a:gd name="T22" fmla="*/ 135 w 150"/>
                <a:gd name="T23" fmla="*/ 290 h 1626"/>
                <a:gd name="T24" fmla="*/ 27 w 150"/>
                <a:gd name="T25" fmla="*/ 0 h 1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0" h="1626">
                  <a:moveTo>
                    <a:pt x="27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38" y="110"/>
                    <a:pt x="38" y="110"/>
                    <a:pt x="38" y="110"/>
                  </a:cubicBezTo>
                  <a:cubicBezTo>
                    <a:pt x="92" y="282"/>
                    <a:pt x="92" y="282"/>
                    <a:pt x="92" y="282"/>
                  </a:cubicBezTo>
                  <a:cubicBezTo>
                    <a:pt x="92" y="284"/>
                    <a:pt x="92" y="284"/>
                    <a:pt x="92" y="284"/>
                  </a:cubicBezTo>
                  <a:cubicBezTo>
                    <a:pt x="96" y="291"/>
                    <a:pt x="98" y="299"/>
                    <a:pt x="98" y="299"/>
                  </a:cubicBezTo>
                  <a:cubicBezTo>
                    <a:pt x="98" y="1625"/>
                    <a:pt x="98" y="1625"/>
                    <a:pt x="98" y="1625"/>
                  </a:cubicBezTo>
                  <a:cubicBezTo>
                    <a:pt x="36" y="1625"/>
                    <a:pt x="36" y="1625"/>
                    <a:pt x="36" y="1625"/>
                  </a:cubicBezTo>
                  <a:cubicBezTo>
                    <a:pt x="36" y="1626"/>
                    <a:pt x="36" y="1626"/>
                    <a:pt x="36" y="1626"/>
                  </a:cubicBezTo>
                  <a:cubicBezTo>
                    <a:pt x="150" y="1626"/>
                    <a:pt x="150" y="1626"/>
                    <a:pt x="150" y="1626"/>
                  </a:cubicBezTo>
                  <a:cubicBezTo>
                    <a:pt x="135" y="290"/>
                    <a:pt x="135" y="290"/>
                    <a:pt x="135" y="290"/>
                  </a:cubicBezTo>
                  <a:cubicBezTo>
                    <a:pt x="27" y="0"/>
                    <a:pt x="27" y="0"/>
                    <a:pt x="27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3" name="Freeform 51"/>
            <p:cNvSpPr/>
            <p:nvPr/>
          </p:nvSpPr>
          <p:spPr bwMode="auto">
            <a:xfrm>
              <a:off x="6161979" y="4441687"/>
              <a:ext cx="157542" cy="298252"/>
            </a:xfrm>
            <a:custGeom>
              <a:avLst/>
              <a:gdLst>
                <a:gd name="T0" fmla="*/ 45 w 99"/>
                <a:gd name="T1" fmla="*/ 0 h 187"/>
                <a:gd name="T2" fmla="*/ 45 w 99"/>
                <a:gd name="T3" fmla="*/ 0 h 187"/>
                <a:gd name="T4" fmla="*/ 11 w 99"/>
                <a:gd name="T5" fmla="*/ 3 h 187"/>
                <a:gd name="T6" fmla="*/ 0 w 99"/>
                <a:gd name="T7" fmla="*/ 3 h 187"/>
                <a:gd name="T8" fmla="*/ 0 w 99"/>
                <a:gd name="T9" fmla="*/ 160 h 187"/>
                <a:gd name="T10" fmla="*/ 3 w 99"/>
                <a:gd name="T11" fmla="*/ 160 h 187"/>
                <a:gd name="T12" fmla="*/ 4 w 99"/>
                <a:gd name="T13" fmla="*/ 160 h 187"/>
                <a:gd name="T14" fmla="*/ 42 w 99"/>
                <a:gd name="T15" fmla="*/ 187 h 187"/>
                <a:gd name="T16" fmla="*/ 72 w 99"/>
                <a:gd name="T17" fmla="*/ 157 h 187"/>
                <a:gd name="T18" fmla="*/ 73 w 99"/>
                <a:gd name="T19" fmla="*/ 157 h 187"/>
                <a:gd name="T20" fmla="*/ 99 w 99"/>
                <a:gd name="T21" fmla="*/ 174 h 187"/>
                <a:gd name="T22" fmla="*/ 99 w 99"/>
                <a:gd name="T23" fmla="*/ 172 h 187"/>
                <a:gd name="T24" fmla="*/ 45 w 99"/>
                <a:gd name="T25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9" h="187">
                  <a:moveTo>
                    <a:pt x="45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33" y="2"/>
                    <a:pt x="21" y="3"/>
                    <a:pt x="11" y="3"/>
                  </a:cubicBezTo>
                  <a:cubicBezTo>
                    <a:pt x="7" y="3"/>
                    <a:pt x="3" y="3"/>
                    <a:pt x="0" y="3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1" y="160"/>
                    <a:pt x="2" y="160"/>
                    <a:pt x="3" y="160"/>
                  </a:cubicBezTo>
                  <a:cubicBezTo>
                    <a:pt x="3" y="160"/>
                    <a:pt x="4" y="160"/>
                    <a:pt x="4" y="160"/>
                  </a:cubicBezTo>
                  <a:cubicBezTo>
                    <a:pt x="29" y="160"/>
                    <a:pt x="39" y="178"/>
                    <a:pt x="42" y="187"/>
                  </a:cubicBezTo>
                  <a:cubicBezTo>
                    <a:pt x="44" y="179"/>
                    <a:pt x="50" y="158"/>
                    <a:pt x="72" y="157"/>
                  </a:cubicBezTo>
                  <a:cubicBezTo>
                    <a:pt x="73" y="157"/>
                    <a:pt x="73" y="157"/>
                    <a:pt x="73" y="157"/>
                  </a:cubicBezTo>
                  <a:cubicBezTo>
                    <a:pt x="87" y="157"/>
                    <a:pt x="94" y="166"/>
                    <a:pt x="99" y="174"/>
                  </a:cubicBezTo>
                  <a:cubicBezTo>
                    <a:pt x="99" y="172"/>
                    <a:pt x="99" y="172"/>
                    <a:pt x="99" y="172"/>
                  </a:cubicBezTo>
                  <a:cubicBezTo>
                    <a:pt x="45" y="0"/>
                    <a:pt x="45" y="0"/>
                    <a:pt x="45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4" name="Freeform 52"/>
            <p:cNvSpPr/>
            <p:nvPr/>
          </p:nvSpPr>
          <p:spPr bwMode="auto">
            <a:xfrm>
              <a:off x="6161979" y="4696851"/>
              <a:ext cx="68672" cy="2158456"/>
            </a:xfrm>
            <a:custGeom>
              <a:avLst/>
              <a:gdLst>
                <a:gd name="T0" fmla="*/ 4 w 43"/>
                <a:gd name="T1" fmla="*/ 0 h 1356"/>
                <a:gd name="T2" fmla="*/ 3 w 43"/>
                <a:gd name="T3" fmla="*/ 0 h 1356"/>
                <a:gd name="T4" fmla="*/ 0 w 43"/>
                <a:gd name="T5" fmla="*/ 0 h 1356"/>
                <a:gd name="T6" fmla="*/ 0 w 43"/>
                <a:gd name="T7" fmla="*/ 1356 h 1356"/>
                <a:gd name="T8" fmla="*/ 43 w 43"/>
                <a:gd name="T9" fmla="*/ 1356 h 1356"/>
                <a:gd name="T10" fmla="*/ 43 w 43"/>
                <a:gd name="T11" fmla="*/ 1355 h 1356"/>
                <a:gd name="T12" fmla="*/ 42 w 43"/>
                <a:gd name="T13" fmla="*/ 1355 h 1356"/>
                <a:gd name="T14" fmla="*/ 42 w 43"/>
                <a:gd name="T15" fmla="*/ 29 h 1356"/>
                <a:gd name="T16" fmla="*/ 42 w 43"/>
                <a:gd name="T17" fmla="*/ 27 h 1356"/>
                <a:gd name="T18" fmla="*/ 4 w 43"/>
                <a:gd name="T19" fmla="*/ 0 h 1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3" h="1356">
                  <a:moveTo>
                    <a:pt x="4" y="0"/>
                  </a:moveTo>
                  <a:cubicBezTo>
                    <a:pt x="4" y="0"/>
                    <a:pt x="3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  <a:cubicBezTo>
                    <a:pt x="0" y="1356"/>
                    <a:pt x="0" y="1356"/>
                    <a:pt x="0" y="1356"/>
                  </a:cubicBezTo>
                  <a:cubicBezTo>
                    <a:pt x="43" y="1356"/>
                    <a:pt x="43" y="1356"/>
                    <a:pt x="43" y="1356"/>
                  </a:cubicBezTo>
                  <a:cubicBezTo>
                    <a:pt x="43" y="1355"/>
                    <a:pt x="43" y="1355"/>
                    <a:pt x="43" y="1355"/>
                  </a:cubicBezTo>
                  <a:cubicBezTo>
                    <a:pt x="42" y="1355"/>
                    <a:pt x="42" y="1355"/>
                    <a:pt x="42" y="1355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2" y="29"/>
                    <a:pt x="42" y="28"/>
                    <a:pt x="42" y="27"/>
                  </a:cubicBezTo>
                  <a:cubicBezTo>
                    <a:pt x="39" y="18"/>
                    <a:pt x="29" y="0"/>
                    <a:pt x="4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5" name="Freeform 53"/>
            <p:cNvSpPr/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31 w 63"/>
                <a:gd name="T1" fmla="*/ 0 h 1358"/>
                <a:gd name="T2" fmla="*/ 30 w 63"/>
                <a:gd name="T3" fmla="*/ 0 h 1358"/>
                <a:gd name="T4" fmla="*/ 0 w 63"/>
                <a:gd name="T5" fmla="*/ 30 h 1358"/>
                <a:gd name="T6" fmla="*/ 0 w 63"/>
                <a:gd name="T7" fmla="*/ 32 h 1358"/>
                <a:gd name="T8" fmla="*/ 0 w 63"/>
                <a:gd name="T9" fmla="*/ 1358 h 1358"/>
                <a:gd name="T10" fmla="*/ 1 w 63"/>
                <a:gd name="T11" fmla="*/ 1358 h 1358"/>
                <a:gd name="T12" fmla="*/ 63 w 63"/>
                <a:gd name="T13" fmla="*/ 1358 h 1358"/>
                <a:gd name="T14" fmla="*/ 63 w 63"/>
                <a:gd name="T15" fmla="*/ 32 h 1358"/>
                <a:gd name="T16" fmla="*/ 57 w 63"/>
                <a:gd name="T17" fmla="*/ 17 h 1358"/>
                <a:gd name="T18" fmla="*/ 31 w 63"/>
                <a:gd name="T19" fmla="*/ 0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358">
                  <a:moveTo>
                    <a:pt x="31" y="0"/>
                  </a:moveTo>
                  <a:cubicBezTo>
                    <a:pt x="31" y="0"/>
                    <a:pt x="31" y="0"/>
                    <a:pt x="30" y="0"/>
                  </a:cubicBezTo>
                  <a:cubicBezTo>
                    <a:pt x="8" y="1"/>
                    <a:pt x="2" y="22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358"/>
                    <a:pt x="0" y="1358"/>
                    <a:pt x="0" y="1358"/>
                  </a:cubicBezTo>
                  <a:cubicBezTo>
                    <a:pt x="1" y="1358"/>
                    <a:pt x="1" y="1358"/>
                    <a:pt x="1" y="1358"/>
                  </a:cubicBezTo>
                  <a:cubicBezTo>
                    <a:pt x="63" y="1358"/>
                    <a:pt x="63" y="1358"/>
                    <a:pt x="63" y="1358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6" name="Freeform 54"/>
            <p:cNvSpPr/>
            <p:nvPr/>
          </p:nvSpPr>
          <p:spPr bwMode="auto">
            <a:xfrm>
              <a:off x="6161979" y="4268661"/>
              <a:ext cx="72038" cy="178413"/>
            </a:xfrm>
            <a:custGeom>
              <a:avLst/>
              <a:gdLst>
                <a:gd name="T0" fmla="*/ 12 w 45"/>
                <a:gd name="T1" fmla="*/ 0 h 112"/>
                <a:gd name="T2" fmla="*/ 7 w 45"/>
                <a:gd name="T3" fmla="*/ 0 h 112"/>
                <a:gd name="T4" fmla="*/ 0 w 45"/>
                <a:gd name="T5" fmla="*/ 0 h 112"/>
                <a:gd name="T6" fmla="*/ 0 w 45"/>
                <a:gd name="T7" fmla="*/ 112 h 112"/>
                <a:gd name="T8" fmla="*/ 11 w 45"/>
                <a:gd name="T9" fmla="*/ 112 h 112"/>
                <a:gd name="T10" fmla="*/ 45 w 45"/>
                <a:gd name="T11" fmla="*/ 109 h 112"/>
                <a:gd name="T12" fmla="*/ 45 w 45"/>
                <a:gd name="T13" fmla="*/ 109 h 112"/>
                <a:gd name="T14" fmla="*/ 12 w 45"/>
                <a:gd name="T15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" h="112">
                  <a:moveTo>
                    <a:pt x="12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2"/>
                    <a:pt x="0" y="112"/>
                    <a:pt x="0" y="112"/>
                  </a:cubicBezTo>
                  <a:cubicBezTo>
                    <a:pt x="3" y="112"/>
                    <a:pt x="7" y="112"/>
                    <a:pt x="11" y="112"/>
                  </a:cubicBezTo>
                  <a:cubicBezTo>
                    <a:pt x="21" y="112"/>
                    <a:pt x="33" y="111"/>
                    <a:pt x="45" y="109"/>
                  </a:cubicBezTo>
                  <a:cubicBezTo>
                    <a:pt x="45" y="109"/>
                    <a:pt x="45" y="109"/>
                    <a:pt x="45" y="109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67" name="Group 6"/>
          <p:cNvGrpSpPr/>
          <p:nvPr userDrawn="1"/>
        </p:nvGrpSpPr>
        <p:grpSpPr>
          <a:xfrm rot="10800000" flipV="1">
            <a:off x="11470738" y="6225655"/>
            <a:ext cx="409232" cy="3142082"/>
            <a:chOff x="6480429" y="3713225"/>
            <a:chExt cx="409339" cy="3142082"/>
          </a:xfrm>
        </p:grpSpPr>
        <p:sp>
          <p:nvSpPr>
            <p:cNvPr id="368" name="Freeform 5"/>
            <p:cNvSpPr/>
            <p:nvPr/>
          </p:nvSpPr>
          <p:spPr bwMode="auto">
            <a:xfrm>
              <a:off x="6491874" y="3722651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9" name="Freeform 6"/>
            <p:cNvSpPr/>
            <p:nvPr/>
          </p:nvSpPr>
          <p:spPr bwMode="auto">
            <a:xfrm>
              <a:off x="6491874" y="3722651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0" name="Freeform 7"/>
            <p:cNvSpPr/>
            <p:nvPr/>
          </p:nvSpPr>
          <p:spPr bwMode="auto">
            <a:xfrm>
              <a:off x="6579397" y="4144108"/>
              <a:ext cx="125899" cy="2711199"/>
            </a:xfrm>
            <a:custGeom>
              <a:avLst/>
              <a:gdLst>
                <a:gd name="T0" fmla="*/ 79 w 79"/>
                <a:gd name="T1" fmla="*/ 1703 h 1703"/>
                <a:gd name="T2" fmla="*/ 0 w 79"/>
                <a:gd name="T3" fmla="*/ 1703 h 1703"/>
                <a:gd name="T4" fmla="*/ 0 w 79"/>
                <a:gd name="T5" fmla="*/ 33 h 1703"/>
                <a:gd name="T6" fmla="*/ 38 w 79"/>
                <a:gd name="T7" fmla="*/ 1 h 1703"/>
                <a:gd name="T8" fmla="*/ 79 w 79"/>
                <a:gd name="T9" fmla="*/ 33 h 1703"/>
                <a:gd name="T10" fmla="*/ 79 w 79"/>
                <a:gd name="T11" fmla="*/ 1703 h 17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703">
                  <a:moveTo>
                    <a:pt x="79" y="1703"/>
                  </a:moveTo>
                  <a:cubicBezTo>
                    <a:pt x="0" y="1703"/>
                    <a:pt x="0" y="1703"/>
                    <a:pt x="0" y="1703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5" y="2"/>
                    <a:pt x="38" y="1"/>
                  </a:cubicBezTo>
                  <a:cubicBezTo>
                    <a:pt x="72" y="0"/>
                    <a:pt x="79" y="33"/>
                    <a:pt x="79" y="33"/>
                  </a:cubicBezTo>
                  <a:cubicBezTo>
                    <a:pt x="79" y="1703"/>
                    <a:pt x="79" y="1703"/>
                    <a:pt x="79" y="1703"/>
                  </a:cubicBezTo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1" name="Freeform 8"/>
            <p:cNvSpPr/>
            <p:nvPr/>
          </p:nvSpPr>
          <p:spPr bwMode="auto">
            <a:xfrm>
              <a:off x="6701930" y="4141415"/>
              <a:ext cx="100315" cy="2711872"/>
            </a:xfrm>
            <a:custGeom>
              <a:avLst/>
              <a:gdLst>
                <a:gd name="T0" fmla="*/ 63 w 63"/>
                <a:gd name="T1" fmla="*/ 1704 h 1704"/>
                <a:gd name="T2" fmla="*/ 0 w 63"/>
                <a:gd name="T3" fmla="*/ 1704 h 1704"/>
                <a:gd name="T4" fmla="*/ 0 w 63"/>
                <a:gd name="T5" fmla="*/ 33 h 1704"/>
                <a:gd name="T6" fmla="*/ 31 w 63"/>
                <a:gd name="T7" fmla="*/ 1 h 1704"/>
                <a:gd name="T8" fmla="*/ 63 w 63"/>
                <a:gd name="T9" fmla="*/ 33 h 1704"/>
                <a:gd name="T10" fmla="*/ 63 w 63"/>
                <a:gd name="T11" fmla="*/ 1704 h 1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704">
                  <a:moveTo>
                    <a:pt x="63" y="1704"/>
                  </a:moveTo>
                  <a:cubicBezTo>
                    <a:pt x="0" y="1704"/>
                    <a:pt x="0" y="1704"/>
                    <a:pt x="0" y="1704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1"/>
                    <a:pt x="31" y="1"/>
                  </a:cubicBezTo>
                  <a:cubicBezTo>
                    <a:pt x="58" y="0"/>
                    <a:pt x="63" y="33"/>
                    <a:pt x="63" y="33"/>
                  </a:cubicBezTo>
                  <a:cubicBezTo>
                    <a:pt x="63" y="1704"/>
                    <a:pt x="63" y="1704"/>
                    <a:pt x="63" y="1704"/>
                  </a:cubicBezTo>
                </a:path>
              </a:pathLst>
            </a:custGeom>
            <a:solidFill>
              <a:srgbClr val="3DCE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2" name="Freeform 9"/>
            <p:cNvSpPr/>
            <p:nvPr/>
          </p:nvSpPr>
          <p:spPr bwMode="auto">
            <a:xfrm>
              <a:off x="6480429" y="4141415"/>
              <a:ext cx="100315" cy="2711872"/>
            </a:xfrm>
            <a:custGeom>
              <a:avLst/>
              <a:gdLst>
                <a:gd name="T0" fmla="*/ 63 w 63"/>
                <a:gd name="T1" fmla="*/ 1704 h 1704"/>
                <a:gd name="T2" fmla="*/ 0 w 63"/>
                <a:gd name="T3" fmla="*/ 1704 h 1704"/>
                <a:gd name="T4" fmla="*/ 0 w 63"/>
                <a:gd name="T5" fmla="*/ 33 h 1704"/>
                <a:gd name="T6" fmla="*/ 31 w 63"/>
                <a:gd name="T7" fmla="*/ 1 h 1704"/>
                <a:gd name="T8" fmla="*/ 63 w 63"/>
                <a:gd name="T9" fmla="*/ 33 h 1704"/>
                <a:gd name="T10" fmla="*/ 63 w 63"/>
                <a:gd name="T11" fmla="*/ 1704 h 1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704">
                  <a:moveTo>
                    <a:pt x="63" y="1704"/>
                  </a:moveTo>
                  <a:cubicBezTo>
                    <a:pt x="0" y="1704"/>
                    <a:pt x="0" y="1704"/>
                    <a:pt x="0" y="1704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1"/>
                    <a:pt x="31" y="1"/>
                  </a:cubicBezTo>
                  <a:cubicBezTo>
                    <a:pt x="58" y="0"/>
                    <a:pt x="63" y="33"/>
                    <a:pt x="63" y="33"/>
                  </a:cubicBezTo>
                  <a:lnTo>
                    <a:pt x="63" y="1704"/>
                  </a:lnTo>
                  <a:close/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3" name="Freeform 10"/>
            <p:cNvSpPr/>
            <p:nvPr/>
          </p:nvSpPr>
          <p:spPr bwMode="auto">
            <a:xfrm>
              <a:off x="6576031" y="3714572"/>
              <a:ext cx="131958" cy="191204"/>
            </a:xfrm>
            <a:custGeom>
              <a:avLst/>
              <a:gdLst>
                <a:gd name="T0" fmla="*/ 0 w 83"/>
                <a:gd name="T1" fmla="*/ 111 h 120"/>
                <a:gd name="T2" fmla="*/ 83 w 83"/>
                <a:gd name="T3" fmla="*/ 113 h 120"/>
                <a:gd name="T4" fmla="*/ 50 w 83"/>
                <a:gd name="T5" fmla="*/ 0 h 120"/>
                <a:gd name="T6" fmla="*/ 29 w 83"/>
                <a:gd name="T7" fmla="*/ 0 h 120"/>
                <a:gd name="T8" fmla="*/ 0 w 83"/>
                <a:gd name="T9" fmla="*/ 111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120">
                  <a:moveTo>
                    <a:pt x="0" y="111"/>
                  </a:moveTo>
                  <a:cubicBezTo>
                    <a:pt x="0" y="111"/>
                    <a:pt x="40" y="120"/>
                    <a:pt x="83" y="113"/>
                  </a:cubicBezTo>
                  <a:cubicBezTo>
                    <a:pt x="50" y="0"/>
                    <a:pt x="50" y="0"/>
                    <a:pt x="50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111"/>
                    <a:pt x="0" y="111"/>
                    <a:pt x="0" y="111"/>
                  </a:cubicBezTo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4" name="Freeform 55"/>
            <p:cNvSpPr/>
            <p:nvPr/>
          </p:nvSpPr>
          <p:spPr bwMode="auto">
            <a:xfrm>
              <a:off x="6655475" y="3713225"/>
              <a:ext cx="234293" cy="3142082"/>
            </a:xfrm>
            <a:custGeom>
              <a:avLst/>
              <a:gdLst>
                <a:gd name="T0" fmla="*/ 24 w 147"/>
                <a:gd name="T1" fmla="*/ 0 h 1974"/>
                <a:gd name="T2" fmla="*/ 0 w 147"/>
                <a:gd name="T3" fmla="*/ 1 h 1974"/>
                <a:gd name="T4" fmla="*/ 33 w 147"/>
                <a:gd name="T5" fmla="*/ 114 h 1974"/>
                <a:gd name="T6" fmla="*/ 33 w 147"/>
                <a:gd name="T7" fmla="*/ 114 h 1974"/>
                <a:gd name="T8" fmla="*/ 87 w 147"/>
                <a:gd name="T9" fmla="*/ 284 h 1974"/>
                <a:gd name="T10" fmla="*/ 86 w 147"/>
                <a:gd name="T11" fmla="*/ 286 h 1974"/>
                <a:gd name="T12" fmla="*/ 92 w 147"/>
                <a:gd name="T13" fmla="*/ 302 h 1974"/>
                <a:gd name="T14" fmla="*/ 92 w 147"/>
                <a:gd name="T15" fmla="*/ 1973 h 1974"/>
                <a:gd name="T16" fmla="*/ 31 w 147"/>
                <a:gd name="T17" fmla="*/ 1973 h 1974"/>
                <a:gd name="T18" fmla="*/ 31 w 147"/>
                <a:gd name="T19" fmla="*/ 1974 h 1974"/>
                <a:gd name="T20" fmla="*/ 147 w 147"/>
                <a:gd name="T21" fmla="*/ 1974 h 1974"/>
                <a:gd name="T22" fmla="*/ 132 w 147"/>
                <a:gd name="T23" fmla="*/ 290 h 1974"/>
                <a:gd name="T24" fmla="*/ 24 w 147"/>
                <a:gd name="T25" fmla="*/ 0 h 19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7" h="1974">
                  <a:moveTo>
                    <a:pt x="2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33" y="114"/>
                    <a:pt x="33" y="114"/>
                    <a:pt x="33" y="114"/>
                  </a:cubicBezTo>
                  <a:cubicBezTo>
                    <a:pt x="33" y="114"/>
                    <a:pt x="33" y="114"/>
                    <a:pt x="33" y="114"/>
                  </a:cubicBezTo>
                  <a:cubicBezTo>
                    <a:pt x="87" y="284"/>
                    <a:pt x="87" y="284"/>
                    <a:pt x="87" y="284"/>
                  </a:cubicBezTo>
                  <a:cubicBezTo>
                    <a:pt x="86" y="286"/>
                    <a:pt x="86" y="286"/>
                    <a:pt x="86" y="286"/>
                  </a:cubicBezTo>
                  <a:cubicBezTo>
                    <a:pt x="91" y="294"/>
                    <a:pt x="92" y="302"/>
                    <a:pt x="92" y="302"/>
                  </a:cubicBezTo>
                  <a:cubicBezTo>
                    <a:pt x="92" y="1973"/>
                    <a:pt x="92" y="1973"/>
                    <a:pt x="92" y="1973"/>
                  </a:cubicBezTo>
                  <a:cubicBezTo>
                    <a:pt x="31" y="1973"/>
                    <a:pt x="31" y="1973"/>
                    <a:pt x="31" y="1973"/>
                  </a:cubicBezTo>
                  <a:cubicBezTo>
                    <a:pt x="31" y="1974"/>
                    <a:pt x="31" y="1974"/>
                    <a:pt x="31" y="1974"/>
                  </a:cubicBezTo>
                  <a:cubicBezTo>
                    <a:pt x="147" y="1974"/>
                    <a:pt x="147" y="1974"/>
                    <a:pt x="147" y="1974"/>
                  </a:cubicBezTo>
                  <a:cubicBezTo>
                    <a:pt x="132" y="290"/>
                    <a:pt x="132" y="290"/>
                    <a:pt x="132" y="290"/>
                  </a:cubicBezTo>
                  <a:cubicBezTo>
                    <a:pt x="24" y="0"/>
                    <a:pt x="24" y="0"/>
                    <a:pt x="2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5" name="Freeform 56"/>
            <p:cNvSpPr/>
            <p:nvPr/>
          </p:nvSpPr>
          <p:spPr bwMode="auto">
            <a:xfrm>
              <a:off x="6639990" y="3894331"/>
              <a:ext cx="154175" cy="294886"/>
            </a:xfrm>
            <a:custGeom>
              <a:avLst/>
              <a:gdLst>
                <a:gd name="T0" fmla="*/ 43 w 97"/>
                <a:gd name="T1" fmla="*/ 0 h 185"/>
                <a:gd name="T2" fmla="*/ 8 w 97"/>
                <a:gd name="T3" fmla="*/ 3 h 185"/>
                <a:gd name="T4" fmla="*/ 0 w 97"/>
                <a:gd name="T5" fmla="*/ 3 h 185"/>
                <a:gd name="T6" fmla="*/ 0 w 97"/>
                <a:gd name="T7" fmla="*/ 158 h 185"/>
                <a:gd name="T8" fmla="*/ 0 w 97"/>
                <a:gd name="T9" fmla="*/ 158 h 185"/>
                <a:gd name="T10" fmla="*/ 1 w 97"/>
                <a:gd name="T11" fmla="*/ 158 h 185"/>
                <a:gd name="T12" fmla="*/ 39 w 97"/>
                <a:gd name="T13" fmla="*/ 185 h 185"/>
                <a:gd name="T14" fmla="*/ 70 w 97"/>
                <a:gd name="T15" fmla="*/ 156 h 185"/>
                <a:gd name="T16" fmla="*/ 71 w 97"/>
                <a:gd name="T17" fmla="*/ 156 h 185"/>
                <a:gd name="T18" fmla="*/ 96 w 97"/>
                <a:gd name="T19" fmla="*/ 172 h 185"/>
                <a:gd name="T20" fmla="*/ 97 w 97"/>
                <a:gd name="T21" fmla="*/ 170 h 185"/>
                <a:gd name="T22" fmla="*/ 43 w 97"/>
                <a:gd name="T23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7" h="185">
                  <a:moveTo>
                    <a:pt x="43" y="0"/>
                  </a:moveTo>
                  <a:cubicBezTo>
                    <a:pt x="31" y="2"/>
                    <a:pt x="19" y="3"/>
                    <a:pt x="8" y="3"/>
                  </a:cubicBezTo>
                  <a:cubicBezTo>
                    <a:pt x="5" y="3"/>
                    <a:pt x="3" y="3"/>
                    <a:pt x="0" y="3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1" y="158"/>
                    <a:pt x="1" y="158"/>
                    <a:pt x="1" y="158"/>
                  </a:cubicBezTo>
                  <a:cubicBezTo>
                    <a:pt x="26" y="158"/>
                    <a:pt x="36" y="176"/>
                    <a:pt x="39" y="185"/>
                  </a:cubicBezTo>
                  <a:cubicBezTo>
                    <a:pt x="41" y="178"/>
                    <a:pt x="47" y="156"/>
                    <a:pt x="70" y="156"/>
                  </a:cubicBezTo>
                  <a:cubicBezTo>
                    <a:pt x="70" y="156"/>
                    <a:pt x="70" y="156"/>
                    <a:pt x="71" y="156"/>
                  </a:cubicBezTo>
                  <a:cubicBezTo>
                    <a:pt x="84" y="156"/>
                    <a:pt x="92" y="164"/>
                    <a:pt x="96" y="172"/>
                  </a:cubicBezTo>
                  <a:cubicBezTo>
                    <a:pt x="97" y="170"/>
                    <a:pt x="97" y="170"/>
                    <a:pt x="97" y="170"/>
                  </a:cubicBezTo>
                  <a:cubicBezTo>
                    <a:pt x="43" y="0"/>
                    <a:pt x="43" y="0"/>
                    <a:pt x="43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6" name="Freeform 57"/>
            <p:cNvSpPr/>
            <p:nvPr/>
          </p:nvSpPr>
          <p:spPr bwMode="auto">
            <a:xfrm>
              <a:off x="6639990" y="4146128"/>
              <a:ext cx="65306" cy="2709179"/>
            </a:xfrm>
            <a:custGeom>
              <a:avLst/>
              <a:gdLst>
                <a:gd name="T0" fmla="*/ 1 w 41"/>
                <a:gd name="T1" fmla="*/ 0 h 1702"/>
                <a:gd name="T2" fmla="*/ 0 w 41"/>
                <a:gd name="T3" fmla="*/ 0 h 1702"/>
                <a:gd name="T4" fmla="*/ 0 w 41"/>
                <a:gd name="T5" fmla="*/ 0 h 1702"/>
                <a:gd name="T6" fmla="*/ 0 w 41"/>
                <a:gd name="T7" fmla="*/ 1702 h 1702"/>
                <a:gd name="T8" fmla="*/ 41 w 41"/>
                <a:gd name="T9" fmla="*/ 1702 h 1702"/>
                <a:gd name="T10" fmla="*/ 41 w 41"/>
                <a:gd name="T11" fmla="*/ 1701 h 1702"/>
                <a:gd name="T12" fmla="*/ 39 w 41"/>
                <a:gd name="T13" fmla="*/ 1701 h 1702"/>
                <a:gd name="T14" fmla="*/ 39 w 41"/>
                <a:gd name="T15" fmla="*/ 30 h 1702"/>
                <a:gd name="T16" fmla="*/ 39 w 41"/>
                <a:gd name="T17" fmla="*/ 27 h 1702"/>
                <a:gd name="T18" fmla="*/ 1 w 41"/>
                <a:gd name="T19" fmla="*/ 0 h 17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1702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702"/>
                    <a:pt x="0" y="1702"/>
                    <a:pt x="0" y="1702"/>
                  </a:cubicBezTo>
                  <a:cubicBezTo>
                    <a:pt x="41" y="1702"/>
                    <a:pt x="41" y="1702"/>
                    <a:pt x="41" y="1702"/>
                  </a:cubicBezTo>
                  <a:cubicBezTo>
                    <a:pt x="41" y="1701"/>
                    <a:pt x="41" y="1701"/>
                    <a:pt x="41" y="1701"/>
                  </a:cubicBezTo>
                  <a:cubicBezTo>
                    <a:pt x="39" y="1701"/>
                    <a:pt x="39" y="1701"/>
                    <a:pt x="39" y="1701"/>
                  </a:cubicBezTo>
                  <a:cubicBezTo>
                    <a:pt x="39" y="30"/>
                    <a:pt x="39" y="30"/>
                    <a:pt x="39" y="30"/>
                  </a:cubicBezTo>
                  <a:cubicBezTo>
                    <a:pt x="39" y="30"/>
                    <a:pt x="39" y="29"/>
                    <a:pt x="39" y="27"/>
                  </a:cubicBezTo>
                  <a:cubicBezTo>
                    <a:pt x="36" y="18"/>
                    <a:pt x="26" y="0"/>
                    <a:pt x="1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7" name="Freeform 58"/>
            <p:cNvSpPr/>
            <p:nvPr/>
          </p:nvSpPr>
          <p:spPr bwMode="auto">
            <a:xfrm>
              <a:off x="6701930" y="4142762"/>
              <a:ext cx="100315" cy="2710525"/>
            </a:xfrm>
            <a:custGeom>
              <a:avLst/>
              <a:gdLst>
                <a:gd name="T0" fmla="*/ 32 w 63"/>
                <a:gd name="T1" fmla="*/ 0 h 1703"/>
                <a:gd name="T2" fmla="*/ 31 w 63"/>
                <a:gd name="T3" fmla="*/ 0 h 1703"/>
                <a:gd name="T4" fmla="*/ 0 w 63"/>
                <a:gd name="T5" fmla="*/ 29 h 1703"/>
                <a:gd name="T6" fmla="*/ 0 w 63"/>
                <a:gd name="T7" fmla="*/ 32 h 1703"/>
                <a:gd name="T8" fmla="*/ 0 w 63"/>
                <a:gd name="T9" fmla="*/ 1703 h 1703"/>
                <a:gd name="T10" fmla="*/ 2 w 63"/>
                <a:gd name="T11" fmla="*/ 1703 h 1703"/>
                <a:gd name="T12" fmla="*/ 63 w 63"/>
                <a:gd name="T13" fmla="*/ 1703 h 1703"/>
                <a:gd name="T14" fmla="*/ 63 w 63"/>
                <a:gd name="T15" fmla="*/ 32 h 1703"/>
                <a:gd name="T16" fmla="*/ 57 w 63"/>
                <a:gd name="T17" fmla="*/ 16 h 1703"/>
                <a:gd name="T18" fmla="*/ 32 w 63"/>
                <a:gd name="T19" fmla="*/ 0 h 17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703">
                  <a:moveTo>
                    <a:pt x="32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0"/>
                    <a:pt x="2" y="22"/>
                    <a:pt x="0" y="29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703"/>
                    <a:pt x="0" y="1703"/>
                    <a:pt x="0" y="1703"/>
                  </a:cubicBezTo>
                  <a:cubicBezTo>
                    <a:pt x="2" y="1703"/>
                    <a:pt x="2" y="1703"/>
                    <a:pt x="2" y="1703"/>
                  </a:cubicBezTo>
                  <a:cubicBezTo>
                    <a:pt x="63" y="1703"/>
                    <a:pt x="63" y="1703"/>
                    <a:pt x="63" y="1703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2" y="24"/>
                    <a:pt x="57" y="16"/>
                  </a:cubicBezTo>
                  <a:cubicBezTo>
                    <a:pt x="53" y="8"/>
                    <a:pt x="45" y="0"/>
                    <a:pt x="32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8" name="Freeform 59"/>
            <p:cNvSpPr/>
            <p:nvPr/>
          </p:nvSpPr>
          <p:spPr bwMode="auto">
            <a:xfrm>
              <a:off x="6639990" y="3714572"/>
              <a:ext cx="67999" cy="184472"/>
            </a:xfrm>
            <a:custGeom>
              <a:avLst/>
              <a:gdLst>
                <a:gd name="T0" fmla="*/ 10 w 43"/>
                <a:gd name="T1" fmla="*/ 0 h 116"/>
                <a:gd name="T2" fmla="*/ 0 w 43"/>
                <a:gd name="T3" fmla="*/ 0 h 116"/>
                <a:gd name="T4" fmla="*/ 0 w 43"/>
                <a:gd name="T5" fmla="*/ 116 h 116"/>
                <a:gd name="T6" fmla="*/ 8 w 43"/>
                <a:gd name="T7" fmla="*/ 116 h 116"/>
                <a:gd name="T8" fmla="*/ 43 w 43"/>
                <a:gd name="T9" fmla="*/ 113 h 116"/>
                <a:gd name="T10" fmla="*/ 43 w 43"/>
                <a:gd name="T11" fmla="*/ 113 h 116"/>
                <a:gd name="T12" fmla="*/ 10 w 43"/>
                <a:gd name="T13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3" h="116">
                  <a:moveTo>
                    <a:pt x="1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3" y="116"/>
                    <a:pt x="5" y="116"/>
                    <a:pt x="8" y="116"/>
                  </a:cubicBezTo>
                  <a:cubicBezTo>
                    <a:pt x="19" y="116"/>
                    <a:pt x="31" y="115"/>
                    <a:pt x="43" y="113"/>
                  </a:cubicBezTo>
                  <a:cubicBezTo>
                    <a:pt x="43" y="113"/>
                    <a:pt x="43" y="113"/>
                    <a:pt x="43" y="113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79" name="Group 5"/>
          <p:cNvGrpSpPr/>
          <p:nvPr userDrawn="1"/>
        </p:nvGrpSpPr>
        <p:grpSpPr>
          <a:xfrm rot="10800000" flipV="1">
            <a:off x="5124335" y="6225655"/>
            <a:ext cx="403847" cy="2167807"/>
            <a:chOff x="6007804" y="4266641"/>
            <a:chExt cx="403952" cy="2588666"/>
          </a:xfrm>
        </p:grpSpPr>
        <p:sp>
          <p:nvSpPr>
            <p:cNvPr id="380" name="Freeform 29"/>
            <p:cNvSpPr/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1" name="Freeform 30"/>
            <p:cNvSpPr/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2" name="Freeform 31"/>
            <p:cNvSpPr/>
            <p:nvPr/>
          </p:nvSpPr>
          <p:spPr bwMode="auto">
            <a:xfrm>
              <a:off x="6104752" y="4694831"/>
              <a:ext cx="125899" cy="2160476"/>
            </a:xfrm>
            <a:custGeom>
              <a:avLst/>
              <a:gdLst>
                <a:gd name="T0" fmla="*/ 79 w 79"/>
                <a:gd name="T1" fmla="*/ 1357 h 1357"/>
                <a:gd name="T2" fmla="*/ 0 w 79"/>
                <a:gd name="T3" fmla="*/ 1357 h 1357"/>
                <a:gd name="T4" fmla="*/ 0 w 79"/>
                <a:gd name="T5" fmla="*/ 32 h 1357"/>
                <a:gd name="T6" fmla="*/ 39 w 79"/>
                <a:gd name="T7" fmla="*/ 1 h 1357"/>
                <a:gd name="T8" fmla="*/ 79 w 79"/>
                <a:gd name="T9" fmla="*/ 32 h 1357"/>
                <a:gd name="T10" fmla="*/ 79 w 79"/>
                <a:gd name="T11" fmla="*/ 1357 h 1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357">
                  <a:moveTo>
                    <a:pt x="79" y="1357"/>
                  </a:moveTo>
                  <a:cubicBezTo>
                    <a:pt x="0" y="1357"/>
                    <a:pt x="0" y="1357"/>
                    <a:pt x="0" y="1357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9" y="1"/>
                  </a:cubicBezTo>
                  <a:cubicBezTo>
                    <a:pt x="73" y="0"/>
                    <a:pt x="79" y="32"/>
                    <a:pt x="79" y="32"/>
                  </a:cubicBezTo>
                  <a:cubicBezTo>
                    <a:pt x="79" y="1357"/>
                    <a:pt x="79" y="1357"/>
                    <a:pt x="79" y="135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3" name="Freeform 32"/>
            <p:cNvSpPr/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0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0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1358"/>
                    <a:pt x="63" y="1358"/>
                    <a:pt x="63" y="1358"/>
                  </a:cubicBezTo>
                </a:path>
              </a:pathLst>
            </a:custGeom>
            <a:solidFill>
              <a:srgbClr val="FFB1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4" name="Freeform 33"/>
            <p:cNvSpPr/>
            <p:nvPr/>
          </p:nvSpPr>
          <p:spPr bwMode="auto">
            <a:xfrm>
              <a:off x="6007804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1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1358"/>
                  </a:lnTo>
                  <a:close/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5" name="Freeform 34"/>
            <p:cNvSpPr/>
            <p:nvPr/>
          </p:nvSpPr>
          <p:spPr bwMode="auto">
            <a:xfrm>
              <a:off x="6104752" y="4268661"/>
              <a:ext cx="129265" cy="185818"/>
            </a:xfrm>
            <a:custGeom>
              <a:avLst/>
              <a:gdLst>
                <a:gd name="T0" fmla="*/ 0 w 81"/>
                <a:gd name="T1" fmla="*/ 107 h 117"/>
                <a:gd name="T2" fmla="*/ 81 w 81"/>
                <a:gd name="T3" fmla="*/ 109 h 117"/>
                <a:gd name="T4" fmla="*/ 48 w 81"/>
                <a:gd name="T5" fmla="*/ 0 h 117"/>
                <a:gd name="T6" fmla="*/ 28 w 81"/>
                <a:gd name="T7" fmla="*/ 0 h 117"/>
                <a:gd name="T8" fmla="*/ 0 w 81"/>
                <a:gd name="T9" fmla="*/ 10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117">
                  <a:moveTo>
                    <a:pt x="0" y="107"/>
                  </a:moveTo>
                  <a:cubicBezTo>
                    <a:pt x="0" y="107"/>
                    <a:pt x="39" y="117"/>
                    <a:pt x="81" y="109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07"/>
                    <a:pt x="0" y="107"/>
                    <a:pt x="0" y="10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6" name="Freeform 50"/>
            <p:cNvSpPr/>
            <p:nvPr/>
          </p:nvSpPr>
          <p:spPr bwMode="auto">
            <a:xfrm>
              <a:off x="6173424" y="4266641"/>
              <a:ext cx="238332" cy="2588666"/>
            </a:xfrm>
            <a:custGeom>
              <a:avLst/>
              <a:gdLst>
                <a:gd name="T0" fmla="*/ 27 w 150"/>
                <a:gd name="T1" fmla="*/ 0 h 1626"/>
                <a:gd name="T2" fmla="*/ 0 w 150"/>
                <a:gd name="T3" fmla="*/ 1 h 1626"/>
                <a:gd name="T4" fmla="*/ 5 w 150"/>
                <a:gd name="T5" fmla="*/ 1 h 1626"/>
                <a:gd name="T6" fmla="*/ 38 w 150"/>
                <a:gd name="T7" fmla="*/ 110 h 1626"/>
                <a:gd name="T8" fmla="*/ 92 w 150"/>
                <a:gd name="T9" fmla="*/ 282 h 1626"/>
                <a:gd name="T10" fmla="*/ 92 w 150"/>
                <a:gd name="T11" fmla="*/ 284 h 1626"/>
                <a:gd name="T12" fmla="*/ 98 w 150"/>
                <a:gd name="T13" fmla="*/ 299 h 1626"/>
                <a:gd name="T14" fmla="*/ 98 w 150"/>
                <a:gd name="T15" fmla="*/ 1625 h 1626"/>
                <a:gd name="T16" fmla="*/ 36 w 150"/>
                <a:gd name="T17" fmla="*/ 1625 h 1626"/>
                <a:gd name="T18" fmla="*/ 36 w 150"/>
                <a:gd name="T19" fmla="*/ 1626 h 1626"/>
                <a:gd name="T20" fmla="*/ 150 w 150"/>
                <a:gd name="T21" fmla="*/ 1626 h 1626"/>
                <a:gd name="T22" fmla="*/ 135 w 150"/>
                <a:gd name="T23" fmla="*/ 290 h 1626"/>
                <a:gd name="T24" fmla="*/ 27 w 150"/>
                <a:gd name="T25" fmla="*/ 0 h 1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0" h="1626">
                  <a:moveTo>
                    <a:pt x="27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38" y="110"/>
                    <a:pt x="38" y="110"/>
                    <a:pt x="38" y="110"/>
                  </a:cubicBezTo>
                  <a:cubicBezTo>
                    <a:pt x="92" y="282"/>
                    <a:pt x="92" y="282"/>
                    <a:pt x="92" y="282"/>
                  </a:cubicBezTo>
                  <a:cubicBezTo>
                    <a:pt x="92" y="284"/>
                    <a:pt x="92" y="284"/>
                    <a:pt x="92" y="284"/>
                  </a:cubicBezTo>
                  <a:cubicBezTo>
                    <a:pt x="96" y="291"/>
                    <a:pt x="98" y="299"/>
                    <a:pt x="98" y="299"/>
                  </a:cubicBezTo>
                  <a:cubicBezTo>
                    <a:pt x="98" y="1625"/>
                    <a:pt x="98" y="1625"/>
                    <a:pt x="98" y="1625"/>
                  </a:cubicBezTo>
                  <a:cubicBezTo>
                    <a:pt x="36" y="1625"/>
                    <a:pt x="36" y="1625"/>
                    <a:pt x="36" y="1625"/>
                  </a:cubicBezTo>
                  <a:cubicBezTo>
                    <a:pt x="36" y="1626"/>
                    <a:pt x="36" y="1626"/>
                    <a:pt x="36" y="1626"/>
                  </a:cubicBezTo>
                  <a:cubicBezTo>
                    <a:pt x="150" y="1626"/>
                    <a:pt x="150" y="1626"/>
                    <a:pt x="150" y="1626"/>
                  </a:cubicBezTo>
                  <a:cubicBezTo>
                    <a:pt x="135" y="290"/>
                    <a:pt x="135" y="290"/>
                    <a:pt x="135" y="290"/>
                  </a:cubicBezTo>
                  <a:cubicBezTo>
                    <a:pt x="27" y="0"/>
                    <a:pt x="27" y="0"/>
                    <a:pt x="27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7" name="Freeform 51"/>
            <p:cNvSpPr/>
            <p:nvPr/>
          </p:nvSpPr>
          <p:spPr bwMode="auto">
            <a:xfrm>
              <a:off x="6161979" y="4441687"/>
              <a:ext cx="157542" cy="298252"/>
            </a:xfrm>
            <a:custGeom>
              <a:avLst/>
              <a:gdLst>
                <a:gd name="T0" fmla="*/ 45 w 99"/>
                <a:gd name="T1" fmla="*/ 0 h 187"/>
                <a:gd name="T2" fmla="*/ 45 w 99"/>
                <a:gd name="T3" fmla="*/ 0 h 187"/>
                <a:gd name="T4" fmla="*/ 11 w 99"/>
                <a:gd name="T5" fmla="*/ 3 h 187"/>
                <a:gd name="T6" fmla="*/ 0 w 99"/>
                <a:gd name="T7" fmla="*/ 3 h 187"/>
                <a:gd name="T8" fmla="*/ 0 w 99"/>
                <a:gd name="T9" fmla="*/ 160 h 187"/>
                <a:gd name="T10" fmla="*/ 3 w 99"/>
                <a:gd name="T11" fmla="*/ 160 h 187"/>
                <a:gd name="T12" fmla="*/ 4 w 99"/>
                <a:gd name="T13" fmla="*/ 160 h 187"/>
                <a:gd name="T14" fmla="*/ 42 w 99"/>
                <a:gd name="T15" fmla="*/ 187 h 187"/>
                <a:gd name="T16" fmla="*/ 72 w 99"/>
                <a:gd name="T17" fmla="*/ 157 h 187"/>
                <a:gd name="T18" fmla="*/ 73 w 99"/>
                <a:gd name="T19" fmla="*/ 157 h 187"/>
                <a:gd name="T20" fmla="*/ 99 w 99"/>
                <a:gd name="T21" fmla="*/ 174 h 187"/>
                <a:gd name="T22" fmla="*/ 99 w 99"/>
                <a:gd name="T23" fmla="*/ 172 h 187"/>
                <a:gd name="T24" fmla="*/ 45 w 99"/>
                <a:gd name="T25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9" h="187">
                  <a:moveTo>
                    <a:pt x="45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33" y="2"/>
                    <a:pt x="21" y="3"/>
                    <a:pt x="11" y="3"/>
                  </a:cubicBezTo>
                  <a:cubicBezTo>
                    <a:pt x="7" y="3"/>
                    <a:pt x="3" y="3"/>
                    <a:pt x="0" y="3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1" y="160"/>
                    <a:pt x="2" y="160"/>
                    <a:pt x="3" y="160"/>
                  </a:cubicBezTo>
                  <a:cubicBezTo>
                    <a:pt x="3" y="160"/>
                    <a:pt x="4" y="160"/>
                    <a:pt x="4" y="160"/>
                  </a:cubicBezTo>
                  <a:cubicBezTo>
                    <a:pt x="29" y="160"/>
                    <a:pt x="39" y="178"/>
                    <a:pt x="42" y="187"/>
                  </a:cubicBezTo>
                  <a:cubicBezTo>
                    <a:pt x="44" y="179"/>
                    <a:pt x="50" y="158"/>
                    <a:pt x="72" y="157"/>
                  </a:cubicBezTo>
                  <a:cubicBezTo>
                    <a:pt x="73" y="157"/>
                    <a:pt x="73" y="157"/>
                    <a:pt x="73" y="157"/>
                  </a:cubicBezTo>
                  <a:cubicBezTo>
                    <a:pt x="87" y="157"/>
                    <a:pt x="94" y="166"/>
                    <a:pt x="99" y="174"/>
                  </a:cubicBezTo>
                  <a:cubicBezTo>
                    <a:pt x="99" y="172"/>
                    <a:pt x="99" y="172"/>
                    <a:pt x="99" y="172"/>
                  </a:cubicBezTo>
                  <a:cubicBezTo>
                    <a:pt x="45" y="0"/>
                    <a:pt x="45" y="0"/>
                    <a:pt x="45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8" name="Freeform 52"/>
            <p:cNvSpPr/>
            <p:nvPr/>
          </p:nvSpPr>
          <p:spPr bwMode="auto">
            <a:xfrm>
              <a:off x="6161979" y="4696851"/>
              <a:ext cx="68672" cy="2158456"/>
            </a:xfrm>
            <a:custGeom>
              <a:avLst/>
              <a:gdLst>
                <a:gd name="T0" fmla="*/ 4 w 43"/>
                <a:gd name="T1" fmla="*/ 0 h 1356"/>
                <a:gd name="T2" fmla="*/ 3 w 43"/>
                <a:gd name="T3" fmla="*/ 0 h 1356"/>
                <a:gd name="T4" fmla="*/ 0 w 43"/>
                <a:gd name="T5" fmla="*/ 0 h 1356"/>
                <a:gd name="T6" fmla="*/ 0 w 43"/>
                <a:gd name="T7" fmla="*/ 1356 h 1356"/>
                <a:gd name="T8" fmla="*/ 43 w 43"/>
                <a:gd name="T9" fmla="*/ 1356 h 1356"/>
                <a:gd name="T10" fmla="*/ 43 w 43"/>
                <a:gd name="T11" fmla="*/ 1355 h 1356"/>
                <a:gd name="T12" fmla="*/ 42 w 43"/>
                <a:gd name="T13" fmla="*/ 1355 h 1356"/>
                <a:gd name="T14" fmla="*/ 42 w 43"/>
                <a:gd name="T15" fmla="*/ 29 h 1356"/>
                <a:gd name="T16" fmla="*/ 42 w 43"/>
                <a:gd name="T17" fmla="*/ 27 h 1356"/>
                <a:gd name="T18" fmla="*/ 4 w 43"/>
                <a:gd name="T19" fmla="*/ 0 h 1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3" h="1356">
                  <a:moveTo>
                    <a:pt x="4" y="0"/>
                  </a:moveTo>
                  <a:cubicBezTo>
                    <a:pt x="4" y="0"/>
                    <a:pt x="3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  <a:cubicBezTo>
                    <a:pt x="0" y="1356"/>
                    <a:pt x="0" y="1356"/>
                    <a:pt x="0" y="1356"/>
                  </a:cubicBezTo>
                  <a:cubicBezTo>
                    <a:pt x="43" y="1356"/>
                    <a:pt x="43" y="1356"/>
                    <a:pt x="43" y="1356"/>
                  </a:cubicBezTo>
                  <a:cubicBezTo>
                    <a:pt x="43" y="1355"/>
                    <a:pt x="43" y="1355"/>
                    <a:pt x="43" y="1355"/>
                  </a:cubicBezTo>
                  <a:cubicBezTo>
                    <a:pt x="42" y="1355"/>
                    <a:pt x="42" y="1355"/>
                    <a:pt x="42" y="1355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2" y="29"/>
                    <a:pt x="42" y="28"/>
                    <a:pt x="42" y="27"/>
                  </a:cubicBezTo>
                  <a:cubicBezTo>
                    <a:pt x="39" y="18"/>
                    <a:pt x="29" y="0"/>
                    <a:pt x="4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9" name="Freeform 53"/>
            <p:cNvSpPr/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31 w 63"/>
                <a:gd name="T1" fmla="*/ 0 h 1358"/>
                <a:gd name="T2" fmla="*/ 30 w 63"/>
                <a:gd name="T3" fmla="*/ 0 h 1358"/>
                <a:gd name="T4" fmla="*/ 0 w 63"/>
                <a:gd name="T5" fmla="*/ 30 h 1358"/>
                <a:gd name="T6" fmla="*/ 0 w 63"/>
                <a:gd name="T7" fmla="*/ 32 h 1358"/>
                <a:gd name="T8" fmla="*/ 0 w 63"/>
                <a:gd name="T9" fmla="*/ 1358 h 1358"/>
                <a:gd name="T10" fmla="*/ 1 w 63"/>
                <a:gd name="T11" fmla="*/ 1358 h 1358"/>
                <a:gd name="T12" fmla="*/ 63 w 63"/>
                <a:gd name="T13" fmla="*/ 1358 h 1358"/>
                <a:gd name="T14" fmla="*/ 63 w 63"/>
                <a:gd name="T15" fmla="*/ 32 h 1358"/>
                <a:gd name="T16" fmla="*/ 57 w 63"/>
                <a:gd name="T17" fmla="*/ 17 h 1358"/>
                <a:gd name="T18" fmla="*/ 31 w 63"/>
                <a:gd name="T19" fmla="*/ 0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358">
                  <a:moveTo>
                    <a:pt x="31" y="0"/>
                  </a:moveTo>
                  <a:cubicBezTo>
                    <a:pt x="31" y="0"/>
                    <a:pt x="31" y="0"/>
                    <a:pt x="30" y="0"/>
                  </a:cubicBezTo>
                  <a:cubicBezTo>
                    <a:pt x="8" y="1"/>
                    <a:pt x="2" y="22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358"/>
                    <a:pt x="0" y="1358"/>
                    <a:pt x="0" y="1358"/>
                  </a:cubicBezTo>
                  <a:cubicBezTo>
                    <a:pt x="1" y="1358"/>
                    <a:pt x="1" y="1358"/>
                    <a:pt x="1" y="1358"/>
                  </a:cubicBezTo>
                  <a:cubicBezTo>
                    <a:pt x="63" y="1358"/>
                    <a:pt x="63" y="1358"/>
                    <a:pt x="63" y="1358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0" name="Freeform 54"/>
            <p:cNvSpPr/>
            <p:nvPr/>
          </p:nvSpPr>
          <p:spPr bwMode="auto">
            <a:xfrm>
              <a:off x="6161979" y="4268661"/>
              <a:ext cx="72038" cy="178413"/>
            </a:xfrm>
            <a:custGeom>
              <a:avLst/>
              <a:gdLst>
                <a:gd name="T0" fmla="*/ 12 w 45"/>
                <a:gd name="T1" fmla="*/ 0 h 112"/>
                <a:gd name="T2" fmla="*/ 7 w 45"/>
                <a:gd name="T3" fmla="*/ 0 h 112"/>
                <a:gd name="T4" fmla="*/ 0 w 45"/>
                <a:gd name="T5" fmla="*/ 0 h 112"/>
                <a:gd name="T6" fmla="*/ 0 w 45"/>
                <a:gd name="T7" fmla="*/ 112 h 112"/>
                <a:gd name="T8" fmla="*/ 11 w 45"/>
                <a:gd name="T9" fmla="*/ 112 h 112"/>
                <a:gd name="T10" fmla="*/ 45 w 45"/>
                <a:gd name="T11" fmla="*/ 109 h 112"/>
                <a:gd name="T12" fmla="*/ 45 w 45"/>
                <a:gd name="T13" fmla="*/ 109 h 112"/>
                <a:gd name="T14" fmla="*/ 12 w 45"/>
                <a:gd name="T15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" h="112">
                  <a:moveTo>
                    <a:pt x="12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2"/>
                    <a:pt x="0" y="112"/>
                    <a:pt x="0" y="112"/>
                  </a:cubicBezTo>
                  <a:cubicBezTo>
                    <a:pt x="3" y="112"/>
                    <a:pt x="7" y="112"/>
                    <a:pt x="11" y="112"/>
                  </a:cubicBezTo>
                  <a:cubicBezTo>
                    <a:pt x="21" y="112"/>
                    <a:pt x="33" y="111"/>
                    <a:pt x="45" y="109"/>
                  </a:cubicBezTo>
                  <a:cubicBezTo>
                    <a:pt x="45" y="109"/>
                    <a:pt x="45" y="109"/>
                    <a:pt x="45" y="109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91" name="Group 3"/>
          <p:cNvGrpSpPr/>
          <p:nvPr userDrawn="1"/>
        </p:nvGrpSpPr>
        <p:grpSpPr>
          <a:xfrm rot="10800000" flipV="1">
            <a:off x="8605766" y="6225656"/>
            <a:ext cx="412599" cy="1820482"/>
            <a:chOff x="4980416" y="5037518"/>
            <a:chExt cx="412706" cy="1820482"/>
          </a:xfrm>
        </p:grpSpPr>
        <p:sp>
          <p:nvSpPr>
            <p:cNvPr id="392" name="Freeform 11"/>
            <p:cNvSpPr/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3" name="Freeform 12"/>
            <p:cNvSpPr/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4" name="Freeform 13"/>
            <p:cNvSpPr/>
            <p:nvPr/>
          </p:nvSpPr>
          <p:spPr bwMode="auto">
            <a:xfrm>
              <a:off x="5078038" y="5468401"/>
              <a:ext cx="125899" cy="1386906"/>
            </a:xfrm>
            <a:custGeom>
              <a:avLst/>
              <a:gdLst>
                <a:gd name="T0" fmla="*/ 79 w 79"/>
                <a:gd name="T1" fmla="*/ 871 h 871"/>
                <a:gd name="T2" fmla="*/ 0 w 79"/>
                <a:gd name="T3" fmla="*/ 871 h 871"/>
                <a:gd name="T4" fmla="*/ 0 w 79"/>
                <a:gd name="T5" fmla="*/ 33 h 871"/>
                <a:gd name="T6" fmla="*/ 39 w 79"/>
                <a:gd name="T7" fmla="*/ 1 h 871"/>
                <a:gd name="T8" fmla="*/ 79 w 79"/>
                <a:gd name="T9" fmla="*/ 33 h 871"/>
                <a:gd name="T10" fmla="*/ 79 w 79"/>
                <a:gd name="T11" fmla="*/ 871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871">
                  <a:moveTo>
                    <a:pt x="79" y="871"/>
                  </a:moveTo>
                  <a:cubicBezTo>
                    <a:pt x="0" y="871"/>
                    <a:pt x="0" y="871"/>
                    <a:pt x="0" y="871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5" y="2"/>
                    <a:pt x="39" y="1"/>
                  </a:cubicBezTo>
                  <a:cubicBezTo>
                    <a:pt x="73" y="0"/>
                    <a:pt x="79" y="33"/>
                    <a:pt x="79" y="33"/>
                  </a:cubicBezTo>
                  <a:cubicBezTo>
                    <a:pt x="79" y="871"/>
                    <a:pt x="79" y="871"/>
                    <a:pt x="79" y="87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5" name="Freeform 14"/>
            <p:cNvSpPr/>
            <p:nvPr/>
          </p:nvSpPr>
          <p:spPr bwMode="auto">
            <a:xfrm>
              <a:off x="5200571" y="5465708"/>
              <a:ext cx="101662" cy="1387579"/>
            </a:xfrm>
            <a:custGeom>
              <a:avLst/>
              <a:gdLst>
                <a:gd name="T0" fmla="*/ 64 w 64"/>
                <a:gd name="T1" fmla="*/ 872 h 872"/>
                <a:gd name="T2" fmla="*/ 0 w 64"/>
                <a:gd name="T3" fmla="*/ 872 h 872"/>
                <a:gd name="T4" fmla="*/ 0 w 64"/>
                <a:gd name="T5" fmla="*/ 33 h 872"/>
                <a:gd name="T6" fmla="*/ 31 w 64"/>
                <a:gd name="T7" fmla="*/ 1 h 872"/>
                <a:gd name="T8" fmla="*/ 64 w 64"/>
                <a:gd name="T9" fmla="*/ 33 h 872"/>
                <a:gd name="T10" fmla="*/ 64 w 64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4" h="872">
                  <a:moveTo>
                    <a:pt x="64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8" y="0"/>
                    <a:pt x="64" y="33"/>
                    <a:pt x="64" y="33"/>
                  </a:cubicBezTo>
                  <a:cubicBezTo>
                    <a:pt x="64" y="872"/>
                    <a:pt x="64" y="872"/>
                    <a:pt x="64" y="872"/>
                  </a:cubicBezTo>
                </a:path>
              </a:pathLst>
            </a:custGeom>
            <a:solidFill>
              <a:srgbClr val="ABA0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6" name="Freeform 15"/>
            <p:cNvSpPr/>
            <p:nvPr/>
          </p:nvSpPr>
          <p:spPr bwMode="auto">
            <a:xfrm>
              <a:off x="4980416" y="5465708"/>
              <a:ext cx="100315" cy="1387579"/>
            </a:xfrm>
            <a:custGeom>
              <a:avLst/>
              <a:gdLst>
                <a:gd name="T0" fmla="*/ 63 w 63"/>
                <a:gd name="T1" fmla="*/ 872 h 872"/>
                <a:gd name="T2" fmla="*/ 0 w 63"/>
                <a:gd name="T3" fmla="*/ 872 h 872"/>
                <a:gd name="T4" fmla="*/ 0 w 63"/>
                <a:gd name="T5" fmla="*/ 33 h 872"/>
                <a:gd name="T6" fmla="*/ 31 w 63"/>
                <a:gd name="T7" fmla="*/ 1 h 872"/>
                <a:gd name="T8" fmla="*/ 63 w 63"/>
                <a:gd name="T9" fmla="*/ 33 h 872"/>
                <a:gd name="T10" fmla="*/ 63 w 63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872">
                  <a:moveTo>
                    <a:pt x="63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7" y="0"/>
                    <a:pt x="63" y="33"/>
                    <a:pt x="63" y="33"/>
                  </a:cubicBezTo>
                  <a:lnTo>
                    <a:pt x="63" y="872"/>
                  </a:lnTo>
                  <a:close/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7" name="Freeform 16"/>
            <p:cNvSpPr/>
            <p:nvPr/>
          </p:nvSpPr>
          <p:spPr bwMode="auto">
            <a:xfrm>
              <a:off x="5076019" y="5038865"/>
              <a:ext cx="132631" cy="192551"/>
            </a:xfrm>
            <a:custGeom>
              <a:avLst/>
              <a:gdLst>
                <a:gd name="T0" fmla="*/ 0 w 83"/>
                <a:gd name="T1" fmla="*/ 111 h 121"/>
                <a:gd name="T2" fmla="*/ 83 w 83"/>
                <a:gd name="T3" fmla="*/ 113 h 121"/>
                <a:gd name="T4" fmla="*/ 49 w 83"/>
                <a:gd name="T5" fmla="*/ 0 h 121"/>
                <a:gd name="T6" fmla="*/ 29 w 83"/>
                <a:gd name="T7" fmla="*/ 0 h 121"/>
                <a:gd name="T8" fmla="*/ 0 w 83"/>
                <a:gd name="T9" fmla="*/ 111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121">
                  <a:moveTo>
                    <a:pt x="0" y="111"/>
                  </a:moveTo>
                  <a:cubicBezTo>
                    <a:pt x="0" y="111"/>
                    <a:pt x="40" y="121"/>
                    <a:pt x="83" y="113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111"/>
                    <a:pt x="0" y="111"/>
                    <a:pt x="0" y="11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8" name="Freeform 35"/>
            <p:cNvSpPr/>
            <p:nvPr/>
          </p:nvSpPr>
          <p:spPr bwMode="auto">
            <a:xfrm>
              <a:off x="5143344" y="5037518"/>
              <a:ext cx="249778" cy="1820482"/>
            </a:xfrm>
            <a:custGeom>
              <a:avLst/>
              <a:gdLst>
                <a:gd name="T0" fmla="*/ 34 w 157"/>
                <a:gd name="T1" fmla="*/ 0 h 1144"/>
                <a:gd name="T2" fmla="*/ 0 w 157"/>
                <a:gd name="T3" fmla="*/ 1 h 1144"/>
                <a:gd name="T4" fmla="*/ 7 w 157"/>
                <a:gd name="T5" fmla="*/ 1 h 1144"/>
                <a:gd name="T6" fmla="*/ 41 w 157"/>
                <a:gd name="T7" fmla="*/ 114 h 1144"/>
                <a:gd name="T8" fmla="*/ 41 w 157"/>
                <a:gd name="T9" fmla="*/ 114 h 1144"/>
                <a:gd name="T10" fmla="*/ 94 w 157"/>
                <a:gd name="T11" fmla="*/ 285 h 1144"/>
                <a:gd name="T12" fmla="*/ 94 w 157"/>
                <a:gd name="T13" fmla="*/ 286 h 1144"/>
                <a:gd name="T14" fmla="*/ 100 w 157"/>
                <a:gd name="T15" fmla="*/ 302 h 1144"/>
                <a:gd name="T16" fmla="*/ 100 w 157"/>
                <a:gd name="T17" fmla="*/ 1141 h 1144"/>
                <a:gd name="T18" fmla="*/ 38 w 157"/>
                <a:gd name="T19" fmla="*/ 1141 h 1144"/>
                <a:gd name="T20" fmla="*/ 38 w 157"/>
                <a:gd name="T21" fmla="*/ 1142 h 1144"/>
                <a:gd name="T22" fmla="*/ 0 w 157"/>
                <a:gd name="T23" fmla="*/ 1142 h 1144"/>
                <a:gd name="T24" fmla="*/ 0 w 157"/>
                <a:gd name="T25" fmla="*/ 1144 h 1144"/>
                <a:gd name="T26" fmla="*/ 157 w 157"/>
                <a:gd name="T27" fmla="*/ 1142 h 1144"/>
                <a:gd name="T28" fmla="*/ 142 w 157"/>
                <a:gd name="T29" fmla="*/ 290 h 1144"/>
                <a:gd name="T30" fmla="*/ 34 w 157"/>
                <a:gd name="T31" fmla="*/ 0 h 1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7" h="11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94" y="285"/>
                    <a:pt x="94" y="285"/>
                    <a:pt x="94" y="285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4"/>
                    <a:pt x="100" y="302"/>
                    <a:pt x="100" y="302"/>
                  </a:cubicBezTo>
                  <a:cubicBezTo>
                    <a:pt x="100" y="1141"/>
                    <a:pt x="100" y="1141"/>
                    <a:pt x="100" y="1141"/>
                  </a:cubicBezTo>
                  <a:cubicBezTo>
                    <a:pt x="38" y="1141"/>
                    <a:pt x="38" y="1141"/>
                    <a:pt x="38" y="1141"/>
                  </a:cubicBezTo>
                  <a:cubicBezTo>
                    <a:pt x="38" y="1142"/>
                    <a:pt x="38" y="1142"/>
                    <a:pt x="38" y="1142"/>
                  </a:cubicBezTo>
                  <a:cubicBezTo>
                    <a:pt x="0" y="1142"/>
                    <a:pt x="0" y="1142"/>
                    <a:pt x="0" y="1142"/>
                  </a:cubicBezTo>
                  <a:cubicBezTo>
                    <a:pt x="0" y="1144"/>
                    <a:pt x="0" y="1144"/>
                    <a:pt x="0" y="1144"/>
                  </a:cubicBezTo>
                  <a:cubicBezTo>
                    <a:pt x="157" y="1142"/>
                    <a:pt x="157" y="1142"/>
                    <a:pt x="157" y="11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9" name="Freeform 36"/>
            <p:cNvSpPr/>
            <p:nvPr/>
          </p:nvSpPr>
          <p:spPr bwMode="auto">
            <a:xfrm>
              <a:off x="5143344" y="5218624"/>
              <a:ext cx="149463" cy="294886"/>
            </a:xfrm>
            <a:custGeom>
              <a:avLst/>
              <a:gdLst>
                <a:gd name="T0" fmla="*/ 41 w 94"/>
                <a:gd name="T1" fmla="*/ 0 h 185"/>
                <a:gd name="T2" fmla="*/ 6 w 94"/>
                <a:gd name="T3" fmla="*/ 3 h 185"/>
                <a:gd name="T4" fmla="*/ 0 w 94"/>
                <a:gd name="T5" fmla="*/ 3 h 185"/>
                <a:gd name="T6" fmla="*/ 0 w 94"/>
                <a:gd name="T7" fmla="*/ 158 h 185"/>
                <a:gd name="T8" fmla="*/ 37 w 94"/>
                <a:gd name="T9" fmla="*/ 185 h 185"/>
                <a:gd name="T10" fmla="*/ 67 w 94"/>
                <a:gd name="T11" fmla="*/ 156 h 185"/>
                <a:gd name="T12" fmla="*/ 68 w 94"/>
                <a:gd name="T13" fmla="*/ 156 h 185"/>
                <a:gd name="T14" fmla="*/ 94 w 94"/>
                <a:gd name="T15" fmla="*/ 172 h 185"/>
                <a:gd name="T16" fmla="*/ 94 w 94"/>
                <a:gd name="T17" fmla="*/ 171 h 185"/>
                <a:gd name="T18" fmla="*/ 41 w 94"/>
                <a:gd name="T19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4" h="185">
                  <a:moveTo>
                    <a:pt x="41" y="0"/>
                  </a:moveTo>
                  <a:cubicBezTo>
                    <a:pt x="28" y="2"/>
                    <a:pt x="16" y="3"/>
                    <a:pt x="6" y="3"/>
                  </a:cubicBezTo>
                  <a:cubicBezTo>
                    <a:pt x="4" y="3"/>
                    <a:pt x="2" y="3"/>
                    <a:pt x="0" y="3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24" y="159"/>
                    <a:pt x="34" y="177"/>
                    <a:pt x="37" y="185"/>
                  </a:cubicBezTo>
                  <a:cubicBezTo>
                    <a:pt x="38" y="178"/>
                    <a:pt x="45" y="157"/>
                    <a:pt x="67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1" y="156"/>
                    <a:pt x="89" y="164"/>
                    <a:pt x="94" y="172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41" y="0"/>
                    <a:pt x="41" y="0"/>
                    <a:pt x="41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0" name="Freeform 37"/>
            <p:cNvSpPr/>
            <p:nvPr/>
          </p:nvSpPr>
          <p:spPr bwMode="auto">
            <a:xfrm>
              <a:off x="5143344" y="5470421"/>
              <a:ext cx="60593" cy="1384886"/>
            </a:xfrm>
            <a:custGeom>
              <a:avLst/>
              <a:gdLst>
                <a:gd name="T0" fmla="*/ 0 w 38"/>
                <a:gd name="T1" fmla="*/ 0 h 870"/>
                <a:gd name="T2" fmla="*/ 0 w 38"/>
                <a:gd name="T3" fmla="*/ 870 h 870"/>
                <a:gd name="T4" fmla="*/ 38 w 38"/>
                <a:gd name="T5" fmla="*/ 870 h 870"/>
                <a:gd name="T6" fmla="*/ 38 w 38"/>
                <a:gd name="T7" fmla="*/ 869 h 870"/>
                <a:gd name="T8" fmla="*/ 36 w 38"/>
                <a:gd name="T9" fmla="*/ 869 h 870"/>
                <a:gd name="T10" fmla="*/ 36 w 38"/>
                <a:gd name="T11" fmla="*/ 30 h 870"/>
                <a:gd name="T12" fmla="*/ 37 w 38"/>
                <a:gd name="T13" fmla="*/ 27 h 870"/>
                <a:gd name="T14" fmla="*/ 0 w 38"/>
                <a:gd name="T15" fmla="*/ 0 h 8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" h="870">
                  <a:moveTo>
                    <a:pt x="0" y="0"/>
                  </a:moveTo>
                  <a:cubicBezTo>
                    <a:pt x="0" y="870"/>
                    <a:pt x="0" y="870"/>
                    <a:pt x="0" y="870"/>
                  </a:cubicBezTo>
                  <a:cubicBezTo>
                    <a:pt x="38" y="870"/>
                    <a:pt x="38" y="870"/>
                    <a:pt x="38" y="870"/>
                  </a:cubicBezTo>
                  <a:cubicBezTo>
                    <a:pt x="38" y="869"/>
                    <a:pt x="38" y="869"/>
                    <a:pt x="38" y="869"/>
                  </a:cubicBezTo>
                  <a:cubicBezTo>
                    <a:pt x="36" y="869"/>
                    <a:pt x="36" y="869"/>
                    <a:pt x="36" y="869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6" y="30"/>
                    <a:pt x="37" y="29"/>
                    <a:pt x="37" y="27"/>
                  </a:cubicBezTo>
                  <a:cubicBezTo>
                    <a:pt x="34" y="19"/>
                    <a:pt x="24" y="1"/>
                    <a:pt x="0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1" name="Freeform 38"/>
            <p:cNvSpPr/>
            <p:nvPr/>
          </p:nvSpPr>
          <p:spPr bwMode="auto">
            <a:xfrm>
              <a:off x="5200571" y="5467055"/>
              <a:ext cx="101662" cy="1386232"/>
            </a:xfrm>
            <a:custGeom>
              <a:avLst/>
              <a:gdLst>
                <a:gd name="T0" fmla="*/ 32 w 64"/>
                <a:gd name="T1" fmla="*/ 0 h 871"/>
                <a:gd name="T2" fmla="*/ 31 w 64"/>
                <a:gd name="T3" fmla="*/ 0 h 871"/>
                <a:gd name="T4" fmla="*/ 1 w 64"/>
                <a:gd name="T5" fmla="*/ 29 h 871"/>
                <a:gd name="T6" fmla="*/ 0 w 64"/>
                <a:gd name="T7" fmla="*/ 32 h 871"/>
                <a:gd name="T8" fmla="*/ 0 w 64"/>
                <a:gd name="T9" fmla="*/ 871 h 871"/>
                <a:gd name="T10" fmla="*/ 2 w 64"/>
                <a:gd name="T11" fmla="*/ 871 h 871"/>
                <a:gd name="T12" fmla="*/ 64 w 64"/>
                <a:gd name="T13" fmla="*/ 871 h 871"/>
                <a:gd name="T14" fmla="*/ 64 w 64"/>
                <a:gd name="T15" fmla="*/ 32 h 871"/>
                <a:gd name="T16" fmla="*/ 58 w 64"/>
                <a:gd name="T17" fmla="*/ 16 h 871"/>
                <a:gd name="T18" fmla="*/ 32 w 64"/>
                <a:gd name="T19" fmla="*/ 0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4" h="871">
                  <a:moveTo>
                    <a:pt x="32" y="0"/>
                  </a:moveTo>
                  <a:cubicBezTo>
                    <a:pt x="32" y="0"/>
                    <a:pt x="32" y="0"/>
                    <a:pt x="31" y="0"/>
                  </a:cubicBezTo>
                  <a:cubicBezTo>
                    <a:pt x="9" y="1"/>
                    <a:pt x="2" y="22"/>
                    <a:pt x="1" y="29"/>
                  </a:cubicBezTo>
                  <a:cubicBezTo>
                    <a:pt x="1" y="31"/>
                    <a:pt x="0" y="32"/>
                    <a:pt x="0" y="32"/>
                  </a:cubicBezTo>
                  <a:cubicBezTo>
                    <a:pt x="0" y="871"/>
                    <a:pt x="0" y="871"/>
                    <a:pt x="0" y="871"/>
                  </a:cubicBezTo>
                  <a:cubicBezTo>
                    <a:pt x="2" y="871"/>
                    <a:pt x="2" y="871"/>
                    <a:pt x="2" y="871"/>
                  </a:cubicBezTo>
                  <a:cubicBezTo>
                    <a:pt x="64" y="871"/>
                    <a:pt x="64" y="871"/>
                    <a:pt x="64" y="871"/>
                  </a:cubicBezTo>
                  <a:cubicBezTo>
                    <a:pt x="64" y="32"/>
                    <a:pt x="64" y="32"/>
                    <a:pt x="64" y="32"/>
                  </a:cubicBezTo>
                  <a:cubicBezTo>
                    <a:pt x="64" y="32"/>
                    <a:pt x="62" y="24"/>
                    <a:pt x="58" y="16"/>
                  </a:cubicBezTo>
                  <a:cubicBezTo>
                    <a:pt x="53" y="8"/>
                    <a:pt x="45" y="0"/>
                    <a:pt x="32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2" name="Freeform 39"/>
            <p:cNvSpPr/>
            <p:nvPr/>
          </p:nvSpPr>
          <p:spPr bwMode="auto">
            <a:xfrm>
              <a:off x="5143344" y="5038865"/>
              <a:ext cx="65306" cy="184472"/>
            </a:xfrm>
            <a:custGeom>
              <a:avLst/>
              <a:gdLst>
                <a:gd name="T0" fmla="*/ 7 w 41"/>
                <a:gd name="T1" fmla="*/ 0 h 116"/>
                <a:gd name="T2" fmla="*/ 0 w 41"/>
                <a:gd name="T3" fmla="*/ 0 h 116"/>
                <a:gd name="T4" fmla="*/ 0 w 41"/>
                <a:gd name="T5" fmla="*/ 116 h 116"/>
                <a:gd name="T6" fmla="*/ 6 w 41"/>
                <a:gd name="T7" fmla="*/ 116 h 116"/>
                <a:gd name="T8" fmla="*/ 41 w 41"/>
                <a:gd name="T9" fmla="*/ 113 h 116"/>
                <a:gd name="T10" fmla="*/ 41 w 41"/>
                <a:gd name="T11" fmla="*/ 113 h 116"/>
                <a:gd name="T12" fmla="*/ 7 w 41"/>
                <a:gd name="T13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6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2" y="116"/>
                    <a:pt x="4" y="116"/>
                    <a:pt x="6" y="116"/>
                  </a:cubicBezTo>
                  <a:cubicBezTo>
                    <a:pt x="16" y="116"/>
                    <a:pt x="28" y="115"/>
                    <a:pt x="41" y="113"/>
                  </a:cubicBezTo>
                  <a:cubicBezTo>
                    <a:pt x="41" y="113"/>
                    <a:pt x="41" y="113"/>
                    <a:pt x="41" y="113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03" name="Group 4"/>
          <p:cNvGrpSpPr/>
          <p:nvPr userDrawn="1"/>
        </p:nvGrpSpPr>
        <p:grpSpPr>
          <a:xfrm rot="10800000" flipV="1">
            <a:off x="8083456" y="6225657"/>
            <a:ext cx="412599" cy="1494115"/>
            <a:chOff x="5502862" y="5355294"/>
            <a:chExt cx="412706" cy="1502706"/>
          </a:xfrm>
        </p:grpSpPr>
        <p:sp>
          <p:nvSpPr>
            <p:cNvPr id="404" name="Freeform 23"/>
            <p:cNvSpPr/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5" name="Freeform 24"/>
            <p:cNvSpPr/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6" name="Freeform 25"/>
            <p:cNvSpPr/>
            <p:nvPr/>
          </p:nvSpPr>
          <p:spPr bwMode="auto">
            <a:xfrm>
              <a:off x="5601831" y="5786851"/>
              <a:ext cx="125899" cy="1068456"/>
            </a:xfrm>
            <a:custGeom>
              <a:avLst/>
              <a:gdLst>
                <a:gd name="T0" fmla="*/ 79 w 79"/>
                <a:gd name="T1" fmla="*/ 671 h 671"/>
                <a:gd name="T2" fmla="*/ 0 w 79"/>
                <a:gd name="T3" fmla="*/ 671 h 671"/>
                <a:gd name="T4" fmla="*/ 0 w 79"/>
                <a:gd name="T5" fmla="*/ 32 h 671"/>
                <a:gd name="T6" fmla="*/ 38 w 79"/>
                <a:gd name="T7" fmla="*/ 1 h 671"/>
                <a:gd name="T8" fmla="*/ 79 w 79"/>
                <a:gd name="T9" fmla="*/ 32 h 671"/>
                <a:gd name="T10" fmla="*/ 79 w 79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671">
                  <a:moveTo>
                    <a:pt x="79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8" y="1"/>
                  </a:cubicBezTo>
                  <a:cubicBezTo>
                    <a:pt x="72" y="0"/>
                    <a:pt x="79" y="32"/>
                    <a:pt x="79" y="32"/>
                  </a:cubicBezTo>
                  <a:cubicBezTo>
                    <a:pt x="79" y="671"/>
                    <a:pt x="79" y="671"/>
                    <a:pt x="79" y="671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7" name="Freeform 26"/>
            <p:cNvSpPr/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B59B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8" name="Freeform 27"/>
            <p:cNvSpPr/>
            <p:nvPr/>
          </p:nvSpPr>
          <p:spPr bwMode="auto">
            <a:xfrm>
              <a:off x="5502862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9" name="Freeform 28"/>
            <p:cNvSpPr/>
            <p:nvPr/>
          </p:nvSpPr>
          <p:spPr bwMode="auto">
            <a:xfrm>
              <a:off x="5599811" y="5357314"/>
              <a:ext cx="130611" cy="189185"/>
            </a:xfrm>
            <a:custGeom>
              <a:avLst/>
              <a:gdLst>
                <a:gd name="T0" fmla="*/ 0 w 82"/>
                <a:gd name="T1" fmla="*/ 110 h 119"/>
                <a:gd name="T2" fmla="*/ 82 w 82"/>
                <a:gd name="T3" fmla="*/ 111 h 119"/>
                <a:gd name="T4" fmla="*/ 48 w 82"/>
                <a:gd name="T5" fmla="*/ 0 h 119"/>
                <a:gd name="T6" fmla="*/ 28 w 82"/>
                <a:gd name="T7" fmla="*/ 0 h 119"/>
                <a:gd name="T8" fmla="*/ 0 w 82"/>
                <a:gd name="T9" fmla="*/ 11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19">
                  <a:moveTo>
                    <a:pt x="0" y="110"/>
                  </a:moveTo>
                  <a:cubicBezTo>
                    <a:pt x="0" y="110"/>
                    <a:pt x="39" y="119"/>
                    <a:pt x="82" y="111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0" name="Freeform 40"/>
            <p:cNvSpPr/>
            <p:nvPr/>
          </p:nvSpPr>
          <p:spPr bwMode="auto">
            <a:xfrm>
              <a:off x="5665117" y="5355294"/>
              <a:ext cx="250451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7 w 157"/>
                <a:gd name="T7" fmla="*/ 1 h 944"/>
                <a:gd name="T8" fmla="*/ 41 w 157"/>
                <a:gd name="T9" fmla="*/ 112 h 944"/>
                <a:gd name="T10" fmla="*/ 40 w 157"/>
                <a:gd name="T11" fmla="*/ 113 h 944"/>
                <a:gd name="T12" fmla="*/ 95 w 157"/>
                <a:gd name="T13" fmla="*/ 284 h 944"/>
                <a:gd name="T14" fmla="*/ 94 w 157"/>
                <a:gd name="T15" fmla="*/ 286 h 944"/>
                <a:gd name="T16" fmla="*/ 100 w 157"/>
                <a:gd name="T17" fmla="*/ 301 h 944"/>
                <a:gd name="T18" fmla="*/ 100 w 157"/>
                <a:gd name="T19" fmla="*/ 941 h 944"/>
                <a:gd name="T20" fmla="*/ 39 w 157"/>
                <a:gd name="T21" fmla="*/ 941 h 944"/>
                <a:gd name="T22" fmla="*/ 39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2"/>
                    <a:pt x="41" y="112"/>
                    <a:pt x="41" y="112"/>
                  </a:cubicBezTo>
                  <a:cubicBezTo>
                    <a:pt x="41" y="112"/>
                    <a:pt x="41" y="113"/>
                    <a:pt x="40" y="113"/>
                  </a:cubicBezTo>
                  <a:cubicBezTo>
                    <a:pt x="95" y="284"/>
                    <a:pt x="95" y="284"/>
                    <a:pt x="95" y="284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3"/>
                    <a:pt x="100" y="301"/>
                    <a:pt x="100" y="301"/>
                  </a:cubicBezTo>
                  <a:cubicBezTo>
                    <a:pt x="100" y="941"/>
                    <a:pt x="100" y="941"/>
                    <a:pt x="100" y="941"/>
                  </a:cubicBezTo>
                  <a:cubicBezTo>
                    <a:pt x="39" y="941"/>
                    <a:pt x="39" y="941"/>
                    <a:pt x="39" y="941"/>
                  </a:cubicBezTo>
                  <a:cubicBezTo>
                    <a:pt x="39" y="942"/>
                    <a:pt x="39" y="942"/>
                    <a:pt x="39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1" name="Freeform 41"/>
            <p:cNvSpPr/>
            <p:nvPr/>
          </p:nvSpPr>
          <p:spPr bwMode="auto">
            <a:xfrm>
              <a:off x="5665117" y="5535727"/>
              <a:ext cx="151482" cy="295559"/>
            </a:xfrm>
            <a:custGeom>
              <a:avLst/>
              <a:gdLst>
                <a:gd name="T0" fmla="*/ 40 w 95"/>
                <a:gd name="T1" fmla="*/ 0 h 186"/>
                <a:gd name="T2" fmla="*/ 6 w 95"/>
                <a:gd name="T3" fmla="*/ 2 h 186"/>
                <a:gd name="T4" fmla="*/ 0 w 95"/>
                <a:gd name="T5" fmla="*/ 2 h 186"/>
                <a:gd name="T6" fmla="*/ 0 w 95"/>
                <a:gd name="T7" fmla="*/ 159 h 186"/>
                <a:gd name="T8" fmla="*/ 37 w 95"/>
                <a:gd name="T9" fmla="*/ 186 h 186"/>
                <a:gd name="T10" fmla="*/ 68 w 95"/>
                <a:gd name="T11" fmla="*/ 156 h 186"/>
                <a:gd name="T12" fmla="*/ 68 w 95"/>
                <a:gd name="T13" fmla="*/ 156 h 186"/>
                <a:gd name="T14" fmla="*/ 94 w 95"/>
                <a:gd name="T15" fmla="*/ 173 h 186"/>
                <a:gd name="T16" fmla="*/ 95 w 95"/>
                <a:gd name="T17" fmla="*/ 171 h 186"/>
                <a:gd name="T18" fmla="*/ 40 w 95"/>
                <a:gd name="T19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5" h="186">
                  <a:moveTo>
                    <a:pt x="40" y="0"/>
                  </a:moveTo>
                  <a:cubicBezTo>
                    <a:pt x="28" y="2"/>
                    <a:pt x="16" y="2"/>
                    <a:pt x="6" y="2"/>
                  </a:cubicBezTo>
                  <a:cubicBezTo>
                    <a:pt x="4" y="2"/>
                    <a:pt x="2" y="2"/>
                    <a:pt x="0" y="2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24" y="159"/>
                    <a:pt x="34" y="177"/>
                    <a:pt x="37" y="186"/>
                  </a:cubicBezTo>
                  <a:cubicBezTo>
                    <a:pt x="39" y="179"/>
                    <a:pt x="45" y="157"/>
                    <a:pt x="68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2" y="156"/>
                    <a:pt x="89" y="165"/>
                    <a:pt x="94" y="173"/>
                  </a:cubicBezTo>
                  <a:cubicBezTo>
                    <a:pt x="95" y="171"/>
                    <a:pt x="95" y="171"/>
                    <a:pt x="95" y="171"/>
                  </a:cubicBezTo>
                  <a:cubicBezTo>
                    <a:pt x="40" y="0"/>
                    <a:pt x="40" y="0"/>
                    <a:pt x="40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2" name="Freeform 42"/>
            <p:cNvSpPr/>
            <p:nvPr/>
          </p:nvSpPr>
          <p:spPr bwMode="auto">
            <a:xfrm>
              <a:off x="5679185" y="5788871"/>
              <a:ext cx="62613" cy="1066436"/>
            </a:xfrm>
            <a:custGeom>
              <a:avLst/>
              <a:gdLst>
                <a:gd name="T0" fmla="*/ 0 w 39"/>
                <a:gd name="T1" fmla="*/ 0 h 670"/>
                <a:gd name="T2" fmla="*/ 0 w 39"/>
                <a:gd name="T3" fmla="*/ 670 h 670"/>
                <a:gd name="T4" fmla="*/ 39 w 39"/>
                <a:gd name="T5" fmla="*/ 670 h 670"/>
                <a:gd name="T6" fmla="*/ 39 w 39"/>
                <a:gd name="T7" fmla="*/ 669 h 670"/>
                <a:gd name="T8" fmla="*/ 37 w 39"/>
                <a:gd name="T9" fmla="*/ 669 h 670"/>
                <a:gd name="T10" fmla="*/ 37 w 39"/>
                <a:gd name="T11" fmla="*/ 29 h 670"/>
                <a:gd name="T12" fmla="*/ 37 w 39"/>
                <a:gd name="T13" fmla="*/ 27 h 670"/>
                <a:gd name="T14" fmla="*/ 0 w 39"/>
                <a:gd name="T15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" h="670">
                  <a:moveTo>
                    <a:pt x="0" y="0"/>
                  </a:moveTo>
                  <a:cubicBezTo>
                    <a:pt x="0" y="670"/>
                    <a:pt x="0" y="670"/>
                    <a:pt x="0" y="670"/>
                  </a:cubicBezTo>
                  <a:cubicBezTo>
                    <a:pt x="39" y="670"/>
                    <a:pt x="39" y="670"/>
                    <a:pt x="39" y="670"/>
                  </a:cubicBezTo>
                  <a:cubicBezTo>
                    <a:pt x="39" y="669"/>
                    <a:pt x="39" y="669"/>
                    <a:pt x="39" y="669"/>
                  </a:cubicBezTo>
                  <a:cubicBezTo>
                    <a:pt x="37" y="669"/>
                    <a:pt x="37" y="669"/>
                    <a:pt x="37" y="669"/>
                  </a:cubicBezTo>
                  <a:cubicBezTo>
                    <a:pt x="37" y="29"/>
                    <a:pt x="37" y="29"/>
                    <a:pt x="37" y="29"/>
                  </a:cubicBezTo>
                  <a:cubicBezTo>
                    <a:pt x="37" y="29"/>
                    <a:pt x="37" y="28"/>
                    <a:pt x="37" y="27"/>
                  </a:cubicBezTo>
                  <a:cubicBezTo>
                    <a:pt x="34" y="18"/>
                    <a:pt x="24" y="0"/>
                    <a:pt x="0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3" name="Freeform 43"/>
            <p:cNvSpPr/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2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2" y="672"/>
                    <a:pt x="2" y="672"/>
                    <a:pt x="2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4" name="Freeform 44"/>
            <p:cNvSpPr/>
            <p:nvPr/>
          </p:nvSpPr>
          <p:spPr bwMode="auto">
            <a:xfrm>
              <a:off x="5665117" y="5357314"/>
              <a:ext cx="65306" cy="181106"/>
            </a:xfrm>
            <a:custGeom>
              <a:avLst/>
              <a:gdLst>
                <a:gd name="T0" fmla="*/ 7 w 41"/>
                <a:gd name="T1" fmla="*/ 0 h 114"/>
                <a:gd name="T2" fmla="*/ 0 w 41"/>
                <a:gd name="T3" fmla="*/ 0 h 114"/>
                <a:gd name="T4" fmla="*/ 0 w 41"/>
                <a:gd name="T5" fmla="*/ 114 h 114"/>
                <a:gd name="T6" fmla="*/ 6 w 41"/>
                <a:gd name="T7" fmla="*/ 114 h 114"/>
                <a:gd name="T8" fmla="*/ 40 w 41"/>
                <a:gd name="T9" fmla="*/ 112 h 114"/>
                <a:gd name="T10" fmla="*/ 41 w 41"/>
                <a:gd name="T11" fmla="*/ 111 h 114"/>
                <a:gd name="T12" fmla="*/ 7 w 41"/>
                <a:gd name="T13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4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2" y="114"/>
                    <a:pt x="4" y="114"/>
                    <a:pt x="6" y="114"/>
                  </a:cubicBezTo>
                  <a:cubicBezTo>
                    <a:pt x="16" y="114"/>
                    <a:pt x="28" y="114"/>
                    <a:pt x="40" y="112"/>
                  </a:cubicBezTo>
                  <a:cubicBezTo>
                    <a:pt x="41" y="112"/>
                    <a:pt x="41" y="111"/>
                    <a:pt x="41" y="111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15" name="Group 3"/>
          <p:cNvGrpSpPr/>
          <p:nvPr userDrawn="1"/>
        </p:nvGrpSpPr>
        <p:grpSpPr>
          <a:xfrm rot="10800000" flipV="1">
            <a:off x="10902484" y="6225657"/>
            <a:ext cx="412599" cy="1497992"/>
            <a:chOff x="4980416" y="5037518"/>
            <a:chExt cx="412706" cy="1820482"/>
          </a:xfrm>
        </p:grpSpPr>
        <p:sp>
          <p:nvSpPr>
            <p:cNvPr id="416" name="Freeform 11"/>
            <p:cNvSpPr/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7" name="Freeform 12"/>
            <p:cNvSpPr/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8" name="Freeform 13"/>
            <p:cNvSpPr/>
            <p:nvPr/>
          </p:nvSpPr>
          <p:spPr bwMode="auto">
            <a:xfrm>
              <a:off x="5078038" y="5468401"/>
              <a:ext cx="125899" cy="1386906"/>
            </a:xfrm>
            <a:custGeom>
              <a:avLst/>
              <a:gdLst>
                <a:gd name="T0" fmla="*/ 79 w 79"/>
                <a:gd name="T1" fmla="*/ 871 h 871"/>
                <a:gd name="T2" fmla="*/ 0 w 79"/>
                <a:gd name="T3" fmla="*/ 871 h 871"/>
                <a:gd name="T4" fmla="*/ 0 w 79"/>
                <a:gd name="T5" fmla="*/ 33 h 871"/>
                <a:gd name="T6" fmla="*/ 39 w 79"/>
                <a:gd name="T7" fmla="*/ 1 h 871"/>
                <a:gd name="T8" fmla="*/ 79 w 79"/>
                <a:gd name="T9" fmla="*/ 33 h 871"/>
                <a:gd name="T10" fmla="*/ 79 w 79"/>
                <a:gd name="T11" fmla="*/ 871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871">
                  <a:moveTo>
                    <a:pt x="79" y="871"/>
                  </a:moveTo>
                  <a:cubicBezTo>
                    <a:pt x="0" y="871"/>
                    <a:pt x="0" y="871"/>
                    <a:pt x="0" y="871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5" y="2"/>
                    <a:pt x="39" y="1"/>
                  </a:cubicBezTo>
                  <a:cubicBezTo>
                    <a:pt x="73" y="0"/>
                    <a:pt x="79" y="33"/>
                    <a:pt x="79" y="33"/>
                  </a:cubicBezTo>
                  <a:cubicBezTo>
                    <a:pt x="79" y="871"/>
                    <a:pt x="79" y="871"/>
                    <a:pt x="79" y="87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9" name="Freeform 14"/>
            <p:cNvSpPr/>
            <p:nvPr/>
          </p:nvSpPr>
          <p:spPr bwMode="auto">
            <a:xfrm>
              <a:off x="5200571" y="5465708"/>
              <a:ext cx="101662" cy="1387579"/>
            </a:xfrm>
            <a:custGeom>
              <a:avLst/>
              <a:gdLst>
                <a:gd name="T0" fmla="*/ 64 w 64"/>
                <a:gd name="T1" fmla="*/ 872 h 872"/>
                <a:gd name="T2" fmla="*/ 0 w 64"/>
                <a:gd name="T3" fmla="*/ 872 h 872"/>
                <a:gd name="T4" fmla="*/ 0 w 64"/>
                <a:gd name="T5" fmla="*/ 33 h 872"/>
                <a:gd name="T6" fmla="*/ 31 w 64"/>
                <a:gd name="T7" fmla="*/ 1 h 872"/>
                <a:gd name="T8" fmla="*/ 64 w 64"/>
                <a:gd name="T9" fmla="*/ 33 h 872"/>
                <a:gd name="T10" fmla="*/ 64 w 64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4" h="872">
                  <a:moveTo>
                    <a:pt x="64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8" y="0"/>
                    <a:pt x="64" y="33"/>
                    <a:pt x="64" y="33"/>
                  </a:cubicBezTo>
                  <a:cubicBezTo>
                    <a:pt x="64" y="872"/>
                    <a:pt x="64" y="872"/>
                    <a:pt x="64" y="872"/>
                  </a:cubicBezTo>
                </a:path>
              </a:pathLst>
            </a:custGeom>
            <a:solidFill>
              <a:srgbClr val="ABA0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0" name="Freeform 15"/>
            <p:cNvSpPr/>
            <p:nvPr/>
          </p:nvSpPr>
          <p:spPr bwMode="auto">
            <a:xfrm>
              <a:off x="4980416" y="5465708"/>
              <a:ext cx="100315" cy="1387579"/>
            </a:xfrm>
            <a:custGeom>
              <a:avLst/>
              <a:gdLst>
                <a:gd name="T0" fmla="*/ 63 w 63"/>
                <a:gd name="T1" fmla="*/ 872 h 872"/>
                <a:gd name="T2" fmla="*/ 0 w 63"/>
                <a:gd name="T3" fmla="*/ 872 h 872"/>
                <a:gd name="T4" fmla="*/ 0 w 63"/>
                <a:gd name="T5" fmla="*/ 33 h 872"/>
                <a:gd name="T6" fmla="*/ 31 w 63"/>
                <a:gd name="T7" fmla="*/ 1 h 872"/>
                <a:gd name="T8" fmla="*/ 63 w 63"/>
                <a:gd name="T9" fmla="*/ 33 h 872"/>
                <a:gd name="T10" fmla="*/ 63 w 63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872">
                  <a:moveTo>
                    <a:pt x="63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7" y="0"/>
                    <a:pt x="63" y="33"/>
                    <a:pt x="63" y="33"/>
                  </a:cubicBezTo>
                  <a:lnTo>
                    <a:pt x="63" y="872"/>
                  </a:lnTo>
                  <a:close/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1" name="Freeform 16"/>
            <p:cNvSpPr/>
            <p:nvPr/>
          </p:nvSpPr>
          <p:spPr bwMode="auto">
            <a:xfrm>
              <a:off x="5076019" y="5038865"/>
              <a:ext cx="132631" cy="192551"/>
            </a:xfrm>
            <a:custGeom>
              <a:avLst/>
              <a:gdLst>
                <a:gd name="T0" fmla="*/ 0 w 83"/>
                <a:gd name="T1" fmla="*/ 111 h 121"/>
                <a:gd name="T2" fmla="*/ 83 w 83"/>
                <a:gd name="T3" fmla="*/ 113 h 121"/>
                <a:gd name="T4" fmla="*/ 49 w 83"/>
                <a:gd name="T5" fmla="*/ 0 h 121"/>
                <a:gd name="T6" fmla="*/ 29 w 83"/>
                <a:gd name="T7" fmla="*/ 0 h 121"/>
                <a:gd name="T8" fmla="*/ 0 w 83"/>
                <a:gd name="T9" fmla="*/ 111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121">
                  <a:moveTo>
                    <a:pt x="0" y="111"/>
                  </a:moveTo>
                  <a:cubicBezTo>
                    <a:pt x="0" y="111"/>
                    <a:pt x="40" y="121"/>
                    <a:pt x="83" y="113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111"/>
                    <a:pt x="0" y="111"/>
                    <a:pt x="0" y="11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2" name="Freeform 35"/>
            <p:cNvSpPr/>
            <p:nvPr/>
          </p:nvSpPr>
          <p:spPr bwMode="auto">
            <a:xfrm>
              <a:off x="5143344" y="5037518"/>
              <a:ext cx="249778" cy="1820482"/>
            </a:xfrm>
            <a:custGeom>
              <a:avLst/>
              <a:gdLst>
                <a:gd name="T0" fmla="*/ 34 w 157"/>
                <a:gd name="T1" fmla="*/ 0 h 1144"/>
                <a:gd name="T2" fmla="*/ 0 w 157"/>
                <a:gd name="T3" fmla="*/ 1 h 1144"/>
                <a:gd name="T4" fmla="*/ 7 w 157"/>
                <a:gd name="T5" fmla="*/ 1 h 1144"/>
                <a:gd name="T6" fmla="*/ 41 w 157"/>
                <a:gd name="T7" fmla="*/ 114 h 1144"/>
                <a:gd name="T8" fmla="*/ 41 w 157"/>
                <a:gd name="T9" fmla="*/ 114 h 1144"/>
                <a:gd name="T10" fmla="*/ 94 w 157"/>
                <a:gd name="T11" fmla="*/ 285 h 1144"/>
                <a:gd name="T12" fmla="*/ 94 w 157"/>
                <a:gd name="T13" fmla="*/ 286 h 1144"/>
                <a:gd name="T14" fmla="*/ 100 w 157"/>
                <a:gd name="T15" fmla="*/ 302 h 1144"/>
                <a:gd name="T16" fmla="*/ 100 w 157"/>
                <a:gd name="T17" fmla="*/ 1141 h 1144"/>
                <a:gd name="T18" fmla="*/ 38 w 157"/>
                <a:gd name="T19" fmla="*/ 1141 h 1144"/>
                <a:gd name="T20" fmla="*/ 38 w 157"/>
                <a:gd name="T21" fmla="*/ 1142 h 1144"/>
                <a:gd name="T22" fmla="*/ 0 w 157"/>
                <a:gd name="T23" fmla="*/ 1142 h 1144"/>
                <a:gd name="T24" fmla="*/ 0 w 157"/>
                <a:gd name="T25" fmla="*/ 1144 h 1144"/>
                <a:gd name="T26" fmla="*/ 157 w 157"/>
                <a:gd name="T27" fmla="*/ 1142 h 1144"/>
                <a:gd name="T28" fmla="*/ 142 w 157"/>
                <a:gd name="T29" fmla="*/ 290 h 1144"/>
                <a:gd name="T30" fmla="*/ 34 w 157"/>
                <a:gd name="T31" fmla="*/ 0 h 1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7" h="11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94" y="285"/>
                    <a:pt x="94" y="285"/>
                    <a:pt x="94" y="285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4"/>
                    <a:pt x="100" y="302"/>
                    <a:pt x="100" y="302"/>
                  </a:cubicBezTo>
                  <a:cubicBezTo>
                    <a:pt x="100" y="1141"/>
                    <a:pt x="100" y="1141"/>
                    <a:pt x="100" y="1141"/>
                  </a:cubicBezTo>
                  <a:cubicBezTo>
                    <a:pt x="38" y="1141"/>
                    <a:pt x="38" y="1141"/>
                    <a:pt x="38" y="1141"/>
                  </a:cubicBezTo>
                  <a:cubicBezTo>
                    <a:pt x="38" y="1142"/>
                    <a:pt x="38" y="1142"/>
                    <a:pt x="38" y="1142"/>
                  </a:cubicBezTo>
                  <a:cubicBezTo>
                    <a:pt x="0" y="1142"/>
                    <a:pt x="0" y="1142"/>
                    <a:pt x="0" y="1142"/>
                  </a:cubicBezTo>
                  <a:cubicBezTo>
                    <a:pt x="0" y="1144"/>
                    <a:pt x="0" y="1144"/>
                    <a:pt x="0" y="1144"/>
                  </a:cubicBezTo>
                  <a:cubicBezTo>
                    <a:pt x="157" y="1142"/>
                    <a:pt x="157" y="1142"/>
                    <a:pt x="157" y="11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3" name="Freeform 36"/>
            <p:cNvSpPr/>
            <p:nvPr/>
          </p:nvSpPr>
          <p:spPr bwMode="auto">
            <a:xfrm>
              <a:off x="5143344" y="5218624"/>
              <a:ext cx="149463" cy="294886"/>
            </a:xfrm>
            <a:custGeom>
              <a:avLst/>
              <a:gdLst>
                <a:gd name="T0" fmla="*/ 41 w 94"/>
                <a:gd name="T1" fmla="*/ 0 h 185"/>
                <a:gd name="T2" fmla="*/ 6 w 94"/>
                <a:gd name="T3" fmla="*/ 3 h 185"/>
                <a:gd name="T4" fmla="*/ 0 w 94"/>
                <a:gd name="T5" fmla="*/ 3 h 185"/>
                <a:gd name="T6" fmla="*/ 0 w 94"/>
                <a:gd name="T7" fmla="*/ 158 h 185"/>
                <a:gd name="T8" fmla="*/ 37 w 94"/>
                <a:gd name="T9" fmla="*/ 185 h 185"/>
                <a:gd name="T10" fmla="*/ 67 w 94"/>
                <a:gd name="T11" fmla="*/ 156 h 185"/>
                <a:gd name="T12" fmla="*/ 68 w 94"/>
                <a:gd name="T13" fmla="*/ 156 h 185"/>
                <a:gd name="T14" fmla="*/ 94 w 94"/>
                <a:gd name="T15" fmla="*/ 172 h 185"/>
                <a:gd name="T16" fmla="*/ 94 w 94"/>
                <a:gd name="T17" fmla="*/ 171 h 185"/>
                <a:gd name="T18" fmla="*/ 41 w 94"/>
                <a:gd name="T19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4" h="185">
                  <a:moveTo>
                    <a:pt x="41" y="0"/>
                  </a:moveTo>
                  <a:cubicBezTo>
                    <a:pt x="28" y="2"/>
                    <a:pt x="16" y="3"/>
                    <a:pt x="6" y="3"/>
                  </a:cubicBezTo>
                  <a:cubicBezTo>
                    <a:pt x="4" y="3"/>
                    <a:pt x="2" y="3"/>
                    <a:pt x="0" y="3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24" y="159"/>
                    <a:pt x="34" y="177"/>
                    <a:pt x="37" y="185"/>
                  </a:cubicBezTo>
                  <a:cubicBezTo>
                    <a:pt x="38" y="178"/>
                    <a:pt x="45" y="157"/>
                    <a:pt x="67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1" y="156"/>
                    <a:pt x="89" y="164"/>
                    <a:pt x="94" y="172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41" y="0"/>
                    <a:pt x="41" y="0"/>
                    <a:pt x="41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4" name="Freeform 37"/>
            <p:cNvSpPr/>
            <p:nvPr/>
          </p:nvSpPr>
          <p:spPr bwMode="auto">
            <a:xfrm>
              <a:off x="5143344" y="5470421"/>
              <a:ext cx="60593" cy="1384886"/>
            </a:xfrm>
            <a:custGeom>
              <a:avLst/>
              <a:gdLst>
                <a:gd name="T0" fmla="*/ 0 w 38"/>
                <a:gd name="T1" fmla="*/ 0 h 870"/>
                <a:gd name="T2" fmla="*/ 0 w 38"/>
                <a:gd name="T3" fmla="*/ 870 h 870"/>
                <a:gd name="T4" fmla="*/ 38 w 38"/>
                <a:gd name="T5" fmla="*/ 870 h 870"/>
                <a:gd name="T6" fmla="*/ 38 w 38"/>
                <a:gd name="T7" fmla="*/ 869 h 870"/>
                <a:gd name="T8" fmla="*/ 36 w 38"/>
                <a:gd name="T9" fmla="*/ 869 h 870"/>
                <a:gd name="T10" fmla="*/ 36 w 38"/>
                <a:gd name="T11" fmla="*/ 30 h 870"/>
                <a:gd name="T12" fmla="*/ 37 w 38"/>
                <a:gd name="T13" fmla="*/ 27 h 870"/>
                <a:gd name="T14" fmla="*/ 0 w 38"/>
                <a:gd name="T15" fmla="*/ 0 h 8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" h="870">
                  <a:moveTo>
                    <a:pt x="0" y="0"/>
                  </a:moveTo>
                  <a:cubicBezTo>
                    <a:pt x="0" y="870"/>
                    <a:pt x="0" y="870"/>
                    <a:pt x="0" y="870"/>
                  </a:cubicBezTo>
                  <a:cubicBezTo>
                    <a:pt x="38" y="870"/>
                    <a:pt x="38" y="870"/>
                    <a:pt x="38" y="870"/>
                  </a:cubicBezTo>
                  <a:cubicBezTo>
                    <a:pt x="38" y="869"/>
                    <a:pt x="38" y="869"/>
                    <a:pt x="38" y="869"/>
                  </a:cubicBezTo>
                  <a:cubicBezTo>
                    <a:pt x="36" y="869"/>
                    <a:pt x="36" y="869"/>
                    <a:pt x="36" y="869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6" y="30"/>
                    <a:pt x="37" y="29"/>
                    <a:pt x="37" y="27"/>
                  </a:cubicBezTo>
                  <a:cubicBezTo>
                    <a:pt x="34" y="19"/>
                    <a:pt x="24" y="1"/>
                    <a:pt x="0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5" name="Freeform 38"/>
            <p:cNvSpPr/>
            <p:nvPr/>
          </p:nvSpPr>
          <p:spPr bwMode="auto">
            <a:xfrm>
              <a:off x="5200571" y="5467055"/>
              <a:ext cx="101662" cy="1386232"/>
            </a:xfrm>
            <a:custGeom>
              <a:avLst/>
              <a:gdLst>
                <a:gd name="T0" fmla="*/ 32 w 64"/>
                <a:gd name="T1" fmla="*/ 0 h 871"/>
                <a:gd name="T2" fmla="*/ 31 w 64"/>
                <a:gd name="T3" fmla="*/ 0 h 871"/>
                <a:gd name="T4" fmla="*/ 1 w 64"/>
                <a:gd name="T5" fmla="*/ 29 h 871"/>
                <a:gd name="T6" fmla="*/ 0 w 64"/>
                <a:gd name="T7" fmla="*/ 32 h 871"/>
                <a:gd name="T8" fmla="*/ 0 w 64"/>
                <a:gd name="T9" fmla="*/ 871 h 871"/>
                <a:gd name="T10" fmla="*/ 2 w 64"/>
                <a:gd name="T11" fmla="*/ 871 h 871"/>
                <a:gd name="T12" fmla="*/ 64 w 64"/>
                <a:gd name="T13" fmla="*/ 871 h 871"/>
                <a:gd name="T14" fmla="*/ 64 w 64"/>
                <a:gd name="T15" fmla="*/ 32 h 871"/>
                <a:gd name="T16" fmla="*/ 58 w 64"/>
                <a:gd name="T17" fmla="*/ 16 h 871"/>
                <a:gd name="T18" fmla="*/ 32 w 64"/>
                <a:gd name="T19" fmla="*/ 0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4" h="871">
                  <a:moveTo>
                    <a:pt x="32" y="0"/>
                  </a:moveTo>
                  <a:cubicBezTo>
                    <a:pt x="32" y="0"/>
                    <a:pt x="32" y="0"/>
                    <a:pt x="31" y="0"/>
                  </a:cubicBezTo>
                  <a:cubicBezTo>
                    <a:pt x="9" y="1"/>
                    <a:pt x="2" y="22"/>
                    <a:pt x="1" y="29"/>
                  </a:cubicBezTo>
                  <a:cubicBezTo>
                    <a:pt x="1" y="31"/>
                    <a:pt x="0" y="32"/>
                    <a:pt x="0" y="32"/>
                  </a:cubicBezTo>
                  <a:cubicBezTo>
                    <a:pt x="0" y="871"/>
                    <a:pt x="0" y="871"/>
                    <a:pt x="0" y="871"/>
                  </a:cubicBezTo>
                  <a:cubicBezTo>
                    <a:pt x="2" y="871"/>
                    <a:pt x="2" y="871"/>
                    <a:pt x="2" y="871"/>
                  </a:cubicBezTo>
                  <a:cubicBezTo>
                    <a:pt x="64" y="871"/>
                    <a:pt x="64" y="871"/>
                    <a:pt x="64" y="871"/>
                  </a:cubicBezTo>
                  <a:cubicBezTo>
                    <a:pt x="64" y="32"/>
                    <a:pt x="64" y="32"/>
                    <a:pt x="64" y="32"/>
                  </a:cubicBezTo>
                  <a:cubicBezTo>
                    <a:pt x="64" y="32"/>
                    <a:pt x="62" y="24"/>
                    <a:pt x="58" y="16"/>
                  </a:cubicBezTo>
                  <a:cubicBezTo>
                    <a:pt x="53" y="8"/>
                    <a:pt x="45" y="0"/>
                    <a:pt x="32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6" name="Freeform 39"/>
            <p:cNvSpPr/>
            <p:nvPr/>
          </p:nvSpPr>
          <p:spPr bwMode="auto">
            <a:xfrm>
              <a:off x="5143344" y="5038865"/>
              <a:ext cx="65306" cy="184472"/>
            </a:xfrm>
            <a:custGeom>
              <a:avLst/>
              <a:gdLst>
                <a:gd name="T0" fmla="*/ 7 w 41"/>
                <a:gd name="T1" fmla="*/ 0 h 116"/>
                <a:gd name="T2" fmla="*/ 0 w 41"/>
                <a:gd name="T3" fmla="*/ 0 h 116"/>
                <a:gd name="T4" fmla="*/ 0 w 41"/>
                <a:gd name="T5" fmla="*/ 116 h 116"/>
                <a:gd name="T6" fmla="*/ 6 w 41"/>
                <a:gd name="T7" fmla="*/ 116 h 116"/>
                <a:gd name="T8" fmla="*/ 41 w 41"/>
                <a:gd name="T9" fmla="*/ 113 h 116"/>
                <a:gd name="T10" fmla="*/ 41 w 41"/>
                <a:gd name="T11" fmla="*/ 113 h 116"/>
                <a:gd name="T12" fmla="*/ 7 w 41"/>
                <a:gd name="T13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6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2" y="116"/>
                    <a:pt x="4" y="116"/>
                    <a:pt x="6" y="116"/>
                  </a:cubicBezTo>
                  <a:cubicBezTo>
                    <a:pt x="16" y="116"/>
                    <a:pt x="28" y="115"/>
                    <a:pt x="41" y="113"/>
                  </a:cubicBezTo>
                  <a:cubicBezTo>
                    <a:pt x="41" y="113"/>
                    <a:pt x="41" y="113"/>
                    <a:pt x="41" y="113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27" name="Group 4"/>
          <p:cNvGrpSpPr/>
          <p:nvPr userDrawn="1"/>
        </p:nvGrpSpPr>
        <p:grpSpPr>
          <a:xfrm rot="10800000" flipV="1">
            <a:off x="10315377" y="6225656"/>
            <a:ext cx="412599" cy="1299094"/>
            <a:chOff x="5502862" y="5355294"/>
            <a:chExt cx="412706" cy="1502706"/>
          </a:xfrm>
        </p:grpSpPr>
        <p:sp>
          <p:nvSpPr>
            <p:cNvPr id="428" name="Freeform 23"/>
            <p:cNvSpPr/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9" name="Freeform 24"/>
            <p:cNvSpPr/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0" name="Freeform 25"/>
            <p:cNvSpPr/>
            <p:nvPr/>
          </p:nvSpPr>
          <p:spPr bwMode="auto">
            <a:xfrm>
              <a:off x="5601831" y="5786851"/>
              <a:ext cx="125899" cy="1068456"/>
            </a:xfrm>
            <a:custGeom>
              <a:avLst/>
              <a:gdLst>
                <a:gd name="T0" fmla="*/ 79 w 79"/>
                <a:gd name="T1" fmla="*/ 671 h 671"/>
                <a:gd name="T2" fmla="*/ 0 w 79"/>
                <a:gd name="T3" fmla="*/ 671 h 671"/>
                <a:gd name="T4" fmla="*/ 0 w 79"/>
                <a:gd name="T5" fmla="*/ 32 h 671"/>
                <a:gd name="T6" fmla="*/ 38 w 79"/>
                <a:gd name="T7" fmla="*/ 1 h 671"/>
                <a:gd name="T8" fmla="*/ 79 w 79"/>
                <a:gd name="T9" fmla="*/ 32 h 671"/>
                <a:gd name="T10" fmla="*/ 79 w 79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671">
                  <a:moveTo>
                    <a:pt x="79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8" y="1"/>
                  </a:cubicBezTo>
                  <a:cubicBezTo>
                    <a:pt x="72" y="0"/>
                    <a:pt x="79" y="32"/>
                    <a:pt x="79" y="32"/>
                  </a:cubicBezTo>
                  <a:cubicBezTo>
                    <a:pt x="79" y="671"/>
                    <a:pt x="79" y="671"/>
                    <a:pt x="79" y="671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1" name="Freeform 26"/>
            <p:cNvSpPr/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B59B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2" name="Freeform 27"/>
            <p:cNvSpPr/>
            <p:nvPr/>
          </p:nvSpPr>
          <p:spPr bwMode="auto">
            <a:xfrm>
              <a:off x="5502862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3" name="Freeform 28"/>
            <p:cNvSpPr/>
            <p:nvPr/>
          </p:nvSpPr>
          <p:spPr bwMode="auto">
            <a:xfrm>
              <a:off x="5599811" y="5357314"/>
              <a:ext cx="130611" cy="189185"/>
            </a:xfrm>
            <a:custGeom>
              <a:avLst/>
              <a:gdLst>
                <a:gd name="T0" fmla="*/ 0 w 82"/>
                <a:gd name="T1" fmla="*/ 110 h 119"/>
                <a:gd name="T2" fmla="*/ 82 w 82"/>
                <a:gd name="T3" fmla="*/ 111 h 119"/>
                <a:gd name="T4" fmla="*/ 48 w 82"/>
                <a:gd name="T5" fmla="*/ 0 h 119"/>
                <a:gd name="T6" fmla="*/ 28 w 82"/>
                <a:gd name="T7" fmla="*/ 0 h 119"/>
                <a:gd name="T8" fmla="*/ 0 w 82"/>
                <a:gd name="T9" fmla="*/ 11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19">
                  <a:moveTo>
                    <a:pt x="0" y="110"/>
                  </a:moveTo>
                  <a:cubicBezTo>
                    <a:pt x="0" y="110"/>
                    <a:pt x="39" y="119"/>
                    <a:pt x="82" y="111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4" name="Freeform 40"/>
            <p:cNvSpPr/>
            <p:nvPr/>
          </p:nvSpPr>
          <p:spPr bwMode="auto">
            <a:xfrm>
              <a:off x="5665117" y="5355294"/>
              <a:ext cx="250451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7 w 157"/>
                <a:gd name="T7" fmla="*/ 1 h 944"/>
                <a:gd name="T8" fmla="*/ 41 w 157"/>
                <a:gd name="T9" fmla="*/ 112 h 944"/>
                <a:gd name="T10" fmla="*/ 40 w 157"/>
                <a:gd name="T11" fmla="*/ 113 h 944"/>
                <a:gd name="T12" fmla="*/ 95 w 157"/>
                <a:gd name="T13" fmla="*/ 284 h 944"/>
                <a:gd name="T14" fmla="*/ 94 w 157"/>
                <a:gd name="T15" fmla="*/ 286 h 944"/>
                <a:gd name="T16" fmla="*/ 100 w 157"/>
                <a:gd name="T17" fmla="*/ 301 h 944"/>
                <a:gd name="T18" fmla="*/ 100 w 157"/>
                <a:gd name="T19" fmla="*/ 941 h 944"/>
                <a:gd name="T20" fmla="*/ 39 w 157"/>
                <a:gd name="T21" fmla="*/ 941 h 944"/>
                <a:gd name="T22" fmla="*/ 39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2"/>
                    <a:pt x="41" y="112"/>
                    <a:pt x="41" y="112"/>
                  </a:cubicBezTo>
                  <a:cubicBezTo>
                    <a:pt x="41" y="112"/>
                    <a:pt x="41" y="113"/>
                    <a:pt x="40" y="113"/>
                  </a:cubicBezTo>
                  <a:cubicBezTo>
                    <a:pt x="95" y="284"/>
                    <a:pt x="95" y="284"/>
                    <a:pt x="95" y="284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3"/>
                    <a:pt x="100" y="301"/>
                    <a:pt x="100" y="301"/>
                  </a:cubicBezTo>
                  <a:cubicBezTo>
                    <a:pt x="100" y="941"/>
                    <a:pt x="100" y="941"/>
                    <a:pt x="100" y="941"/>
                  </a:cubicBezTo>
                  <a:cubicBezTo>
                    <a:pt x="39" y="941"/>
                    <a:pt x="39" y="941"/>
                    <a:pt x="39" y="941"/>
                  </a:cubicBezTo>
                  <a:cubicBezTo>
                    <a:pt x="39" y="942"/>
                    <a:pt x="39" y="942"/>
                    <a:pt x="39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5" name="Freeform 41"/>
            <p:cNvSpPr/>
            <p:nvPr/>
          </p:nvSpPr>
          <p:spPr bwMode="auto">
            <a:xfrm>
              <a:off x="5665117" y="5535727"/>
              <a:ext cx="151482" cy="295559"/>
            </a:xfrm>
            <a:custGeom>
              <a:avLst/>
              <a:gdLst>
                <a:gd name="T0" fmla="*/ 40 w 95"/>
                <a:gd name="T1" fmla="*/ 0 h 186"/>
                <a:gd name="T2" fmla="*/ 6 w 95"/>
                <a:gd name="T3" fmla="*/ 2 h 186"/>
                <a:gd name="T4" fmla="*/ 0 w 95"/>
                <a:gd name="T5" fmla="*/ 2 h 186"/>
                <a:gd name="T6" fmla="*/ 0 w 95"/>
                <a:gd name="T7" fmla="*/ 159 h 186"/>
                <a:gd name="T8" fmla="*/ 37 w 95"/>
                <a:gd name="T9" fmla="*/ 186 h 186"/>
                <a:gd name="T10" fmla="*/ 68 w 95"/>
                <a:gd name="T11" fmla="*/ 156 h 186"/>
                <a:gd name="T12" fmla="*/ 68 w 95"/>
                <a:gd name="T13" fmla="*/ 156 h 186"/>
                <a:gd name="T14" fmla="*/ 94 w 95"/>
                <a:gd name="T15" fmla="*/ 173 h 186"/>
                <a:gd name="T16" fmla="*/ 95 w 95"/>
                <a:gd name="T17" fmla="*/ 171 h 186"/>
                <a:gd name="T18" fmla="*/ 40 w 95"/>
                <a:gd name="T19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5" h="186">
                  <a:moveTo>
                    <a:pt x="40" y="0"/>
                  </a:moveTo>
                  <a:cubicBezTo>
                    <a:pt x="28" y="2"/>
                    <a:pt x="16" y="2"/>
                    <a:pt x="6" y="2"/>
                  </a:cubicBezTo>
                  <a:cubicBezTo>
                    <a:pt x="4" y="2"/>
                    <a:pt x="2" y="2"/>
                    <a:pt x="0" y="2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24" y="159"/>
                    <a:pt x="34" y="177"/>
                    <a:pt x="37" y="186"/>
                  </a:cubicBezTo>
                  <a:cubicBezTo>
                    <a:pt x="39" y="179"/>
                    <a:pt x="45" y="157"/>
                    <a:pt x="68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2" y="156"/>
                    <a:pt x="89" y="165"/>
                    <a:pt x="94" y="173"/>
                  </a:cubicBezTo>
                  <a:cubicBezTo>
                    <a:pt x="95" y="171"/>
                    <a:pt x="95" y="171"/>
                    <a:pt x="95" y="171"/>
                  </a:cubicBezTo>
                  <a:cubicBezTo>
                    <a:pt x="40" y="0"/>
                    <a:pt x="40" y="0"/>
                    <a:pt x="40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6" name="Freeform 42"/>
            <p:cNvSpPr/>
            <p:nvPr/>
          </p:nvSpPr>
          <p:spPr bwMode="auto">
            <a:xfrm>
              <a:off x="5679185" y="5788871"/>
              <a:ext cx="62613" cy="1066436"/>
            </a:xfrm>
            <a:custGeom>
              <a:avLst/>
              <a:gdLst>
                <a:gd name="T0" fmla="*/ 0 w 39"/>
                <a:gd name="T1" fmla="*/ 0 h 670"/>
                <a:gd name="T2" fmla="*/ 0 w 39"/>
                <a:gd name="T3" fmla="*/ 670 h 670"/>
                <a:gd name="T4" fmla="*/ 39 w 39"/>
                <a:gd name="T5" fmla="*/ 670 h 670"/>
                <a:gd name="T6" fmla="*/ 39 w 39"/>
                <a:gd name="T7" fmla="*/ 669 h 670"/>
                <a:gd name="T8" fmla="*/ 37 w 39"/>
                <a:gd name="T9" fmla="*/ 669 h 670"/>
                <a:gd name="T10" fmla="*/ 37 w 39"/>
                <a:gd name="T11" fmla="*/ 29 h 670"/>
                <a:gd name="T12" fmla="*/ 37 w 39"/>
                <a:gd name="T13" fmla="*/ 27 h 670"/>
                <a:gd name="T14" fmla="*/ 0 w 39"/>
                <a:gd name="T15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" h="670">
                  <a:moveTo>
                    <a:pt x="0" y="0"/>
                  </a:moveTo>
                  <a:cubicBezTo>
                    <a:pt x="0" y="670"/>
                    <a:pt x="0" y="670"/>
                    <a:pt x="0" y="670"/>
                  </a:cubicBezTo>
                  <a:cubicBezTo>
                    <a:pt x="39" y="670"/>
                    <a:pt x="39" y="670"/>
                    <a:pt x="39" y="670"/>
                  </a:cubicBezTo>
                  <a:cubicBezTo>
                    <a:pt x="39" y="669"/>
                    <a:pt x="39" y="669"/>
                    <a:pt x="39" y="669"/>
                  </a:cubicBezTo>
                  <a:cubicBezTo>
                    <a:pt x="37" y="669"/>
                    <a:pt x="37" y="669"/>
                    <a:pt x="37" y="669"/>
                  </a:cubicBezTo>
                  <a:cubicBezTo>
                    <a:pt x="37" y="29"/>
                    <a:pt x="37" y="29"/>
                    <a:pt x="37" y="29"/>
                  </a:cubicBezTo>
                  <a:cubicBezTo>
                    <a:pt x="37" y="29"/>
                    <a:pt x="37" y="28"/>
                    <a:pt x="37" y="27"/>
                  </a:cubicBezTo>
                  <a:cubicBezTo>
                    <a:pt x="34" y="18"/>
                    <a:pt x="24" y="0"/>
                    <a:pt x="0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7" name="Freeform 43"/>
            <p:cNvSpPr/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2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2" y="672"/>
                    <a:pt x="2" y="672"/>
                    <a:pt x="2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8" name="Freeform 44"/>
            <p:cNvSpPr/>
            <p:nvPr/>
          </p:nvSpPr>
          <p:spPr bwMode="auto">
            <a:xfrm>
              <a:off x="5665117" y="5357314"/>
              <a:ext cx="65306" cy="181106"/>
            </a:xfrm>
            <a:custGeom>
              <a:avLst/>
              <a:gdLst>
                <a:gd name="T0" fmla="*/ 7 w 41"/>
                <a:gd name="T1" fmla="*/ 0 h 114"/>
                <a:gd name="T2" fmla="*/ 0 w 41"/>
                <a:gd name="T3" fmla="*/ 0 h 114"/>
                <a:gd name="T4" fmla="*/ 0 w 41"/>
                <a:gd name="T5" fmla="*/ 114 h 114"/>
                <a:gd name="T6" fmla="*/ 6 w 41"/>
                <a:gd name="T7" fmla="*/ 114 h 114"/>
                <a:gd name="T8" fmla="*/ 40 w 41"/>
                <a:gd name="T9" fmla="*/ 112 h 114"/>
                <a:gd name="T10" fmla="*/ 41 w 41"/>
                <a:gd name="T11" fmla="*/ 111 h 114"/>
                <a:gd name="T12" fmla="*/ 7 w 41"/>
                <a:gd name="T13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4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2" y="114"/>
                    <a:pt x="4" y="114"/>
                    <a:pt x="6" y="114"/>
                  </a:cubicBezTo>
                  <a:cubicBezTo>
                    <a:pt x="16" y="114"/>
                    <a:pt x="28" y="114"/>
                    <a:pt x="40" y="112"/>
                  </a:cubicBezTo>
                  <a:cubicBezTo>
                    <a:pt x="41" y="112"/>
                    <a:pt x="41" y="111"/>
                    <a:pt x="41" y="111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39" name="Group 7"/>
          <p:cNvGrpSpPr/>
          <p:nvPr userDrawn="1"/>
        </p:nvGrpSpPr>
        <p:grpSpPr>
          <a:xfrm rot="10800000" flipV="1">
            <a:off x="9127403" y="6225656"/>
            <a:ext cx="407214" cy="1295020"/>
            <a:chOff x="6959786" y="5355294"/>
            <a:chExt cx="407320" cy="1502706"/>
          </a:xfrm>
        </p:grpSpPr>
        <p:sp>
          <p:nvSpPr>
            <p:cNvPr id="440" name="Freeform 17"/>
            <p:cNvSpPr/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1" name="Freeform 18"/>
            <p:cNvSpPr/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2" name="Freeform 19"/>
            <p:cNvSpPr/>
            <p:nvPr/>
          </p:nvSpPr>
          <p:spPr bwMode="auto">
            <a:xfrm>
              <a:off x="7058755" y="5786851"/>
              <a:ext cx="123879" cy="1068456"/>
            </a:xfrm>
            <a:custGeom>
              <a:avLst/>
              <a:gdLst>
                <a:gd name="T0" fmla="*/ 78 w 78"/>
                <a:gd name="T1" fmla="*/ 671 h 671"/>
                <a:gd name="T2" fmla="*/ 0 w 78"/>
                <a:gd name="T3" fmla="*/ 671 h 671"/>
                <a:gd name="T4" fmla="*/ 0 w 78"/>
                <a:gd name="T5" fmla="*/ 32 h 671"/>
                <a:gd name="T6" fmla="*/ 38 w 78"/>
                <a:gd name="T7" fmla="*/ 1 h 671"/>
                <a:gd name="T8" fmla="*/ 78 w 78"/>
                <a:gd name="T9" fmla="*/ 32 h 671"/>
                <a:gd name="T10" fmla="*/ 78 w 78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8" h="671">
                  <a:moveTo>
                    <a:pt x="78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8" y="1"/>
                  </a:cubicBezTo>
                  <a:cubicBezTo>
                    <a:pt x="72" y="0"/>
                    <a:pt x="78" y="32"/>
                    <a:pt x="78" y="32"/>
                  </a:cubicBezTo>
                  <a:cubicBezTo>
                    <a:pt x="78" y="671"/>
                    <a:pt x="78" y="671"/>
                    <a:pt x="78" y="671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3" name="Freeform 20"/>
            <p:cNvSpPr/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F778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4" name="Freeform 21"/>
            <p:cNvSpPr/>
            <p:nvPr/>
          </p:nvSpPr>
          <p:spPr bwMode="auto">
            <a:xfrm>
              <a:off x="6959786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5" name="Freeform 22"/>
            <p:cNvSpPr/>
            <p:nvPr/>
          </p:nvSpPr>
          <p:spPr bwMode="auto">
            <a:xfrm>
              <a:off x="7056735" y="5357314"/>
              <a:ext cx="130611" cy="191204"/>
            </a:xfrm>
            <a:custGeom>
              <a:avLst/>
              <a:gdLst>
                <a:gd name="T0" fmla="*/ 0 w 82"/>
                <a:gd name="T1" fmla="*/ 110 h 120"/>
                <a:gd name="T2" fmla="*/ 82 w 82"/>
                <a:gd name="T3" fmla="*/ 112 h 120"/>
                <a:gd name="T4" fmla="*/ 48 w 82"/>
                <a:gd name="T5" fmla="*/ 0 h 120"/>
                <a:gd name="T6" fmla="*/ 28 w 82"/>
                <a:gd name="T7" fmla="*/ 0 h 120"/>
                <a:gd name="T8" fmla="*/ 0 w 82"/>
                <a:gd name="T9" fmla="*/ 11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20">
                  <a:moveTo>
                    <a:pt x="0" y="110"/>
                  </a:moveTo>
                  <a:cubicBezTo>
                    <a:pt x="0" y="110"/>
                    <a:pt x="39" y="120"/>
                    <a:pt x="82" y="112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6" name="Freeform 45"/>
            <p:cNvSpPr/>
            <p:nvPr/>
          </p:nvSpPr>
          <p:spPr bwMode="auto">
            <a:xfrm>
              <a:off x="7117328" y="5355294"/>
              <a:ext cx="249778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10 w 157"/>
                <a:gd name="T7" fmla="*/ 1 h 944"/>
                <a:gd name="T8" fmla="*/ 44 w 157"/>
                <a:gd name="T9" fmla="*/ 113 h 944"/>
                <a:gd name="T10" fmla="*/ 44 w 157"/>
                <a:gd name="T11" fmla="*/ 113 h 944"/>
                <a:gd name="T12" fmla="*/ 98 w 157"/>
                <a:gd name="T13" fmla="*/ 284 h 944"/>
                <a:gd name="T14" fmla="*/ 97 w 157"/>
                <a:gd name="T15" fmla="*/ 286 h 944"/>
                <a:gd name="T16" fmla="*/ 103 w 157"/>
                <a:gd name="T17" fmla="*/ 301 h 944"/>
                <a:gd name="T18" fmla="*/ 103 w 157"/>
                <a:gd name="T19" fmla="*/ 941 h 944"/>
                <a:gd name="T20" fmla="*/ 41 w 157"/>
                <a:gd name="T21" fmla="*/ 941 h 944"/>
                <a:gd name="T22" fmla="*/ 41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98" y="284"/>
                    <a:pt x="98" y="284"/>
                    <a:pt x="98" y="284"/>
                  </a:cubicBezTo>
                  <a:cubicBezTo>
                    <a:pt x="97" y="286"/>
                    <a:pt x="97" y="286"/>
                    <a:pt x="97" y="286"/>
                  </a:cubicBezTo>
                  <a:cubicBezTo>
                    <a:pt x="101" y="293"/>
                    <a:pt x="103" y="301"/>
                    <a:pt x="103" y="301"/>
                  </a:cubicBezTo>
                  <a:cubicBezTo>
                    <a:pt x="103" y="941"/>
                    <a:pt x="103" y="941"/>
                    <a:pt x="103" y="941"/>
                  </a:cubicBezTo>
                  <a:cubicBezTo>
                    <a:pt x="41" y="941"/>
                    <a:pt x="41" y="941"/>
                    <a:pt x="41" y="941"/>
                  </a:cubicBezTo>
                  <a:cubicBezTo>
                    <a:pt x="41" y="942"/>
                    <a:pt x="41" y="942"/>
                    <a:pt x="41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7" name="Freeform 46"/>
            <p:cNvSpPr/>
            <p:nvPr/>
          </p:nvSpPr>
          <p:spPr bwMode="auto">
            <a:xfrm>
              <a:off x="7117328" y="5535727"/>
              <a:ext cx="156195" cy="295559"/>
            </a:xfrm>
            <a:custGeom>
              <a:avLst/>
              <a:gdLst>
                <a:gd name="T0" fmla="*/ 44 w 98"/>
                <a:gd name="T1" fmla="*/ 0 h 186"/>
                <a:gd name="T2" fmla="*/ 9 w 98"/>
                <a:gd name="T3" fmla="*/ 3 h 186"/>
                <a:gd name="T4" fmla="*/ 0 w 98"/>
                <a:gd name="T5" fmla="*/ 3 h 186"/>
                <a:gd name="T6" fmla="*/ 0 w 98"/>
                <a:gd name="T7" fmla="*/ 159 h 186"/>
                <a:gd name="T8" fmla="*/ 1 w 98"/>
                <a:gd name="T9" fmla="*/ 159 h 186"/>
                <a:gd name="T10" fmla="*/ 2 w 98"/>
                <a:gd name="T11" fmla="*/ 159 h 186"/>
                <a:gd name="T12" fmla="*/ 40 w 98"/>
                <a:gd name="T13" fmla="*/ 186 h 186"/>
                <a:gd name="T14" fmla="*/ 71 w 98"/>
                <a:gd name="T15" fmla="*/ 156 h 186"/>
                <a:gd name="T16" fmla="*/ 71 w 98"/>
                <a:gd name="T17" fmla="*/ 156 h 186"/>
                <a:gd name="T18" fmla="*/ 97 w 98"/>
                <a:gd name="T19" fmla="*/ 173 h 186"/>
                <a:gd name="T20" fmla="*/ 98 w 98"/>
                <a:gd name="T21" fmla="*/ 171 h 186"/>
                <a:gd name="T22" fmla="*/ 44 w 98"/>
                <a:gd name="T23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8" h="186">
                  <a:moveTo>
                    <a:pt x="44" y="0"/>
                  </a:moveTo>
                  <a:cubicBezTo>
                    <a:pt x="31" y="2"/>
                    <a:pt x="20" y="3"/>
                    <a:pt x="9" y="3"/>
                  </a:cubicBezTo>
                  <a:cubicBezTo>
                    <a:pt x="6" y="3"/>
                    <a:pt x="3" y="3"/>
                    <a:pt x="0" y="3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0" y="159"/>
                    <a:pt x="1" y="159"/>
                    <a:pt x="1" y="159"/>
                  </a:cubicBezTo>
                  <a:cubicBezTo>
                    <a:pt x="2" y="159"/>
                    <a:pt x="2" y="159"/>
                    <a:pt x="2" y="159"/>
                  </a:cubicBezTo>
                  <a:cubicBezTo>
                    <a:pt x="27" y="159"/>
                    <a:pt x="37" y="177"/>
                    <a:pt x="40" y="186"/>
                  </a:cubicBezTo>
                  <a:cubicBezTo>
                    <a:pt x="42" y="179"/>
                    <a:pt x="48" y="157"/>
                    <a:pt x="71" y="156"/>
                  </a:cubicBezTo>
                  <a:cubicBezTo>
                    <a:pt x="71" y="156"/>
                    <a:pt x="71" y="156"/>
                    <a:pt x="71" y="156"/>
                  </a:cubicBezTo>
                  <a:cubicBezTo>
                    <a:pt x="85" y="156"/>
                    <a:pt x="92" y="165"/>
                    <a:pt x="97" y="173"/>
                  </a:cubicBezTo>
                  <a:cubicBezTo>
                    <a:pt x="98" y="171"/>
                    <a:pt x="98" y="171"/>
                    <a:pt x="98" y="171"/>
                  </a:cubicBezTo>
                  <a:cubicBezTo>
                    <a:pt x="44" y="0"/>
                    <a:pt x="44" y="0"/>
                    <a:pt x="44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8" name="Freeform 47"/>
            <p:cNvSpPr/>
            <p:nvPr/>
          </p:nvSpPr>
          <p:spPr bwMode="auto">
            <a:xfrm>
              <a:off x="7117328" y="5788871"/>
              <a:ext cx="65306" cy="1066436"/>
            </a:xfrm>
            <a:custGeom>
              <a:avLst/>
              <a:gdLst>
                <a:gd name="T0" fmla="*/ 2 w 41"/>
                <a:gd name="T1" fmla="*/ 0 h 670"/>
                <a:gd name="T2" fmla="*/ 1 w 41"/>
                <a:gd name="T3" fmla="*/ 0 h 670"/>
                <a:gd name="T4" fmla="*/ 0 w 41"/>
                <a:gd name="T5" fmla="*/ 0 h 670"/>
                <a:gd name="T6" fmla="*/ 0 w 41"/>
                <a:gd name="T7" fmla="*/ 670 h 670"/>
                <a:gd name="T8" fmla="*/ 41 w 41"/>
                <a:gd name="T9" fmla="*/ 670 h 670"/>
                <a:gd name="T10" fmla="*/ 41 w 41"/>
                <a:gd name="T11" fmla="*/ 669 h 670"/>
                <a:gd name="T12" fmla="*/ 40 w 41"/>
                <a:gd name="T13" fmla="*/ 669 h 670"/>
                <a:gd name="T14" fmla="*/ 40 w 41"/>
                <a:gd name="T15" fmla="*/ 29 h 670"/>
                <a:gd name="T16" fmla="*/ 40 w 41"/>
                <a:gd name="T17" fmla="*/ 27 h 670"/>
                <a:gd name="T18" fmla="*/ 2 w 41"/>
                <a:gd name="T19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670">
                  <a:moveTo>
                    <a:pt x="2" y="0"/>
                  </a:move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670"/>
                    <a:pt x="0" y="670"/>
                    <a:pt x="0" y="670"/>
                  </a:cubicBezTo>
                  <a:cubicBezTo>
                    <a:pt x="41" y="670"/>
                    <a:pt x="41" y="670"/>
                    <a:pt x="41" y="670"/>
                  </a:cubicBezTo>
                  <a:cubicBezTo>
                    <a:pt x="41" y="669"/>
                    <a:pt x="41" y="669"/>
                    <a:pt x="41" y="669"/>
                  </a:cubicBezTo>
                  <a:cubicBezTo>
                    <a:pt x="40" y="669"/>
                    <a:pt x="40" y="669"/>
                    <a:pt x="40" y="669"/>
                  </a:cubicBezTo>
                  <a:cubicBezTo>
                    <a:pt x="40" y="29"/>
                    <a:pt x="40" y="29"/>
                    <a:pt x="40" y="29"/>
                  </a:cubicBezTo>
                  <a:cubicBezTo>
                    <a:pt x="40" y="29"/>
                    <a:pt x="40" y="28"/>
                    <a:pt x="40" y="27"/>
                  </a:cubicBezTo>
                  <a:cubicBezTo>
                    <a:pt x="37" y="18"/>
                    <a:pt x="27" y="0"/>
                    <a:pt x="2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9" name="Freeform 48"/>
            <p:cNvSpPr/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1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1" y="672"/>
                    <a:pt x="1" y="672"/>
                    <a:pt x="1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0" name="Freeform 49"/>
            <p:cNvSpPr/>
            <p:nvPr/>
          </p:nvSpPr>
          <p:spPr bwMode="auto">
            <a:xfrm>
              <a:off x="7117328" y="5357314"/>
              <a:ext cx="70019" cy="183125"/>
            </a:xfrm>
            <a:custGeom>
              <a:avLst/>
              <a:gdLst>
                <a:gd name="T0" fmla="*/ 10 w 44"/>
                <a:gd name="T1" fmla="*/ 0 h 115"/>
                <a:gd name="T2" fmla="*/ 0 w 44"/>
                <a:gd name="T3" fmla="*/ 0 h 115"/>
                <a:gd name="T4" fmla="*/ 0 w 44"/>
                <a:gd name="T5" fmla="*/ 115 h 115"/>
                <a:gd name="T6" fmla="*/ 9 w 44"/>
                <a:gd name="T7" fmla="*/ 115 h 115"/>
                <a:gd name="T8" fmla="*/ 44 w 44"/>
                <a:gd name="T9" fmla="*/ 112 h 115"/>
                <a:gd name="T10" fmla="*/ 44 w 44"/>
                <a:gd name="T11" fmla="*/ 112 h 115"/>
                <a:gd name="T12" fmla="*/ 10 w 44"/>
                <a:gd name="T13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115">
                  <a:moveTo>
                    <a:pt x="1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5"/>
                    <a:pt x="0" y="115"/>
                    <a:pt x="0" y="115"/>
                  </a:cubicBezTo>
                  <a:cubicBezTo>
                    <a:pt x="3" y="115"/>
                    <a:pt x="6" y="115"/>
                    <a:pt x="9" y="115"/>
                  </a:cubicBezTo>
                  <a:cubicBezTo>
                    <a:pt x="20" y="115"/>
                    <a:pt x="31" y="114"/>
                    <a:pt x="44" y="112"/>
                  </a:cubicBezTo>
                  <a:cubicBezTo>
                    <a:pt x="44" y="112"/>
                    <a:pt x="44" y="112"/>
                    <a:pt x="44" y="112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51" name="Group 5"/>
          <p:cNvGrpSpPr/>
          <p:nvPr userDrawn="1"/>
        </p:nvGrpSpPr>
        <p:grpSpPr>
          <a:xfrm rot="10800000" flipV="1">
            <a:off x="9691788" y="6225657"/>
            <a:ext cx="403847" cy="2106477"/>
            <a:chOff x="6007804" y="4266641"/>
            <a:chExt cx="403952" cy="2588666"/>
          </a:xfrm>
        </p:grpSpPr>
        <p:sp>
          <p:nvSpPr>
            <p:cNvPr id="452" name="Freeform 29"/>
            <p:cNvSpPr/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3" name="Freeform 30"/>
            <p:cNvSpPr/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4" name="Freeform 31"/>
            <p:cNvSpPr/>
            <p:nvPr/>
          </p:nvSpPr>
          <p:spPr bwMode="auto">
            <a:xfrm>
              <a:off x="6104752" y="4694831"/>
              <a:ext cx="125899" cy="2160476"/>
            </a:xfrm>
            <a:custGeom>
              <a:avLst/>
              <a:gdLst>
                <a:gd name="T0" fmla="*/ 79 w 79"/>
                <a:gd name="T1" fmla="*/ 1357 h 1357"/>
                <a:gd name="T2" fmla="*/ 0 w 79"/>
                <a:gd name="T3" fmla="*/ 1357 h 1357"/>
                <a:gd name="T4" fmla="*/ 0 w 79"/>
                <a:gd name="T5" fmla="*/ 32 h 1357"/>
                <a:gd name="T6" fmla="*/ 39 w 79"/>
                <a:gd name="T7" fmla="*/ 1 h 1357"/>
                <a:gd name="T8" fmla="*/ 79 w 79"/>
                <a:gd name="T9" fmla="*/ 32 h 1357"/>
                <a:gd name="T10" fmla="*/ 79 w 79"/>
                <a:gd name="T11" fmla="*/ 1357 h 1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357">
                  <a:moveTo>
                    <a:pt x="79" y="1357"/>
                  </a:moveTo>
                  <a:cubicBezTo>
                    <a:pt x="0" y="1357"/>
                    <a:pt x="0" y="1357"/>
                    <a:pt x="0" y="1357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9" y="1"/>
                  </a:cubicBezTo>
                  <a:cubicBezTo>
                    <a:pt x="73" y="0"/>
                    <a:pt x="79" y="32"/>
                    <a:pt x="79" y="32"/>
                  </a:cubicBezTo>
                  <a:cubicBezTo>
                    <a:pt x="79" y="1357"/>
                    <a:pt x="79" y="1357"/>
                    <a:pt x="79" y="135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5" name="Freeform 32"/>
            <p:cNvSpPr/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0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0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1358"/>
                    <a:pt x="63" y="1358"/>
                    <a:pt x="63" y="1358"/>
                  </a:cubicBezTo>
                </a:path>
              </a:pathLst>
            </a:custGeom>
            <a:solidFill>
              <a:srgbClr val="FFB1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6" name="Freeform 33"/>
            <p:cNvSpPr/>
            <p:nvPr/>
          </p:nvSpPr>
          <p:spPr bwMode="auto">
            <a:xfrm>
              <a:off x="6007804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1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1358"/>
                  </a:lnTo>
                  <a:close/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7" name="Freeform 34"/>
            <p:cNvSpPr/>
            <p:nvPr/>
          </p:nvSpPr>
          <p:spPr bwMode="auto">
            <a:xfrm>
              <a:off x="6104752" y="4268661"/>
              <a:ext cx="129265" cy="185818"/>
            </a:xfrm>
            <a:custGeom>
              <a:avLst/>
              <a:gdLst>
                <a:gd name="T0" fmla="*/ 0 w 81"/>
                <a:gd name="T1" fmla="*/ 107 h 117"/>
                <a:gd name="T2" fmla="*/ 81 w 81"/>
                <a:gd name="T3" fmla="*/ 109 h 117"/>
                <a:gd name="T4" fmla="*/ 48 w 81"/>
                <a:gd name="T5" fmla="*/ 0 h 117"/>
                <a:gd name="T6" fmla="*/ 28 w 81"/>
                <a:gd name="T7" fmla="*/ 0 h 117"/>
                <a:gd name="T8" fmla="*/ 0 w 81"/>
                <a:gd name="T9" fmla="*/ 10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117">
                  <a:moveTo>
                    <a:pt x="0" y="107"/>
                  </a:moveTo>
                  <a:cubicBezTo>
                    <a:pt x="0" y="107"/>
                    <a:pt x="39" y="117"/>
                    <a:pt x="81" y="109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07"/>
                    <a:pt x="0" y="107"/>
                    <a:pt x="0" y="10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8" name="Freeform 50"/>
            <p:cNvSpPr/>
            <p:nvPr/>
          </p:nvSpPr>
          <p:spPr bwMode="auto">
            <a:xfrm>
              <a:off x="6173424" y="4266641"/>
              <a:ext cx="238332" cy="2588666"/>
            </a:xfrm>
            <a:custGeom>
              <a:avLst/>
              <a:gdLst>
                <a:gd name="T0" fmla="*/ 27 w 150"/>
                <a:gd name="T1" fmla="*/ 0 h 1626"/>
                <a:gd name="T2" fmla="*/ 0 w 150"/>
                <a:gd name="T3" fmla="*/ 1 h 1626"/>
                <a:gd name="T4" fmla="*/ 5 w 150"/>
                <a:gd name="T5" fmla="*/ 1 h 1626"/>
                <a:gd name="T6" fmla="*/ 38 w 150"/>
                <a:gd name="T7" fmla="*/ 110 h 1626"/>
                <a:gd name="T8" fmla="*/ 92 w 150"/>
                <a:gd name="T9" fmla="*/ 282 h 1626"/>
                <a:gd name="T10" fmla="*/ 92 w 150"/>
                <a:gd name="T11" fmla="*/ 284 h 1626"/>
                <a:gd name="T12" fmla="*/ 98 w 150"/>
                <a:gd name="T13" fmla="*/ 299 h 1626"/>
                <a:gd name="T14" fmla="*/ 98 w 150"/>
                <a:gd name="T15" fmla="*/ 1625 h 1626"/>
                <a:gd name="T16" fmla="*/ 36 w 150"/>
                <a:gd name="T17" fmla="*/ 1625 h 1626"/>
                <a:gd name="T18" fmla="*/ 36 w 150"/>
                <a:gd name="T19" fmla="*/ 1626 h 1626"/>
                <a:gd name="T20" fmla="*/ 150 w 150"/>
                <a:gd name="T21" fmla="*/ 1626 h 1626"/>
                <a:gd name="T22" fmla="*/ 135 w 150"/>
                <a:gd name="T23" fmla="*/ 290 h 1626"/>
                <a:gd name="T24" fmla="*/ 27 w 150"/>
                <a:gd name="T25" fmla="*/ 0 h 1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0" h="1626">
                  <a:moveTo>
                    <a:pt x="27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38" y="110"/>
                    <a:pt x="38" y="110"/>
                    <a:pt x="38" y="110"/>
                  </a:cubicBezTo>
                  <a:cubicBezTo>
                    <a:pt x="92" y="282"/>
                    <a:pt x="92" y="282"/>
                    <a:pt x="92" y="282"/>
                  </a:cubicBezTo>
                  <a:cubicBezTo>
                    <a:pt x="92" y="284"/>
                    <a:pt x="92" y="284"/>
                    <a:pt x="92" y="284"/>
                  </a:cubicBezTo>
                  <a:cubicBezTo>
                    <a:pt x="96" y="291"/>
                    <a:pt x="98" y="299"/>
                    <a:pt x="98" y="299"/>
                  </a:cubicBezTo>
                  <a:cubicBezTo>
                    <a:pt x="98" y="1625"/>
                    <a:pt x="98" y="1625"/>
                    <a:pt x="98" y="1625"/>
                  </a:cubicBezTo>
                  <a:cubicBezTo>
                    <a:pt x="36" y="1625"/>
                    <a:pt x="36" y="1625"/>
                    <a:pt x="36" y="1625"/>
                  </a:cubicBezTo>
                  <a:cubicBezTo>
                    <a:pt x="36" y="1626"/>
                    <a:pt x="36" y="1626"/>
                    <a:pt x="36" y="1626"/>
                  </a:cubicBezTo>
                  <a:cubicBezTo>
                    <a:pt x="150" y="1626"/>
                    <a:pt x="150" y="1626"/>
                    <a:pt x="150" y="1626"/>
                  </a:cubicBezTo>
                  <a:cubicBezTo>
                    <a:pt x="135" y="290"/>
                    <a:pt x="135" y="290"/>
                    <a:pt x="135" y="290"/>
                  </a:cubicBezTo>
                  <a:cubicBezTo>
                    <a:pt x="27" y="0"/>
                    <a:pt x="27" y="0"/>
                    <a:pt x="27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9" name="Freeform 51"/>
            <p:cNvSpPr/>
            <p:nvPr/>
          </p:nvSpPr>
          <p:spPr bwMode="auto">
            <a:xfrm>
              <a:off x="6161979" y="4441687"/>
              <a:ext cx="157542" cy="298252"/>
            </a:xfrm>
            <a:custGeom>
              <a:avLst/>
              <a:gdLst>
                <a:gd name="T0" fmla="*/ 45 w 99"/>
                <a:gd name="T1" fmla="*/ 0 h 187"/>
                <a:gd name="T2" fmla="*/ 45 w 99"/>
                <a:gd name="T3" fmla="*/ 0 h 187"/>
                <a:gd name="T4" fmla="*/ 11 w 99"/>
                <a:gd name="T5" fmla="*/ 3 h 187"/>
                <a:gd name="T6" fmla="*/ 0 w 99"/>
                <a:gd name="T7" fmla="*/ 3 h 187"/>
                <a:gd name="T8" fmla="*/ 0 w 99"/>
                <a:gd name="T9" fmla="*/ 160 h 187"/>
                <a:gd name="T10" fmla="*/ 3 w 99"/>
                <a:gd name="T11" fmla="*/ 160 h 187"/>
                <a:gd name="T12" fmla="*/ 4 w 99"/>
                <a:gd name="T13" fmla="*/ 160 h 187"/>
                <a:gd name="T14" fmla="*/ 42 w 99"/>
                <a:gd name="T15" fmla="*/ 187 h 187"/>
                <a:gd name="T16" fmla="*/ 72 w 99"/>
                <a:gd name="T17" fmla="*/ 157 h 187"/>
                <a:gd name="T18" fmla="*/ 73 w 99"/>
                <a:gd name="T19" fmla="*/ 157 h 187"/>
                <a:gd name="T20" fmla="*/ 99 w 99"/>
                <a:gd name="T21" fmla="*/ 174 h 187"/>
                <a:gd name="T22" fmla="*/ 99 w 99"/>
                <a:gd name="T23" fmla="*/ 172 h 187"/>
                <a:gd name="T24" fmla="*/ 45 w 99"/>
                <a:gd name="T25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9" h="187">
                  <a:moveTo>
                    <a:pt x="45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33" y="2"/>
                    <a:pt x="21" y="3"/>
                    <a:pt x="11" y="3"/>
                  </a:cubicBezTo>
                  <a:cubicBezTo>
                    <a:pt x="7" y="3"/>
                    <a:pt x="3" y="3"/>
                    <a:pt x="0" y="3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1" y="160"/>
                    <a:pt x="2" y="160"/>
                    <a:pt x="3" y="160"/>
                  </a:cubicBezTo>
                  <a:cubicBezTo>
                    <a:pt x="3" y="160"/>
                    <a:pt x="4" y="160"/>
                    <a:pt x="4" y="160"/>
                  </a:cubicBezTo>
                  <a:cubicBezTo>
                    <a:pt x="29" y="160"/>
                    <a:pt x="39" y="178"/>
                    <a:pt x="42" y="187"/>
                  </a:cubicBezTo>
                  <a:cubicBezTo>
                    <a:pt x="44" y="179"/>
                    <a:pt x="50" y="158"/>
                    <a:pt x="72" y="157"/>
                  </a:cubicBezTo>
                  <a:cubicBezTo>
                    <a:pt x="73" y="157"/>
                    <a:pt x="73" y="157"/>
                    <a:pt x="73" y="157"/>
                  </a:cubicBezTo>
                  <a:cubicBezTo>
                    <a:pt x="87" y="157"/>
                    <a:pt x="94" y="166"/>
                    <a:pt x="99" y="174"/>
                  </a:cubicBezTo>
                  <a:cubicBezTo>
                    <a:pt x="99" y="172"/>
                    <a:pt x="99" y="172"/>
                    <a:pt x="99" y="172"/>
                  </a:cubicBezTo>
                  <a:cubicBezTo>
                    <a:pt x="45" y="0"/>
                    <a:pt x="45" y="0"/>
                    <a:pt x="45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0" name="Freeform 52"/>
            <p:cNvSpPr/>
            <p:nvPr/>
          </p:nvSpPr>
          <p:spPr bwMode="auto">
            <a:xfrm>
              <a:off x="6161979" y="4696851"/>
              <a:ext cx="68672" cy="2158456"/>
            </a:xfrm>
            <a:custGeom>
              <a:avLst/>
              <a:gdLst>
                <a:gd name="T0" fmla="*/ 4 w 43"/>
                <a:gd name="T1" fmla="*/ 0 h 1356"/>
                <a:gd name="T2" fmla="*/ 3 w 43"/>
                <a:gd name="T3" fmla="*/ 0 h 1356"/>
                <a:gd name="T4" fmla="*/ 0 w 43"/>
                <a:gd name="T5" fmla="*/ 0 h 1356"/>
                <a:gd name="T6" fmla="*/ 0 w 43"/>
                <a:gd name="T7" fmla="*/ 1356 h 1356"/>
                <a:gd name="T8" fmla="*/ 43 w 43"/>
                <a:gd name="T9" fmla="*/ 1356 h 1356"/>
                <a:gd name="T10" fmla="*/ 43 w 43"/>
                <a:gd name="T11" fmla="*/ 1355 h 1356"/>
                <a:gd name="T12" fmla="*/ 42 w 43"/>
                <a:gd name="T13" fmla="*/ 1355 h 1356"/>
                <a:gd name="T14" fmla="*/ 42 w 43"/>
                <a:gd name="T15" fmla="*/ 29 h 1356"/>
                <a:gd name="T16" fmla="*/ 42 w 43"/>
                <a:gd name="T17" fmla="*/ 27 h 1356"/>
                <a:gd name="T18" fmla="*/ 4 w 43"/>
                <a:gd name="T19" fmla="*/ 0 h 1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3" h="1356">
                  <a:moveTo>
                    <a:pt x="4" y="0"/>
                  </a:moveTo>
                  <a:cubicBezTo>
                    <a:pt x="4" y="0"/>
                    <a:pt x="3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  <a:cubicBezTo>
                    <a:pt x="0" y="1356"/>
                    <a:pt x="0" y="1356"/>
                    <a:pt x="0" y="1356"/>
                  </a:cubicBezTo>
                  <a:cubicBezTo>
                    <a:pt x="43" y="1356"/>
                    <a:pt x="43" y="1356"/>
                    <a:pt x="43" y="1356"/>
                  </a:cubicBezTo>
                  <a:cubicBezTo>
                    <a:pt x="43" y="1355"/>
                    <a:pt x="43" y="1355"/>
                    <a:pt x="43" y="1355"/>
                  </a:cubicBezTo>
                  <a:cubicBezTo>
                    <a:pt x="42" y="1355"/>
                    <a:pt x="42" y="1355"/>
                    <a:pt x="42" y="1355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2" y="29"/>
                    <a:pt x="42" y="28"/>
                    <a:pt x="42" y="27"/>
                  </a:cubicBezTo>
                  <a:cubicBezTo>
                    <a:pt x="39" y="18"/>
                    <a:pt x="29" y="0"/>
                    <a:pt x="4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1" name="Freeform 53"/>
            <p:cNvSpPr/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31 w 63"/>
                <a:gd name="T1" fmla="*/ 0 h 1358"/>
                <a:gd name="T2" fmla="*/ 30 w 63"/>
                <a:gd name="T3" fmla="*/ 0 h 1358"/>
                <a:gd name="T4" fmla="*/ 0 w 63"/>
                <a:gd name="T5" fmla="*/ 30 h 1358"/>
                <a:gd name="T6" fmla="*/ 0 w 63"/>
                <a:gd name="T7" fmla="*/ 32 h 1358"/>
                <a:gd name="T8" fmla="*/ 0 w 63"/>
                <a:gd name="T9" fmla="*/ 1358 h 1358"/>
                <a:gd name="T10" fmla="*/ 1 w 63"/>
                <a:gd name="T11" fmla="*/ 1358 h 1358"/>
                <a:gd name="T12" fmla="*/ 63 w 63"/>
                <a:gd name="T13" fmla="*/ 1358 h 1358"/>
                <a:gd name="T14" fmla="*/ 63 w 63"/>
                <a:gd name="T15" fmla="*/ 32 h 1358"/>
                <a:gd name="T16" fmla="*/ 57 w 63"/>
                <a:gd name="T17" fmla="*/ 17 h 1358"/>
                <a:gd name="T18" fmla="*/ 31 w 63"/>
                <a:gd name="T19" fmla="*/ 0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358">
                  <a:moveTo>
                    <a:pt x="31" y="0"/>
                  </a:moveTo>
                  <a:cubicBezTo>
                    <a:pt x="31" y="0"/>
                    <a:pt x="31" y="0"/>
                    <a:pt x="30" y="0"/>
                  </a:cubicBezTo>
                  <a:cubicBezTo>
                    <a:pt x="8" y="1"/>
                    <a:pt x="2" y="22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358"/>
                    <a:pt x="0" y="1358"/>
                    <a:pt x="0" y="1358"/>
                  </a:cubicBezTo>
                  <a:cubicBezTo>
                    <a:pt x="1" y="1358"/>
                    <a:pt x="1" y="1358"/>
                    <a:pt x="1" y="1358"/>
                  </a:cubicBezTo>
                  <a:cubicBezTo>
                    <a:pt x="63" y="1358"/>
                    <a:pt x="63" y="1358"/>
                    <a:pt x="63" y="1358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2" name="Freeform 54"/>
            <p:cNvSpPr/>
            <p:nvPr/>
          </p:nvSpPr>
          <p:spPr bwMode="auto">
            <a:xfrm>
              <a:off x="6161979" y="4268661"/>
              <a:ext cx="72038" cy="178413"/>
            </a:xfrm>
            <a:custGeom>
              <a:avLst/>
              <a:gdLst>
                <a:gd name="T0" fmla="*/ 12 w 45"/>
                <a:gd name="T1" fmla="*/ 0 h 112"/>
                <a:gd name="T2" fmla="*/ 7 w 45"/>
                <a:gd name="T3" fmla="*/ 0 h 112"/>
                <a:gd name="T4" fmla="*/ 0 w 45"/>
                <a:gd name="T5" fmla="*/ 0 h 112"/>
                <a:gd name="T6" fmla="*/ 0 w 45"/>
                <a:gd name="T7" fmla="*/ 112 h 112"/>
                <a:gd name="T8" fmla="*/ 11 w 45"/>
                <a:gd name="T9" fmla="*/ 112 h 112"/>
                <a:gd name="T10" fmla="*/ 45 w 45"/>
                <a:gd name="T11" fmla="*/ 109 h 112"/>
                <a:gd name="T12" fmla="*/ 45 w 45"/>
                <a:gd name="T13" fmla="*/ 109 h 112"/>
                <a:gd name="T14" fmla="*/ 12 w 45"/>
                <a:gd name="T15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" h="112">
                  <a:moveTo>
                    <a:pt x="12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2"/>
                    <a:pt x="0" y="112"/>
                    <a:pt x="0" y="112"/>
                  </a:cubicBezTo>
                  <a:cubicBezTo>
                    <a:pt x="3" y="112"/>
                    <a:pt x="7" y="112"/>
                    <a:pt x="11" y="112"/>
                  </a:cubicBezTo>
                  <a:cubicBezTo>
                    <a:pt x="21" y="112"/>
                    <a:pt x="33" y="111"/>
                    <a:pt x="45" y="109"/>
                  </a:cubicBezTo>
                  <a:cubicBezTo>
                    <a:pt x="45" y="109"/>
                    <a:pt x="45" y="109"/>
                    <a:pt x="45" y="109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63" name="Group 6"/>
          <p:cNvGrpSpPr/>
          <p:nvPr userDrawn="1"/>
        </p:nvGrpSpPr>
        <p:grpSpPr>
          <a:xfrm rot="10800000" flipV="1">
            <a:off x="7468562" y="6225657"/>
            <a:ext cx="409232" cy="2412631"/>
            <a:chOff x="6480429" y="3713225"/>
            <a:chExt cx="409339" cy="3142082"/>
          </a:xfrm>
        </p:grpSpPr>
        <p:sp>
          <p:nvSpPr>
            <p:cNvPr id="464" name="Freeform 5"/>
            <p:cNvSpPr/>
            <p:nvPr/>
          </p:nvSpPr>
          <p:spPr bwMode="auto">
            <a:xfrm>
              <a:off x="6491874" y="3722651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5" name="Freeform 6"/>
            <p:cNvSpPr/>
            <p:nvPr/>
          </p:nvSpPr>
          <p:spPr bwMode="auto">
            <a:xfrm>
              <a:off x="6491874" y="3722651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6" name="Freeform 7"/>
            <p:cNvSpPr/>
            <p:nvPr/>
          </p:nvSpPr>
          <p:spPr bwMode="auto">
            <a:xfrm>
              <a:off x="6579397" y="4144108"/>
              <a:ext cx="125899" cy="2711199"/>
            </a:xfrm>
            <a:custGeom>
              <a:avLst/>
              <a:gdLst>
                <a:gd name="T0" fmla="*/ 79 w 79"/>
                <a:gd name="T1" fmla="*/ 1703 h 1703"/>
                <a:gd name="T2" fmla="*/ 0 w 79"/>
                <a:gd name="T3" fmla="*/ 1703 h 1703"/>
                <a:gd name="T4" fmla="*/ 0 w 79"/>
                <a:gd name="T5" fmla="*/ 33 h 1703"/>
                <a:gd name="T6" fmla="*/ 38 w 79"/>
                <a:gd name="T7" fmla="*/ 1 h 1703"/>
                <a:gd name="T8" fmla="*/ 79 w 79"/>
                <a:gd name="T9" fmla="*/ 33 h 1703"/>
                <a:gd name="T10" fmla="*/ 79 w 79"/>
                <a:gd name="T11" fmla="*/ 1703 h 17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703">
                  <a:moveTo>
                    <a:pt x="79" y="1703"/>
                  </a:moveTo>
                  <a:cubicBezTo>
                    <a:pt x="0" y="1703"/>
                    <a:pt x="0" y="1703"/>
                    <a:pt x="0" y="1703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5" y="2"/>
                    <a:pt x="38" y="1"/>
                  </a:cubicBezTo>
                  <a:cubicBezTo>
                    <a:pt x="72" y="0"/>
                    <a:pt x="79" y="33"/>
                    <a:pt x="79" y="33"/>
                  </a:cubicBezTo>
                  <a:cubicBezTo>
                    <a:pt x="79" y="1703"/>
                    <a:pt x="79" y="1703"/>
                    <a:pt x="79" y="1703"/>
                  </a:cubicBezTo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7" name="Freeform 8"/>
            <p:cNvSpPr/>
            <p:nvPr/>
          </p:nvSpPr>
          <p:spPr bwMode="auto">
            <a:xfrm>
              <a:off x="6701930" y="4141415"/>
              <a:ext cx="100315" cy="2711872"/>
            </a:xfrm>
            <a:custGeom>
              <a:avLst/>
              <a:gdLst>
                <a:gd name="T0" fmla="*/ 63 w 63"/>
                <a:gd name="T1" fmla="*/ 1704 h 1704"/>
                <a:gd name="T2" fmla="*/ 0 w 63"/>
                <a:gd name="T3" fmla="*/ 1704 h 1704"/>
                <a:gd name="T4" fmla="*/ 0 w 63"/>
                <a:gd name="T5" fmla="*/ 33 h 1704"/>
                <a:gd name="T6" fmla="*/ 31 w 63"/>
                <a:gd name="T7" fmla="*/ 1 h 1704"/>
                <a:gd name="T8" fmla="*/ 63 w 63"/>
                <a:gd name="T9" fmla="*/ 33 h 1704"/>
                <a:gd name="T10" fmla="*/ 63 w 63"/>
                <a:gd name="T11" fmla="*/ 1704 h 1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704">
                  <a:moveTo>
                    <a:pt x="63" y="1704"/>
                  </a:moveTo>
                  <a:cubicBezTo>
                    <a:pt x="0" y="1704"/>
                    <a:pt x="0" y="1704"/>
                    <a:pt x="0" y="1704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1"/>
                    <a:pt x="31" y="1"/>
                  </a:cubicBezTo>
                  <a:cubicBezTo>
                    <a:pt x="58" y="0"/>
                    <a:pt x="63" y="33"/>
                    <a:pt x="63" y="33"/>
                  </a:cubicBezTo>
                  <a:cubicBezTo>
                    <a:pt x="63" y="1704"/>
                    <a:pt x="63" y="1704"/>
                    <a:pt x="63" y="1704"/>
                  </a:cubicBezTo>
                </a:path>
              </a:pathLst>
            </a:custGeom>
            <a:solidFill>
              <a:srgbClr val="3DCE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8" name="Freeform 9"/>
            <p:cNvSpPr/>
            <p:nvPr/>
          </p:nvSpPr>
          <p:spPr bwMode="auto">
            <a:xfrm>
              <a:off x="6480429" y="4141415"/>
              <a:ext cx="100315" cy="2711872"/>
            </a:xfrm>
            <a:custGeom>
              <a:avLst/>
              <a:gdLst>
                <a:gd name="T0" fmla="*/ 63 w 63"/>
                <a:gd name="T1" fmla="*/ 1704 h 1704"/>
                <a:gd name="T2" fmla="*/ 0 w 63"/>
                <a:gd name="T3" fmla="*/ 1704 h 1704"/>
                <a:gd name="T4" fmla="*/ 0 w 63"/>
                <a:gd name="T5" fmla="*/ 33 h 1704"/>
                <a:gd name="T6" fmla="*/ 31 w 63"/>
                <a:gd name="T7" fmla="*/ 1 h 1704"/>
                <a:gd name="T8" fmla="*/ 63 w 63"/>
                <a:gd name="T9" fmla="*/ 33 h 1704"/>
                <a:gd name="T10" fmla="*/ 63 w 63"/>
                <a:gd name="T11" fmla="*/ 1704 h 1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704">
                  <a:moveTo>
                    <a:pt x="63" y="1704"/>
                  </a:moveTo>
                  <a:cubicBezTo>
                    <a:pt x="0" y="1704"/>
                    <a:pt x="0" y="1704"/>
                    <a:pt x="0" y="1704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1"/>
                    <a:pt x="31" y="1"/>
                  </a:cubicBezTo>
                  <a:cubicBezTo>
                    <a:pt x="58" y="0"/>
                    <a:pt x="63" y="33"/>
                    <a:pt x="63" y="33"/>
                  </a:cubicBezTo>
                  <a:lnTo>
                    <a:pt x="63" y="1704"/>
                  </a:lnTo>
                  <a:close/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9" name="Freeform 10"/>
            <p:cNvSpPr/>
            <p:nvPr/>
          </p:nvSpPr>
          <p:spPr bwMode="auto">
            <a:xfrm>
              <a:off x="6576031" y="3714572"/>
              <a:ext cx="131958" cy="191204"/>
            </a:xfrm>
            <a:custGeom>
              <a:avLst/>
              <a:gdLst>
                <a:gd name="T0" fmla="*/ 0 w 83"/>
                <a:gd name="T1" fmla="*/ 111 h 120"/>
                <a:gd name="T2" fmla="*/ 83 w 83"/>
                <a:gd name="T3" fmla="*/ 113 h 120"/>
                <a:gd name="T4" fmla="*/ 50 w 83"/>
                <a:gd name="T5" fmla="*/ 0 h 120"/>
                <a:gd name="T6" fmla="*/ 29 w 83"/>
                <a:gd name="T7" fmla="*/ 0 h 120"/>
                <a:gd name="T8" fmla="*/ 0 w 83"/>
                <a:gd name="T9" fmla="*/ 111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120">
                  <a:moveTo>
                    <a:pt x="0" y="111"/>
                  </a:moveTo>
                  <a:cubicBezTo>
                    <a:pt x="0" y="111"/>
                    <a:pt x="40" y="120"/>
                    <a:pt x="83" y="113"/>
                  </a:cubicBezTo>
                  <a:cubicBezTo>
                    <a:pt x="50" y="0"/>
                    <a:pt x="50" y="0"/>
                    <a:pt x="50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111"/>
                    <a:pt x="0" y="111"/>
                    <a:pt x="0" y="111"/>
                  </a:cubicBezTo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0" name="Freeform 55"/>
            <p:cNvSpPr/>
            <p:nvPr/>
          </p:nvSpPr>
          <p:spPr bwMode="auto">
            <a:xfrm>
              <a:off x="6655475" y="3713225"/>
              <a:ext cx="234293" cy="3142082"/>
            </a:xfrm>
            <a:custGeom>
              <a:avLst/>
              <a:gdLst>
                <a:gd name="T0" fmla="*/ 24 w 147"/>
                <a:gd name="T1" fmla="*/ 0 h 1974"/>
                <a:gd name="T2" fmla="*/ 0 w 147"/>
                <a:gd name="T3" fmla="*/ 1 h 1974"/>
                <a:gd name="T4" fmla="*/ 33 w 147"/>
                <a:gd name="T5" fmla="*/ 114 h 1974"/>
                <a:gd name="T6" fmla="*/ 33 w 147"/>
                <a:gd name="T7" fmla="*/ 114 h 1974"/>
                <a:gd name="T8" fmla="*/ 87 w 147"/>
                <a:gd name="T9" fmla="*/ 284 h 1974"/>
                <a:gd name="T10" fmla="*/ 86 w 147"/>
                <a:gd name="T11" fmla="*/ 286 h 1974"/>
                <a:gd name="T12" fmla="*/ 92 w 147"/>
                <a:gd name="T13" fmla="*/ 302 h 1974"/>
                <a:gd name="T14" fmla="*/ 92 w 147"/>
                <a:gd name="T15" fmla="*/ 1973 h 1974"/>
                <a:gd name="T16" fmla="*/ 31 w 147"/>
                <a:gd name="T17" fmla="*/ 1973 h 1974"/>
                <a:gd name="T18" fmla="*/ 31 w 147"/>
                <a:gd name="T19" fmla="*/ 1974 h 1974"/>
                <a:gd name="T20" fmla="*/ 147 w 147"/>
                <a:gd name="T21" fmla="*/ 1974 h 1974"/>
                <a:gd name="T22" fmla="*/ 132 w 147"/>
                <a:gd name="T23" fmla="*/ 290 h 1974"/>
                <a:gd name="T24" fmla="*/ 24 w 147"/>
                <a:gd name="T25" fmla="*/ 0 h 19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7" h="1974">
                  <a:moveTo>
                    <a:pt x="2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33" y="114"/>
                    <a:pt x="33" y="114"/>
                    <a:pt x="33" y="114"/>
                  </a:cubicBezTo>
                  <a:cubicBezTo>
                    <a:pt x="33" y="114"/>
                    <a:pt x="33" y="114"/>
                    <a:pt x="33" y="114"/>
                  </a:cubicBezTo>
                  <a:cubicBezTo>
                    <a:pt x="87" y="284"/>
                    <a:pt x="87" y="284"/>
                    <a:pt x="87" y="284"/>
                  </a:cubicBezTo>
                  <a:cubicBezTo>
                    <a:pt x="86" y="286"/>
                    <a:pt x="86" y="286"/>
                    <a:pt x="86" y="286"/>
                  </a:cubicBezTo>
                  <a:cubicBezTo>
                    <a:pt x="91" y="294"/>
                    <a:pt x="92" y="302"/>
                    <a:pt x="92" y="302"/>
                  </a:cubicBezTo>
                  <a:cubicBezTo>
                    <a:pt x="92" y="1973"/>
                    <a:pt x="92" y="1973"/>
                    <a:pt x="92" y="1973"/>
                  </a:cubicBezTo>
                  <a:cubicBezTo>
                    <a:pt x="31" y="1973"/>
                    <a:pt x="31" y="1973"/>
                    <a:pt x="31" y="1973"/>
                  </a:cubicBezTo>
                  <a:cubicBezTo>
                    <a:pt x="31" y="1974"/>
                    <a:pt x="31" y="1974"/>
                    <a:pt x="31" y="1974"/>
                  </a:cubicBezTo>
                  <a:cubicBezTo>
                    <a:pt x="147" y="1974"/>
                    <a:pt x="147" y="1974"/>
                    <a:pt x="147" y="1974"/>
                  </a:cubicBezTo>
                  <a:cubicBezTo>
                    <a:pt x="132" y="290"/>
                    <a:pt x="132" y="290"/>
                    <a:pt x="132" y="290"/>
                  </a:cubicBezTo>
                  <a:cubicBezTo>
                    <a:pt x="24" y="0"/>
                    <a:pt x="24" y="0"/>
                    <a:pt x="2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1" name="Freeform 56"/>
            <p:cNvSpPr/>
            <p:nvPr/>
          </p:nvSpPr>
          <p:spPr bwMode="auto">
            <a:xfrm>
              <a:off x="6639990" y="3894331"/>
              <a:ext cx="154175" cy="294886"/>
            </a:xfrm>
            <a:custGeom>
              <a:avLst/>
              <a:gdLst>
                <a:gd name="T0" fmla="*/ 43 w 97"/>
                <a:gd name="T1" fmla="*/ 0 h 185"/>
                <a:gd name="T2" fmla="*/ 8 w 97"/>
                <a:gd name="T3" fmla="*/ 3 h 185"/>
                <a:gd name="T4" fmla="*/ 0 w 97"/>
                <a:gd name="T5" fmla="*/ 3 h 185"/>
                <a:gd name="T6" fmla="*/ 0 w 97"/>
                <a:gd name="T7" fmla="*/ 158 h 185"/>
                <a:gd name="T8" fmla="*/ 0 w 97"/>
                <a:gd name="T9" fmla="*/ 158 h 185"/>
                <a:gd name="T10" fmla="*/ 1 w 97"/>
                <a:gd name="T11" fmla="*/ 158 h 185"/>
                <a:gd name="T12" fmla="*/ 39 w 97"/>
                <a:gd name="T13" fmla="*/ 185 h 185"/>
                <a:gd name="T14" fmla="*/ 70 w 97"/>
                <a:gd name="T15" fmla="*/ 156 h 185"/>
                <a:gd name="T16" fmla="*/ 71 w 97"/>
                <a:gd name="T17" fmla="*/ 156 h 185"/>
                <a:gd name="T18" fmla="*/ 96 w 97"/>
                <a:gd name="T19" fmla="*/ 172 h 185"/>
                <a:gd name="T20" fmla="*/ 97 w 97"/>
                <a:gd name="T21" fmla="*/ 170 h 185"/>
                <a:gd name="T22" fmla="*/ 43 w 97"/>
                <a:gd name="T23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7" h="185">
                  <a:moveTo>
                    <a:pt x="43" y="0"/>
                  </a:moveTo>
                  <a:cubicBezTo>
                    <a:pt x="31" y="2"/>
                    <a:pt x="19" y="3"/>
                    <a:pt x="8" y="3"/>
                  </a:cubicBezTo>
                  <a:cubicBezTo>
                    <a:pt x="5" y="3"/>
                    <a:pt x="3" y="3"/>
                    <a:pt x="0" y="3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1" y="158"/>
                    <a:pt x="1" y="158"/>
                    <a:pt x="1" y="158"/>
                  </a:cubicBezTo>
                  <a:cubicBezTo>
                    <a:pt x="26" y="158"/>
                    <a:pt x="36" y="176"/>
                    <a:pt x="39" y="185"/>
                  </a:cubicBezTo>
                  <a:cubicBezTo>
                    <a:pt x="41" y="178"/>
                    <a:pt x="47" y="156"/>
                    <a:pt x="70" y="156"/>
                  </a:cubicBezTo>
                  <a:cubicBezTo>
                    <a:pt x="70" y="156"/>
                    <a:pt x="70" y="156"/>
                    <a:pt x="71" y="156"/>
                  </a:cubicBezTo>
                  <a:cubicBezTo>
                    <a:pt x="84" y="156"/>
                    <a:pt x="92" y="164"/>
                    <a:pt x="96" y="172"/>
                  </a:cubicBezTo>
                  <a:cubicBezTo>
                    <a:pt x="97" y="170"/>
                    <a:pt x="97" y="170"/>
                    <a:pt x="97" y="170"/>
                  </a:cubicBezTo>
                  <a:cubicBezTo>
                    <a:pt x="43" y="0"/>
                    <a:pt x="43" y="0"/>
                    <a:pt x="43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2" name="Freeform 57"/>
            <p:cNvSpPr/>
            <p:nvPr/>
          </p:nvSpPr>
          <p:spPr bwMode="auto">
            <a:xfrm>
              <a:off x="6639990" y="4146128"/>
              <a:ext cx="65306" cy="2709179"/>
            </a:xfrm>
            <a:custGeom>
              <a:avLst/>
              <a:gdLst>
                <a:gd name="T0" fmla="*/ 1 w 41"/>
                <a:gd name="T1" fmla="*/ 0 h 1702"/>
                <a:gd name="T2" fmla="*/ 0 w 41"/>
                <a:gd name="T3" fmla="*/ 0 h 1702"/>
                <a:gd name="T4" fmla="*/ 0 w 41"/>
                <a:gd name="T5" fmla="*/ 0 h 1702"/>
                <a:gd name="T6" fmla="*/ 0 w 41"/>
                <a:gd name="T7" fmla="*/ 1702 h 1702"/>
                <a:gd name="T8" fmla="*/ 41 w 41"/>
                <a:gd name="T9" fmla="*/ 1702 h 1702"/>
                <a:gd name="T10" fmla="*/ 41 w 41"/>
                <a:gd name="T11" fmla="*/ 1701 h 1702"/>
                <a:gd name="T12" fmla="*/ 39 w 41"/>
                <a:gd name="T13" fmla="*/ 1701 h 1702"/>
                <a:gd name="T14" fmla="*/ 39 w 41"/>
                <a:gd name="T15" fmla="*/ 30 h 1702"/>
                <a:gd name="T16" fmla="*/ 39 w 41"/>
                <a:gd name="T17" fmla="*/ 27 h 1702"/>
                <a:gd name="T18" fmla="*/ 1 w 41"/>
                <a:gd name="T19" fmla="*/ 0 h 17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1702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702"/>
                    <a:pt x="0" y="1702"/>
                    <a:pt x="0" y="1702"/>
                  </a:cubicBezTo>
                  <a:cubicBezTo>
                    <a:pt x="41" y="1702"/>
                    <a:pt x="41" y="1702"/>
                    <a:pt x="41" y="1702"/>
                  </a:cubicBezTo>
                  <a:cubicBezTo>
                    <a:pt x="41" y="1701"/>
                    <a:pt x="41" y="1701"/>
                    <a:pt x="41" y="1701"/>
                  </a:cubicBezTo>
                  <a:cubicBezTo>
                    <a:pt x="39" y="1701"/>
                    <a:pt x="39" y="1701"/>
                    <a:pt x="39" y="1701"/>
                  </a:cubicBezTo>
                  <a:cubicBezTo>
                    <a:pt x="39" y="30"/>
                    <a:pt x="39" y="30"/>
                    <a:pt x="39" y="30"/>
                  </a:cubicBezTo>
                  <a:cubicBezTo>
                    <a:pt x="39" y="30"/>
                    <a:pt x="39" y="29"/>
                    <a:pt x="39" y="27"/>
                  </a:cubicBezTo>
                  <a:cubicBezTo>
                    <a:pt x="36" y="18"/>
                    <a:pt x="26" y="0"/>
                    <a:pt x="1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3" name="Freeform 58"/>
            <p:cNvSpPr/>
            <p:nvPr/>
          </p:nvSpPr>
          <p:spPr bwMode="auto">
            <a:xfrm>
              <a:off x="6701930" y="4142762"/>
              <a:ext cx="100315" cy="2710525"/>
            </a:xfrm>
            <a:custGeom>
              <a:avLst/>
              <a:gdLst>
                <a:gd name="T0" fmla="*/ 32 w 63"/>
                <a:gd name="T1" fmla="*/ 0 h 1703"/>
                <a:gd name="T2" fmla="*/ 31 w 63"/>
                <a:gd name="T3" fmla="*/ 0 h 1703"/>
                <a:gd name="T4" fmla="*/ 0 w 63"/>
                <a:gd name="T5" fmla="*/ 29 h 1703"/>
                <a:gd name="T6" fmla="*/ 0 w 63"/>
                <a:gd name="T7" fmla="*/ 32 h 1703"/>
                <a:gd name="T8" fmla="*/ 0 w 63"/>
                <a:gd name="T9" fmla="*/ 1703 h 1703"/>
                <a:gd name="T10" fmla="*/ 2 w 63"/>
                <a:gd name="T11" fmla="*/ 1703 h 1703"/>
                <a:gd name="T12" fmla="*/ 63 w 63"/>
                <a:gd name="T13" fmla="*/ 1703 h 1703"/>
                <a:gd name="T14" fmla="*/ 63 w 63"/>
                <a:gd name="T15" fmla="*/ 32 h 1703"/>
                <a:gd name="T16" fmla="*/ 57 w 63"/>
                <a:gd name="T17" fmla="*/ 16 h 1703"/>
                <a:gd name="T18" fmla="*/ 32 w 63"/>
                <a:gd name="T19" fmla="*/ 0 h 17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703">
                  <a:moveTo>
                    <a:pt x="32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0"/>
                    <a:pt x="2" y="22"/>
                    <a:pt x="0" y="29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703"/>
                    <a:pt x="0" y="1703"/>
                    <a:pt x="0" y="1703"/>
                  </a:cubicBezTo>
                  <a:cubicBezTo>
                    <a:pt x="2" y="1703"/>
                    <a:pt x="2" y="1703"/>
                    <a:pt x="2" y="1703"/>
                  </a:cubicBezTo>
                  <a:cubicBezTo>
                    <a:pt x="63" y="1703"/>
                    <a:pt x="63" y="1703"/>
                    <a:pt x="63" y="1703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2" y="24"/>
                    <a:pt x="57" y="16"/>
                  </a:cubicBezTo>
                  <a:cubicBezTo>
                    <a:pt x="53" y="8"/>
                    <a:pt x="45" y="0"/>
                    <a:pt x="32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4" name="Freeform 59"/>
            <p:cNvSpPr/>
            <p:nvPr/>
          </p:nvSpPr>
          <p:spPr bwMode="auto">
            <a:xfrm>
              <a:off x="6639990" y="3714572"/>
              <a:ext cx="67999" cy="184472"/>
            </a:xfrm>
            <a:custGeom>
              <a:avLst/>
              <a:gdLst>
                <a:gd name="T0" fmla="*/ 10 w 43"/>
                <a:gd name="T1" fmla="*/ 0 h 116"/>
                <a:gd name="T2" fmla="*/ 0 w 43"/>
                <a:gd name="T3" fmla="*/ 0 h 116"/>
                <a:gd name="T4" fmla="*/ 0 w 43"/>
                <a:gd name="T5" fmla="*/ 116 h 116"/>
                <a:gd name="T6" fmla="*/ 8 w 43"/>
                <a:gd name="T7" fmla="*/ 116 h 116"/>
                <a:gd name="T8" fmla="*/ 43 w 43"/>
                <a:gd name="T9" fmla="*/ 113 h 116"/>
                <a:gd name="T10" fmla="*/ 43 w 43"/>
                <a:gd name="T11" fmla="*/ 113 h 116"/>
                <a:gd name="T12" fmla="*/ 10 w 43"/>
                <a:gd name="T13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3" h="116">
                  <a:moveTo>
                    <a:pt x="1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3" y="116"/>
                    <a:pt x="5" y="116"/>
                    <a:pt x="8" y="116"/>
                  </a:cubicBezTo>
                  <a:cubicBezTo>
                    <a:pt x="19" y="116"/>
                    <a:pt x="31" y="115"/>
                    <a:pt x="43" y="113"/>
                  </a:cubicBezTo>
                  <a:cubicBezTo>
                    <a:pt x="43" y="113"/>
                    <a:pt x="43" y="113"/>
                    <a:pt x="43" y="113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75" name="Group 4"/>
          <p:cNvGrpSpPr/>
          <p:nvPr userDrawn="1"/>
        </p:nvGrpSpPr>
        <p:grpSpPr>
          <a:xfrm rot="10800000" flipV="1">
            <a:off x="6865808" y="6225656"/>
            <a:ext cx="412599" cy="1502706"/>
            <a:chOff x="5502862" y="5355294"/>
            <a:chExt cx="412706" cy="1502706"/>
          </a:xfrm>
        </p:grpSpPr>
        <p:sp>
          <p:nvSpPr>
            <p:cNvPr id="476" name="Freeform 23"/>
            <p:cNvSpPr/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7" name="Freeform 24"/>
            <p:cNvSpPr/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8" name="Freeform 25"/>
            <p:cNvSpPr/>
            <p:nvPr/>
          </p:nvSpPr>
          <p:spPr bwMode="auto">
            <a:xfrm>
              <a:off x="5601831" y="5786851"/>
              <a:ext cx="125899" cy="1068456"/>
            </a:xfrm>
            <a:custGeom>
              <a:avLst/>
              <a:gdLst>
                <a:gd name="T0" fmla="*/ 79 w 79"/>
                <a:gd name="T1" fmla="*/ 671 h 671"/>
                <a:gd name="T2" fmla="*/ 0 w 79"/>
                <a:gd name="T3" fmla="*/ 671 h 671"/>
                <a:gd name="T4" fmla="*/ 0 w 79"/>
                <a:gd name="T5" fmla="*/ 32 h 671"/>
                <a:gd name="T6" fmla="*/ 38 w 79"/>
                <a:gd name="T7" fmla="*/ 1 h 671"/>
                <a:gd name="T8" fmla="*/ 79 w 79"/>
                <a:gd name="T9" fmla="*/ 32 h 671"/>
                <a:gd name="T10" fmla="*/ 79 w 79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671">
                  <a:moveTo>
                    <a:pt x="79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8" y="1"/>
                  </a:cubicBezTo>
                  <a:cubicBezTo>
                    <a:pt x="72" y="0"/>
                    <a:pt x="79" y="32"/>
                    <a:pt x="79" y="32"/>
                  </a:cubicBezTo>
                  <a:cubicBezTo>
                    <a:pt x="79" y="671"/>
                    <a:pt x="79" y="671"/>
                    <a:pt x="79" y="671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9" name="Freeform 26"/>
            <p:cNvSpPr/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B59B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0" name="Freeform 27"/>
            <p:cNvSpPr/>
            <p:nvPr/>
          </p:nvSpPr>
          <p:spPr bwMode="auto">
            <a:xfrm>
              <a:off x="5502862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1" name="Freeform 28"/>
            <p:cNvSpPr/>
            <p:nvPr/>
          </p:nvSpPr>
          <p:spPr bwMode="auto">
            <a:xfrm>
              <a:off x="5599811" y="5357314"/>
              <a:ext cx="130611" cy="189185"/>
            </a:xfrm>
            <a:custGeom>
              <a:avLst/>
              <a:gdLst>
                <a:gd name="T0" fmla="*/ 0 w 82"/>
                <a:gd name="T1" fmla="*/ 110 h 119"/>
                <a:gd name="T2" fmla="*/ 82 w 82"/>
                <a:gd name="T3" fmla="*/ 111 h 119"/>
                <a:gd name="T4" fmla="*/ 48 w 82"/>
                <a:gd name="T5" fmla="*/ 0 h 119"/>
                <a:gd name="T6" fmla="*/ 28 w 82"/>
                <a:gd name="T7" fmla="*/ 0 h 119"/>
                <a:gd name="T8" fmla="*/ 0 w 82"/>
                <a:gd name="T9" fmla="*/ 11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19">
                  <a:moveTo>
                    <a:pt x="0" y="110"/>
                  </a:moveTo>
                  <a:cubicBezTo>
                    <a:pt x="0" y="110"/>
                    <a:pt x="39" y="119"/>
                    <a:pt x="82" y="111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2" name="Freeform 40"/>
            <p:cNvSpPr/>
            <p:nvPr/>
          </p:nvSpPr>
          <p:spPr bwMode="auto">
            <a:xfrm>
              <a:off x="5665117" y="5355294"/>
              <a:ext cx="250451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7 w 157"/>
                <a:gd name="T7" fmla="*/ 1 h 944"/>
                <a:gd name="T8" fmla="*/ 41 w 157"/>
                <a:gd name="T9" fmla="*/ 112 h 944"/>
                <a:gd name="T10" fmla="*/ 40 w 157"/>
                <a:gd name="T11" fmla="*/ 113 h 944"/>
                <a:gd name="T12" fmla="*/ 95 w 157"/>
                <a:gd name="T13" fmla="*/ 284 h 944"/>
                <a:gd name="T14" fmla="*/ 94 w 157"/>
                <a:gd name="T15" fmla="*/ 286 h 944"/>
                <a:gd name="T16" fmla="*/ 100 w 157"/>
                <a:gd name="T17" fmla="*/ 301 h 944"/>
                <a:gd name="T18" fmla="*/ 100 w 157"/>
                <a:gd name="T19" fmla="*/ 941 h 944"/>
                <a:gd name="T20" fmla="*/ 39 w 157"/>
                <a:gd name="T21" fmla="*/ 941 h 944"/>
                <a:gd name="T22" fmla="*/ 39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2"/>
                    <a:pt x="41" y="112"/>
                    <a:pt x="41" y="112"/>
                  </a:cubicBezTo>
                  <a:cubicBezTo>
                    <a:pt x="41" y="112"/>
                    <a:pt x="41" y="113"/>
                    <a:pt x="40" y="113"/>
                  </a:cubicBezTo>
                  <a:cubicBezTo>
                    <a:pt x="95" y="284"/>
                    <a:pt x="95" y="284"/>
                    <a:pt x="95" y="284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3"/>
                    <a:pt x="100" y="301"/>
                    <a:pt x="100" y="301"/>
                  </a:cubicBezTo>
                  <a:cubicBezTo>
                    <a:pt x="100" y="941"/>
                    <a:pt x="100" y="941"/>
                    <a:pt x="100" y="941"/>
                  </a:cubicBezTo>
                  <a:cubicBezTo>
                    <a:pt x="39" y="941"/>
                    <a:pt x="39" y="941"/>
                    <a:pt x="39" y="941"/>
                  </a:cubicBezTo>
                  <a:cubicBezTo>
                    <a:pt x="39" y="942"/>
                    <a:pt x="39" y="942"/>
                    <a:pt x="39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3" name="Freeform 41"/>
            <p:cNvSpPr/>
            <p:nvPr/>
          </p:nvSpPr>
          <p:spPr bwMode="auto">
            <a:xfrm>
              <a:off x="5665117" y="5535727"/>
              <a:ext cx="151482" cy="295559"/>
            </a:xfrm>
            <a:custGeom>
              <a:avLst/>
              <a:gdLst>
                <a:gd name="T0" fmla="*/ 40 w 95"/>
                <a:gd name="T1" fmla="*/ 0 h 186"/>
                <a:gd name="T2" fmla="*/ 6 w 95"/>
                <a:gd name="T3" fmla="*/ 2 h 186"/>
                <a:gd name="T4" fmla="*/ 0 w 95"/>
                <a:gd name="T5" fmla="*/ 2 h 186"/>
                <a:gd name="T6" fmla="*/ 0 w 95"/>
                <a:gd name="T7" fmla="*/ 159 h 186"/>
                <a:gd name="T8" fmla="*/ 37 w 95"/>
                <a:gd name="T9" fmla="*/ 186 h 186"/>
                <a:gd name="T10" fmla="*/ 68 w 95"/>
                <a:gd name="T11" fmla="*/ 156 h 186"/>
                <a:gd name="T12" fmla="*/ 68 w 95"/>
                <a:gd name="T13" fmla="*/ 156 h 186"/>
                <a:gd name="T14" fmla="*/ 94 w 95"/>
                <a:gd name="T15" fmla="*/ 173 h 186"/>
                <a:gd name="T16" fmla="*/ 95 w 95"/>
                <a:gd name="T17" fmla="*/ 171 h 186"/>
                <a:gd name="T18" fmla="*/ 40 w 95"/>
                <a:gd name="T19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5" h="186">
                  <a:moveTo>
                    <a:pt x="40" y="0"/>
                  </a:moveTo>
                  <a:cubicBezTo>
                    <a:pt x="28" y="2"/>
                    <a:pt x="16" y="2"/>
                    <a:pt x="6" y="2"/>
                  </a:cubicBezTo>
                  <a:cubicBezTo>
                    <a:pt x="4" y="2"/>
                    <a:pt x="2" y="2"/>
                    <a:pt x="0" y="2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24" y="159"/>
                    <a:pt x="34" y="177"/>
                    <a:pt x="37" y="186"/>
                  </a:cubicBezTo>
                  <a:cubicBezTo>
                    <a:pt x="39" y="179"/>
                    <a:pt x="45" y="157"/>
                    <a:pt x="68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2" y="156"/>
                    <a:pt x="89" y="165"/>
                    <a:pt x="94" y="173"/>
                  </a:cubicBezTo>
                  <a:cubicBezTo>
                    <a:pt x="95" y="171"/>
                    <a:pt x="95" y="171"/>
                    <a:pt x="95" y="171"/>
                  </a:cubicBezTo>
                  <a:cubicBezTo>
                    <a:pt x="40" y="0"/>
                    <a:pt x="40" y="0"/>
                    <a:pt x="40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4" name="Freeform 42"/>
            <p:cNvSpPr/>
            <p:nvPr/>
          </p:nvSpPr>
          <p:spPr bwMode="auto">
            <a:xfrm>
              <a:off x="5679185" y="5788871"/>
              <a:ext cx="62613" cy="1066436"/>
            </a:xfrm>
            <a:custGeom>
              <a:avLst/>
              <a:gdLst>
                <a:gd name="T0" fmla="*/ 0 w 39"/>
                <a:gd name="T1" fmla="*/ 0 h 670"/>
                <a:gd name="T2" fmla="*/ 0 w 39"/>
                <a:gd name="T3" fmla="*/ 670 h 670"/>
                <a:gd name="T4" fmla="*/ 39 w 39"/>
                <a:gd name="T5" fmla="*/ 670 h 670"/>
                <a:gd name="T6" fmla="*/ 39 w 39"/>
                <a:gd name="T7" fmla="*/ 669 h 670"/>
                <a:gd name="T8" fmla="*/ 37 w 39"/>
                <a:gd name="T9" fmla="*/ 669 h 670"/>
                <a:gd name="T10" fmla="*/ 37 w 39"/>
                <a:gd name="T11" fmla="*/ 29 h 670"/>
                <a:gd name="T12" fmla="*/ 37 w 39"/>
                <a:gd name="T13" fmla="*/ 27 h 670"/>
                <a:gd name="T14" fmla="*/ 0 w 39"/>
                <a:gd name="T15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" h="670">
                  <a:moveTo>
                    <a:pt x="0" y="0"/>
                  </a:moveTo>
                  <a:cubicBezTo>
                    <a:pt x="0" y="670"/>
                    <a:pt x="0" y="670"/>
                    <a:pt x="0" y="670"/>
                  </a:cubicBezTo>
                  <a:cubicBezTo>
                    <a:pt x="39" y="670"/>
                    <a:pt x="39" y="670"/>
                    <a:pt x="39" y="670"/>
                  </a:cubicBezTo>
                  <a:cubicBezTo>
                    <a:pt x="39" y="669"/>
                    <a:pt x="39" y="669"/>
                    <a:pt x="39" y="669"/>
                  </a:cubicBezTo>
                  <a:cubicBezTo>
                    <a:pt x="37" y="669"/>
                    <a:pt x="37" y="669"/>
                    <a:pt x="37" y="669"/>
                  </a:cubicBezTo>
                  <a:cubicBezTo>
                    <a:pt x="37" y="29"/>
                    <a:pt x="37" y="29"/>
                    <a:pt x="37" y="29"/>
                  </a:cubicBezTo>
                  <a:cubicBezTo>
                    <a:pt x="37" y="29"/>
                    <a:pt x="37" y="28"/>
                    <a:pt x="37" y="27"/>
                  </a:cubicBezTo>
                  <a:cubicBezTo>
                    <a:pt x="34" y="18"/>
                    <a:pt x="24" y="0"/>
                    <a:pt x="0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5" name="Freeform 43"/>
            <p:cNvSpPr/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2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2" y="672"/>
                    <a:pt x="2" y="672"/>
                    <a:pt x="2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6" name="Freeform 44"/>
            <p:cNvSpPr/>
            <p:nvPr/>
          </p:nvSpPr>
          <p:spPr bwMode="auto">
            <a:xfrm>
              <a:off x="5665117" y="5357314"/>
              <a:ext cx="65306" cy="181106"/>
            </a:xfrm>
            <a:custGeom>
              <a:avLst/>
              <a:gdLst>
                <a:gd name="T0" fmla="*/ 7 w 41"/>
                <a:gd name="T1" fmla="*/ 0 h 114"/>
                <a:gd name="T2" fmla="*/ 0 w 41"/>
                <a:gd name="T3" fmla="*/ 0 h 114"/>
                <a:gd name="T4" fmla="*/ 0 w 41"/>
                <a:gd name="T5" fmla="*/ 114 h 114"/>
                <a:gd name="T6" fmla="*/ 6 w 41"/>
                <a:gd name="T7" fmla="*/ 114 h 114"/>
                <a:gd name="T8" fmla="*/ 40 w 41"/>
                <a:gd name="T9" fmla="*/ 112 h 114"/>
                <a:gd name="T10" fmla="*/ 41 w 41"/>
                <a:gd name="T11" fmla="*/ 111 h 114"/>
                <a:gd name="T12" fmla="*/ 7 w 41"/>
                <a:gd name="T13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4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2" y="114"/>
                    <a:pt x="4" y="114"/>
                    <a:pt x="6" y="114"/>
                  </a:cubicBezTo>
                  <a:cubicBezTo>
                    <a:pt x="16" y="114"/>
                    <a:pt x="28" y="114"/>
                    <a:pt x="40" y="112"/>
                  </a:cubicBezTo>
                  <a:cubicBezTo>
                    <a:pt x="41" y="112"/>
                    <a:pt x="41" y="111"/>
                    <a:pt x="41" y="111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87" name="Group 7"/>
          <p:cNvGrpSpPr/>
          <p:nvPr userDrawn="1"/>
        </p:nvGrpSpPr>
        <p:grpSpPr>
          <a:xfrm rot="10800000" flipV="1">
            <a:off x="5686437" y="6225657"/>
            <a:ext cx="407214" cy="1299095"/>
            <a:chOff x="6959786" y="5355294"/>
            <a:chExt cx="407320" cy="1502706"/>
          </a:xfrm>
        </p:grpSpPr>
        <p:sp>
          <p:nvSpPr>
            <p:cNvPr id="488" name="Freeform 17"/>
            <p:cNvSpPr/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9" name="Freeform 18"/>
            <p:cNvSpPr/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0" name="Freeform 19"/>
            <p:cNvSpPr/>
            <p:nvPr/>
          </p:nvSpPr>
          <p:spPr bwMode="auto">
            <a:xfrm>
              <a:off x="7058755" y="5786851"/>
              <a:ext cx="123879" cy="1068456"/>
            </a:xfrm>
            <a:custGeom>
              <a:avLst/>
              <a:gdLst>
                <a:gd name="T0" fmla="*/ 78 w 78"/>
                <a:gd name="T1" fmla="*/ 671 h 671"/>
                <a:gd name="T2" fmla="*/ 0 w 78"/>
                <a:gd name="T3" fmla="*/ 671 h 671"/>
                <a:gd name="T4" fmla="*/ 0 w 78"/>
                <a:gd name="T5" fmla="*/ 32 h 671"/>
                <a:gd name="T6" fmla="*/ 38 w 78"/>
                <a:gd name="T7" fmla="*/ 1 h 671"/>
                <a:gd name="T8" fmla="*/ 78 w 78"/>
                <a:gd name="T9" fmla="*/ 32 h 671"/>
                <a:gd name="T10" fmla="*/ 78 w 78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8" h="671">
                  <a:moveTo>
                    <a:pt x="78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8" y="1"/>
                  </a:cubicBezTo>
                  <a:cubicBezTo>
                    <a:pt x="72" y="0"/>
                    <a:pt x="78" y="32"/>
                    <a:pt x="78" y="32"/>
                  </a:cubicBezTo>
                  <a:cubicBezTo>
                    <a:pt x="78" y="671"/>
                    <a:pt x="78" y="671"/>
                    <a:pt x="78" y="671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1" name="Freeform 20"/>
            <p:cNvSpPr/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F778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2" name="Freeform 21"/>
            <p:cNvSpPr/>
            <p:nvPr/>
          </p:nvSpPr>
          <p:spPr bwMode="auto">
            <a:xfrm>
              <a:off x="6959786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3" name="Freeform 22"/>
            <p:cNvSpPr/>
            <p:nvPr/>
          </p:nvSpPr>
          <p:spPr bwMode="auto">
            <a:xfrm>
              <a:off x="7056735" y="5357314"/>
              <a:ext cx="130611" cy="191204"/>
            </a:xfrm>
            <a:custGeom>
              <a:avLst/>
              <a:gdLst>
                <a:gd name="T0" fmla="*/ 0 w 82"/>
                <a:gd name="T1" fmla="*/ 110 h 120"/>
                <a:gd name="T2" fmla="*/ 82 w 82"/>
                <a:gd name="T3" fmla="*/ 112 h 120"/>
                <a:gd name="T4" fmla="*/ 48 w 82"/>
                <a:gd name="T5" fmla="*/ 0 h 120"/>
                <a:gd name="T6" fmla="*/ 28 w 82"/>
                <a:gd name="T7" fmla="*/ 0 h 120"/>
                <a:gd name="T8" fmla="*/ 0 w 82"/>
                <a:gd name="T9" fmla="*/ 11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20">
                  <a:moveTo>
                    <a:pt x="0" y="110"/>
                  </a:moveTo>
                  <a:cubicBezTo>
                    <a:pt x="0" y="110"/>
                    <a:pt x="39" y="120"/>
                    <a:pt x="82" y="112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4" name="Freeform 45"/>
            <p:cNvSpPr/>
            <p:nvPr/>
          </p:nvSpPr>
          <p:spPr bwMode="auto">
            <a:xfrm>
              <a:off x="7117328" y="5355294"/>
              <a:ext cx="249778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10 w 157"/>
                <a:gd name="T7" fmla="*/ 1 h 944"/>
                <a:gd name="T8" fmla="*/ 44 w 157"/>
                <a:gd name="T9" fmla="*/ 113 h 944"/>
                <a:gd name="T10" fmla="*/ 44 w 157"/>
                <a:gd name="T11" fmla="*/ 113 h 944"/>
                <a:gd name="T12" fmla="*/ 98 w 157"/>
                <a:gd name="T13" fmla="*/ 284 h 944"/>
                <a:gd name="T14" fmla="*/ 97 w 157"/>
                <a:gd name="T15" fmla="*/ 286 h 944"/>
                <a:gd name="T16" fmla="*/ 103 w 157"/>
                <a:gd name="T17" fmla="*/ 301 h 944"/>
                <a:gd name="T18" fmla="*/ 103 w 157"/>
                <a:gd name="T19" fmla="*/ 941 h 944"/>
                <a:gd name="T20" fmla="*/ 41 w 157"/>
                <a:gd name="T21" fmla="*/ 941 h 944"/>
                <a:gd name="T22" fmla="*/ 41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98" y="284"/>
                    <a:pt x="98" y="284"/>
                    <a:pt x="98" y="284"/>
                  </a:cubicBezTo>
                  <a:cubicBezTo>
                    <a:pt x="97" y="286"/>
                    <a:pt x="97" y="286"/>
                    <a:pt x="97" y="286"/>
                  </a:cubicBezTo>
                  <a:cubicBezTo>
                    <a:pt x="101" y="293"/>
                    <a:pt x="103" y="301"/>
                    <a:pt x="103" y="301"/>
                  </a:cubicBezTo>
                  <a:cubicBezTo>
                    <a:pt x="103" y="941"/>
                    <a:pt x="103" y="941"/>
                    <a:pt x="103" y="941"/>
                  </a:cubicBezTo>
                  <a:cubicBezTo>
                    <a:pt x="41" y="941"/>
                    <a:pt x="41" y="941"/>
                    <a:pt x="41" y="941"/>
                  </a:cubicBezTo>
                  <a:cubicBezTo>
                    <a:pt x="41" y="942"/>
                    <a:pt x="41" y="942"/>
                    <a:pt x="41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5" name="Freeform 46"/>
            <p:cNvSpPr/>
            <p:nvPr/>
          </p:nvSpPr>
          <p:spPr bwMode="auto">
            <a:xfrm>
              <a:off x="7117328" y="5535727"/>
              <a:ext cx="156195" cy="295559"/>
            </a:xfrm>
            <a:custGeom>
              <a:avLst/>
              <a:gdLst>
                <a:gd name="T0" fmla="*/ 44 w 98"/>
                <a:gd name="T1" fmla="*/ 0 h 186"/>
                <a:gd name="T2" fmla="*/ 9 w 98"/>
                <a:gd name="T3" fmla="*/ 3 h 186"/>
                <a:gd name="T4" fmla="*/ 0 w 98"/>
                <a:gd name="T5" fmla="*/ 3 h 186"/>
                <a:gd name="T6" fmla="*/ 0 w 98"/>
                <a:gd name="T7" fmla="*/ 159 h 186"/>
                <a:gd name="T8" fmla="*/ 1 w 98"/>
                <a:gd name="T9" fmla="*/ 159 h 186"/>
                <a:gd name="T10" fmla="*/ 2 w 98"/>
                <a:gd name="T11" fmla="*/ 159 h 186"/>
                <a:gd name="T12" fmla="*/ 40 w 98"/>
                <a:gd name="T13" fmla="*/ 186 h 186"/>
                <a:gd name="T14" fmla="*/ 71 w 98"/>
                <a:gd name="T15" fmla="*/ 156 h 186"/>
                <a:gd name="T16" fmla="*/ 71 w 98"/>
                <a:gd name="T17" fmla="*/ 156 h 186"/>
                <a:gd name="T18" fmla="*/ 97 w 98"/>
                <a:gd name="T19" fmla="*/ 173 h 186"/>
                <a:gd name="T20" fmla="*/ 98 w 98"/>
                <a:gd name="T21" fmla="*/ 171 h 186"/>
                <a:gd name="T22" fmla="*/ 44 w 98"/>
                <a:gd name="T23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8" h="186">
                  <a:moveTo>
                    <a:pt x="44" y="0"/>
                  </a:moveTo>
                  <a:cubicBezTo>
                    <a:pt x="31" y="2"/>
                    <a:pt x="20" y="3"/>
                    <a:pt x="9" y="3"/>
                  </a:cubicBezTo>
                  <a:cubicBezTo>
                    <a:pt x="6" y="3"/>
                    <a:pt x="3" y="3"/>
                    <a:pt x="0" y="3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0" y="159"/>
                    <a:pt x="1" y="159"/>
                    <a:pt x="1" y="159"/>
                  </a:cubicBezTo>
                  <a:cubicBezTo>
                    <a:pt x="2" y="159"/>
                    <a:pt x="2" y="159"/>
                    <a:pt x="2" y="159"/>
                  </a:cubicBezTo>
                  <a:cubicBezTo>
                    <a:pt x="27" y="159"/>
                    <a:pt x="37" y="177"/>
                    <a:pt x="40" y="186"/>
                  </a:cubicBezTo>
                  <a:cubicBezTo>
                    <a:pt x="42" y="179"/>
                    <a:pt x="48" y="157"/>
                    <a:pt x="71" y="156"/>
                  </a:cubicBezTo>
                  <a:cubicBezTo>
                    <a:pt x="71" y="156"/>
                    <a:pt x="71" y="156"/>
                    <a:pt x="71" y="156"/>
                  </a:cubicBezTo>
                  <a:cubicBezTo>
                    <a:pt x="85" y="156"/>
                    <a:pt x="92" y="165"/>
                    <a:pt x="97" y="173"/>
                  </a:cubicBezTo>
                  <a:cubicBezTo>
                    <a:pt x="98" y="171"/>
                    <a:pt x="98" y="171"/>
                    <a:pt x="98" y="171"/>
                  </a:cubicBezTo>
                  <a:cubicBezTo>
                    <a:pt x="44" y="0"/>
                    <a:pt x="44" y="0"/>
                    <a:pt x="44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6" name="Freeform 47"/>
            <p:cNvSpPr/>
            <p:nvPr/>
          </p:nvSpPr>
          <p:spPr bwMode="auto">
            <a:xfrm>
              <a:off x="7117328" y="5788871"/>
              <a:ext cx="65306" cy="1066436"/>
            </a:xfrm>
            <a:custGeom>
              <a:avLst/>
              <a:gdLst>
                <a:gd name="T0" fmla="*/ 2 w 41"/>
                <a:gd name="T1" fmla="*/ 0 h 670"/>
                <a:gd name="T2" fmla="*/ 1 w 41"/>
                <a:gd name="T3" fmla="*/ 0 h 670"/>
                <a:gd name="T4" fmla="*/ 0 w 41"/>
                <a:gd name="T5" fmla="*/ 0 h 670"/>
                <a:gd name="T6" fmla="*/ 0 w 41"/>
                <a:gd name="T7" fmla="*/ 670 h 670"/>
                <a:gd name="T8" fmla="*/ 41 w 41"/>
                <a:gd name="T9" fmla="*/ 670 h 670"/>
                <a:gd name="T10" fmla="*/ 41 w 41"/>
                <a:gd name="T11" fmla="*/ 669 h 670"/>
                <a:gd name="T12" fmla="*/ 40 w 41"/>
                <a:gd name="T13" fmla="*/ 669 h 670"/>
                <a:gd name="T14" fmla="*/ 40 w 41"/>
                <a:gd name="T15" fmla="*/ 29 h 670"/>
                <a:gd name="T16" fmla="*/ 40 w 41"/>
                <a:gd name="T17" fmla="*/ 27 h 670"/>
                <a:gd name="T18" fmla="*/ 2 w 41"/>
                <a:gd name="T19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670">
                  <a:moveTo>
                    <a:pt x="2" y="0"/>
                  </a:move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670"/>
                    <a:pt x="0" y="670"/>
                    <a:pt x="0" y="670"/>
                  </a:cubicBezTo>
                  <a:cubicBezTo>
                    <a:pt x="41" y="670"/>
                    <a:pt x="41" y="670"/>
                    <a:pt x="41" y="670"/>
                  </a:cubicBezTo>
                  <a:cubicBezTo>
                    <a:pt x="41" y="669"/>
                    <a:pt x="41" y="669"/>
                    <a:pt x="41" y="669"/>
                  </a:cubicBezTo>
                  <a:cubicBezTo>
                    <a:pt x="40" y="669"/>
                    <a:pt x="40" y="669"/>
                    <a:pt x="40" y="669"/>
                  </a:cubicBezTo>
                  <a:cubicBezTo>
                    <a:pt x="40" y="29"/>
                    <a:pt x="40" y="29"/>
                    <a:pt x="40" y="29"/>
                  </a:cubicBezTo>
                  <a:cubicBezTo>
                    <a:pt x="40" y="29"/>
                    <a:pt x="40" y="28"/>
                    <a:pt x="40" y="27"/>
                  </a:cubicBezTo>
                  <a:cubicBezTo>
                    <a:pt x="37" y="18"/>
                    <a:pt x="27" y="0"/>
                    <a:pt x="2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7" name="Freeform 48"/>
            <p:cNvSpPr/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1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1" y="672"/>
                    <a:pt x="1" y="672"/>
                    <a:pt x="1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8" name="Freeform 49"/>
            <p:cNvSpPr/>
            <p:nvPr/>
          </p:nvSpPr>
          <p:spPr bwMode="auto">
            <a:xfrm>
              <a:off x="7117328" y="5357314"/>
              <a:ext cx="70019" cy="183125"/>
            </a:xfrm>
            <a:custGeom>
              <a:avLst/>
              <a:gdLst>
                <a:gd name="T0" fmla="*/ 10 w 44"/>
                <a:gd name="T1" fmla="*/ 0 h 115"/>
                <a:gd name="T2" fmla="*/ 0 w 44"/>
                <a:gd name="T3" fmla="*/ 0 h 115"/>
                <a:gd name="T4" fmla="*/ 0 w 44"/>
                <a:gd name="T5" fmla="*/ 115 h 115"/>
                <a:gd name="T6" fmla="*/ 9 w 44"/>
                <a:gd name="T7" fmla="*/ 115 h 115"/>
                <a:gd name="T8" fmla="*/ 44 w 44"/>
                <a:gd name="T9" fmla="*/ 112 h 115"/>
                <a:gd name="T10" fmla="*/ 44 w 44"/>
                <a:gd name="T11" fmla="*/ 112 h 115"/>
                <a:gd name="T12" fmla="*/ 10 w 44"/>
                <a:gd name="T13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115">
                  <a:moveTo>
                    <a:pt x="1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5"/>
                    <a:pt x="0" y="115"/>
                    <a:pt x="0" y="115"/>
                  </a:cubicBezTo>
                  <a:cubicBezTo>
                    <a:pt x="3" y="115"/>
                    <a:pt x="6" y="115"/>
                    <a:pt x="9" y="115"/>
                  </a:cubicBezTo>
                  <a:cubicBezTo>
                    <a:pt x="20" y="115"/>
                    <a:pt x="31" y="114"/>
                    <a:pt x="44" y="112"/>
                  </a:cubicBezTo>
                  <a:cubicBezTo>
                    <a:pt x="44" y="112"/>
                    <a:pt x="44" y="112"/>
                    <a:pt x="44" y="112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99" name="Group 5"/>
          <p:cNvGrpSpPr/>
          <p:nvPr userDrawn="1"/>
        </p:nvGrpSpPr>
        <p:grpSpPr>
          <a:xfrm rot="10800000" flipV="1">
            <a:off x="6250822" y="6225656"/>
            <a:ext cx="403847" cy="2167807"/>
            <a:chOff x="6007804" y="4266641"/>
            <a:chExt cx="403952" cy="2588666"/>
          </a:xfrm>
        </p:grpSpPr>
        <p:sp>
          <p:nvSpPr>
            <p:cNvPr id="500" name="Freeform 29"/>
            <p:cNvSpPr/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1" name="Freeform 30"/>
            <p:cNvSpPr/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2" name="Freeform 31"/>
            <p:cNvSpPr/>
            <p:nvPr/>
          </p:nvSpPr>
          <p:spPr bwMode="auto">
            <a:xfrm>
              <a:off x="6104752" y="4694831"/>
              <a:ext cx="125899" cy="2160476"/>
            </a:xfrm>
            <a:custGeom>
              <a:avLst/>
              <a:gdLst>
                <a:gd name="T0" fmla="*/ 79 w 79"/>
                <a:gd name="T1" fmla="*/ 1357 h 1357"/>
                <a:gd name="T2" fmla="*/ 0 w 79"/>
                <a:gd name="T3" fmla="*/ 1357 h 1357"/>
                <a:gd name="T4" fmla="*/ 0 w 79"/>
                <a:gd name="T5" fmla="*/ 32 h 1357"/>
                <a:gd name="T6" fmla="*/ 39 w 79"/>
                <a:gd name="T7" fmla="*/ 1 h 1357"/>
                <a:gd name="T8" fmla="*/ 79 w 79"/>
                <a:gd name="T9" fmla="*/ 32 h 1357"/>
                <a:gd name="T10" fmla="*/ 79 w 79"/>
                <a:gd name="T11" fmla="*/ 1357 h 1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357">
                  <a:moveTo>
                    <a:pt x="79" y="1357"/>
                  </a:moveTo>
                  <a:cubicBezTo>
                    <a:pt x="0" y="1357"/>
                    <a:pt x="0" y="1357"/>
                    <a:pt x="0" y="1357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9" y="1"/>
                  </a:cubicBezTo>
                  <a:cubicBezTo>
                    <a:pt x="73" y="0"/>
                    <a:pt x="79" y="32"/>
                    <a:pt x="79" y="32"/>
                  </a:cubicBezTo>
                  <a:cubicBezTo>
                    <a:pt x="79" y="1357"/>
                    <a:pt x="79" y="1357"/>
                    <a:pt x="79" y="135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3" name="Freeform 32"/>
            <p:cNvSpPr/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0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0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1358"/>
                    <a:pt x="63" y="1358"/>
                    <a:pt x="63" y="1358"/>
                  </a:cubicBezTo>
                </a:path>
              </a:pathLst>
            </a:custGeom>
            <a:solidFill>
              <a:srgbClr val="FFB1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4" name="Freeform 33"/>
            <p:cNvSpPr/>
            <p:nvPr/>
          </p:nvSpPr>
          <p:spPr bwMode="auto">
            <a:xfrm>
              <a:off x="6007804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1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1358"/>
                  </a:lnTo>
                  <a:close/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5" name="Freeform 34"/>
            <p:cNvSpPr/>
            <p:nvPr/>
          </p:nvSpPr>
          <p:spPr bwMode="auto">
            <a:xfrm>
              <a:off x="6104752" y="4268661"/>
              <a:ext cx="129265" cy="185818"/>
            </a:xfrm>
            <a:custGeom>
              <a:avLst/>
              <a:gdLst>
                <a:gd name="T0" fmla="*/ 0 w 81"/>
                <a:gd name="T1" fmla="*/ 107 h 117"/>
                <a:gd name="T2" fmla="*/ 81 w 81"/>
                <a:gd name="T3" fmla="*/ 109 h 117"/>
                <a:gd name="T4" fmla="*/ 48 w 81"/>
                <a:gd name="T5" fmla="*/ 0 h 117"/>
                <a:gd name="T6" fmla="*/ 28 w 81"/>
                <a:gd name="T7" fmla="*/ 0 h 117"/>
                <a:gd name="T8" fmla="*/ 0 w 81"/>
                <a:gd name="T9" fmla="*/ 10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117">
                  <a:moveTo>
                    <a:pt x="0" y="107"/>
                  </a:moveTo>
                  <a:cubicBezTo>
                    <a:pt x="0" y="107"/>
                    <a:pt x="39" y="117"/>
                    <a:pt x="81" y="109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07"/>
                    <a:pt x="0" y="107"/>
                    <a:pt x="0" y="10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6" name="Freeform 50"/>
            <p:cNvSpPr/>
            <p:nvPr/>
          </p:nvSpPr>
          <p:spPr bwMode="auto">
            <a:xfrm>
              <a:off x="6173424" y="4266641"/>
              <a:ext cx="238332" cy="2588666"/>
            </a:xfrm>
            <a:custGeom>
              <a:avLst/>
              <a:gdLst>
                <a:gd name="T0" fmla="*/ 27 w 150"/>
                <a:gd name="T1" fmla="*/ 0 h 1626"/>
                <a:gd name="T2" fmla="*/ 0 w 150"/>
                <a:gd name="T3" fmla="*/ 1 h 1626"/>
                <a:gd name="T4" fmla="*/ 5 w 150"/>
                <a:gd name="T5" fmla="*/ 1 h 1626"/>
                <a:gd name="T6" fmla="*/ 38 w 150"/>
                <a:gd name="T7" fmla="*/ 110 h 1626"/>
                <a:gd name="T8" fmla="*/ 92 w 150"/>
                <a:gd name="T9" fmla="*/ 282 h 1626"/>
                <a:gd name="T10" fmla="*/ 92 w 150"/>
                <a:gd name="T11" fmla="*/ 284 h 1626"/>
                <a:gd name="T12" fmla="*/ 98 w 150"/>
                <a:gd name="T13" fmla="*/ 299 h 1626"/>
                <a:gd name="T14" fmla="*/ 98 w 150"/>
                <a:gd name="T15" fmla="*/ 1625 h 1626"/>
                <a:gd name="T16" fmla="*/ 36 w 150"/>
                <a:gd name="T17" fmla="*/ 1625 h 1626"/>
                <a:gd name="T18" fmla="*/ 36 w 150"/>
                <a:gd name="T19" fmla="*/ 1626 h 1626"/>
                <a:gd name="T20" fmla="*/ 150 w 150"/>
                <a:gd name="T21" fmla="*/ 1626 h 1626"/>
                <a:gd name="T22" fmla="*/ 135 w 150"/>
                <a:gd name="T23" fmla="*/ 290 h 1626"/>
                <a:gd name="T24" fmla="*/ 27 w 150"/>
                <a:gd name="T25" fmla="*/ 0 h 1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0" h="1626">
                  <a:moveTo>
                    <a:pt x="27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38" y="110"/>
                    <a:pt x="38" y="110"/>
                    <a:pt x="38" y="110"/>
                  </a:cubicBezTo>
                  <a:cubicBezTo>
                    <a:pt x="92" y="282"/>
                    <a:pt x="92" y="282"/>
                    <a:pt x="92" y="282"/>
                  </a:cubicBezTo>
                  <a:cubicBezTo>
                    <a:pt x="92" y="284"/>
                    <a:pt x="92" y="284"/>
                    <a:pt x="92" y="284"/>
                  </a:cubicBezTo>
                  <a:cubicBezTo>
                    <a:pt x="96" y="291"/>
                    <a:pt x="98" y="299"/>
                    <a:pt x="98" y="299"/>
                  </a:cubicBezTo>
                  <a:cubicBezTo>
                    <a:pt x="98" y="1625"/>
                    <a:pt x="98" y="1625"/>
                    <a:pt x="98" y="1625"/>
                  </a:cubicBezTo>
                  <a:cubicBezTo>
                    <a:pt x="36" y="1625"/>
                    <a:pt x="36" y="1625"/>
                    <a:pt x="36" y="1625"/>
                  </a:cubicBezTo>
                  <a:cubicBezTo>
                    <a:pt x="36" y="1626"/>
                    <a:pt x="36" y="1626"/>
                    <a:pt x="36" y="1626"/>
                  </a:cubicBezTo>
                  <a:cubicBezTo>
                    <a:pt x="150" y="1626"/>
                    <a:pt x="150" y="1626"/>
                    <a:pt x="150" y="1626"/>
                  </a:cubicBezTo>
                  <a:cubicBezTo>
                    <a:pt x="135" y="290"/>
                    <a:pt x="135" y="290"/>
                    <a:pt x="135" y="290"/>
                  </a:cubicBezTo>
                  <a:cubicBezTo>
                    <a:pt x="27" y="0"/>
                    <a:pt x="27" y="0"/>
                    <a:pt x="27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7" name="Freeform 51"/>
            <p:cNvSpPr/>
            <p:nvPr/>
          </p:nvSpPr>
          <p:spPr bwMode="auto">
            <a:xfrm>
              <a:off x="6161979" y="4441687"/>
              <a:ext cx="157542" cy="298252"/>
            </a:xfrm>
            <a:custGeom>
              <a:avLst/>
              <a:gdLst>
                <a:gd name="T0" fmla="*/ 45 w 99"/>
                <a:gd name="T1" fmla="*/ 0 h 187"/>
                <a:gd name="T2" fmla="*/ 45 w 99"/>
                <a:gd name="T3" fmla="*/ 0 h 187"/>
                <a:gd name="T4" fmla="*/ 11 w 99"/>
                <a:gd name="T5" fmla="*/ 3 h 187"/>
                <a:gd name="T6" fmla="*/ 0 w 99"/>
                <a:gd name="T7" fmla="*/ 3 h 187"/>
                <a:gd name="T8" fmla="*/ 0 w 99"/>
                <a:gd name="T9" fmla="*/ 160 h 187"/>
                <a:gd name="T10" fmla="*/ 3 w 99"/>
                <a:gd name="T11" fmla="*/ 160 h 187"/>
                <a:gd name="T12" fmla="*/ 4 w 99"/>
                <a:gd name="T13" fmla="*/ 160 h 187"/>
                <a:gd name="T14" fmla="*/ 42 w 99"/>
                <a:gd name="T15" fmla="*/ 187 h 187"/>
                <a:gd name="T16" fmla="*/ 72 w 99"/>
                <a:gd name="T17" fmla="*/ 157 h 187"/>
                <a:gd name="T18" fmla="*/ 73 w 99"/>
                <a:gd name="T19" fmla="*/ 157 h 187"/>
                <a:gd name="T20" fmla="*/ 99 w 99"/>
                <a:gd name="T21" fmla="*/ 174 h 187"/>
                <a:gd name="T22" fmla="*/ 99 w 99"/>
                <a:gd name="T23" fmla="*/ 172 h 187"/>
                <a:gd name="T24" fmla="*/ 45 w 99"/>
                <a:gd name="T25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9" h="187">
                  <a:moveTo>
                    <a:pt x="45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33" y="2"/>
                    <a:pt x="21" y="3"/>
                    <a:pt x="11" y="3"/>
                  </a:cubicBezTo>
                  <a:cubicBezTo>
                    <a:pt x="7" y="3"/>
                    <a:pt x="3" y="3"/>
                    <a:pt x="0" y="3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1" y="160"/>
                    <a:pt x="2" y="160"/>
                    <a:pt x="3" y="160"/>
                  </a:cubicBezTo>
                  <a:cubicBezTo>
                    <a:pt x="3" y="160"/>
                    <a:pt x="4" y="160"/>
                    <a:pt x="4" y="160"/>
                  </a:cubicBezTo>
                  <a:cubicBezTo>
                    <a:pt x="29" y="160"/>
                    <a:pt x="39" y="178"/>
                    <a:pt x="42" y="187"/>
                  </a:cubicBezTo>
                  <a:cubicBezTo>
                    <a:pt x="44" y="179"/>
                    <a:pt x="50" y="158"/>
                    <a:pt x="72" y="157"/>
                  </a:cubicBezTo>
                  <a:cubicBezTo>
                    <a:pt x="73" y="157"/>
                    <a:pt x="73" y="157"/>
                    <a:pt x="73" y="157"/>
                  </a:cubicBezTo>
                  <a:cubicBezTo>
                    <a:pt x="87" y="157"/>
                    <a:pt x="94" y="166"/>
                    <a:pt x="99" y="174"/>
                  </a:cubicBezTo>
                  <a:cubicBezTo>
                    <a:pt x="99" y="172"/>
                    <a:pt x="99" y="172"/>
                    <a:pt x="99" y="172"/>
                  </a:cubicBezTo>
                  <a:cubicBezTo>
                    <a:pt x="45" y="0"/>
                    <a:pt x="45" y="0"/>
                    <a:pt x="45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8" name="Freeform 52"/>
            <p:cNvSpPr/>
            <p:nvPr/>
          </p:nvSpPr>
          <p:spPr bwMode="auto">
            <a:xfrm>
              <a:off x="6161979" y="4696851"/>
              <a:ext cx="68672" cy="2158456"/>
            </a:xfrm>
            <a:custGeom>
              <a:avLst/>
              <a:gdLst>
                <a:gd name="T0" fmla="*/ 4 w 43"/>
                <a:gd name="T1" fmla="*/ 0 h 1356"/>
                <a:gd name="T2" fmla="*/ 3 w 43"/>
                <a:gd name="T3" fmla="*/ 0 h 1356"/>
                <a:gd name="T4" fmla="*/ 0 w 43"/>
                <a:gd name="T5" fmla="*/ 0 h 1356"/>
                <a:gd name="T6" fmla="*/ 0 w 43"/>
                <a:gd name="T7" fmla="*/ 1356 h 1356"/>
                <a:gd name="T8" fmla="*/ 43 w 43"/>
                <a:gd name="T9" fmla="*/ 1356 h 1356"/>
                <a:gd name="T10" fmla="*/ 43 w 43"/>
                <a:gd name="T11" fmla="*/ 1355 h 1356"/>
                <a:gd name="T12" fmla="*/ 42 w 43"/>
                <a:gd name="T13" fmla="*/ 1355 h 1356"/>
                <a:gd name="T14" fmla="*/ 42 w 43"/>
                <a:gd name="T15" fmla="*/ 29 h 1356"/>
                <a:gd name="T16" fmla="*/ 42 w 43"/>
                <a:gd name="T17" fmla="*/ 27 h 1356"/>
                <a:gd name="T18" fmla="*/ 4 w 43"/>
                <a:gd name="T19" fmla="*/ 0 h 1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3" h="1356">
                  <a:moveTo>
                    <a:pt x="4" y="0"/>
                  </a:moveTo>
                  <a:cubicBezTo>
                    <a:pt x="4" y="0"/>
                    <a:pt x="3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  <a:cubicBezTo>
                    <a:pt x="0" y="1356"/>
                    <a:pt x="0" y="1356"/>
                    <a:pt x="0" y="1356"/>
                  </a:cubicBezTo>
                  <a:cubicBezTo>
                    <a:pt x="43" y="1356"/>
                    <a:pt x="43" y="1356"/>
                    <a:pt x="43" y="1356"/>
                  </a:cubicBezTo>
                  <a:cubicBezTo>
                    <a:pt x="43" y="1355"/>
                    <a:pt x="43" y="1355"/>
                    <a:pt x="43" y="1355"/>
                  </a:cubicBezTo>
                  <a:cubicBezTo>
                    <a:pt x="42" y="1355"/>
                    <a:pt x="42" y="1355"/>
                    <a:pt x="42" y="1355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2" y="29"/>
                    <a:pt x="42" y="28"/>
                    <a:pt x="42" y="27"/>
                  </a:cubicBezTo>
                  <a:cubicBezTo>
                    <a:pt x="39" y="18"/>
                    <a:pt x="29" y="0"/>
                    <a:pt x="4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9" name="Freeform 53"/>
            <p:cNvSpPr/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31 w 63"/>
                <a:gd name="T1" fmla="*/ 0 h 1358"/>
                <a:gd name="T2" fmla="*/ 30 w 63"/>
                <a:gd name="T3" fmla="*/ 0 h 1358"/>
                <a:gd name="T4" fmla="*/ 0 w 63"/>
                <a:gd name="T5" fmla="*/ 30 h 1358"/>
                <a:gd name="T6" fmla="*/ 0 w 63"/>
                <a:gd name="T7" fmla="*/ 32 h 1358"/>
                <a:gd name="T8" fmla="*/ 0 w 63"/>
                <a:gd name="T9" fmla="*/ 1358 h 1358"/>
                <a:gd name="T10" fmla="*/ 1 w 63"/>
                <a:gd name="T11" fmla="*/ 1358 h 1358"/>
                <a:gd name="T12" fmla="*/ 63 w 63"/>
                <a:gd name="T13" fmla="*/ 1358 h 1358"/>
                <a:gd name="T14" fmla="*/ 63 w 63"/>
                <a:gd name="T15" fmla="*/ 32 h 1358"/>
                <a:gd name="T16" fmla="*/ 57 w 63"/>
                <a:gd name="T17" fmla="*/ 17 h 1358"/>
                <a:gd name="T18" fmla="*/ 31 w 63"/>
                <a:gd name="T19" fmla="*/ 0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358">
                  <a:moveTo>
                    <a:pt x="31" y="0"/>
                  </a:moveTo>
                  <a:cubicBezTo>
                    <a:pt x="31" y="0"/>
                    <a:pt x="31" y="0"/>
                    <a:pt x="30" y="0"/>
                  </a:cubicBezTo>
                  <a:cubicBezTo>
                    <a:pt x="8" y="1"/>
                    <a:pt x="2" y="22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358"/>
                    <a:pt x="0" y="1358"/>
                    <a:pt x="0" y="1358"/>
                  </a:cubicBezTo>
                  <a:cubicBezTo>
                    <a:pt x="1" y="1358"/>
                    <a:pt x="1" y="1358"/>
                    <a:pt x="1" y="1358"/>
                  </a:cubicBezTo>
                  <a:cubicBezTo>
                    <a:pt x="63" y="1358"/>
                    <a:pt x="63" y="1358"/>
                    <a:pt x="63" y="1358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0" name="Freeform 54"/>
            <p:cNvSpPr/>
            <p:nvPr/>
          </p:nvSpPr>
          <p:spPr bwMode="auto">
            <a:xfrm>
              <a:off x="6161979" y="4268661"/>
              <a:ext cx="72038" cy="178413"/>
            </a:xfrm>
            <a:custGeom>
              <a:avLst/>
              <a:gdLst>
                <a:gd name="T0" fmla="*/ 12 w 45"/>
                <a:gd name="T1" fmla="*/ 0 h 112"/>
                <a:gd name="T2" fmla="*/ 7 w 45"/>
                <a:gd name="T3" fmla="*/ 0 h 112"/>
                <a:gd name="T4" fmla="*/ 0 w 45"/>
                <a:gd name="T5" fmla="*/ 0 h 112"/>
                <a:gd name="T6" fmla="*/ 0 w 45"/>
                <a:gd name="T7" fmla="*/ 112 h 112"/>
                <a:gd name="T8" fmla="*/ 11 w 45"/>
                <a:gd name="T9" fmla="*/ 112 h 112"/>
                <a:gd name="T10" fmla="*/ 45 w 45"/>
                <a:gd name="T11" fmla="*/ 109 h 112"/>
                <a:gd name="T12" fmla="*/ 45 w 45"/>
                <a:gd name="T13" fmla="*/ 109 h 112"/>
                <a:gd name="T14" fmla="*/ 12 w 45"/>
                <a:gd name="T15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" h="112">
                  <a:moveTo>
                    <a:pt x="12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2"/>
                    <a:pt x="0" y="112"/>
                    <a:pt x="0" y="112"/>
                  </a:cubicBezTo>
                  <a:cubicBezTo>
                    <a:pt x="3" y="112"/>
                    <a:pt x="7" y="112"/>
                    <a:pt x="11" y="112"/>
                  </a:cubicBezTo>
                  <a:cubicBezTo>
                    <a:pt x="21" y="112"/>
                    <a:pt x="33" y="111"/>
                    <a:pt x="45" y="109"/>
                  </a:cubicBezTo>
                  <a:cubicBezTo>
                    <a:pt x="45" y="109"/>
                    <a:pt x="45" y="109"/>
                    <a:pt x="45" y="109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12" name="组合 511"/>
          <p:cNvGrpSpPr/>
          <p:nvPr userDrawn="1"/>
        </p:nvGrpSpPr>
        <p:grpSpPr>
          <a:xfrm>
            <a:off x="3792" y="231784"/>
            <a:ext cx="758751" cy="693260"/>
            <a:chOff x="0" y="532828"/>
            <a:chExt cx="759125" cy="568897"/>
          </a:xfrm>
        </p:grpSpPr>
        <p:sp>
          <p:nvSpPr>
            <p:cNvPr id="513" name="矩形 512"/>
            <p:cNvSpPr/>
            <p:nvPr/>
          </p:nvSpPr>
          <p:spPr>
            <a:xfrm>
              <a:off x="0" y="532828"/>
              <a:ext cx="238791" cy="568897"/>
            </a:xfrm>
            <a:prstGeom prst="rect">
              <a:avLst/>
            </a:prstGeom>
            <a:solidFill>
              <a:srgbClr val="66BF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99"/>
            </a:p>
          </p:txBody>
        </p:sp>
        <p:sp>
          <p:nvSpPr>
            <p:cNvPr id="514" name="矩形 513"/>
            <p:cNvSpPr/>
            <p:nvPr/>
          </p:nvSpPr>
          <p:spPr>
            <a:xfrm>
              <a:off x="341410" y="532828"/>
              <a:ext cx="107228" cy="568897"/>
            </a:xfrm>
            <a:prstGeom prst="rect">
              <a:avLst/>
            </a:prstGeom>
            <a:solidFill>
              <a:srgbClr val="8CC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99"/>
            </a:p>
          </p:txBody>
        </p:sp>
        <p:sp>
          <p:nvSpPr>
            <p:cNvPr id="515" name="矩形 514"/>
            <p:cNvSpPr/>
            <p:nvPr/>
          </p:nvSpPr>
          <p:spPr>
            <a:xfrm>
              <a:off x="551257" y="532828"/>
              <a:ext cx="67464" cy="568897"/>
            </a:xfrm>
            <a:prstGeom prst="rect">
              <a:avLst/>
            </a:prstGeom>
            <a:solidFill>
              <a:srgbClr val="FBC7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99"/>
            </a:p>
          </p:txBody>
        </p:sp>
        <p:sp>
          <p:nvSpPr>
            <p:cNvPr id="516" name="矩形 515"/>
            <p:cNvSpPr/>
            <p:nvPr/>
          </p:nvSpPr>
          <p:spPr>
            <a:xfrm>
              <a:off x="721341" y="532828"/>
              <a:ext cx="37784" cy="568897"/>
            </a:xfrm>
            <a:prstGeom prst="rect">
              <a:avLst/>
            </a:prstGeom>
            <a:solidFill>
              <a:srgbClr val="FC6E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99"/>
            </a:p>
          </p:txBody>
        </p:sp>
      </p:grpSp>
      <p:grpSp>
        <p:nvGrpSpPr>
          <p:cNvPr id="517" name="组合 516"/>
          <p:cNvGrpSpPr/>
          <p:nvPr userDrawn="1"/>
        </p:nvGrpSpPr>
        <p:grpSpPr>
          <a:xfrm>
            <a:off x="3791" y="921962"/>
            <a:ext cx="12184419" cy="45708"/>
            <a:chOff x="0" y="532828"/>
            <a:chExt cx="759125" cy="568897"/>
          </a:xfrm>
        </p:grpSpPr>
        <p:sp>
          <p:nvSpPr>
            <p:cNvPr id="518" name="矩形 517"/>
            <p:cNvSpPr/>
            <p:nvPr/>
          </p:nvSpPr>
          <p:spPr>
            <a:xfrm>
              <a:off x="0" y="532828"/>
              <a:ext cx="238791" cy="568897"/>
            </a:xfrm>
            <a:prstGeom prst="rect">
              <a:avLst/>
            </a:prstGeom>
            <a:solidFill>
              <a:srgbClr val="66BF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99"/>
            </a:p>
          </p:txBody>
        </p:sp>
        <p:sp>
          <p:nvSpPr>
            <p:cNvPr id="519" name="矩形 518"/>
            <p:cNvSpPr/>
            <p:nvPr/>
          </p:nvSpPr>
          <p:spPr>
            <a:xfrm>
              <a:off x="238791" y="532828"/>
              <a:ext cx="209847" cy="568897"/>
            </a:xfrm>
            <a:prstGeom prst="rect">
              <a:avLst/>
            </a:prstGeom>
            <a:solidFill>
              <a:srgbClr val="8CC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99"/>
            </a:p>
          </p:txBody>
        </p:sp>
        <p:sp>
          <p:nvSpPr>
            <p:cNvPr id="520" name="矩形 519"/>
            <p:cNvSpPr/>
            <p:nvPr/>
          </p:nvSpPr>
          <p:spPr>
            <a:xfrm>
              <a:off x="448638" y="532828"/>
              <a:ext cx="170083" cy="568897"/>
            </a:xfrm>
            <a:prstGeom prst="rect">
              <a:avLst/>
            </a:prstGeom>
            <a:solidFill>
              <a:srgbClr val="FBC7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99"/>
            </a:p>
          </p:txBody>
        </p:sp>
        <p:sp>
          <p:nvSpPr>
            <p:cNvPr id="521" name="矩形 520"/>
            <p:cNvSpPr/>
            <p:nvPr/>
          </p:nvSpPr>
          <p:spPr>
            <a:xfrm>
              <a:off x="616871" y="532828"/>
              <a:ext cx="142254" cy="568897"/>
            </a:xfrm>
            <a:prstGeom prst="rect">
              <a:avLst/>
            </a:prstGeom>
            <a:solidFill>
              <a:srgbClr val="FC6E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99"/>
            </a:p>
          </p:txBody>
        </p:sp>
      </p:grpSp>
    </p:spTree>
    <p:extLst>
      <p:ext uri="{BB962C8B-B14F-4D97-AF65-F5344CB8AC3E}">
        <p14:creationId xmlns:p14="http://schemas.microsoft.com/office/powerpoint/2010/main" val="2970333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12800" y="1600202"/>
            <a:ext cx="7215717" cy="4525963"/>
          </a:xfrm>
        </p:spPr>
        <p:txBody>
          <a:bodyPr/>
          <a:lstStyle>
            <a:lvl1pPr>
              <a:defRPr sz="2799"/>
            </a:lvl1pPr>
            <a:lvl2pPr>
              <a:defRPr sz="2399"/>
            </a:lvl2pPr>
            <a:lvl3pPr>
              <a:defRPr sz="1999"/>
            </a:lvl3pPr>
            <a:lvl4pPr>
              <a:defRPr sz="1799"/>
            </a:lvl4pPr>
            <a:lvl5pPr>
              <a:defRPr sz="1799"/>
            </a:lvl5pPr>
            <a:lvl6pPr>
              <a:defRPr sz="1799"/>
            </a:lvl6pPr>
            <a:lvl7pPr>
              <a:defRPr sz="1799"/>
            </a:lvl7pPr>
            <a:lvl8pPr>
              <a:defRPr sz="1799"/>
            </a:lvl8pPr>
            <a:lvl9pPr>
              <a:defRPr sz="17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231719" y="1600202"/>
            <a:ext cx="7215716" cy="4525963"/>
          </a:xfrm>
        </p:spPr>
        <p:txBody>
          <a:bodyPr/>
          <a:lstStyle>
            <a:lvl1pPr>
              <a:defRPr sz="2799"/>
            </a:lvl1pPr>
            <a:lvl2pPr>
              <a:defRPr sz="2399"/>
            </a:lvl2pPr>
            <a:lvl3pPr>
              <a:defRPr sz="1999"/>
            </a:lvl3pPr>
            <a:lvl4pPr>
              <a:defRPr sz="1799"/>
            </a:lvl4pPr>
            <a:lvl5pPr>
              <a:defRPr sz="1799"/>
            </a:lvl5pPr>
            <a:lvl6pPr>
              <a:defRPr sz="1799"/>
            </a:lvl6pPr>
            <a:lvl7pPr>
              <a:defRPr sz="1799"/>
            </a:lvl7pPr>
            <a:lvl8pPr>
              <a:defRPr sz="1799"/>
            </a:lvl8pPr>
            <a:lvl9pPr>
              <a:defRPr sz="17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B058F-3419-4783-A32B-A7489A7A2485}" type="datetimeFigureOut">
              <a:rPr lang="zh-CN" altLang="en-US" smtClean="0"/>
              <a:t>2023/5/10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3D999-5E8C-487F-9530-973DA5E47562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矩形 8"/>
          <p:cNvSpPr/>
          <p:nvPr userDrawn="1"/>
        </p:nvSpPr>
        <p:spPr>
          <a:xfrm>
            <a:off x="8323061" y="6093297"/>
            <a:ext cx="77493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12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模板下载：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www.1ppt.com/moban/     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行业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模板：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www.1ppt.com/hangye/ </a:t>
            </a:r>
          </a:p>
          <a:p>
            <a:pPr marL="0" marR="0" lvl="0" indent="0" defTabSz="91412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节日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模板：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www.1ppt.com/jieri/           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素材下载：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www.1ppt.com/sucai/</a:t>
            </a:r>
          </a:p>
          <a:p>
            <a:pPr marL="0" marR="0" lvl="0" indent="0" defTabSz="91412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背景图片：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www.1ppt.com/beijing/      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图表下载：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www.1ppt.com/tubiao/      </a:t>
            </a:r>
          </a:p>
          <a:p>
            <a:pPr marL="0" marR="0" lvl="0" indent="0" defTabSz="91412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优秀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www.1ppt.com/xiazai/        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教程： 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www.1ppt.com/powerpoint/      </a:t>
            </a:r>
          </a:p>
          <a:p>
            <a:pPr marL="0" marR="0" lvl="0" indent="0" defTabSz="91412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Word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教程： 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www.1ppt.com/word/              Excel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教程：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www.1ppt.com/excel/  </a:t>
            </a:r>
          </a:p>
          <a:p>
            <a:pPr marL="0" marR="0" lvl="0" indent="0" defTabSz="91412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资料下载：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www.1ppt.com/ziliao/                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课件下载：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www.1ppt.com/kejian/ </a:t>
            </a:r>
          </a:p>
          <a:p>
            <a:pPr marL="0" marR="0" lvl="0" indent="0" defTabSz="91412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范文下载：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www.1ppt.com/fanwen/             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试卷下载：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www.1ppt.com/shiti/  </a:t>
            </a:r>
          </a:p>
          <a:p>
            <a:pPr marL="0" marR="0" lvl="0" indent="0" defTabSz="91412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教案下载：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www.1ppt.com/jiaoan/        </a:t>
            </a:r>
          </a:p>
          <a:p>
            <a:pPr marL="0" marR="0" lvl="0" indent="0" defTabSz="91412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字体下载：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www.1ppt.com/ziti/</a:t>
            </a:r>
          </a:p>
          <a:p>
            <a:pPr marL="0" marR="0" lvl="0" indent="0" defTabSz="91412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 </a:t>
            </a:r>
            <a:endParaRPr kumimoji="0" lang="zh-CN" altLang="en-US" sz="1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558170501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399"/>
            </a:lvl1pPr>
            <a:lvl2pPr>
              <a:defRPr sz="1999"/>
            </a:lvl2pPr>
            <a:lvl3pPr>
              <a:defRPr sz="1799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7" y="1535113"/>
            <a:ext cx="5389034" cy="63976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7" y="2174875"/>
            <a:ext cx="5389034" cy="3951288"/>
          </a:xfrm>
        </p:spPr>
        <p:txBody>
          <a:bodyPr/>
          <a:lstStyle>
            <a:lvl1pPr>
              <a:defRPr sz="2399"/>
            </a:lvl1pPr>
            <a:lvl2pPr>
              <a:defRPr sz="1999"/>
            </a:lvl2pPr>
            <a:lvl3pPr>
              <a:defRPr sz="1799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B058F-3419-4783-A32B-A7489A7A2485}" type="datetimeFigureOut">
              <a:rPr lang="zh-CN" altLang="en-US" smtClean="0"/>
              <a:t>2023/5/10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3D999-5E8C-487F-9530-973DA5E4756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5226152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B058F-3419-4783-A32B-A7489A7A2485}" type="datetimeFigureOut">
              <a:rPr lang="zh-CN" altLang="en-US" smtClean="0"/>
              <a:t>2023/5/10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3D999-5E8C-487F-9530-973DA5E4756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49904242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B058F-3419-4783-A32B-A7489A7A2485}" type="datetimeFigureOut">
              <a:rPr lang="zh-CN" altLang="en-US" smtClean="0"/>
              <a:t>2023/5/10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3D999-5E8C-487F-9530-973DA5E4756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08721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40.xml"/><Relationship Id="rId1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30.xml"/><Relationship Id="rId21" Type="http://schemas.openxmlformats.org/officeDocument/2006/relationships/theme" Target="../theme/theme4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17" Type="http://schemas.openxmlformats.org/officeDocument/2006/relationships/slideLayout" Target="../slideLayouts/slideLayout44.xml"/><Relationship Id="rId2" Type="http://schemas.openxmlformats.org/officeDocument/2006/relationships/slideLayout" Target="../slideLayouts/slideLayout29.xml"/><Relationship Id="rId16" Type="http://schemas.openxmlformats.org/officeDocument/2006/relationships/slideLayout" Target="../slideLayouts/slideLayout43.xml"/><Relationship Id="rId20" Type="http://schemas.openxmlformats.org/officeDocument/2006/relationships/slideLayout" Target="../slideLayouts/slideLayout47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37.xml"/><Relationship Id="rId19" Type="http://schemas.openxmlformats.org/officeDocument/2006/relationships/slideLayout" Target="../slideLayouts/slideLayout46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slideLayout" Target="../slideLayouts/slideLayout4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tags" Target="../tags/tag5.xml"/><Relationship Id="rId18" Type="http://schemas.openxmlformats.org/officeDocument/2006/relationships/tags" Target="../tags/tag10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theme" Target="../theme/theme5.xml"/><Relationship Id="rId17" Type="http://schemas.openxmlformats.org/officeDocument/2006/relationships/tags" Target="../tags/tag9.xml"/><Relationship Id="rId2" Type="http://schemas.openxmlformats.org/officeDocument/2006/relationships/slideLayout" Target="../slideLayouts/slideLayout49.xml"/><Relationship Id="rId16" Type="http://schemas.openxmlformats.org/officeDocument/2006/relationships/tags" Target="../tags/tag8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5" Type="http://schemas.openxmlformats.org/officeDocument/2006/relationships/tags" Target="../tags/tag7.xml"/><Relationship Id="rId10" Type="http://schemas.openxmlformats.org/officeDocument/2006/relationships/slideLayout" Target="../slideLayouts/slideLayout57.xml"/><Relationship Id="rId19" Type="http://schemas.openxmlformats.org/officeDocument/2006/relationships/image" Target="../media/image68.jpg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Relationship Id="rId14" Type="http://schemas.openxmlformats.org/officeDocument/2006/relationships/tags" Target="../tags/tag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slideLayout" Target="../slideLayouts/slideLayout70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13" Type="http://schemas.openxmlformats.org/officeDocument/2006/relationships/image" Target="../media/image70.jpg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5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80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9.xml"/><Relationship Id="rId3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8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3.xml"/><Relationship Id="rId1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7.xml"/><Relationship Id="rId11" Type="http://schemas.openxmlformats.org/officeDocument/2006/relationships/slideLayout" Target="../slideLayouts/slideLayout92.xml"/><Relationship Id="rId5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91.xml"/><Relationship Id="rId4" Type="http://schemas.openxmlformats.org/officeDocument/2006/relationships/slideLayout" Target="../slideLayouts/slideLayout85.xml"/><Relationship Id="rId9" Type="http://schemas.openxmlformats.org/officeDocument/2006/relationships/slideLayout" Target="../slideLayouts/slideLayout90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0.xml"/><Relationship Id="rId3" Type="http://schemas.openxmlformats.org/officeDocument/2006/relationships/slideLayout" Target="../slideLayouts/slideLayout95.xml"/><Relationship Id="rId7" Type="http://schemas.openxmlformats.org/officeDocument/2006/relationships/slideLayout" Target="../slideLayouts/slideLayout99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4.xml"/><Relationship Id="rId1" Type="http://schemas.openxmlformats.org/officeDocument/2006/relationships/slideLayout" Target="../slideLayouts/slideLayout93.xml"/><Relationship Id="rId6" Type="http://schemas.openxmlformats.org/officeDocument/2006/relationships/slideLayout" Target="../slideLayouts/slideLayout98.xml"/><Relationship Id="rId11" Type="http://schemas.openxmlformats.org/officeDocument/2006/relationships/slideLayout" Target="../slideLayouts/slideLayout103.xml"/><Relationship Id="rId5" Type="http://schemas.openxmlformats.org/officeDocument/2006/relationships/slideLayout" Target="../slideLayouts/slideLayout97.xml"/><Relationship Id="rId10" Type="http://schemas.openxmlformats.org/officeDocument/2006/relationships/slideLayout" Target="../slideLayouts/slideLayout102.xml"/><Relationship Id="rId4" Type="http://schemas.openxmlformats.org/officeDocument/2006/relationships/slideLayout" Target="../slideLayouts/slideLayout96.xml"/><Relationship Id="rId9" Type="http://schemas.openxmlformats.org/officeDocument/2006/relationships/slideLayout" Target="../slideLayouts/slideLayout10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5/10/2023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8642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F82D2-7A68-459D-A996-9BDDA2518FA4}" type="datetimeFigureOut">
              <a:rPr lang="zh-CN" altLang="en-US" smtClean="0"/>
              <a:t>2023/5/10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2770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</p:sldLayoutIdLst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901478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34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7" indent="-228587" algn="l" defTabSz="91434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0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934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600106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7279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4453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1626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8800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973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17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347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519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69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866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3040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20021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7387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5/10/2023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7973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  <p:sldLayoutId id="2147483717" r:id="rId12"/>
    <p:sldLayoutId id="2147483718" r:id="rId13"/>
    <p:sldLayoutId id="2147483719" r:id="rId14"/>
    <p:sldLayoutId id="2147483720" r:id="rId15"/>
    <p:sldLayoutId id="2147483721" r:id="rId16"/>
    <p:sldLayoutId id="2147483722" r:id="rId17"/>
    <p:sldLayoutId id="2147483723" r:id="rId18"/>
    <p:sldLayoutId id="2147483724" r:id="rId19"/>
    <p:sldLayoutId id="2147483725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 t="-83000" b="-8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669882" y="432000"/>
            <a:ext cx="10852237" cy="648000"/>
          </a:xfrm>
          <a:prstGeom prst="rect">
            <a:avLst/>
          </a:prstGeom>
        </p:spPr>
        <p:txBody>
          <a:bodyPr vert="horz" lIns="101600" tIns="38100" rIns="76200" bIns="38100" rtlCol="0" anchor="ctr" anchorCtr="0">
            <a:no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669882" y="1296000"/>
            <a:ext cx="10852237" cy="5040000"/>
          </a:xfrm>
          <a:prstGeom prst="rect">
            <a:avLst/>
          </a:prstGeo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879742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  <a:t>2023/5/10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4116000" y="6349833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8610600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  <p:sp>
        <p:nvSpPr>
          <p:cNvPr id="7" name="KSO_TEMPLATE" hidden="1"/>
          <p:cNvSpPr/>
          <p:nvPr>
            <p:custDataLst>
              <p:tags r:id="rId18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453648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</p:sldLayoutIdLst>
  <p:transition spd="slow">
    <p:push dir="u"/>
  </p:transition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2800" b="1" u="none" strike="noStrike" kern="1200" cap="none" spc="200" normalizeH="0">
          <a:solidFill>
            <a:schemeClr val="tx1"/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tabLst>
          <a:tab pos="1609725" algn="l"/>
        </a:tabLst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15598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  <p:sldLayoutId id="2147483751" r:id="rId12"/>
  </p:sldLayoutIdLst>
  <p:transition spd="med">
    <p:pull/>
  </p:transition>
  <p:txStyles>
    <p:titleStyle>
      <a:lvl1pPr algn="ctr" defTabSz="1217580" rtl="0" eaLnBrk="1" latinLnBrk="0" hangingPunct="1">
        <a:spcBef>
          <a:spcPct val="0"/>
        </a:spcBef>
        <a:buNone/>
        <a:defRPr sz="586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6831" indent="-456831" algn="l" defTabSz="121758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3" kern="1200">
          <a:solidFill>
            <a:schemeClr val="tx1"/>
          </a:solidFill>
          <a:latin typeface="+mn-lt"/>
          <a:ea typeface="+mn-ea"/>
          <a:cs typeface="+mn-cs"/>
        </a:defRPr>
      </a:lvl1pPr>
      <a:lvl2pPr marL="989800" indent="-380692" algn="l" defTabSz="121758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1" kern="1200">
          <a:solidFill>
            <a:schemeClr val="tx1"/>
          </a:solidFill>
          <a:latin typeface="+mn-lt"/>
          <a:ea typeface="+mn-ea"/>
          <a:cs typeface="+mn-cs"/>
        </a:defRPr>
      </a:lvl2pPr>
      <a:lvl3pPr marL="1522769" indent="-304553" algn="l" defTabSz="1217580" rtl="0" eaLnBrk="1" latinLnBrk="0" hangingPunct="1">
        <a:spcBef>
          <a:spcPct val="20000"/>
        </a:spcBef>
        <a:buFont typeface="Arial" panose="020B0604020202020204" pitchFamily="34" charset="0"/>
        <a:buChar char="•"/>
        <a:defRPr sz="3198" kern="1200">
          <a:solidFill>
            <a:schemeClr val="tx1"/>
          </a:solidFill>
          <a:latin typeface="+mn-lt"/>
          <a:ea typeface="+mn-ea"/>
          <a:cs typeface="+mn-cs"/>
        </a:defRPr>
      </a:lvl3pPr>
      <a:lvl4pPr marL="2131875" indent="-304553" algn="l" defTabSz="121758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3" kern="1200">
          <a:solidFill>
            <a:schemeClr val="tx1"/>
          </a:solidFill>
          <a:latin typeface="+mn-lt"/>
          <a:ea typeface="+mn-ea"/>
          <a:cs typeface="+mn-cs"/>
        </a:defRPr>
      </a:lvl4pPr>
      <a:lvl5pPr marL="2740982" indent="-304553" algn="l" defTabSz="121758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3" kern="1200">
          <a:solidFill>
            <a:schemeClr val="tx1"/>
          </a:solidFill>
          <a:latin typeface="+mn-lt"/>
          <a:ea typeface="+mn-ea"/>
          <a:cs typeface="+mn-cs"/>
        </a:defRPr>
      </a:lvl5pPr>
      <a:lvl6pPr marL="3350090" indent="-304553" algn="l" defTabSz="121758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3" kern="1200">
          <a:solidFill>
            <a:schemeClr val="tx1"/>
          </a:solidFill>
          <a:latin typeface="+mn-lt"/>
          <a:ea typeface="+mn-ea"/>
          <a:cs typeface="+mn-cs"/>
        </a:defRPr>
      </a:lvl6pPr>
      <a:lvl7pPr marL="3959198" indent="-304553" algn="l" defTabSz="121758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3" kern="1200">
          <a:solidFill>
            <a:schemeClr val="tx1"/>
          </a:solidFill>
          <a:latin typeface="+mn-lt"/>
          <a:ea typeface="+mn-ea"/>
          <a:cs typeface="+mn-cs"/>
        </a:defRPr>
      </a:lvl7pPr>
      <a:lvl8pPr marL="4568307" indent="-304553" algn="l" defTabSz="121758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3" kern="1200">
          <a:solidFill>
            <a:schemeClr val="tx1"/>
          </a:solidFill>
          <a:latin typeface="+mn-lt"/>
          <a:ea typeface="+mn-ea"/>
          <a:cs typeface="+mn-cs"/>
        </a:defRPr>
      </a:lvl8pPr>
      <a:lvl9pPr marL="5177413" indent="-304553" algn="l" defTabSz="121758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7580" rtl="0" eaLnBrk="1" latinLnBrk="0" hangingPunct="1">
        <a:defRPr sz="2398" kern="1200">
          <a:solidFill>
            <a:schemeClr val="tx1"/>
          </a:solidFill>
          <a:latin typeface="+mn-lt"/>
          <a:ea typeface="+mn-ea"/>
          <a:cs typeface="+mn-cs"/>
        </a:defRPr>
      </a:lvl1pPr>
      <a:lvl2pPr marL="609107" algn="l" defTabSz="1217580" rtl="0" eaLnBrk="1" latinLnBrk="0" hangingPunct="1">
        <a:defRPr sz="2398" kern="1200">
          <a:solidFill>
            <a:schemeClr val="tx1"/>
          </a:solidFill>
          <a:latin typeface="+mn-lt"/>
          <a:ea typeface="+mn-ea"/>
          <a:cs typeface="+mn-cs"/>
        </a:defRPr>
      </a:lvl2pPr>
      <a:lvl3pPr marL="1218216" algn="l" defTabSz="1217580" rtl="0" eaLnBrk="1" latinLnBrk="0" hangingPunct="1">
        <a:defRPr sz="2398" kern="1200">
          <a:solidFill>
            <a:schemeClr val="tx1"/>
          </a:solidFill>
          <a:latin typeface="+mn-lt"/>
          <a:ea typeface="+mn-ea"/>
          <a:cs typeface="+mn-cs"/>
        </a:defRPr>
      </a:lvl3pPr>
      <a:lvl4pPr marL="1827322" algn="l" defTabSz="1217580" rtl="0" eaLnBrk="1" latinLnBrk="0" hangingPunct="1">
        <a:defRPr sz="2398" kern="1200">
          <a:solidFill>
            <a:schemeClr val="tx1"/>
          </a:solidFill>
          <a:latin typeface="+mn-lt"/>
          <a:ea typeface="+mn-ea"/>
          <a:cs typeface="+mn-cs"/>
        </a:defRPr>
      </a:lvl4pPr>
      <a:lvl5pPr marL="2436429" algn="l" defTabSz="1217580" rtl="0" eaLnBrk="1" latinLnBrk="0" hangingPunct="1">
        <a:defRPr sz="2398" kern="1200">
          <a:solidFill>
            <a:schemeClr val="tx1"/>
          </a:solidFill>
          <a:latin typeface="+mn-lt"/>
          <a:ea typeface="+mn-ea"/>
          <a:cs typeface="+mn-cs"/>
        </a:defRPr>
      </a:lvl5pPr>
      <a:lvl6pPr marL="3045537" algn="l" defTabSz="1217580" rtl="0" eaLnBrk="1" latinLnBrk="0" hangingPunct="1">
        <a:defRPr sz="2398" kern="1200">
          <a:solidFill>
            <a:schemeClr val="tx1"/>
          </a:solidFill>
          <a:latin typeface="+mn-lt"/>
          <a:ea typeface="+mn-ea"/>
          <a:cs typeface="+mn-cs"/>
        </a:defRPr>
      </a:lvl6pPr>
      <a:lvl7pPr marL="3654645" algn="l" defTabSz="1217580" rtl="0" eaLnBrk="1" latinLnBrk="0" hangingPunct="1">
        <a:defRPr sz="2398" kern="1200">
          <a:solidFill>
            <a:schemeClr val="tx1"/>
          </a:solidFill>
          <a:latin typeface="+mn-lt"/>
          <a:ea typeface="+mn-ea"/>
          <a:cs typeface="+mn-cs"/>
        </a:defRPr>
      </a:lvl7pPr>
      <a:lvl8pPr marL="4263752" algn="l" defTabSz="1217580" rtl="0" eaLnBrk="1" latinLnBrk="0" hangingPunct="1">
        <a:defRPr sz="2398" kern="1200">
          <a:solidFill>
            <a:schemeClr val="tx1"/>
          </a:solidFill>
          <a:latin typeface="+mn-lt"/>
          <a:ea typeface="+mn-ea"/>
          <a:cs typeface="+mn-cs"/>
        </a:defRPr>
      </a:lvl8pPr>
      <a:lvl9pPr marL="4872860" algn="l" defTabSz="1217580" rtl="0" eaLnBrk="1" latinLnBrk="0" hangingPunct="1">
        <a:defRPr sz="239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2023/5/10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75771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  <p:sldLayoutId id="2147483762" r:id="rId10"/>
    <p:sldLayoutId id="2147483763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4FA68B-851B-4497-92DD-AD9676CFD6C7}" type="datetimeFigureOut">
              <a:rPr lang="zh-CN" altLang="en-US" smtClean="0"/>
              <a:t>2023/5/10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83115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7" r:id="rId3"/>
    <p:sldLayoutId id="2147483768" r:id="rId4"/>
    <p:sldLayoutId id="2147483769" r:id="rId5"/>
    <p:sldLayoutId id="2147483770" r:id="rId6"/>
    <p:sldLayoutId id="2147483771" r:id="rId7"/>
    <p:sldLayoutId id="2147483772" r:id="rId8"/>
    <p:sldLayoutId id="2147483773" r:id="rId9"/>
    <p:sldLayoutId id="2147483774" r:id="rId10"/>
    <p:sldLayoutId id="2147483775" r:id="rId11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1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6B058F-3419-4783-A32B-A7489A7A2485}" type="datetimeFigureOut">
              <a:rPr lang="zh-CN" altLang="en-US" smtClean="0"/>
              <a:t>2023/5/10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43D999-5E8C-487F-9530-973DA5E4756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969337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7" r:id="rId1"/>
    <p:sldLayoutId id="2147483778" r:id="rId2"/>
    <p:sldLayoutId id="2147483779" r:id="rId3"/>
    <p:sldLayoutId id="2147483780" r:id="rId4"/>
    <p:sldLayoutId id="2147483781" r:id="rId5"/>
    <p:sldLayoutId id="2147483782" r:id="rId6"/>
    <p:sldLayoutId id="2147483783" r:id="rId7"/>
    <p:sldLayoutId id="2147483784" r:id="rId8"/>
    <p:sldLayoutId id="2147483785" r:id="rId9"/>
    <p:sldLayoutId id="2147483786" r:id="rId10"/>
    <p:sldLayoutId id="2147483787" r:id="rId11"/>
  </p:sldLayoutIdLst>
  <p:txStyles>
    <p:titleStyle>
      <a:lvl1pPr algn="ctr" defTabSz="914126" rtl="0" eaLnBrk="1" latinLnBrk="0" hangingPunct="1"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97" indent="-342797" algn="l" defTabSz="914126" rtl="0" eaLnBrk="1" latinLnBrk="0" hangingPunct="1">
        <a:spcBef>
          <a:spcPct val="20000"/>
        </a:spcBef>
        <a:buFont typeface="Arial" panose="020B0604020202020204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1pPr>
      <a:lvl2pPr marL="742727" indent="-285664" algn="l" defTabSz="914126" rtl="0" eaLnBrk="1" latinLnBrk="0" hangingPunct="1">
        <a:spcBef>
          <a:spcPct val="20000"/>
        </a:spcBef>
        <a:buFont typeface="Arial" panose="020B0604020202020204" pitchFamily="34" charset="0"/>
        <a:buChar char="–"/>
        <a:defRPr sz="27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7" indent="-228531" algn="l" defTabSz="914126" rtl="0" eaLnBrk="1" latinLnBrk="0" hangingPunct="1">
        <a:spcBef>
          <a:spcPct val="200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spcBef>
          <a:spcPct val="20000"/>
        </a:spcBef>
        <a:buFont typeface="Arial" panose="020B0604020202020204" pitchFamily="34" charset="0"/>
        <a:buChar char="–"/>
        <a:defRPr sz="19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spcBef>
          <a:spcPct val="20000"/>
        </a:spcBef>
        <a:buFont typeface="Arial" panose="020B0604020202020204" pitchFamily="34" charset="0"/>
        <a:buChar char="»"/>
        <a:defRPr sz="19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spcBef>
          <a:spcPct val="200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8" indent="-228531" algn="l" defTabSz="914126" rtl="0" eaLnBrk="1" latinLnBrk="0" hangingPunct="1">
        <a:spcBef>
          <a:spcPct val="200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spcBef>
          <a:spcPct val="200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spcBef>
          <a:spcPct val="200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71.png"/><Relationship Id="rId7" Type="http://schemas.openxmlformats.org/officeDocument/2006/relationships/image" Target="../media/image7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74.png"/><Relationship Id="rId11" Type="http://schemas.openxmlformats.org/officeDocument/2006/relationships/image" Target="../media/image79.png"/><Relationship Id="rId5" Type="http://schemas.openxmlformats.org/officeDocument/2006/relationships/image" Target="../media/image73.png"/><Relationship Id="rId10" Type="http://schemas.openxmlformats.org/officeDocument/2006/relationships/image" Target="../media/image78.png"/><Relationship Id="rId4" Type="http://schemas.openxmlformats.org/officeDocument/2006/relationships/image" Target="../media/image72.png"/><Relationship Id="rId9" Type="http://schemas.openxmlformats.org/officeDocument/2006/relationships/image" Target="../media/image7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3" Type="http://schemas.openxmlformats.org/officeDocument/2006/relationships/slideLayout" Target="../slideLayouts/slideLayout93.xml"/><Relationship Id="rId7" Type="http://schemas.openxmlformats.org/officeDocument/2006/relationships/image" Target="../media/image57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microsoft.com/office/2007/relationships/hdphoto" Target="../media/hdphoto1.wdp"/><Relationship Id="rId5" Type="http://schemas.openxmlformats.org/officeDocument/2006/relationships/image" Target="../media/image89.png"/><Relationship Id="rId4" Type="http://schemas.openxmlformats.org/officeDocument/2006/relationships/notesSlide" Target="../notesSlides/notesSlide6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slideLayout" Target="../slideLayouts/slideLayout93.xml"/><Relationship Id="rId7" Type="http://schemas.openxmlformats.org/officeDocument/2006/relationships/image" Target="../media/image57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microsoft.com/office/2007/relationships/hdphoto" Target="../media/hdphoto1.wdp"/><Relationship Id="rId5" Type="http://schemas.openxmlformats.org/officeDocument/2006/relationships/image" Target="../media/image89.png"/><Relationship Id="rId4" Type="http://schemas.openxmlformats.org/officeDocument/2006/relationships/notesSlide" Target="../notesSlides/notesSlide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3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0.xml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7.xml"/><Relationship Id="rId4" Type="http://schemas.openxmlformats.org/officeDocument/2006/relationships/image" Target="../media/image8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emf"/><Relationship Id="rId2" Type="http://schemas.openxmlformats.org/officeDocument/2006/relationships/image" Target="../media/image85.emf"/><Relationship Id="rId1" Type="http://schemas.openxmlformats.org/officeDocument/2006/relationships/slideLayout" Target="../slideLayouts/slideLayout8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3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slideLayout" Target="../slideLayouts/slideLayout93.xml"/><Relationship Id="rId7" Type="http://schemas.openxmlformats.org/officeDocument/2006/relationships/image" Target="../media/image90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microsoft.com/office/2007/relationships/hdphoto" Target="../media/hdphoto1.wdp"/><Relationship Id="rId5" Type="http://schemas.openxmlformats.org/officeDocument/2006/relationships/image" Target="../media/image89.png"/><Relationship Id="rId4" Type="http://schemas.openxmlformats.org/officeDocument/2006/relationships/notesSlide" Target="../notesSlides/notesSlide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openxmlformats.org/officeDocument/2006/relationships/slideLayout" Target="../slideLayouts/slideLayout93.xml"/><Relationship Id="rId7" Type="http://schemas.openxmlformats.org/officeDocument/2006/relationships/image" Target="../media/image57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microsoft.com/office/2007/relationships/hdphoto" Target="../media/hdphoto1.wdp"/><Relationship Id="rId5" Type="http://schemas.openxmlformats.org/officeDocument/2006/relationships/image" Target="../media/image89.png"/><Relationship Id="rId4" Type="http://schemas.openxmlformats.org/officeDocument/2006/relationships/notesSlide" Target="../notesSlides/notes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17D638D6-E414-44E3-8186-BBC0F233FD4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55"/>
          <a:stretch/>
        </p:blipFill>
        <p:spPr>
          <a:xfrm>
            <a:off x="0" y="2057400"/>
            <a:ext cx="12192000" cy="592455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B90922A1-1F67-4266-8DE4-9BFF84645AB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445"/>
          <a:stretch/>
        </p:blipFill>
        <p:spPr>
          <a:xfrm>
            <a:off x="2609850" y="3443751"/>
            <a:ext cx="6286500" cy="3824648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341AE46-AAEB-4BC8-98B1-3124486815D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580"/>
          <a:stretch/>
        </p:blipFill>
        <p:spPr>
          <a:xfrm>
            <a:off x="0" y="3981450"/>
            <a:ext cx="12192000" cy="2995856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4F8FA454-52A6-4A85-BF9C-0469EE50ED2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503" t="36666" b="50329"/>
          <a:stretch/>
        </p:blipFill>
        <p:spPr>
          <a:xfrm>
            <a:off x="10107605" y="1730580"/>
            <a:ext cx="1523316" cy="169842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27C0D5C7-F04B-4276-B6F8-C34D38D5616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78" t="9722" r="19580" b="81359"/>
          <a:stretch/>
        </p:blipFill>
        <p:spPr>
          <a:xfrm>
            <a:off x="9262719" y="344009"/>
            <a:ext cx="844886" cy="822632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7C8095ED-0FE2-4030-BCBB-D547552150B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13" t="15351" r="79586" b="75833"/>
          <a:stretch/>
        </p:blipFill>
        <p:spPr>
          <a:xfrm>
            <a:off x="1162050" y="427850"/>
            <a:ext cx="914400" cy="96735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3414669F-1572-41C6-BC83-BA5B6A68E98D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" t="43255" r="64459" b="41870"/>
          <a:stretch/>
        </p:blipFill>
        <p:spPr>
          <a:xfrm>
            <a:off x="-15801" y="2349272"/>
            <a:ext cx="2537384" cy="1632178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7DD53806-F7AF-443F-947F-63294EAB8B3B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503" t="36666" b="50329"/>
          <a:stretch/>
        </p:blipFill>
        <p:spPr>
          <a:xfrm>
            <a:off x="11586827" y="2349272"/>
            <a:ext cx="649268" cy="723900"/>
          </a:xfrm>
          <a:prstGeom prst="rect">
            <a:avLst/>
          </a:prstGeom>
        </p:spPr>
      </p:pic>
      <p:cxnSp>
        <p:nvCxnSpPr>
          <p:cNvPr id="4" name="直接连接符 3">
            <a:extLst>
              <a:ext uri="{FF2B5EF4-FFF2-40B4-BE49-F238E27FC236}">
                <a16:creationId xmlns:a16="http://schemas.microsoft.com/office/drawing/2014/main" id="{A0136727-4A49-47D8-BAE4-B3705E81C90B}"/>
              </a:ext>
            </a:extLst>
          </p:cNvPr>
          <p:cNvCxnSpPr/>
          <p:nvPr/>
        </p:nvCxnSpPr>
        <p:spPr>
          <a:xfrm flipV="1">
            <a:off x="6118852" y="615480"/>
            <a:ext cx="614597" cy="550537"/>
          </a:xfrm>
          <a:prstGeom prst="line">
            <a:avLst/>
          </a:prstGeom>
          <a:ln>
            <a:solidFill>
              <a:srgbClr val="2B999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连接符 17">
            <a:extLst>
              <a:ext uri="{FF2B5EF4-FFF2-40B4-BE49-F238E27FC236}">
                <a16:creationId xmlns:a16="http://schemas.microsoft.com/office/drawing/2014/main" id="{57E79E72-B5B4-4D5D-83BD-EC358ECA57D1}"/>
              </a:ext>
            </a:extLst>
          </p:cNvPr>
          <p:cNvCxnSpPr/>
          <p:nvPr/>
        </p:nvCxnSpPr>
        <p:spPr>
          <a:xfrm flipV="1">
            <a:off x="3102406" y="2146883"/>
            <a:ext cx="614597" cy="550537"/>
          </a:xfrm>
          <a:prstGeom prst="line">
            <a:avLst/>
          </a:prstGeom>
          <a:ln>
            <a:solidFill>
              <a:srgbClr val="2B999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接连接符 18">
            <a:extLst>
              <a:ext uri="{FF2B5EF4-FFF2-40B4-BE49-F238E27FC236}">
                <a16:creationId xmlns:a16="http://schemas.microsoft.com/office/drawing/2014/main" id="{8109AD72-CE32-42D5-8C6D-485C598ED2B2}"/>
              </a:ext>
            </a:extLst>
          </p:cNvPr>
          <p:cNvCxnSpPr/>
          <p:nvPr/>
        </p:nvCxnSpPr>
        <p:spPr>
          <a:xfrm flipV="1">
            <a:off x="2950201" y="2640093"/>
            <a:ext cx="614597" cy="550537"/>
          </a:xfrm>
          <a:prstGeom prst="line">
            <a:avLst/>
          </a:prstGeom>
          <a:ln>
            <a:solidFill>
              <a:srgbClr val="2B999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接连接符 19">
            <a:extLst>
              <a:ext uri="{FF2B5EF4-FFF2-40B4-BE49-F238E27FC236}">
                <a16:creationId xmlns:a16="http://schemas.microsoft.com/office/drawing/2014/main" id="{304256D6-AAD0-4C6E-BB6D-93863CDB9C99}"/>
              </a:ext>
            </a:extLst>
          </p:cNvPr>
          <p:cNvCxnSpPr>
            <a:cxnSpLocks/>
          </p:cNvCxnSpPr>
          <p:nvPr/>
        </p:nvCxnSpPr>
        <p:spPr>
          <a:xfrm flipV="1">
            <a:off x="6765763" y="545496"/>
            <a:ext cx="414180" cy="350283"/>
          </a:xfrm>
          <a:prstGeom prst="line">
            <a:avLst/>
          </a:prstGeom>
          <a:ln>
            <a:solidFill>
              <a:srgbClr val="2B999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接连接符 23">
            <a:extLst>
              <a:ext uri="{FF2B5EF4-FFF2-40B4-BE49-F238E27FC236}">
                <a16:creationId xmlns:a16="http://schemas.microsoft.com/office/drawing/2014/main" id="{379270E5-353B-4086-B941-60EAE52F2949}"/>
              </a:ext>
            </a:extLst>
          </p:cNvPr>
          <p:cNvCxnSpPr>
            <a:cxnSpLocks/>
          </p:cNvCxnSpPr>
          <p:nvPr/>
        </p:nvCxnSpPr>
        <p:spPr>
          <a:xfrm flipV="1">
            <a:off x="8517489" y="2464813"/>
            <a:ext cx="291300" cy="260939"/>
          </a:xfrm>
          <a:prstGeom prst="line">
            <a:avLst/>
          </a:prstGeom>
          <a:ln>
            <a:solidFill>
              <a:srgbClr val="2B999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接连接符 25">
            <a:extLst>
              <a:ext uri="{FF2B5EF4-FFF2-40B4-BE49-F238E27FC236}">
                <a16:creationId xmlns:a16="http://schemas.microsoft.com/office/drawing/2014/main" id="{C5D1CB99-375F-45B3-B519-D63C95C1B9AF}"/>
              </a:ext>
            </a:extLst>
          </p:cNvPr>
          <p:cNvCxnSpPr>
            <a:cxnSpLocks/>
          </p:cNvCxnSpPr>
          <p:nvPr/>
        </p:nvCxnSpPr>
        <p:spPr>
          <a:xfrm flipV="1">
            <a:off x="8848539" y="2268018"/>
            <a:ext cx="414180" cy="350283"/>
          </a:xfrm>
          <a:prstGeom prst="line">
            <a:avLst/>
          </a:prstGeom>
          <a:ln>
            <a:solidFill>
              <a:srgbClr val="2B999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4890BC04-DAB3-4878-A27D-ECD3E69D03E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950201" y="1258639"/>
            <a:ext cx="6834208" cy="2877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56419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7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64871" y="782865"/>
            <a:ext cx="11662259" cy="581366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7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NI-Avo" pitchFamily="2" charset="0"/>
                <a:ea typeface="仓耳今楷05-6763 W05" panose="02020400000000000000" pitchFamily="18" charset="-122"/>
                <a:cs typeface="Arima Madurai" panose="00000500000000000000" pitchFamily="2" charset="0"/>
              </a:rPr>
              <a:t>theå hieän söï thaân thieän, vui veû cuûa caùc baïn trong tranh.</a:t>
            </a:r>
            <a:endParaRPr kumimoji="0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NI-Avo" pitchFamily="2" charset="0"/>
              <a:ea typeface="仓耳今楷05-6763 W05" panose="02020400000000000000" pitchFamily="18" charset="-122"/>
              <a:cs typeface="Arima Madurai" panose="00000500000000000000" pitchFamily="2" charset="0"/>
            </a:endParaRPr>
          </a:p>
        </p:txBody>
      </p:sp>
      <p:grpSp>
        <p:nvGrpSpPr>
          <p:cNvPr id="7" name="组合 561"/>
          <p:cNvGrpSpPr/>
          <p:nvPr/>
        </p:nvGrpSpPr>
        <p:grpSpPr>
          <a:xfrm>
            <a:off x="264871" y="117496"/>
            <a:ext cx="13102044" cy="1367795"/>
            <a:chOff x="1849115" y="3861048"/>
            <a:chExt cx="3213910" cy="1440160"/>
          </a:xfrm>
        </p:grpSpPr>
        <p:sp>
          <p:nvSpPr>
            <p:cNvPr id="8" name="五边形 1"/>
            <p:cNvSpPr/>
            <p:nvPr/>
          </p:nvSpPr>
          <p:spPr>
            <a:xfrm>
              <a:off x="1849115" y="3861048"/>
              <a:ext cx="3213910" cy="1440160"/>
            </a:xfrm>
            <a:custGeom>
              <a:avLst/>
              <a:gdLst>
                <a:gd name="connsiteX0" fmla="*/ 0 w 3096344"/>
                <a:gd name="connsiteY0" fmla="*/ 0 h 1440160"/>
                <a:gd name="connsiteX1" fmla="*/ 2702835 w 3096344"/>
                <a:gd name="connsiteY1" fmla="*/ 0 h 1440160"/>
                <a:gd name="connsiteX2" fmla="*/ 3096344 w 3096344"/>
                <a:gd name="connsiteY2" fmla="*/ 720080 h 1440160"/>
                <a:gd name="connsiteX3" fmla="*/ 2702835 w 3096344"/>
                <a:gd name="connsiteY3" fmla="*/ 1440160 h 1440160"/>
                <a:gd name="connsiteX4" fmla="*/ 0 w 3096344"/>
                <a:gd name="connsiteY4" fmla="*/ 1440160 h 1440160"/>
                <a:gd name="connsiteX5" fmla="*/ 0 w 3096344"/>
                <a:gd name="connsiteY5" fmla="*/ 0 h 1440160"/>
                <a:gd name="connsiteX0-1" fmla="*/ 0 w 3213910"/>
                <a:gd name="connsiteY0-2" fmla="*/ 0 h 1440160"/>
                <a:gd name="connsiteX1-3" fmla="*/ 2702835 w 3213910"/>
                <a:gd name="connsiteY1-4" fmla="*/ 0 h 1440160"/>
                <a:gd name="connsiteX2-5" fmla="*/ 3213910 w 3213910"/>
                <a:gd name="connsiteY2-6" fmla="*/ 707017 h 1440160"/>
                <a:gd name="connsiteX3-7" fmla="*/ 2702835 w 3213910"/>
                <a:gd name="connsiteY3-8" fmla="*/ 1440160 h 1440160"/>
                <a:gd name="connsiteX4-9" fmla="*/ 0 w 3213910"/>
                <a:gd name="connsiteY4-10" fmla="*/ 1440160 h 1440160"/>
                <a:gd name="connsiteX5-11" fmla="*/ 0 w 3213910"/>
                <a:gd name="connsiteY5-12" fmla="*/ 0 h 144016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</a:cxnLst>
              <a:rect l="l" t="t" r="r" b="b"/>
              <a:pathLst>
                <a:path w="3213910" h="1440160">
                  <a:moveTo>
                    <a:pt x="0" y="0"/>
                  </a:moveTo>
                  <a:lnTo>
                    <a:pt x="2702835" y="0"/>
                  </a:lnTo>
                  <a:lnTo>
                    <a:pt x="3213910" y="707017"/>
                  </a:lnTo>
                  <a:lnTo>
                    <a:pt x="2702835" y="1440160"/>
                  </a:lnTo>
                  <a:lnTo>
                    <a:pt x="0" y="144016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8E53B"/>
                </a:gs>
                <a:gs pos="70000">
                  <a:srgbClr val="A1B90F"/>
                </a:gs>
                <a:gs pos="97000">
                  <a:srgbClr val="6FA808"/>
                </a:gs>
              </a:gsLst>
              <a:path path="rect">
                <a:fillToRect l="100000" t="100000"/>
              </a:path>
              <a:tileRect r="-100000" b="-100000"/>
            </a:gradFill>
            <a:ln w="6350" cap="flat" cmpd="sng" algn="ctr">
              <a:noFill/>
              <a:prstDash val="solid"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/>
          </p:spPr>
          <p:txBody>
            <a:bodyPr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9" name="矩形 572"/>
            <p:cNvSpPr/>
            <p:nvPr/>
          </p:nvSpPr>
          <p:spPr>
            <a:xfrm>
              <a:off x="1953942" y="3936126"/>
              <a:ext cx="2485543" cy="1290003"/>
            </a:xfrm>
            <a:prstGeom prst="rect">
              <a:avLst/>
            </a:prstGeom>
            <a:solidFill>
              <a:sysClr val="window" lastClr="FFFFFF"/>
            </a:solidFill>
            <a:ln w="6350" cap="flat" cmpd="sng" algn="ctr">
              <a:noFill/>
              <a:prstDash val="solid"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/>
          </p:spPr>
          <p:txBody>
            <a:bodyPr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5002273" y="1496066"/>
            <a:ext cx="6391473" cy="4308579"/>
            <a:chOff x="7619064" y="1451179"/>
            <a:chExt cx="6393137" cy="4309701"/>
          </a:xfrm>
        </p:grpSpPr>
        <p:sp>
          <p:nvSpPr>
            <p:cNvPr id="18" name="Rectangle 17"/>
            <p:cNvSpPr/>
            <p:nvPr/>
          </p:nvSpPr>
          <p:spPr>
            <a:xfrm>
              <a:off x="7969795" y="2276871"/>
              <a:ext cx="6042406" cy="3484009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just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Cảnh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vật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: </a:t>
              </a: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Lá cây bị vàng, nhiều lá vàng rụng trên đường.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  <a:p>
              <a:pPr marL="0" marR="0" lvl="0" indent="0" algn="just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Thời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tiết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: </a:t>
              </a: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Thời tiết hơi lạnh (người mặc áo khoác mỏng, áo dài tay).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pic>
          <p:nvPicPr>
            <p:cNvPr id="20" name="Picture 2" descr="Cartoon Star. Download a Free Preview or High Quality Adobe Illustrator Ai,  EPS, PDF and High Resolution JPEG ver… | Rainbow cartoon, Printable vintage  art, Cartoon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90741" l="1500" r="978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19064" y="1451179"/>
              <a:ext cx="996236" cy="10759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4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476.8333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3062193" y="-1683129"/>
            <a:ext cx="609441" cy="60944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8" r="3858"/>
          <a:stretch/>
        </p:blipFill>
        <p:spPr>
          <a:xfrm>
            <a:off x="395366" y="2150660"/>
            <a:ext cx="4745155" cy="3813590"/>
          </a:xfrm>
          <a:prstGeom prst="rect">
            <a:avLst/>
          </a:prstGeom>
        </p:spPr>
      </p:pic>
      <p:sp>
        <p:nvSpPr>
          <p:cNvPr id="15" name="文本框 18">
            <a:extLst>
              <a:ext uri="{FF2B5EF4-FFF2-40B4-BE49-F238E27FC236}">
                <a16:creationId xmlns:a16="http://schemas.microsoft.com/office/drawing/2014/main" id="{94AAAAED-4D83-41E3-BB60-D604328DBD4C}"/>
              </a:ext>
            </a:extLst>
          </p:cNvPr>
          <p:cNvSpPr txBox="1"/>
          <p:nvPr/>
        </p:nvSpPr>
        <p:spPr>
          <a:xfrm>
            <a:off x="801004" y="480333"/>
            <a:ext cx="10158742" cy="646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59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Mùa</a:t>
            </a:r>
            <a:r>
              <a:rPr kumimoji="0" lang="en-US" altLang="zh-CN" sz="359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 </a:t>
            </a:r>
            <a:r>
              <a:rPr kumimoji="0" lang="en-US" altLang="zh-CN" sz="359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thu</a:t>
            </a:r>
            <a:endParaRPr kumimoji="0" lang="zh-CN" altLang="en-US" sz="3599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4089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609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7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051AFA6A-4A54-459F-A8D7-538F7EEB2677}"/>
              </a:ext>
            </a:extLst>
          </p:cNvPr>
          <p:cNvSpPr/>
          <p:nvPr/>
        </p:nvSpPr>
        <p:spPr>
          <a:xfrm>
            <a:off x="264871" y="782865"/>
            <a:ext cx="11662259" cy="581366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7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NI-Avo" pitchFamily="2" charset="0"/>
                <a:ea typeface="仓耳今楷05-6763 W05" panose="02020400000000000000" pitchFamily="18" charset="-122"/>
                <a:cs typeface="Arima Madurai" panose="00000500000000000000" pitchFamily="2" charset="0"/>
              </a:rPr>
              <a:t>theå hieän söï thaân thieän, vui veû cuûa caùc baïn trong tranh.</a:t>
            </a:r>
            <a:endParaRPr kumimoji="0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NI-Avo" pitchFamily="2" charset="0"/>
              <a:ea typeface="仓耳今楷05-6763 W05" panose="02020400000000000000" pitchFamily="18" charset="-122"/>
              <a:cs typeface="Arima Madurai" panose="00000500000000000000" pitchFamily="2" charset="0"/>
            </a:endParaRPr>
          </a:p>
        </p:txBody>
      </p:sp>
      <p:grpSp>
        <p:nvGrpSpPr>
          <p:cNvPr id="21" name="组合 561">
            <a:extLst>
              <a:ext uri="{FF2B5EF4-FFF2-40B4-BE49-F238E27FC236}">
                <a16:creationId xmlns:a16="http://schemas.microsoft.com/office/drawing/2014/main" id="{15FB2958-078A-46AF-B5AE-DD2F2F8A8BE8}"/>
              </a:ext>
            </a:extLst>
          </p:cNvPr>
          <p:cNvGrpSpPr/>
          <p:nvPr/>
        </p:nvGrpSpPr>
        <p:grpSpPr>
          <a:xfrm>
            <a:off x="264871" y="117496"/>
            <a:ext cx="13102044" cy="1367795"/>
            <a:chOff x="1849115" y="3861048"/>
            <a:chExt cx="3213910" cy="1440160"/>
          </a:xfrm>
        </p:grpSpPr>
        <p:sp>
          <p:nvSpPr>
            <p:cNvPr id="22" name="五边形 1">
              <a:extLst>
                <a:ext uri="{FF2B5EF4-FFF2-40B4-BE49-F238E27FC236}">
                  <a16:creationId xmlns:a16="http://schemas.microsoft.com/office/drawing/2014/main" id="{28F58573-5F39-40B6-9EAE-AB676B3552DB}"/>
                </a:ext>
              </a:extLst>
            </p:cNvPr>
            <p:cNvSpPr/>
            <p:nvPr/>
          </p:nvSpPr>
          <p:spPr>
            <a:xfrm>
              <a:off x="1849115" y="3861048"/>
              <a:ext cx="3213910" cy="1440160"/>
            </a:xfrm>
            <a:custGeom>
              <a:avLst/>
              <a:gdLst>
                <a:gd name="connsiteX0" fmla="*/ 0 w 3096344"/>
                <a:gd name="connsiteY0" fmla="*/ 0 h 1440160"/>
                <a:gd name="connsiteX1" fmla="*/ 2702835 w 3096344"/>
                <a:gd name="connsiteY1" fmla="*/ 0 h 1440160"/>
                <a:gd name="connsiteX2" fmla="*/ 3096344 w 3096344"/>
                <a:gd name="connsiteY2" fmla="*/ 720080 h 1440160"/>
                <a:gd name="connsiteX3" fmla="*/ 2702835 w 3096344"/>
                <a:gd name="connsiteY3" fmla="*/ 1440160 h 1440160"/>
                <a:gd name="connsiteX4" fmla="*/ 0 w 3096344"/>
                <a:gd name="connsiteY4" fmla="*/ 1440160 h 1440160"/>
                <a:gd name="connsiteX5" fmla="*/ 0 w 3096344"/>
                <a:gd name="connsiteY5" fmla="*/ 0 h 1440160"/>
                <a:gd name="connsiteX0-1" fmla="*/ 0 w 3213910"/>
                <a:gd name="connsiteY0-2" fmla="*/ 0 h 1440160"/>
                <a:gd name="connsiteX1-3" fmla="*/ 2702835 w 3213910"/>
                <a:gd name="connsiteY1-4" fmla="*/ 0 h 1440160"/>
                <a:gd name="connsiteX2-5" fmla="*/ 3213910 w 3213910"/>
                <a:gd name="connsiteY2-6" fmla="*/ 707017 h 1440160"/>
                <a:gd name="connsiteX3-7" fmla="*/ 2702835 w 3213910"/>
                <a:gd name="connsiteY3-8" fmla="*/ 1440160 h 1440160"/>
                <a:gd name="connsiteX4-9" fmla="*/ 0 w 3213910"/>
                <a:gd name="connsiteY4-10" fmla="*/ 1440160 h 1440160"/>
                <a:gd name="connsiteX5-11" fmla="*/ 0 w 3213910"/>
                <a:gd name="connsiteY5-12" fmla="*/ 0 h 144016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</a:cxnLst>
              <a:rect l="l" t="t" r="r" b="b"/>
              <a:pathLst>
                <a:path w="3213910" h="1440160">
                  <a:moveTo>
                    <a:pt x="0" y="0"/>
                  </a:moveTo>
                  <a:lnTo>
                    <a:pt x="2702835" y="0"/>
                  </a:lnTo>
                  <a:lnTo>
                    <a:pt x="3213910" y="707017"/>
                  </a:lnTo>
                  <a:lnTo>
                    <a:pt x="2702835" y="1440160"/>
                  </a:lnTo>
                  <a:lnTo>
                    <a:pt x="0" y="144016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8E53B"/>
                </a:gs>
                <a:gs pos="70000">
                  <a:srgbClr val="A1B90F"/>
                </a:gs>
                <a:gs pos="97000">
                  <a:srgbClr val="6FA808"/>
                </a:gs>
              </a:gsLst>
              <a:path path="rect">
                <a:fillToRect l="100000" t="100000"/>
              </a:path>
              <a:tileRect r="-100000" b="-100000"/>
            </a:gradFill>
            <a:ln w="6350" cap="flat" cmpd="sng" algn="ctr">
              <a:noFill/>
              <a:prstDash val="solid"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/>
          </p:spPr>
          <p:txBody>
            <a:bodyPr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3" name="矩形 572">
              <a:extLst>
                <a:ext uri="{FF2B5EF4-FFF2-40B4-BE49-F238E27FC236}">
                  <a16:creationId xmlns:a16="http://schemas.microsoft.com/office/drawing/2014/main" id="{15CECC87-B96E-4F70-94E4-DB1B2E5B287A}"/>
                </a:ext>
              </a:extLst>
            </p:cNvPr>
            <p:cNvSpPr/>
            <p:nvPr/>
          </p:nvSpPr>
          <p:spPr>
            <a:xfrm>
              <a:off x="1953942" y="3936126"/>
              <a:ext cx="2485543" cy="1290003"/>
            </a:xfrm>
            <a:prstGeom prst="rect">
              <a:avLst/>
            </a:prstGeom>
            <a:solidFill>
              <a:sysClr val="window" lastClr="FFFFFF"/>
            </a:solidFill>
            <a:ln w="6350" cap="flat" cmpd="sng" algn="ctr">
              <a:noFill/>
              <a:prstDash val="solid"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/>
          </p:spPr>
          <p:txBody>
            <a:bodyPr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707426F4-88DC-4D25-BF32-73B6B529479E}"/>
              </a:ext>
            </a:extLst>
          </p:cNvPr>
          <p:cNvGrpSpPr/>
          <p:nvPr/>
        </p:nvGrpSpPr>
        <p:grpSpPr>
          <a:xfrm>
            <a:off x="5002273" y="1496066"/>
            <a:ext cx="6391473" cy="3693772"/>
            <a:chOff x="7619064" y="1451179"/>
            <a:chExt cx="6393137" cy="3694734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F9DAF280-41FF-4009-BD8E-A39677F3382A}"/>
                </a:ext>
              </a:extLst>
            </p:cNvPr>
            <p:cNvSpPr/>
            <p:nvPr/>
          </p:nvSpPr>
          <p:spPr>
            <a:xfrm>
              <a:off x="7969795" y="2276871"/>
              <a:ext cx="6042406" cy="2869042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just" defTabSz="914126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Cảnh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vật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: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Cây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trụi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hết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lá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</a:t>
              </a:r>
            </a:p>
            <a:p>
              <a:pPr marL="0" marR="0" lvl="0" indent="0" algn="just" defTabSz="914126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Thời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tiết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: </a:t>
              </a: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Trời rét (các bạn mặc áo khoác dày, đội mũ len)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</a:t>
              </a:r>
            </a:p>
          </p:txBody>
        </p:sp>
        <p:pic>
          <p:nvPicPr>
            <p:cNvPr id="26" name="Picture 2" descr="Cartoon Star. Download a Free Preview or High Quality Adobe Illustrator Ai,  EPS, PDF and High Resolution JPEG ver… | Rainbow cartoon, Printable vintage  art, Cartoon">
              <a:extLst>
                <a:ext uri="{FF2B5EF4-FFF2-40B4-BE49-F238E27FC236}">
                  <a16:creationId xmlns:a16="http://schemas.microsoft.com/office/drawing/2014/main" id="{90E26AE3-A389-4FC1-9D93-99862D170E1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90741" l="1500" r="978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19064" y="1451179"/>
              <a:ext cx="996236" cy="10759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7" name="Am-thanh-tra-loi-dung-www_yeualo_com">
            <a:hlinkClick r:id="" action="ppaction://media"/>
            <a:extLst>
              <a:ext uri="{FF2B5EF4-FFF2-40B4-BE49-F238E27FC236}">
                <a16:creationId xmlns:a16="http://schemas.microsoft.com/office/drawing/2014/main" id="{B0F9BDAA-713B-4E3E-955A-BED6554B03D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476.8333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3062193" y="-1683129"/>
            <a:ext cx="609441" cy="609441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AC51DEE0-AEE2-4A3D-A862-3B436F49475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5" r="3695"/>
          <a:stretch/>
        </p:blipFill>
        <p:spPr>
          <a:xfrm>
            <a:off x="395366" y="2150660"/>
            <a:ext cx="4745155" cy="3813590"/>
          </a:xfrm>
          <a:prstGeom prst="rect">
            <a:avLst/>
          </a:prstGeom>
        </p:spPr>
      </p:pic>
      <p:sp>
        <p:nvSpPr>
          <p:cNvPr id="30" name="文本框 18">
            <a:extLst>
              <a:ext uri="{FF2B5EF4-FFF2-40B4-BE49-F238E27FC236}">
                <a16:creationId xmlns:a16="http://schemas.microsoft.com/office/drawing/2014/main" id="{25922E26-941F-4F5B-9386-A669DDC58459}"/>
              </a:ext>
            </a:extLst>
          </p:cNvPr>
          <p:cNvSpPr txBox="1"/>
          <p:nvPr/>
        </p:nvSpPr>
        <p:spPr>
          <a:xfrm>
            <a:off x="801004" y="480333"/>
            <a:ext cx="10158742" cy="646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59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Mùa</a:t>
            </a:r>
            <a:r>
              <a:rPr kumimoji="0" lang="en-US" altLang="zh-CN" sz="359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 </a:t>
            </a:r>
            <a:r>
              <a:rPr kumimoji="0" lang="en-US" altLang="zh-CN" sz="359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đông</a:t>
            </a:r>
            <a:endParaRPr kumimoji="0" lang="zh-CN" altLang="en-US" sz="3599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3899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609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167DDA3-6863-4EE8-8294-0A819F3E33F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433"/>
          <a:stretch/>
        </p:blipFill>
        <p:spPr>
          <a:xfrm>
            <a:off x="7725061" y="1046601"/>
            <a:ext cx="3476569" cy="50787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3B8337F-EEB4-40AE-9D6A-B59C29BF6158}"/>
              </a:ext>
            </a:extLst>
          </p:cNvPr>
          <p:cNvSpPr/>
          <p:nvPr/>
        </p:nvSpPr>
        <p:spPr>
          <a:xfrm>
            <a:off x="2230169" y="1641513"/>
            <a:ext cx="4693186" cy="82626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solidFill>
                    <a:prstClr val="white"/>
                  </a:solidFill>
                </a:ln>
                <a:solidFill>
                  <a:srgbClr val="4472C4"/>
                </a:solidFill>
                <a:effectLst/>
                <a:uLnTx/>
                <a:uFillTx/>
                <a:latin typeface="Calibri"/>
                <a:cs typeface="+mn-cs"/>
              </a:rPr>
              <a:t>Bây</a:t>
            </a:r>
            <a:r>
              <a:rPr kumimoji="0" lang="en-US" sz="4000" b="0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rgbClr val="4472C4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solidFill>
                    <a:prstClr val="white"/>
                  </a:solidFill>
                </a:ln>
                <a:solidFill>
                  <a:srgbClr val="4472C4"/>
                </a:solidFill>
                <a:effectLst/>
                <a:uLnTx/>
                <a:uFillTx/>
                <a:latin typeface="Calibri"/>
                <a:cs typeface="+mn-cs"/>
              </a:rPr>
              <a:t>giờ</a:t>
            </a:r>
            <a:r>
              <a:rPr kumimoji="0" lang="en-US" sz="4000" b="0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rgbClr val="4472C4"/>
                </a:solidFill>
                <a:effectLst/>
                <a:uLnTx/>
                <a:uFillTx/>
                <a:latin typeface="Calibri"/>
                <a:cs typeface="+mn-cs"/>
              </a:rPr>
              <a:t>, </a:t>
            </a:r>
            <a:r>
              <a:rPr kumimoji="0" lang="en-US" sz="4000" b="0" i="0" u="none" strike="noStrike" kern="1200" cap="none" spc="0" normalizeH="0" baseline="0" noProof="0" dirty="0" err="1">
                <a:ln>
                  <a:solidFill>
                    <a:prstClr val="white"/>
                  </a:solidFill>
                </a:ln>
                <a:solidFill>
                  <a:srgbClr val="4472C4"/>
                </a:solidFill>
                <a:effectLst/>
                <a:uLnTx/>
                <a:uFillTx/>
                <a:latin typeface="Calibri"/>
                <a:cs typeface="+mn-cs"/>
              </a:rPr>
              <a:t>em</a:t>
            </a:r>
            <a:r>
              <a:rPr kumimoji="0" lang="en-US" sz="4000" b="0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rgbClr val="4472C4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solidFill>
                    <a:prstClr val="white"/>
                  </a:solidFill>
                </a:ln>
                <a:solidFill>
                  <a:srgbClr val="4472C4"/>
                </a:solidFill>
                <a:effectLst/>
                <a:uLnTx/>
                <a:uFillTx/>
                <a:latin typeface="Calibri"/>
                <a:cs typeface="+mn-cs"/>
              </a:rPr>
              <a:t>có</a:t>
            </a:r>
            <a:r>
              <a:rPr kumimoji="0" lang="en-US" sz="4000" b="0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rgbClr val="4472C4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solidFill>
                    <a:prstClr val="white"/>
                  </a:solidFill>
                </a:ln>
                <a:solidFill>
                  <a:srgbClr val="4472C4"/>
                </a:solidFill>
                <a:effectLst/>
                <a:uLnTx/>
                <a:uFillTx/>
                <a:latin typeface="Calibri"/>
                <a:cs typeface="+mn-cs"/>
              </a:rPr>
              <a:t>thể</a:t>
            </a:r>
            <a:r>
              <a:rPr kumimoji="0" lang="en-US" sz="4000" b="0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rgbClr val="4472C4"/>
                </a:solidFill>
                <a:effectLst/>
                <a:uLnTx/>
                <a:uFillTx/>
                <a:latin typeface="Calibri"/>
                <a:cs typeface="+mn-cs"/>
              </a:rPr>
              <a:t>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04CFE2A-A197-46F7-A08B-629359140CC5}"/>
              </a:ext>
            </a:extLst>
          </p:cNvPr>
          <p:cNvSpPr txBox="1"/>
          <p:nvPr/>
        </p:nvSpPr>
        <p:spPr>
          <a:xfrm>
            <a:off x="1751682" y="2622014"/>
            <a:ext cx="536521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Nêu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đặc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điểm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mùa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năm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+mn-cs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Biết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lựa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chọn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trang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phục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theo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mùa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+mn-cs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Nêu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biểu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hiện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cách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ứng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phó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với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thiên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 tai </a:t>
            </a:r>
          </a:p>
        </p:txBody>
      </p:sp>
    </p:spTree>
    <p:extLst>
      <p:ext uri="{BB962C8B-B14F-4D97-AF65-F5344CB8AC3E}">
        <p14:creationId xmlns:p14="http://schemas.microsoft.com/office/powerpoint/2010/main" val="4242874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E23C01-F1C3-4F4A-A585-43D56DAABC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8252" y="1830260"/>
            <a:ext cx="10515194" cy="1325512"/>
          </a:xfrm>
        </p:spPr>
        <p:txBody>
          <a:bodyPr>
            <a:normAutofit/>
          </a:bodyPr>
          <a:lstStyle/>
          <a:p>
            <a:r>
              <a:rPr lang="en-US" sz="6599" b="1" dirty="0" err="1">
                <a:solidFill>
                  <a:srgbClr val="0070C0"/>
                </a:solidFill>
                <a:latin typeface="UTM Avo" panose="02040603050506020204" pitchFamily="18" charset="0"/>
              </a:rPr>
              <a:t>Củng</a:t>
            </a:r>
            <a:r>
              <a:rPr lang="en-US" sz="6599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6599" b="1" dirty="0" err="1">
                <a:solidFill>
                  <a:srgbClr val="0070C0"/>
                </a:solidFill>
                <a:latin typeface="UTM Avo" panose="02040603050506020204" pitchFamily="18" charset="0"/>
              </a:rPr>
              <a:t>cố</a:t>
            </a:r>
            <a:r>
              <a:rPr lang="en-US" sz="6599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6599" b="1" dirty="0" err="1">
                <a:solidFill>
                  <a:srgbClr val="0070C0"/>
                </a:solidFill>
                <a:latin typeface="UTM Avo" panose="02040603050506020204" pitchFamily="18" charset="0"/>
              </a:rPr>
              <a:t>bài</a:t>
            </a:r>
            <a:r>
              <a:rPr lang="en-US" sz="6599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6599" b="1" dirty="0" err="1">
                <a:solidFill>
                  <a:srgbClr val="0070C0"/>
                </a:solidFill>
                <a:latin typeface="UTM Avo" panose="02040603050506020204" pitchFamily="18" charset="0"/>
              </a:rPr>
              <a:t>học</a:t>
            </a:r>
            <a:endParaRPr lang="en-US" sz="6599" b="1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1A7052F-57EE-4025-9847-16EE610FAB80}"/>
              </a:ext>
            </a:extLst>
          </p:cNvPr>
          <p:cNvSpPr txBox="1"/>
          <p:nvPr/>
        </p:nvSpPr>
        <p:spPr>
          <a:xfrm>
            <a:off x="8942494" y="6580881"/>
            <a:ext cx="324927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47"/>
            <a:r>
              <a:rPr lang="en-US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  <a:endParaRPr lang="en-US" sz="1599" dirty="0">
              <a:solidFill>
                <a:prstClr val="black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81562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525002" cy="6858001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5932" y="1142647"/>
            <a:ext cx="3724187" cy="571535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F4CC51C-92F9-40B3-9511-67DD6FC5AFD0}"/>
              </a:ext>
            </a:extLst>
          </p:cNvPr>
          <p:cNvSpPr txBox="1"/>
          <p:nvPr/>
        </p:nvSpPr>
        <p:spPr>
          <a:xfrm>
            <a:off x="0" y="2571704"/>
            <a:ext cx="8813492" cy="152041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BÀI</a:t>
            </a:r>
            <a:r>
              <a:rPr kumimoji="0" lang="en-US" sz="4000" b="1" i="0" u="none" strike="noStrike" kern="1200" cap="none" spc="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 31: ÔN TẬP CHỦ ĐỀ TRÁI ĐẤT VÀ BẦU TRỜI</a:t>
            </a:r>
          </a:p>
        </p:txBody>
      </p:sp>
    </p:spTree>
    <p:extLst>
      <p:ext uri="{BB962C8B-B14F-4D97-AF65-F5344CB8AC3E}">
        <p14:creationId xmlns:p14="http://schemas.microsoft.com/office/powerpoint/2010/main" val="27829463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86FC1E2-E192-4684-8AC0-52155A0925FB}"/>
              </a:ext>
            </a:extLst>
          </p:cNvPr>
          <p:cNvSpPr txBox="1"/>
          <p:nvPr/>
        </p:nvSpPr>
        <p:spPr>
          <a:xfrm>
            <a:off x="1910657" y="2272755"/>
            <a:ext cx="837068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cs typeface="+mn-cs"/>
              </a:rPr>
              <a:t>TIẾT </a:t>
            </a:r>
            <a:r>
              <a:rPr kumimoji="0" lang="en-US" sz="8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cs typeface="+mn-cs"/>
              </a:rPr>
              <a:t>2</a:t>
            </a: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82515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488149" y="337454"/>
            <a:ext cx="11215703" cy="6196695"/>
          </a:xfrm>
          <a:prstGeom prst="roundRect">
            <a:avLst/>
          </a:prstGeom>
          <a:ln w="76200"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9AEE5AD-C01E-4979-A3B4-7BB5DA7BC9B3}"/>
              </a:ext>
            </a:extLst>
          </p:cNvPr>
          <p:cNvSpPr txBox="1"/>
          <p:nvPr/>
        </p:nvSpPr>
        <p:spPr>
          <a:xfrm>
            <a:off x="970072" y="613232"/>
            <a:ext cx="999308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 algn="just">
              <a:buFont typeface="Arial" panose="020B0604020202020204" pitchFamily="34" charset="0"/>
              <a:buChar char="•"/>
              <a:defRPr/>
            </a:pPr>
            <a:r>
              <a:rPr lang="vi-VN" sz="3200" dirty="0">
                <a:solidFill>
                  <a:srgbClr val="5B9BD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Nếu địa phương em sắp có mưa lớn và kéo dài, thiên tai nào có thể xảy ra?</a:t>
            </a:r>
            <a:endParaRPr lang="en-US" sz="3200" dirty="0">
              <a:solidFill>
                <a:srgbClr val="5B9BD5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0" indent="-457200" algn="just">
              <a:buFont typeface="Arial" panose="020B0604020202020204" pitchFamily="34" charset="0"/>
              <a:buChar char="•"/>
              <a:defRPr/>
            </a:pPr>
            <a:r>
              <a:rPr lang="en-US" sz="3200" dirty="0" err="1">
                <a:solidFill>
                  <a:srgbClr val="5B9BD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3200" dirty="0">
                <a:solidFill>
                  <a:srgbClr val="5B9BD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5B9BD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3200" dirty="0">
                <a:solidFill>
                  <a:srgbClr val="5B9BD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5B9BD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3200" dirty="0">
                <a:solidFill>
                  <a:srgbClr val="5B9BD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dirty="0">
                <a:solidFill>
                  <a:srgbClr val="5B9BD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 ứng phó, hạn chế những thiệt hại do thiên tai đó gây ra</a:t>
            </a:r>
            <a:r>
              <a:rPr lang="en-US" sz="3200" dirty="0">
                <a:solidFill>
                  <a:srgbClr val="5B9BD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r>
              <a:rPr lang="vi-VN" sz="3200" dirty="0">
                <a:solidFill>
                  <a:srgbClr val="5B9BD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644D290-E7AD-4DDA-BDE3-F7166C5F1E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15324" y="3058399"/>
            <a:ext cx="3228975" cy="255627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284C3B6-18C2-4B93-9F3E-DE3B3BF240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1637" y="2861756"/>
            <a:ext cx="5955398" cy="3383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5154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9102" y="1260526"/>
            <a:ext cx="8839200" cy="813112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177" y="165021"/>
            <a:ext cx="837560" cy="1149417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BDC73D4B-4873-4D95-B955-9353CF9FCBD2}"/>
              </a:ext>
            </a:extLst>
          </p:cNvPr>
          <p:cNvSpPr/>
          <p:nvPr/>
        </p:nvSpPr>
        <p:spPr>
          <a:xfrm>
            <a:off x="3285948" y="3429000"/>
            <a:ext cx="5998685" cy="339049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Đại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diện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nhóm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lên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trình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bày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326870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911B997-83CC-45AD-A1B5-43B2020033FC}"/>
              </a:ext>
            </a:extLst>
          </p:cNvPr>
          <p:cNvSpPr/>
          <p:nvPr/>
        </p:nvSpPr>
        <p:spPr>
          <a:xfrm>
            <a:off x="4752754" y="744279"/>
            <a:ext cx="6464596" cy="1073889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dirty="0" err="1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32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32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32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32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32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lũ</a:t>
            </a:r>
            <a:r>
              <a:rPr lang="en-US" sz="32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lụt</a:t>
            </a:r>
            <a:r>
              <a:rPr lang="en-US" sz="32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phòn</a:t>
            </a:r>
            <a:r>
              <a:rPr lang="en-US" sz="3200" dirty="0" err="1">
                <a:solidFill>
                  <a:schemeClr val="tx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sz="32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tránh</a:t>
            </a:r>
            <a:r>
              <a:rPr lang="en-US" sz="32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2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200" dirty="0" err="1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2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200" dirty="0">
              <a:solidFill>
                <a:schemeClr val="tx1"/>
              </a:solidFill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A47DF23-3674-4A7D-9402-06BF8200DF3A}"/>
              </a:ext>
            </a:extLst>
          </p:cNvPr>
          <p:cNvSpPr/>
          <p:nvPr/>
        </p:nvSpPr>
        <p:spPr>
          <a:xfrm>
            <a:off x="4752754" y="2115879"/>
            <a:ext cx="6326372" cy="4210494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457200" marR="0" indent="-45720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3200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32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xuyên</a:t>
            </a:r>
            <a:r>
              <a:rPr lang="en-US" sz="32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dõi</a:t>
            </a:r>
            <a:r>
              <a:rPr lang="en-US" sz="32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2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marR="0" indent="-45720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3200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Lắng</a:t>
            </a:r>
            <a:r>
              <a:rPr lang="en-US" sz="32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32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3200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loa</a:t>
            </a:r>
            <a:r>
              <a:rPr lang="en-US" sz="32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2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32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32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thôn</a:t>
            </a:r>
            <a:endParaRPr lang="en-US" sz="32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marR="0" indent="-45720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3200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32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3200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32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2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sz="32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tán</a:t>
            </a:r>
            <a:r>
              <a:rPr lang="en-US" sz="32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32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3200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32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marR="0" indent="-45720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3200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32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trũng</a:t>
            </a:r>
            <a:r>
              <a:rPr lang="en-US" sz="32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32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,..</a:t>
            </a:r>
            <a:endParaRPr lang="en-US" sz="32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图片 22">
            <a:extLst>
              <a:ext uri="{FF2B5EF4-FFF2-40B4-BE49-F238E27FC236}">
                <a16:creationId xmlns:a16="http://schemas.microsoft.com/office/drawing/2014/main" id="{E3C104E1-CF87-4717-B2D5-DFF5209651D8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096" y="2384928"/>
            <a:ext cx="3578860" cy="394144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798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799981" y="1411124"/>
            <a:ext cx="7574796" cy="4533396"/>
            <a:chOff x="4144021" y="1484380"/>
            <a:chExt cx="7574796" cy="4840220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AF270C3B-6AC7-4798-9A39-CAA25D6D4844}"/>
                </a:ext>
              </a:extLst>
            </p:cNvPr>
            <p:cNvGrpSpPr/>
            <p:nvPr/>
          </p:nvGrpSpPr>
          <p:grpSpPr>
            <a:xfrm>
              <a:off x="4144021" y="1484380"/>
              <a:ext cx="7574796" cy="4840220"/>
              <a:chOff x="4436413" y="1551563"/>
              <a:chExt cx="7327379" cy="4327762"/>
            </a:xfrm>
          </p:grpSpPr>
          <p:sp>
            <p:nvSpPr>
              <p:cNvPr id="5" name="Rectangle: Diagonal Corners Rounded 4">
                <a:extLst>
                  <a:ext uri="{FF2B5EF4-FFF2-40B4-BE49-F238E27FC236}">
                    <a16:creationId xmlns:a16="http://schemas.microsoft.com/office/drawing/2014/main" id="{4BA07609-55CC-46E8-BD31-18050AE963AC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" name="Rectangle: Diagonal Corners Rounded 30">
                <a:extLst>
                  <a:ext uri="{FF2B5EF4-FFF2-40B4-BE49-F238E27FC236}">
                    <a16:creationId xmlns:a16="http://schemas.microsoft.com/office/drawing/2014/main" id="{C518D648-3B7D-4540-932D-42F4EE6BA389}"/>
                  </a:ext>
                </a:extLst>
              </p:cNvPr>
              <p:cNvSpPr/>
              <p:nvPr/>
            </p:nvSpPr>
            <p:spPr>
              <a:xfrm flipH="1">
                <a:off x="4436413" y="1551563"/>
                <a:ext cx="715505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4" name="TextBox 3"/>
            <p:cNvSpPr txBox="1"/>
            <p:nvPr/>
          </p:nvSpPr>
          <p:spPr>
            <a:xfrm>
              <a:off x="4685126" y="2092597"/>
              <a:ext cx="6767991" cy="12472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marR="0" lvl="0" indent="-457200" algn="l" defTabSz="914400" rtl="0" eaLnBrk="1" fontAlgn="auto" latinLnBrk="0" hangingPunct="1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en-US" sz="3200" dirty="0" err="1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Nêu</a:t>
              </a:r>
              <a:r>
                <a:rPr lang="en-US" sz="3200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đặc</a:t>
              </a:r>
              <a:r>
                <a:rPr lang="en-US" sz="3200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điểm</a:t>
              </a:r>
              <a:r>
                <a:rPr lang="en-US" sz="3200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của</a:t>
              </a:r>
              <a:r>
                <a:rPr lang="en-US" sz="3200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từng</a:t>
              </a:r>
              <a:r>
                <a:rPr lang="en-US" sz="3200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mùa</a:t>
              </a:r>
              <a:r>
                <a:rPr lang="en-US" sz="3200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trong</a:t>
              </a:r>
              <a:r>
                <a:rPr lang="en-US" sz="3200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năm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7076112-B054-4943-AEF2-2B060371867C}"/>
                </a:ext>
              </a:extLst>
            </p:cNvPr>
            <p:cNvSpPr txBox="1"/>
            <p:nvPr/>
          </p:nvSpPr>
          <p:spPr>
            <a:xfrm>
              <a:off x="4569503" y="3493033"/>
              <a:ext cx="6767991" cy="16758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marR="0" indent="-457200" algn="just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en-US" sz="3200" dirty="0" err="1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Chúng</a:t>
              </a:r>
              <a:r>
                <a:rPr lang="en-US" sz="3200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ta </a:t>
              </a:r>
              <a:r>
                <a:rPr lang="en-US" sz="3200" dirty="0" err="1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cần</a:t>
              </a:r>
              <a:r>
                <a:rPr lang="en-US" sz="3200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lựa</a:t>
              </a:r>
              <a:r>
                <a:rPr lang="en-US" sz="3200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chọn</a:t>
              </a:r>
              <a:r>
                <a:rPr lang="en-US" sz="3200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trang</a:t>
              </a:r>
              <a:r>
                <a:rPr lang="en-US" sz="3200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phục</a:t>
              </a:r>
              <a:r>
                <a:rPr lang="en-US" sz="3200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theo</a:t>
              </a:r>
              <a:r>
                <a:rPr lang="en-US" sz="3200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từng</a:t>
              </a:r>
              <a:r>
                <a:rPr lang="en-US" sz="3200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mùa</a:t>
              </a:r>
              <a:r>
                <a:rPr lang="en-US" sz="3200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như</a:t>
              </a:r>
              <a:r>
                <a:rPr lang="en-US" sz="3200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thế</a:t>
              </a:r>
              <a:r>
                <a:rPr lang="en-US" sz="3200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nào</a:t>
              </a:r>
              <a:r>
                <a:rPr lang="en-US" sz="3200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? </a:t>
              </a:r>
            </a:p>
          </p:txBody>
        </p:sp>
      </p:grpSp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25944" y="2594502"/>
            <a:ext cx="3218967" cy="254834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0AFBFD8-9463-4859-A8F7-D8CD3F98F6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7223" y="232010"/>
            <a:ext cx="6108721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8329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7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64871" y="782865"/>
            <a:ext cx="11662259" cy="581366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7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NI-Avo" pitchFamily="2" charset="0"/>
                <a:ea typeface="仓耳今楷05-6763 W05" panose="02020400000000000000" pitchFamily="18" charset="-122"/>
                <a:cs typeface="Arima Madurai" panose="00000500000000000000" pitchFamily="2" charset="0"/>
              </a:rPr>
              <a:t>theå hieän söï thaân thieän, vui veû cuûa caùc baïn trong tranh.</a:t>
            </a:r>
            <a:endParaRPr kumimoji="0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NI-Avo" pitchFamily="2" charset="0"/>
              <a:ea typeface="仓耳今楷05-6763 W05" panose="02020400000000000000" pitchFamily="18" charset="-122"/>
              <a:cs typeface="Arima Madurai" panose="00000500000000000000" pitchFamily="2" charset="0"/>
            </a:endParaRPr>
          </a:p>
        </p:txBody>
      </p:sp>
      <p:grpSp>
        <p:nvGrpSpPr>
          <p:cNvPr id="7" name="组合 561"/>
          <p:cNvGrpSpPr/>
          <p:nvPr/>
        </p:nvGrpSpPr>
        <p:grpSpPr>
          <a:xfrm>
            <a:off x="264871" y="117496"/>
            <a:ext cx="13102044" cy="1367795"/>
            <a:chOff x="1849115" y="3861048"/>
            <a:chExt cx="3213910" cy="1440160"/>
          </a:xfrm>
        </p:grpSpPr>
        <p:sp>
          <p:nvSpPr>
            <p:cNvPr id="8" name="五边形 1"/>
            <p:cNvSpPr/>
            <p:nvPr/>
          </p:nvSpPr>
          <p:spPr>
            <a:xfrm>
              <a:off x="1849115" y="3861048"/>
              <a:ext cx="3213910" cy="1440160"/>
            </a:xfrm>
            <a:custGeom>
              <a:avLst/>
              <a:gdLst>
                <a:gd name="connsiteX0" fmla="*/ 0 w 3096344"/>
                <a:gd name="connsiteY0" fmla="*/ 0 h 1440160"/>
                <a:gd name="connsiteX1" fmla="*/ 2702835 w 3096344"/>
                <a:gd name="connsiteY1" fmla="*/ 0 h 1440160"/>
                <a:gd name="connsiteX2" fmla="*/ 3096344 w 3096344"/>
                <a:gd name="connsiteY2" fmla="*/ 720080 h 1440160"/>
                <a:gd name="connsiteX3" fmla="*/ 2702835 w 3096344"/>
                <a:gd name="connsiteY3" fmla="*/ 1440160 h 1440160"/>
                <a:gd name="connsiteX4" fmla="*/ 0 w 3096344"/>
                <a:gd name="connsiteY4" fmla="*/ 1440160 h 1440160"/>
                <a:gd name="connsiteX5" fmla="*/ 0 w 3096344"/>
                <a:gd name="connsiteY5" fmla="*/ 0 h 1440160"/>
                <a:gd name="connsiteX0-1" fmla="*/ 0 w 3213910"/>
                <a:gd name="connsiteY0-2" fmla="*/ 0 h 1440160"/>
                <a:gd name="connsiteX1-3" fmla="*/ 2702835 w 3213910"/>
                <a:gd name="connsiteY1-4" fmla="*/ 0 h 1440160"/>
                <a:gd name="connsiteX2-5" fmla="*/ 3213910 w 3213910"/>
                <a:gd name="connsiteY2-6" fmla="*/ 707017 h 1440160"/>
                <a:gd name="connsiteX3-7" fmla="*/ 2702835 w 3213910"/>
                <a:gd name="connsiteY3-8" fmla="*/ 1440160 h 1440160"/>
                <a:gd name="connsiteX4-9" fmla="*/ 0 w 3213910"/>
                <a:gd name="connsiteY4-10" fmla="*/ 1440160 h 1440160"/>
                <a:gd name="connsiteX5-11" fmla="*/ 0 w 3213910"/>
                <a:gd name="connsiteY5-12" fmla="*/ 0 h 144016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</a:cxnLst>
              <a:rect l="l" t="t" r="r" b="b"/>
              <a:pathLst>
                <a:path w="3213910" h="1440160">
                  <a:moveTo>
                    <a:pt x="0" y="0"/>
                  </a:moveTo>
                  <a:lnTo>
                    <a:pt x="2702835" y="0"/>
                  </a:lnTo>
                  <a:lnTo>
                    <a:pt x="3213910" y="707017"/>
                  </a:lnTo>
                  <a:lnTo>
                    <a:pt x="2702835" y="1440160"/>
                  </a:lnTo>
                  <a:lnTo>
                    <a:pt x="0" y="144016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8E53B"/>
                </a:gs>
                <a:gs pos="70000">
                  <a:srgbClr val="A1B90F"/>
                </a:gs>
                <a:gs pos="97000">
                  <a:srgbClr val="6FA808"/>
                </a:gs>
              </a:gsLst>
              <a:path path="rect">
                <a:fillToRect l="100000" t="100000"/>
              </a:path>
              <a:tileRect r="-100000" b="-100000"/>
            </a:gradFill>
            <a:ln w="6350" cap="flat" cmpd="sng" algn="ctr">
              <a:noFill/>
              <a:prstDash val="solid"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/>
          </p:spPr>
          <p:txBody>
            <a:bodyPr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9" name="矩形 572"/>
            <p:cNvSpPr/>
            <p:nvPr/>
          </p:nvSpPr>
          <p:spPr>
            <a:xfrm>
              <a:off x="1953942" y="3936126"/>
              <a:ext cx="2485543" cy="1290003"/>
            </a:xfrm>
            <a:prstGeom prst="rect">
              <a:avLst/>
            </a:prstGeom>
            <a:solidFill>
              <a:sysClr val="window" lastClr="FFFFFF"/>
            </a:solidFill>
            <a:ln w="6350" cap="flat" cmpd="sng" algn="ctr">
              <a:noFill/>
              <a:prstDash val="solid"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/>
          </p:spPr>
          <p:txBody>
            <a:bodyPr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5058691" y="1657204"/>
            <a:ext cx="6693030" cy="4290260"/>
            <a:chOff x="7675497" y="1612359"/>
            <a:chExt cx="6336704" cy="4148521"/>
          </a:xfrm>
        </p:grpSpPr>
        <p:sp>
          <p:nvSpPr>
            <p:cNvPr id="18" name="Rectangle 17"/>
            <p:cNvSpPr/>
            <p:nvPr/>
          </p:nvSpPr>
          <p:spPr>
            <a:xfrm>
              <a:off x="7969795" y="2276871"/>
              <a:ext cx="6042406" cy="3484009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just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199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Cảnh</a:t>
              </a:r>
              <a:r>
                <a:rPr kumimoji="0" lang="en-US" sz="3199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199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vật</a:t>
              </a:r>
              <a:r>
                <a:rPr kumimoji="0" lang="en-US" sz="3199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: </a:t>
              </a:r>
              <a:r>
                <a:rPr kumimoji="0" lang="vi-VN" sz="3199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Trên cây có các búp lá mới mọc (còn gọi là chồi non), cô gái cầm cành hoa đào</a:t>
              </a:r>
              <a:endParaRPr kumimoji="0" lang="en-US" sz="31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  <a:p>
              <a:pPr marL="0" marR="0" lvl="0" indent="0" algn="just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199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Thời</a:t>
              </a:r>
              <a:r>
                <a:rPr kumimoji="0" lang="en-US" sz="3199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199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tiết</a:t>
              </a:r>
              <a:r>
                <a:rPr kumimoji="0" lang="en-US" sz="3199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: </a:t>
              </a:r>
              <a:r>
                <a:rPr kumimoji="0" lang="vi-VN" sz="3199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Trời không có nắng, trời hoi lạnh (thể hiện qua người mặc áo khoác mỏng)</a:t>
              </a:r>
              <a:endParaRPr kumimoji="0" lang="en-US" sz="31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pic>
          <p:nvPicPr>
            <p:cNvPr id="20" name="Picture 2" descr="Cartoon Star. Download a Free Preview or High Quality Adobe Illustrator Ai,  EPS, PDF and High Resolution JPEG ver… | Rainbow cartoon, Printable vintage  art, Cartoon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90741" l="1500" r="978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75497" y="1612359"/>
              <a:ext cx="996236" cy="10759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33" r="9133"/>
          <a:stretch/>
        </p:blipFill>
        <p:spPr>
          <a:xfrm>
            <a:off x="440279" y="1842208"/>
            <a:ext cx="4618412" cy="4105256"/>
          </a:xfrm>
          <a:prstGeom prst="rect">
            <a:avLst/>
          </a:prstGeom>
        </p:spPr>
      </p:pic>
      <p:pic>
        <p:nvPicPr>
          <p:cNvPr id="14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476.833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3062193" y="-1683129"/>
            <a:ext cx="609441" cy="609441"/>
          </a:xfrm>
          <a:prstGeom prst="rect">
            <a:avLst/>
          </a:prstGeom>
        </p:spPr>
      </p:pic>
      <p:sp>
        <p:nvSpPr>
          <p:cNvPr id="15" name="文本框 18">
            <a:extLst>
              <a:ext uri="{FF2B5EF4-FFF2-40B4-BE49-F238E27FC236}">
                <a16:creationId xmlns:a16="http://schemas.microsoft.com/office/drawing/2014/main" id="{94AAAAED-4D83-41E3-BB60-D604328DBD4C}"/>
              </a:ext>
            </a:extLst>
          </p:cNvPr>
          <p:cNvSpPr txBox="1"/>
          <p:nvPr/>
        </p:nvSpPr>
        <p:spPr>
          <a:xfrm>
            <a:off x="801004" y="530636"/>
            <a:ext cx="10158742" cy="646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59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Mùa</a:t>
            </a:r>
            <a:r>
              <a:rPr kumimoji="0" lang="en-US" altLang="zh-CN" sz="359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 </a:t>
            </a:r>
            <a:r>
              <a:rPr kumimoji="0" lang="en-US" altLang="zh-CN" sz="359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xuân</a:t>
            </a:r>
            <a:endParaRPr kumimoji="0" lang="zh-CN" altLang="en-US" sz="3599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9811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609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7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64871" y="782865"/>
            <a:ext cx="11662259" cy="581366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7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NI-Avo" pitchFamily="2" charset="0"/>
                <a:ea typeface="仓耳今楷05-6763 W05" panose="02020400000000000000" pitchFamily="18" charset="-122"/>
                <a:cs typeface="Arima Madurai" panose="00000500000000000000" pitchFamily="2" charset="0"/>
              </a:rPr>
              <a:t>theå hieän söï thaân thieän, vui veû cuûa caùc baïn trong tranh.</a:t>
            </a:r>
            <a:endParaRPr kumimoji="0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NI-Avo" pitchFamily="2" charset="0"/>
              <a:ea typeface="仓耳今楷05-6763 W05" panose="02020400000000000000" pitchFamily="18" charset="-122"/>
              <a:cs typeface="Arima Madurai" panose="00000500000000000000" pitchFamily="2" charset="0"/>
            </a:endParaRPr>
          </a:p>
        </p:txBody>
      </p:sp>
      <p:grpSp>
        <p:nvGrpSpPr>
          <p:cNvPr id="7" name="组合 561"/>
          <p:cNvGrpSpPr/>
          <p:nvPr/>
        </p:nvGrpSpPr>
        <p:grpSpPr>
          <a:xfrm>
            <a:off x="264871" y="117496"/>
            <a:ext cx="13102044" cy="1367795"/>
            <a:chOff x="1849115" y="3861048"/>
            <a:chExt cx="3213910" cy="1440160"/>
          </a:xfrm>
        </p:grpSpPr>
        <p:sp>
          <p:nvSpPr>
            <p:cNvPr id="8" name="五边形 1"/>
            <p:cNvSpPr/>
            <p:nvPr/>
          </p:nvSpPr>
          <p:spPr>
            <a:xfrm>
              <a:off x="1849115" y="3861048"/>
              <a:ext cx="3213910" cy="1440160"/>
            </a:xfrm>
            <a:custGeom>
              <a:avLst/>
              <a:gdLst>
                <a:gd name="connsiteX0" fmla="*/ 0 w 3096344"/>
                <a:gd name="connsiteY0" fmla="*/ 0 h 1440160"/>
                <a:gd name="connsiteX1" fmla="*/ 2702835 w 3096344"/>
                <a:gd name="connsiteY1" fmla="*/ 0 h 1440160"/>
                <a:gd name="connsiteX2" fmla="*/ 3096344 w 3096344"/>
                <a:gd name="connsiteY2" fmla="*/ 720080 h 1440160"/>
                <a:gd name="connsiteX3" fmla="*/ 2702835 w 3096344"/>
                <a:gd name="connsiteY3" fmla="*/ 1440160 h 1440160"/>
                <a:gd name="connsiteX4" fmla="*/ 0 w 3096344"/>
                <a:gd name="connsiteY4" fmla="*/ 1440160 h 1440160"/>
                <a:gd name="connsiteX5" fmla="*/ 0 w 3096344"/>
                <a:gd name="connsiteY5" fmla="*/ 0 h 1440160"/>
                <a:gd name="connsiteX0-1" fmla="*/ 0 w 3213910"/>
                <a:gd name="connsiteY0-2" fmla="*/ 0 h 1440160"/>
                <a:gd name="connsiteX1-3" fmla="*/ 2702835 w 3213910"/>
                <a:gd name="connsiteY1-4" fmla="*/ 0 h 1440160"/>
                <a:gd name="connsiteX2-5" fmla="*/ 3213910 w 3213910"/>
                <a:gd name="connsiteY2-6" fmla="*/ 707017 h 1440160"/>
                <a:gd name="connsiteX3-7" fmla="*/ 2702835 w 3213910"/>
                <a:gd name="connsiteY3-8" fmla="*/ 1440160 h 1440160"/>
                <a:gd name="connsiteX4-9" fmla="*/ 0 w 3213910"/>
                <a:gd name="connsiteY4-10" fmla="*/ 1440160 h 1440160"/>
                <a:gd name="connsiteX5-11" fmla="*/ 0 w 3213910"/>
                <a:gd name="connsiteY5-12" fmla="*/ 0 h 144016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</a:cxnLst>
              <a:rect l="l" t="t" r="r" b="b"/>
              <a:pathLst>
                <a:path w="3213910" h="1440160">
                  <a:moveTo>
                    <a:pt x="0" y="0"/>
                  </a:moveTo>
                  <a:lnTo>
                    <a:pt x="2702835" y="0"/>
                  </a:lnTo>
                  <a:lnTo>
                    <a:pt x="3213910" y="707017"/>
                  </a:lnTo>
                  <a:lnTo>
                    <a:pt x="2702835" y="1440160"/>
                  </a:lnTo>
                  <a:lnTo>
                    <a:pt x="0" y="144016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8E53B"/>
                </a:gs>
                <a:gs pos="70000">
                  <a:srgbClr val="A1B90F"/>
                </a:gs>
                <a:gs pos="97000">
                  <a:srgbClr val="6FA808"/>
                </a:gs>
              </a:gsLst>
              <a:path path="rect">
                <a:fillToRect l="100000" t="100000"/>
              </a:path>
              <a:tileRect r="-100000" b="-100000"/>
            </a:gradFill>
            <a:ln w="6350" cap="flat" cmpd="sng" algn="ctr">
              <a:noFill/>
              <a:prstDash val="solid"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/>
          </p:spPr>
          <p:txBody>
            <a:bodyPr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9" name="矩形 572"/>
            <p:cNvSpPr/>
            <p:nvPr/>
          </p:nvSpPr>
          <p:spPr>
            <a:xfrm>
              <a:off x="1953942" y="3936126"/>
              <a:ext cx="2485543" cy="1290003"/>
            </a:xfrm>
            <a:prstGeom prst="rect">
              <a:avLst/>
            </a:prstGeom>
            <a:solidFill>
              <a:sysClr val="window" lastClr="FFFFFF"/>
            </a:solidFill>
            <a:ln w="6350" cap="flat" cmpd="sng" algn="ctr">
              <a:noFill/>
              <a:prstDash val="solid"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/>
          </p:spPr>
          <p:txBody>
            <a:bodyPr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5058691" y="1657204"/>
            <a:ext cx="6335054" cy="3940408"/>
            <a:chOff x="7675497" y="1612359"/>
            <a:chExt cx="6336704" cy="3941434"/>
          </a:xfrm>
        </p:grpSpPr>
        <p:sp>
          <p:nvSpPr>
            <p:cNvPr id="18" name="Rectangle 17"/>
            <p:cNvSpPr/>
            <p:nvPr/>
          </p:nvSpPr>
          <p:spPr>
            <a:xfrm>
              <a:off x="7969795" y="2276872"/>
              <a:ext cx="6042406" cy="3276921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just" defTabSz="914126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199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Cảnh</a:t>
              </a:r>
              <a:r>
                <a:rPr kumimoji="0" lang="en-US" sz="3199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199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vật</a:t>
              </a:r>
              <a:r>
                <a:rPr kumimoji="0" lang="en-US" sz="3199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: </a:t>
              </a:r>
              <a:r>
                <a:rPr kumimoji="0" lang="vi-VN" sz="3199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Cây cối xanh tốt, có hoa phượn</a:t>
              </a:r>
              <a:r>
                <a:rPr kumimoji="0" lang="en-US" sz="3199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g.</a:t>
              </a:r>
            </a:p>
            <a:p>
              <a:pPr marL="0" marR="0" lvl="0" indent="0" algn="just" defTabSz="914126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199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Thời</a:t>
              </a:r>
              <a:r>
                <a:rPr kumimoji="0" lang="en-US" sz="3199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199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tiết</a:t>
              </a:r>
              <a:r>
                <a:rPr kumimoji="0" lang="en-US" sz="3199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: </a:t>
              </a:r>
              <a:r>
                <a:rPr kumimoji="0" lang="vi-VN" sz="3199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Trời nắng, nóng (thể hiện qua người mặc áo cộc tay</a:t>
              </a:r>
              <a:r>
                <a:rPr kumimoji="0" lang="en-US" sz="3199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</a:t>
              </a:r>
            </a:p>
          </p:txBody>
        </p:sp>
        <p:pic>
          <p:nvPicPr>
            <p:cNvPr id="20" name="Picture 2" descr="Cartoon Star. Download a Free Preview or High Quality Adobe Illustrator Ai,  EPS, PDF and High Resolution JPEG ver… | Rainbow cartoon, Printable vintage  art, Cartoon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90741" l="1500" r="978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75497" y="1612359"/>
              <a:ext cx="996236" cy="10759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4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476.8333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3062193" y="-1683129"/>
            <a:ext cx="609441" cy="60944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9" r="6569"/>
          <a:stretch/>
        </p:blipFill>
        <p:spPr>
          <a:xfrm>
            <a:off x="393695" y="1982881"/>
            <a:ext cx="4783792" cy="4009461"/>
          </a:xfrm>
          <a:prstGeom prst="rect">
            <a:avLst/>
          </a:prstGeom>
        </p:spPr>
      </p:pic>
      <p:sp>
        <p:nvSpPr>
          <p:cNvPr id="13" name="文本框 18">
            <a:extLst>
              <a:ext uri="{FF2B5EF4-FFF2-40B4-BE49-F238E27FC236}">
                <a16:creationId xmlns:a16="http://schemas.microsoft.com/office/drawing/2014/main" id="{94AAAAED-4D83-41E3-BB60-D604328DBD4C}"/>
              </a:ext>
            </a:extLst>
          </p:cNvPr>
          <p:cNvSpPr txBox="1"/>
          <p:nvPr/>
        </p:nvSpPr>
        <p:spPr>
          <a:xfrm>
            <a:off x="744079" y="434979"/>
            <a:ext cx="10158742" cy="646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59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Mùa</a:t>
            </a:r>
            <a:r>
              <a:rPr kumimoji="0" lang="en-US" altLang="zh-CN" sz="359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 </a:t>
            </a:r>
            <a:r>
              <a:rPr kumimoji="0" lang="en-US" altLang="zh-CN" sz="359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hè</a:t>
            </a:r>
            <a:endParaRPr kumimoji="0" lang="zh-CN" altLang="en-US" sz="3599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8870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609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TEMPLATE_SUBCATEGORY" val="0"/>
  <p:tag name="KSO_WM_TAG_VERSION" val="1.0"/>
  <p:tag name="KSO_WM_BEAUTIFY_FLAG" val="#wm#"/>
  <p:tag name="KSO_WM_TEMPLATE_CATEGORY" val="custom"/>
  <p:tag name="KSO_WM_TEMPLATE_INDEX" val="20187308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187308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187308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自定义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33F50"/>
      </a:accent1>
      <a:accent2>
        <a:srgbClr val="CA8F45"/>
      </a:accent2>
      <a:accent3>
        <a:srgbClr val="333F50"/>
      </a:accent3>
      <a:accent4>
        <a:srgbClr val="CA8F45"/>
      </a:accent4>
      <a:accent5>
        <a:srgbClr val="333F50"/>
      </a:accent5>
      <a:accent6>
        <a:srgbClr val="CA8F45"/>
      </a:accent6>
      <a:hlink>
        <a:srgbClr val="333F50"/>
      </a:hlink>
      <a:folHlink>
        <a:srgbClr val="CA8F45"/>
      </a:folHlink>
    </a:clrScheme>
    <a:fontScheme name="Custom 4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6_Office 主题​​">
  <a:themeElements>
    <a:clrScheme name="七色">
      <a:dk1>
        <a:srgbClr val="000000"/>
      </a:dk1>
      <a:lt1>
        <a:sysClr val="window" lastClr="FFFFFF"/>
      </a:lt1>
      <a:dk2>
        <a:srgbClr val="FEB554"/>
      </a:dk2>
      <a:lt2>
        <a:srgbClr val="18497E"/>
      </a:lt2>
      <a:accent1>
        <a:srgbClr val="C00000"/>
      </a:accent1>
      <a:accent2>
        <a:srgbClr val="FF0000"/>
      </a:accent2>
      <a:accent3>
        <a:srgbClr val="FFC000"/>
      </a:accent3>
      <a:accent4>
        <a:srgbClr val="92D050"/>
      </a:accent4>
      <a:accent5>
        <a:srgbClr val="00B050"/>
      </a:accent5>
      <a:accent6>
        <a:srgbClr val="00B0F0"/>
      </a:accent6>
      <a:hlink>
        <a:srgbClr val="0070C0"/>
      </a:hlink>
      <a:folHlink>
        <a:srgbClr val="002060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4pkxh1w2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jeppt.com">
  <a:themeElements>
    <a:clrScheme name="中性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301</TotalTime>
  <Words>389</Words>
  <Application>Microsoft Office PowerPoint</Application>
  <PresentationFormat>Widescreen</PresentationFormat>
  <Paragraphs>41</Paragraphs>
  <Slides>13</Slides>
  <Notes>7</Notes>
  <HiddenSlides>0</HiddenSlides>
  <MMClips>4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13</vt:i4>
      </vt:variant>
    </vt:vector>
  </HeadingPairs>
  <TitlesOfParts>
    <vt:vector size="38" baseType="lpstr">
      <vt:lpstr>Microsoft YaHei</vt:lpstr>
      <vt:lpstr>Microsoft YaHei</vt:lpstr>
      <vt:lpstr>SimSun</vt:lpstr>
      <vt:lpstr>SimSun</vt:lpstr>
      <vt:lpstr>Arial</vt:lpstr>
      <vt:lpstr>Arial-Rounded</vt:lpstr>
      <vt:lpstr>Arima Madurai</vt:lpstr>
      <vt:lpstr>Calibri</vt:lpstr>
      <vt:lpstr>Courier New</vt:lpstr>
      <vt:lpstr>等线</vt:lpstr>
      <vt:lpstr>Times New Roman</vt:lpstr>
      <vt:lpstr>Utm AVO</vt:lpstr>
      <vt:lpstr>Utm AVO</vt:lpstr>
      <vt:lpstr>VNI-Avo</vt:lpstr>
      <vt:lpstr>仓耳今楷05-6763 W05</vt:lpstr>
      <vt:lpstr>字魂59号-创粗黑</vt:lpstr>
      <vt:lpstr>5_Office Theme</vt:lpstr>
      <vt:lpstr>自定义设计方案</vt:lpstr>
      <vt:lpstr>1_Office Theme</vt:lpstr>
      <vt:lpstr>Office Theme</vt:lpstr>
      <vt:lpstr>2_Office 主题​​</vt:lpstr>
      <vt:lpstr>6_Office 主题​​</vt:lpstr>
      <vt:lpstr>1_Office 主题​​</vt:lpstr>
      <vt:lpstr>1_Office 主题</vt:lpstr>
      <vt:lpstr>jeppt.com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Củng cố bài học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DELL</cp:lastModifiedBy>
  <cp:revision>40</cp:revision>
  <dcterms:created xsi:type="dcterms:W3CDTF">2021-07-24T01:07:49Z</dcterms:created>
  <dcterms:modified xsi:type="dcterms:W3CDTF">2023-05-10T16:36:27Z</dcterms:modified>
</cp:coreProperties>
</file>