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6" r:id="rId3"/>
    <p:sldMasterId id="2147483672" r:id="rId4"/>
  </p:sldMasterIdLst>
  <p:notesMasterIdLst>
    <p:notesMasterId r:id="rId24"/>
  </p:notesMasterIdLst>
  <p:sldIdLst>
    <p:sldId id="256" r:id="rId5"/>
    <p:sldId id="2007577116" r:id="rId6"/>
    <p:sldId id="259" r:id="rId7"/>
    <p:sldId id="263" r:id="rId8"/>
    <p:sldId id="268" r:id="rId9"/>
    <p:sldId id="270" r:id="rId10"/>
    <p:sldId id="272" r:id="rId11"/>
    <p:sldId id="271" r:id="rId12"/>
    <p:sldId id="273" r:id="rId13"/>
    <p:sldId id="425" r:id="rId14"/>
    <p:sldId id="258" r:id="rId15"/>
    <p:sldId id="285" r:id="rId16"/>
    <p:sldId id="262" r:id="rId17"/>
    <p:sldId id="2007577115" r:id="rId18"/>
    <p:sldId id="2007577117" r:id="rId19"/>
    <p:sldId id="267" r:id="rId20"/>
    <p:sldId id="2007577118" r:id="rId21"/>
    <p:sldId id="257" r:id="rId22"/>
    <p:sldId id="282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AEAA"/>
    <a:srgbClr val="C5E5A1"/>
    <a:srgbClr val="EC9DAE"/>
    <a:srgbClr val="F5D1D9"/>
    <a:srgbClr val="74C3C6"/>
    <a:srgbClr val="A4ECE5"/>
    <a:srgbClr val="FF8C9F"/>
    <a:srgbClr val="EDD42B"/>
    <a:srgbClr val="F5B9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9" autoAdjust="0"/>
    <p:restoredTop sz="95380" autoAdjust="0"/>
  </p:normalViewPr>
  <p:slideViewPr>
    <p:cSldViewPr snapToGrid="0">
      <p:cViewPr varScale="1">
        <p:scale>
          <a:sx n="80" d="100"/>
          <a:sy n="80" d="100"/>
        </p:scale>
        <p:origin x="1157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DEF58-915F-48B0-AF5E-9B7A06DF2996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31A09-249F-4AAF-A048-3EE6B3CBF3C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182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-Gmail: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31A09-249F-4AAF-A048-3EE6B3CBF3C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474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-Gmail: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121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-Gmail: tranthao121004@gmail.com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485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-Gmail: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31A09-249F-4AAF-A048-3EE6B3CBF3C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895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99146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6354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69721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2833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71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2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9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9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2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9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7078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000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910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6963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76280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11286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656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568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725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9248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123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2023/5/10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2023/5/10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2023/5/10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9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2023/5/10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03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5/10/2023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3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763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31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29.png"/><Relationship Id="rId3" Type="http://schemas.microsoft.com/office/2007/relationships/media" Target="../media/media3.mp4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8.emf"/><Relationship Id="rId10" Type="http://schemas.openxmlformats.org/officeDocument/2006/relationships/image" Target="../media/image34.png"/><Relationship Id="rId4" Type="http://schemas.openxmlformats.org/officeDocument/2006/relationships/video" Target="../media/media3.mp4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29.png"/><Relationship Id="rId3" Type="http://schemas.openxmlformats.org/officeDocument/2006/relationships/video" Target="NULL" TargetMode="External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0.png"/><Relationship Id="rId10" Type="http://schemas.openxmlformats.org/officeDocument/2006/relationships/image" Target="../media/image34.png"/><Relationship Id="rId4" Type="http://schemas.microsoft.com/office/2007/relationships/media" Target="../media/media4.mp4"/><Relationship Id="rId9" Type="http://schemas.openxmlformats.org/officeDocument/2006/relationships/image" Target="../media/image33.png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29.png"/><Relationship Id="rId3" Type="http://schemas.microsoft.com/office/2007/relationships/media" Target="../media/media5.mp4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2.png"/><Relationship Id="rId10" Type="http://schemas.openxmlformats.org/officeDocument/2006/relationships/image" Target="../media/image34.png"/><Relationship Id="rId4" Type="http://schemas.openxmlformats.org/officeDocument/2006/relationships/video" Target="../media/media5.mp4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29.png"/><Relationship Id="rId3" Type="http://schemas.microsoft.com/office/2007/relationships/media" Target="../media/media5.mp4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2.png"/><Relationship Id="rId10" Type="http://schemas.openxmlformats.org/officeDocument/2006/relationships/image" Target="../media/image34.png"/><Relationship Id="rId4" Type="http://schemas.openxmlformats.org/officeDocument/2006/relationships/video" Target="../media/media5.mp4"/><Relationship Id="rId9" Type="http://schemas.openxmlformats.org/officeDocument/2006/relationships/image" Target="../media/image33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24" y="2984463"/>
            <a:ext cx="5206760" cy="33071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084848" y="769624"/>
            <a:ext cx="60207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rgbClr val="FF8C9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4800" b="1" dirty="0">
                <a:solidFill>
                  <a:srgbClr val="FF8C9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34: </a:t>
            </a:r>
          </a:p>
          <a:p>
            <a:pPr algn="ctr"/>
            <a:r>
              <a:rPr lang="en-US" altLang="zh-CN" sz="4800" b="1" dirty="0">
                <a:solidFill>
                  <a:srgbClr val="FF8C9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Lao </a:t>
            </a:r>
            <a:r>
              <a:rPr lang="en-US" altLang="zh-CN" sz="4800" b="1" dirty="0" err="1">
                <a:solidFill>
                  <a:srgbClr val="FF8C9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động</a:t>
            </a:r>
            <a:r>
              <a:rPr lang="en-US" altLang="zh-CN" sz="4800" b="1" dirty="0">
                <a:solidFill>
                  <a:srgbClr val="FF8C9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an </a:t>
            </a:r>
            <a:r>
              <a:rPr lang="en-US" altLang="zh-CN" sz="4800" b="1" dirty="0" err="1">
                <a:solidFill>
                  <a:srgbClr val="FF8C9F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toàn</a:t>
            </a:r>
            <a:endParaRPr lang="en-US" altLang="zh-CN" sz="4800" b="1" dirty="0">
              <a:solidFill>
                <a:srgbClr val="FF8C9F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  <a:p>
            <a:pPr algn="ctr"/>
            <a:r>
              <a:rPr lang="en-US" altLang="zh-CN" sz="32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…..</a:t>
            </a:r>
            <a:endParaRPr lang="zh-CN" altLang="en-US" sz="48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641644" y="2491193"/>
            <a:ext cx="49087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Khám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EB7EEE-325B-4614-BBA9-834C776BB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5034" y="2591195"/>
            <a:ext cx="2349074" cy="10191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411353-BA47-4D3F-B19D-C115EDD5B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690" y="4086336"/>
            <a:ext cx="2301834" cy="14154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953619-248E-43F7-95B9-B720A2E3A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0702" y="5216347"/>
            <a:ext cx="2915321" cy="124742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4DE404-C390-4D30-A2E7-62B7355F87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446" y="1435970"/>
            <a:ext cx="2301834" cy="35562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3B7357-21F6-4CF9-8738-11DBA5F17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9856" y="1886849"/>
            <a:ext cx="2095779" cy="11177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390E59-6BFE-4C4A-B3DB-A10F0F441D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7406" y="3011043"/>
            <a:ext cx="2536148" cy="14698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91B2AE-9B42-40BC-838E-D8FC66E429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27407" y="4292153"/>
            <a:ext cx="2318648" cy="200602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2BC16B-6800-4170-AABC-8EDD88C312A0}"/>
              </a:ext>
            </a:extLst>
          </p:cNvPr>
          <p:cNvSpPr txBox="1"/>
          <p:nvPr/>
        </p:nvSpPr>
        <p:spPr>
          <a:xfrm>
            <a:off x="3040566" y="214052"/>
            <a:ext cx="61108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Thảo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an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toàn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lao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động</a:t>
            </a:r>
            <a:endParaRPr lang="en-US" sz="3600" b="1" dirty="0">
              <a:solidFill>
                <a:srgbClr val="1EAEAA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4618427" y="653352"/>
            <a:ext cx="5518032" cy="762853"/>
          </a:xfrm>
          <a:prstGeom prst="roundRect">
            <a:avLst/>
          </a:prstGeom>
          <a:solidFill>
            <a:srgbClr val="A4EC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Công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dụng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khâu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quần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áo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,… </a:t>
            </a:r>
            <a:endParaRPr lang="zh-CN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618427" y="1729312"/>
            <a:ext cx="5518032" cy="762853"/>
          </a:xfrm>
          <a:prstGeom prst="roundRect">
            <a:avLst/>
          </a:prstGeom>
          <a:solidFill>
            <a:srgbClr val="F5D1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Nguy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hiểm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sắc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nhọn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  <a:endParaRPr lang="zh-CN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4618427" y="2805272"/>
            <a:ext cx="5518032" cy="152500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Cách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dùng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an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toàn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Kim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luôn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cùng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chỉ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 Khi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dùng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kim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ngồi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chỗ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chạy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không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đi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lại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  <a:endParaRPr lang="zh-CN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53BF000-6BE5-43A5-9A87-A08453EF3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74" y="2742634"/>
            <a:ext cx="3388392" cy="14700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1D6DB5F-992B-432F-8714-12576538CBB2}"/>
              </a:ext>
            </a:extLst>
          </p:cNvPr>
          <p:cNvSpPr txBox="1"/>
          <p:nvPr/>
        </p:nvSpPr>
        <p:spPr>
          <a:xfrm>
            <a:off x="1628989" y="4339162"/>
            <a:ext cx="1360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Kim </a:t>
            </a:r>
            <a:r>
              <a:rPr lang="en-US" sz="2400" b="1" dirty="0" err="1">
                <a:solidFill>
                  <a:schemeClr val="accent1"/>
                </a:solidFill>
              </a:rPr>
              <a:t>chỉ</a:t>
            </a: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22" name="圆角矩形 14">
            <a:extLst>
              <a:ext uri="{FF2B5EF4-FFF2-40B4-BE49-F238E27FC236}">
                <a16:creationId xmlns:a16="http://schemas.microsoft.com/office/drawing/2014/main" id="{BEC1BEC0-09F5-49E2-8288-72855D653DBA}"/>
              </a:ext>
            </a:extLst>
          </p:cNvPr>
          <p:cNvSpPr/>
          <p:nvPr/>
        </p:nvSpPr>
        <p:spPr>
          <a:xfrm>
            <a:off x="4618427" y="4643387"/>
            <a:ext cx="5518032" cy="152500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Cách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cất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giữ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: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ghim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kim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hoặc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cài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kim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vào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cuộn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chỉ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cất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chiếc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hộp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kín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.</a:t>
            </a:r>
            <a:endParaRPr lang="zh-CN" alt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779CC1C-392A-4448-AA34-D2C01C34A16E}"/>
              </a:ext>
            </a:extLst>
          </p:cNvPr>
          <p:cNvSpPr txBox="1"/>
          <p:nvPr/>
        </p:nvSpPr>
        <p:spPr>
          <a:xfrm>
            <a:off x="1423146" y="653352"/>
            <a:ext cx="1772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Ví</a:t>
            </a:r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dụ</a:t>
            </a:r>
            <a:r>
              <a:rPr lang="en-US" sz="3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21" grpId="0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83E1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808" y="1314438"/>
            <a:ext cx="9021308" cy="53335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0" name="文本框 14"/>
          <p:cNvSpPr/>
          <p:nvPr/>
        </p:nvSpPr>
        <p:spPr>
          <a:xfrm>
            <a:off x="3869282" y="3981209"/>
            <a:ext cx="4662159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Thảo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luận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nhóm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4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41510" y="1458276"/>
            <a:ext cx="6737685" cy="3941445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208" y="720533"/>
            <a:ext cx="2061034" cy="2061034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3A1A751D-7D16-4BD3-8629-962A6963F11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789" y="2106989"/>
            <a:ext cx="3578860" cy="39414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937466-2C9E-41EE-963B-F5BCADDCFFC3}"/>
              </a:ext>
            </a:extLst>
          </p:cNvPr>
          <p:cNvSpPr txBox="1"/>
          <p:nvPr/>
        </p:nvSpPr>
        <p:spPr>
          <a:xfrm>
            <a:off x="4594317" y="1997837"/>
            <a:ext cx="5822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Mỗi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nhóm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quan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sát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vẽ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lại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vào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tờ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giấy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lớn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(A3),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trên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đó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ghi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tên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công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dụng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sự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nguy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hiểm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cách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sử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dụng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và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cất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giữ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an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toàn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dụng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cụ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lao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ea typeface="Calibri" panose="020F0502020204030204" pitchFamily="34" charset="0"/>
              </a:rPr>
              <a:t>động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61E585-2227-48A0-A64A-5BB9E9A91DE5}"/>
              </a:ext>
            </a:extLst>
          </p:cNvPr>
          <p:cNvSpPr txBox="1"/>
          <p:nvPr/>
        </p:nvSpPr>
        <p:spPr>
          <a:xfrm>
            <a:off x="1356978" y="268665"/>
            <a:ext cx="9711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28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2800" b="1" dirty="0">
              <a:solidFill>
                <a:srgbClr val="1EAE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40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958719" y="2491193"/>
            <a:ext cx="427456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Mở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rộng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45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4941FD-6BD8-46E7-B603-24FAE55DA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748" y="1893419"/>
            <a:ext cx="9438920" cy="3415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810677-E875-4710-9EC5-2A7E61EB7094}"/>
              </a:ext>
            </a:extLst>
          </p:cNvPr>
          <p:cNvSpPr txBox="1"/>
          <p:nvPr/>
        </p:nvSpPr>
        <p:spPr>
          <a:xfrm>
            <a:off x="2653060" y="646991"/>
            <a:ext cx="71562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3.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cụ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lao</a:t>
            </a:r>
            <a:r>
              <a:rPr lang="en-US" sz="3600" b="1" dirty="0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1EAEAA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động</a:t>
            </a:r>
            <a:endParaRPr lang="en-US" sz="3600" b="1" dirty="0">
              <a:solidFill>
                <a:srgbClr val="1EAEAA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83E1FF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808" y="1314438"/>
            <a:ext cx="9021308" cy="533354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sp>
        <p:nvSpPr>
          <p:cNvPr id="10" name="文本框 14"/>
          <p:cNvSpPr/>
          <p:nvPr/>
        </p:nvSpPr>
        <p:spPr>
          <a:xfrm>
            <a:off x="3909382" y="3629517"/>
            <a:ext cx="4662159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Tập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làm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trước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lớp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661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86989" y="1952135"/>
            <a:ext cx="6737685" cy="3032460"/>
            <a:chOff x="4186989" y="457201"/>
            <a:chExt cx="6737685" cy="5751094"/>
          </a:xfrm>
        </p:grpSpPr>
        <p:sp>
          <p:nvSpPr>
            <p:cNvPr id="11" name="圆角矩形 10"/>
            <p:cNvSpPr/>
            <p:nvPr/>
          </p:nvSpPr>
          <p:spPr>
            <a:xfrm>
              <a:off x="4186989" y="457201"/>
              <a:ext cx="6737685" cy="5751094"/>
            </a:xfrm>
            <a:prstGeom prst="roundRect">
              <a:avLst/>
            </a:prstGeom>
            <a:solidFill>
              <a:srgbClr val="A4EC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13" name="矩形: 圆角 12"/>
            <p:cNvSpPr/>
            <p:nvPr/>
          </p:nvSpPr>
          <p:spPr>
            <a:xfrm>
              <a:off x="4403188" y="675249"/>
              <a:ext cx="6296016" cy="5324576"/>
            </a:xfrm>
            <a:prstGeom prst="roundRect">
              <a:avLst/>
            </a:prstGeom>
            <a:noFill/>
            <a:ln w="28575">
              <a:solidFill>
                <a:srgbClr val="74C3C6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2069432"/>
            <a:ext cx="4934326" cy="394446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025" y="1330032"/>
            <a:ext cx="2061034" cy="20610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AE0D35-A812-427D-AFDC-CC92AB9FBCF8}"/>
              </a:ext>
            </a:extLst>
          </p:cNvPr>
          <p:cNvSpPr txBox="1"/>
          <p:nvPr/>
        </p:nvSpPr>
        <p:spPr>
          <a:xfrm>
            <a:off x="5160074" y="2560424"/>
            <a:ext cx="47950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vi-VN" sz="2800" dirty="0"/>
              <a:t>nhờ bố mẹ chỉ rõ những dụng cụ lao động nào có trong gia đình mà em chưa được phép sử dụng.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1914A6-5D19-4D8F-8B37-64BF4B33A840}"/>
              </a:ext>
            </a:extLst>
          </p:cNvPr>
          <p:cNvSpPr txBox="1"/>
          <p:nvPr/>
        </p:nvSpPr>
        <p:spPr>
          <a:xfrm>
            <a:off x="5604147" y="859436"/>
            <a:ext cx="4194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Hoạt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về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nhà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25" y="2781263"/>
            <a:ext cx="5206760" cy="330711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580643" y="1503460"/>
            <a:ext cx="6009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6000" b="1" dirty="0" err="1">
                <a:solidFill>
                  <a:srgbClr val="EC9DAE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Tạm</a:t>
            </a:r>
            <a:r>
              <a:rPr lang="en-US" altLang="zh-CN" sz="6000" b="1" dirty="0">
                <a:solidFill>
                  <a:srgbClr val="EC9DAE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EC9DAE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biệt</a:t>
            </a:r>
            <a:r>
              <a:rPr lang="en-US" altLang="zh-CN" sz="6000" b="1" dirty="0">
                <a:solidFill>
                  <a:srgbClr val="EC9DAE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EC9DAE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các</a:t>
            </a:r>
            <a:r>
              <a:rPr lang="en-US" altLang="zh-CN" sz="6000" b="1" dirty="0">
                <a:solidFill>
                  <a:srgbClr val="EC9DAE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EC9DAE"/>
                </a:solidFill>
                <a:latin typeface="Calibri" panose="020F0502020204030204" pitchFamily="34" charset="0"/>
                <a:cs typeface="Arial" panose="020B0604020202020204" pitchFamily="34" charset="0"/>
                <a:sym typeface="+mn-lt"/>
              </a:rPr>
              <a:t>em</a:t>
            </a:r>
            <a:endParaRPr lang="en-US" altLang="zh-CN" sz="6000" b="1" dirty="0">
              <a:solidFill>
                <a:srgbClr val="EC9DAE"/>
              </a:solidFill>
              <a:latin typeface="Calibri" panose="020F050202020403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0DF241-CD46-48CD-9ABA-A5CECAB2C038}"/>
              </a:ext>
            </a:extLst>
          </p:cNvPr>
          <p:cNvSpPr txBox="1"/>
          <p:nvPr/>
        </p:nvSpPr>
        <p:spPr>
          <a:xfrm>
            <a:off x="2813538" y="6488668"/>
            <a:ext cx="8686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-Gmail: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3574321" y="2491193"/>
            <a:ext cx="504336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Khởi</a:t>
            </a:r>
            <a:r>
              <a:rPr lang="en-US" sz="8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en-US" sz="8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42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948451" y="490127"/>
            <a:ext cx="63225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1. </a:t>
            </a:r>
            <a:r>
              <a:rPr lang="en-US" altLang="zh-CN" sz="44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Trò</a:t>
            </a:r>
            <a:r>
              <a:rPr lang="en-US" altLang="zh-CN" sz="44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chơi</a:t>
            </a:r>
            <a:r>
              <a:rPr lang="en-US" altLang="zh-CN" sz="44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oẳn</a:t>
            </a:r>
            <a:r>
              <a:rPr lang="en-US" altLang="zh-CN" sz="44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tù</a:t>
            </a:r>
            <a:r>
              <a:rPr lang="en-US" altLang="zh-CN" sz="4400" b="1" dirty="0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1EAEAA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tì</a:t>
            </a:r>
            <a:endParaRPr lang="zh-CN" altLang="en-US" sz="4400" b="1" dirty="0">
              <a:solidFill>
                <a:srgbClr val="1EAEAA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89EADF-36B6-40C9-B0E9-0642C0473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352" y="2661509"/>
            <a:ext cx="8272721" cy="35990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8484" y="791873"/>
            <a:ext cx="2960338" cy="50394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556251" y="2133600"/>
            <a:ext cx="9055556" cy="28364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4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 camera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2 Noi dung da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18723" y="990600"/>
              <a:ext cx="1662315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82483" y="616617"/>
            <a:ext cx="7170233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 sạch thì mát ai ơi,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Bách gia vạn hộ nhờ tôi sạch nhà,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</a:t>
            </a:r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gần cho đến ngõ xa,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vi-V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 chiều ngóc ngách vào ra tôi hầu - Là cái gì?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kéo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chổi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đũa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862536" y="174539"/>
            <a:ext cx="8948464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618723" y="990600"/>
              <a:ext cx="1662315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178766" y="815554"/>
            <a:ext cx="8577669" cy="98488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 gì hai lưỡi không răng</a:t>
            </a:r>
          </a:p>
          <a:p>
            <a:pPr lvl="0" algn="ctr"/>
            <a:r>
              <a:rPr lang="vi-VN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 nhai giấy vải băng băng lạ kì – Là cái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kéo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miệng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752156" y="545335"/>
            <a:ext cx="3407985" cy="17235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Dệt từ sợi bông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 lại có công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người rửa mặt</a:t>
            </a:r>
          </a:p>
          <a:p>
            <a:pPr lvl="0" algn="ctr"/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 biết là gì?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cốc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khăn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tắm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khăn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mặt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15513" y="990600"/>
              <a:ext cx="14687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4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5157216" y="815554"/>
            <a:ext cx="546509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chôn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chặt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chổi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kéo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Cái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búa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đinh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11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450</Words>
  <Application>Microsoft Office PowerPoint</Application>
  <PresentationFormat>Widescreen</PresentationFormat>
  <Paragraphs>74</Paragraphs>
  <Slides>19</Slides>
  <Notes>6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微软雅黑</vt:lpstr>
      <vt:lpstr>宋体</vt:lpstr>
      <vt:lpstr>#9Slide02 Noi dung dai</vt:lpstr>
      <vt:lpstr>#9Slide02 Tieu de dai</vt:lpstr>
      <vt:lpstr>Arial</vt:lpstr>
      <vt:lpstr>Arial-Rounded</vt:lpstr>
      <vt:lpstr>Arial-SGK-TV</vt:lpstr>
      <vt:lpstr>Averta Std CY Bold</vt:lpstr>
      <vt:lpstr>Calibri</vt:lpstr>
      <vt:lpstr>iCiel Cadena</vt:lpstr>
      <vt:lpstr>iCiel Cucho</vt:lpstr>
      <vt:lpstr>Quicksand Medium</vt:lpstr>
      <vt:lpstr>黑体</vt:lpstr>
      <vt:lpstr>Office 主题</vt:lpstr>
      <vt:lpstr>Hoạt động</vt:lpstr>
      <vt:lpstr>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dc:description>www.051661.com</dc:description>
  <cp:lastModifiedBy>DELL</cp:lastModifiedBy>
  <cp:revision>14</cp:revision>
  <dcterms:created xsi:type="dcterms:W3CDTF">2017-06-26T03:23:00Z</dcterms:created>
  <dcterms:modified xsi:type="dcterms:W3CDTF">2023-05-10T07:35:10Z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