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av" ContentType="audio/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58" r:id="rId3"/>
    <p:sldId id="260" r:id="rId4"/>
    <p:sldId id="283" r:id="rId5"/>
    <p:sldId id="261" r:id="rId6"/>
    <p:sldId id="262" r:id="rId7"/>
    <p:sldId id="264" r:id="rId8"/>
    <p:sldId id="268" r:id="rId9"/>
    <p:sldId id="270" r:id="rId10"/>
    <p:sldId id="269" r:id="rId11"/>
    <p:sldId id="272" r:id="rId12"/>
    <p:sldId id="273" r:id="rId13"/>
    <p:sldId id="274" r:id="rId14"/>
    <p:sldId id="275" r:id="rId15"/>
    <p:sldId id="276" r:id="rId16"/>
    <p:sldId id="277" r:id="rId17"/>
    <p:sldId id="278" r:id="rId18"/>
    <p:sldId id="279" r:id="rId19"/>
    <p:sldId id="280" r:id="rId20"/>
    <p:sldId id="282" r:id="rId21"/>
    <p:sldId id="281" r:id="rId2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3300"/>
    <a:srgbClr val="FF00FF"/>
    <a:srgbClr val="FEE5A0"/>
    <a:srgbClr val="CC00FF"/>
    <a:srgbClr val="F8FAA4"/>
    <a:srgbClr val="FAF8A6"/>
    <a:srgbClr val="F7EDA7"/>
    <a:srgbClr val="99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566"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B5292A5-B9B2-4D82-BDFD-7A9513046B98}" type="slidenum">
              <a:rPr lang="en-US"/>
              <a:pPr>
                <a:defRPr/>
              </a:pPr>
              <a:t>‹#›</a:t>
            </a:fld>
            <a:endParaRPr lang="en-US"/>
          </a:p>
        </p:txBody>
      </p:sp>
    </p:spTree>
  </p:cSld>
  <p:clrMapOvr>
    <a:masterClrMapping/>
  </p:clrMapOvr>
  <p:transition spd="med" advTm="5000">
    <p:split orient="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48AEC9D-8A5C-4AC8-8EC9-E3535D26F579}" type="slidenum">
              <a:rPr lang="en-US"/>
              <a:pPr>
                <a:defRPr/>
              </a:pPr>
              <a:t>‹#›</a:t>
            </a:fld>
            <a:endParaRPr lang="en-US"/>
          </a:p>
        </p:txBody>
      </p:sp>
    </p:spTree>
  </p:cSld>
  <p:clrMapOvr>
    <a:masterClrMapping/>
  </p:clrMapOvr>
  <p:transition spd="med" advTm="5000">
    <p:split orient="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E7ED2F7-28E0-4282-8660-FCA94BA43057}" type="slidenum">
              <a:rPr lang="en-US"/>
              <a:pPr>
                <a:defRPr/>
              </a:pPr>
              <a:t>‹#›</a:t>
            </a:fld>
            <a:endParaRPr lang="en-US"/>
          </a:p>
        </p:txBody>
      </p:sp>
    </p:spTree>
  </p:cSld>
  <p:clrMapOvr>
    <a:masterClrMapping/>
  </p:clrMapOvr>
  <p:transition spd="med" advTm="5000">
    <p:split orient="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E85E456-CE93-4595-BF56-A9950F1B543C}" type="slidenum">
              <a:rPr lang="en-US"/>
              <a:pPr>
                <a:defRPr/>
              </a:pPr>
              <a:t>‹#›</a:t>
            </a:fld>
            <a:endParaRPr lang="en-US"/>
          </a:p>
        </p:txBody>
      </p:sp>
    </p:spTree>
  </p:cSld>
  <p:clrMapOvr>
    <a:masterClrMapping/>
  </p:clrMapOvr>
  <p:transition spd="med" advTm="5000">
    <p:split orient="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19EFA59-CA64-4ACD-A366-5FB5D657846A}" type="slidenum">
              <a:rPr lang="en-US"/>
              <a:pPr>
                <a:defRPr/>
              </a:pPr>
              <a:t>‹#›</a:t>
            </a:fld>
            <a:endParaRPr lang="en-US"/>
          </a:p>
        </p:txBody>
      </p:sp>
    </p:spTree>
  </p:cSld>
  <p:clrMapOvr>
    <a:masterClrMapping/>
  </p:clrMapOvr>
  <p:transition spd="med" advTm="5000">
    <p:split orient="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5BD3663-8D72-41C3-AEE0-5D8B2D2D3307}" type="slidenum">
              <a:rPr lang="en-US"/>
              <a:pPr>
                <a:defRPr/>
              </a:pPr>
              <a:t>‹#›</a:t>
            </a:fld>
            <a:endParaRPr lang="en-US"/>
          </a:p>
        </p:txBody>
      </p:sp>
    </p:spTree>
  </p:cSld>
  <p:clrMapOvr>
    <a:masterClrMapping/>
  </p:clrMapOvr>
  <p:transition spd="med" advTm="5000">
    <p:split orient="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306B5E5F-6D5F-4FDE-AE3E-C513057C9A59}" type="slidenum">
              <a:rPr lang="en-US"/>
              <a:pPr>
                <a:defRPr/>
              </a:pPr>
              <a:t>‹#›</a:t>
            </a:fld>
            <a:endParaRPr lang="en-US"/>
          </a:p>
        </p:txBody>
      </p:sp>
    </p:spTree>
  </p:cSld>
  <p:clrMapOvr>
    <a:masterClrMapping/>
  </p:clrMapOvr>
  <p:transition spd="med" advTm="5000">
    <p:split orient="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0F214D7-D12F-4F7A-8120-7F9870CE8F47}" type="slidenum">
              <a:rPr lang="en-US"/>
              <a:pPr>
                <a:defRPr/>
              </a:pPr>
              <a:t>‹#›</a:t>
            </a:fld>
            <a:endParaRPr lang="en-US"/>
          </a:p>
        </p:txBody>
      </p:sp>
    </p:spTree>
  </p:cSld>
  <p:clrMapOvr>
    <a:masterClrMapping/>
  </p:clrMapOvr>
  <p:transition spd="med" advTm="5000">
    <p:split orient="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4989DD5C-39FD-4F01-9B92-1701E47DEB8D}" type="slidenum">
              <a:rPr lang="en-US"/>
              <a:pPr>
                <a:defRPr/>
              </a:pPr>
              <a:t>‹#›</a:t>
            </a:fld>
            <a:endParaRPr lang="en-US"/>
          </a:p>
        </p:txBody>
      </p:sp>
    </p:spTree>
  </p:cSld>
  <p:clrMapOvr>
    <a:masterClrMapping/>
  </p:clrMapOvr>
  <p:transition spd="med" advTm="5000">
    <p:split orient="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D13E753-8B93-42AB-B1FF-D6C9A3E6A82D}" type="slidenum">
              <a:rPr lang="en-US"/>
              <a:pPr>
                <a:defRPr/>
              </a:pPr>
              <a:t>‹#›</a:t>
            </a:fld>
            <a:endParaRPr lang="en-US"/>
          </a:p>
        </p:txBody>
      </p:sp>
    </p:spTree>
  </p:cSld>
  <p:clrMapOvr>
    <a:masterClrMapping/>
  </p:clrMapOvr>
  <p:transition spd="med" advTm="5000">
    <p:split orient="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5D3C7B8-BED4-4E7A-892C-8A0D4F6D95D8}" type="slidenum">
              <a:rPr lang="en-US"/>
              <a:pPr>
                <a:defRPr/>
              </a:pPr>
              <a:t>‹#›</a:t>
            </a:fld>
            <a:endParaRPr lang="en-US"/>
          </a:p>
        </p:txBody>
      </p:sp>
    </p:spTree>
  </p:cSld>
  <p:clrMapOvr>
    <a:masterClrMapping/>
  </p:clrMapOvr>
  <p:transition spd="med" advTm="5000">
    <p:split orient="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DCFBA3"/>
            </a:gs>
            <a:gs pos="50000">
              <a:schemeClr val="bg1"/>
            </a:gs>
            <a:gs pos="100000">
              <a:srgbClr val="DCFBA3"/>
            </a:gs>
          </a:gsLst>
          <a:lin ang="5400000" scaled="1"/>
        </a:gra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FD627D5A-AE36-4BA3-BEEF-05F929D1CC0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advTm="5000">
    <p:split orient="vert"/>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audio" Target="Uoc%20mo.MP3" TargetMode="External"/><Relationship Id="rId1" Type="http://schemas.openxmlformats.org/officeDocument/2006/relationships/audio" Target="canh_buom_vuon_xuan.mid" TargetMode="External"/><Relationship Id="rId5" Type="http://schemas.openxmlformats.org/officeDocument/2006/relationships/image" Target="../media/image2.png"/><Relationship Id="rId4" Type="http://schemas.openxmlformats.org/officeDocument/2006/relationships/image" Target="../media/image1.gif"/></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audio" Target="081%20N.Portelli%20Rosen%20bluh'n%20wieder%20schon.mp3" TargetMode="External"/><Relationship Id="rId5" Type="http://schemas.openxmlformats.org/officeDocument/2006/relationships/slide" Target="slide3.xml"/><Relationship Id="rId4" Type="http://schemas.openxmlformats.org/officeDocument/2006/relationships/image" Target="../media/image7.jpeg"/></Relationships>
</file>

<file path=ppt/slides/_rels/slide11.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audio" Target="081%20N.Portelli%20Rosen%20bluh'n%20wieder%20schon.mp3" TargetMode="External"/><Relationship Id="rId5" Type="http://schemas.openxmlformats.org/officeDocument/2006/relationships/slide" Target="slide3.xml"/><Relationship Id="rId4" Type="http://schemas.openxmlformats.org/officeDocument/2006/relationships/image" Target="../media/image7.jpe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audio" Target="081%20N.Portelli%20Rosen%20bluh'n%20wieder%20schon.mp3" TargetMode="External"/><Relationship Id="rId5" Type="http://schemas.openxmlformats.org/officeDocument/2006/relationships/slide" Target="slide3.xml"/><Relationship Id="rId4" Type="http://schemas.openxmlformats.org/officeDocument/2006/relationships/image" Target="../media/image7.jpeg"/></Relationships>
</file>

<file path=ppt/slides/_rels/slide1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audio" Target="081%20N.Portelli%20Rosen%20bluh'n%20wieder%20schon.mp3" TargetMode="External"/><Relationship Id="rId5" Type="http://schemas.openxmlformats.org/officeDocument/2006/relationships/slide" Target="slide3.xml"/><Relationship Id="rId4" Type="http://schemas.openxmlformats.org/officeDocument/2006/relationships/image" Target="../media/image7.jpeg"/></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7.xml"/><Relationship Id="rId1" Type="http://schemas.openxmlformats.org/officeDocument/2006/relationships/audio" Target="file:///D:\GIAO%20AN%20DT\Tre,may,song\Everytime%20you%20go%20away.mp3" TargetMode="External"/><Relationship Id="rId5" Type="http://schemas.openxmlformats.org/officeDocument/2006/relationships/image" Target="../media/image9.png"/><Relationship Id="rId4" Type="http://schemas.openxmlformats.org/officeDocument/2006/relationships/slide" Target="slide6.xml"/></Relationships>
</file>

<file path=ppt/slides/_rels/slide18.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Layout" Target="../slideLayouts/slideLayout7.xml"/><Relationship Id="rId7" Type="http://schemas.openxmlformats.org/officeDocument/2006/relationships/slide" Target="slide3.xml"/><Relationship Id="rId2" Type="http://schemas.openxmlformats.org/officeDocument/2006/relationships/video" Target="Tra%20loi%20chua%20dung.mpg" TargetMode="External"/><Relationship Id="rId1" Type="http://schemas.openxmlformats.org/officeDocument/2006/relationships/video" Target="Loi%20chuc%20mung%20-%20Tra%20loi%20dung.mpg" TargetMode="External"/><Relationship Id="rId6" Type="http://schemas.openxmlformats.org/officeDocument/2006/relationships/image" Target="../media/image4.gif"/><Relationship Id="rId5" Type="http://schemas.openxmlformats.org/officeDocument/2006/relationships/image" Target="../media/image3.jpeg"/><Relationship Id="rId4" Type="http://schemas.openxmlformats.org/officeDocument/2006/relationships/audio" Target="../media/audio1.wav"/><Relationship Id="rId9" Type="http://schemas.openxmlformats.org/officeDocument/2006/relationships/image" Target="../media/image6.png"/></Relationships>
</file>

<file path=ppt/slides/_rels/slide19.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slideLayout" Target="../slideLayouts/slideLayout7.xml"/><Relationship Id="rId7" Type="http://schemas.openxmlformats.org/officeDocument/2006/relationships/image" Target="../media/image5.png"/><Relationship Id="rId2" Type="http://schemas.openxmlformats.org/officeDocument/2006/relationships/video" Target="Tra%20loi%20chua%20dung.mpg" TargetMode="External"/><Relationship Id="rId1" Type="http://schemas.openxmlformats.org/officeDocument/2006/relationships/video" Target="Loi%20chuc%20mung%20-%20Tra%20loi%20dung.mpg" TargetMode="External"/><Relationship Id="rId6" Type="http://schemas.openxmlformats.org/officeDocument/2006/relationships/slide" Target="slide3.xml"/><Relationship Id="rId5" Type="http://schemas.openxmlformats.org/officeDocument/2006/relationships/image" Target="../media/image3.jpeg"/><Relationship Id="rId4" Type="http://schemas.openxmlformats.org/officeDocument/2006/relationships/audio" Target="../media/audio1.wav"/><Relationship Id="rId9" Type="http://schemas.openxmlformats.org/officeDocument/2006/relationships/image" Target="../media/image10.gif"/></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slideLayout" Target="../slideLayouts/slideLayout7.xml"/><Relationship Id="rId7" Type="http://schemas.openxmlformats.org/officeDocument/2006/relationships/image" Target="../media/image5.png"/><Relationship Id="rId2" Type="http://schemas.openxmlformats.org/officeDocument/2006/relationships/video" Target="Tra%20loi%20chua%20dung.mpg" TargetMode="External"/><Relationship Id="rId1" Type="http://schemas.openxmlformats.org/officeDocument/2006/relationships/video" Target="Loi%20chuc%20mung%20-%20Tra%20loi%20dung.mpg" TargetMode="External"/><Relationship Id="rId6" Type="http://schemas.openxmlformats.org/officeDocument/2006/relationships/slide" Target="slide3.xml"/><Relationship Id="rId5" Type="http://schemas.openxmlformats.org/officeDocument/2006/relationships/image" Target="../media/image3.jpeg"/><Relationship Id="rId4" Type="http://schemas.openxmlformats.org/officeDocument/2006/relationships/audio" Target="../media/audio1.wav"/><Relationship Id="rId9" Type="http://schemas.openxmlformats.org/officeDocument/2006/relationships/image" Target="../media/image10.gif"/></Relationships>
</file>

<file path=ppt/slides/_rels/slide21.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audio" Target="../media/audio2.wav"/><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slideLayout" Target="../slideLayouts/slideLayout7.xml"/><Relationship Id="rId7" Type="http://schemas.openxmlformats.org/officeDocument/2006/relationships/image" Target="../media/image5.png"/><Relationship Id="rId2" Type="http://schemas.openxmlformats.org/officeDocument/2006/relationships/video" Target="Tra%20loi%20chua%20dung.mpg" TargetMode="External"/><Relationship Id="rId1" Type="http://schemas.openxmlformats.org/officeDocument/2006/relationships/video" Target="Loi%20chuc%20mung%20-%20Tra%20loi%20dung.mpg" TargetMode="External"/><Relationship Id="rId6" Type="http://schemas.openxmlformats.org/officeDocument/2006/relationships/slide" Target="slide3.xml"/><Relationship Id="rId5" Type="http://schemas.openxmlformats.org/officeDocument/2006/relationships/image" Target="../media/image4.gif"/><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Hong2T"/>
          <p:cNvPicPr>
            <a:picLocks noChangeAspect="1" noChangeArrowheads="1" noCrop="1"/>
          </p:cNvPicPr>
          <p:nvPr/>
        </p:nvPicPr>
        <p:blipFill>
          <a:blip r:embed="rId4"/>
          <a:srcRect/>
          <a:stretch>
            <a:fillRect/>
          </a:stretch>
        </p:blipFill>
        <p:spPr bwMode="auto">
          <a:xfrm>
            <a:off x="-66330" y="5564187"/>
            <a:ext cx="866775" cy="1247775"/>
          </a:xfrm>
          <a:prstGeom prst="rect">
            <a:avLst/>
          </a:prstGeom>
          <a:noFill/>
          <a:ln w="9525">
            <a:noFill/>
            <a:miter lim="800000"/>
            <a:headEnd/>
            <a:tailEnd/>
          </a:ln>
        </p:spPr>
      </p:pic>
      <p:pic>
        <p:nvPicPr>
          <p:cNvPr id="1028" name="Picture 4" descr="Hong2T"/>
          <p:cNvPicPr>
            <a:picLocks noChangeAspect="1" noChangeArrowheads="1" noCrop="1"/>
          </p:cNvPicPr>
          <p:nvPr/>
        </p:nvPicPr>
        <p:blipFill>
          <a:blip r:embed="rId4"/>
          <a:srcRect/>
          <a:stretch>
            <a:fillRect/>
          </a:stretch>
        </p:blipFill>
        <p:spPr bwMode="auto">
          <a:xfrm>
            <a:off x="5580568" y="5486400"/>
            <a:ext cx="1011238" cy="1371600"/>
          </a:xfrm>
          <a:prstGeom prst="rect">
            <a:avLst/>
          </a:prstGeom>
          <a:noFill/>
          <a:ln w="9525">
            <a:noFill/>
            <a:miter lim="800000"/>
            <a:headEnd/>
            <a:tailEnd/>
          </a:ln>
        </p:spPr>
      </p:pic>
      <p:pic>
        <p:nvPicPr>
          <p:cNvPr id="5125" name="canh_buom_vuon_xuan.mid">
            <a:hlinkClick r:id="" action="ppaction://media"/>
          </p:cNvPr>
          <p:cNvPicPr>
            <a:picLocks noRot="1" noChangeAspect="1" noChangeArrowheads="1"/>
          </p:cNvPicPr>
          <p:nvPr>
            <a:audioFile r:link="rId1"/>
          </p:nvPr>
        </p:nvPicPr>
        <p:blipFill>
          <a:blip r:embed="rId5"/>
          <a:srcRect/>
          <a:stretch>
            <a:fillRect/>
          </a:stretch>
        </p:blipFill>
        <p:spPr bwMode="auto">
          <a:xfrm>
            <a:off x="8839200" y="6553200"/>
            <a:ext cx="304800" cy="304800"/>
          </a:xfrm>
          <a:prstGeom prst="rect">
            <a:avLst/>
          </a:prstGeom>
          <a:noFill/>
          <a:ln w="9525">
            <a:noFill/>
            <a:miter lim="800000"/>
            <a:headEnd/>
            <a:tailEnd/>
          </a:ln>
        </p:spPr>
      </p:pic>
      <p:pic>
        <p:nvPicPr>
          <p:cNvPr id="5126" name="Uoc mo.MP3">
            <a:hlinkClick r:id="" action="ppaction://media"/>
          </p:cNvPr>
          <p:cNvPicPr>
            <a:picLocks noRot="1" noChangeAspect="1" noChangeArrowheads="1"/>
          </p:cNvPicPr>
          <p:nvPr>
            <a:audioFile r:link="rId2"/>
          </p:nvPr>
        </p:nvPicPr>
        <p:blipFill>
          <a:blip r:embed="rId5"/>
          <a:srcRect/>
          <a:stretch>
            <a:fillRect/>
          </a:stretch>
        </p:blipFill>
        <p:spPr bwMode="auto">
          <a:xfrm>
            <a:off x="8458200" y="6553200"/>
            <a:ext cx="304800" cy="304800"/>
          </a:xfrm>
          <a:prstGeom prst="rect">
            <a:avLst/>
          </a:prstGeom>
          <a:noFill/>
          <a:ln w="9525">
            <a:noFill/>
            <a:miter lim="800000"/>
            <a:headEnd/>
            <a:tailEnd/>
          </a:ln>
        </p:spPr>
      </p:pic>
      <p:sp>
        <p:nvSpPr>
          <p:cNvPr id="1031" name="AutoShape 7">
            <a:hlinkClick r:id="" action="ppaction://noaction" highlightClick="1"/>
          </p:cNvPr>
          <p:cNvSpPr>
            <a:spLocks noChangeArrowheads="1"/>
          </p:cNvSpPr>
          <p:nvPr/>
        </p:nvSpPr>
        <p:spPr bwMode="auto">
          <a:xfrm>
            <a:off x="8305800" y="6553200"/>
            <a:ext cx="381000" cy="304800"/>
          </a:xfrm>
          <a:prstGeom prst="actionButtonBlank">
            <a:avLst/>
          </a:prstGeom>
          <a:solidFill>
            <a:srgbClr val="FFFF00"/>
          </a:solidFill>
          <a:ln w="9525">
            <a:noFill/>
            <a:miter lim="800000"/>
            <a:headEnd/>
            <a:tailEnd/>
          </a:ln>
        </p:spPr>
        <p:txBody>
          <a:bodyPr wrap="none" anchor="ctr"/>
          <a:lstStyle/>
          <a:p>
            <a:pPr algn="ctr"/>
            <a:r>
              <a:rPr lang="en-US" sz="1400" b="1"/>
              <a:t>Play</a:t>
            </a:r>
          </a:p>
        </p:txBody>
      </p:sp>
      <p:sp>
        <p:nvSpPr>
          <p:cNvPr id="1032" name="AutoShape 8">
            <a:hlinkClick r:id="" action="ppaction://noaction" highlightClick="1"/>
          </p:cNvPr>
          <p:cNvSpPr>
            <a:spLocks noChangeArrowheads="1"/>
          </p:cNvSpPr>
          <p:nvPr/>
        </p:nvSpPr>
        <p:spPr bwMode="auto">
          <a:xfrm>
            <a:off x="8763000" y="6553200"/>
            <a:ext cx="381000" cy="304800"/>
          </a:xfrm>
          <a:prstGeom prst="actionButtonBlank">
            <a:avLst/>
          </a:prstGeom>
          <a:solidFill>
            <a:srgbClr val="FF6600"/>
          </a:solidFill>
          <a:ln w="9525">
            <a:noFill/>
            <a:miter lim="800000"/>
            <a:headEnd/>
            <a:tailEnd/>
          </a:ln>
        </p:spPr>
        <p:txBody>
          <a:bodyPr wrap="none" anchor="ctr"/>
          <a:lstStyle/>
          <a:p>
            <a:pPr algn="ctr"/>
            <a:r>
              <a:rPr lang="en-US" sz="1400" b="1"/>
              <a:t>Stop </a:t>
            </a:r>
          </a:p>
        </p:txBody>
      </p:sp>
      <p:sp>
        <p:nvSpPr>
          <p:cNvPr id="1033" name="Text Box 10"/>
          <p:cNvSpPr txBox="1">
            <a:spLocks noChangeArrowheads="1"/>
          </p:cNvSpPr>
          <p:nvPr/>
        </p:nvSpPr>
        <p:spPr bwMode="auto">
          <a:xfrm>
            <a:off x="2286000" y="4038600"/>
            <a:ext cx="4038600" cy="396875"/>
          </a:xfrm>
          <a:prstGeom prst="rect">
            <a:avLst/>
          </a:prstGeom>
          <a:noFill/>
          <a:ln w="9525">
            <a:noFill/>
            <a:miter lim="800000"/>
            <a:headEnd/>
            <a:tailEnd/>
          </a:ln>
        </p:spPr>
        <p:txBody>
          <a:bodyPr>
            <a:spAutoFit/>
          </a:bodyPr>
          <a:lstStyle/>
          <a:p>
            <a:pPr algn="ctr">
              <a:spcBef>
                <a:spcPct val="50000"/>
              </a:spcBef>
            </a:pPr>
            <a:endParaRPr lang="en-US" sz="2000"/>
          </a:p>
        </p:txBody>
      </p:sp>
      <p:sp>
        <p:nvSpPr>
          <p:cNvPr id="5131" name="WordArt 11"/>
          <p:cNvSpPr>
            <a:spLocks noChangeArrowheads="1" noChangeShapeType="1" noTextEdit="1"/>
          </p:cNvSpPr>
          <p:nvPr/>
        </p:nvSpPr>
        <p:spPr bwMode="auto">
          <a:xfrm>
            <a:off x="563664" y="1409700"/>
            <a:ext cx="7467600" cy="1295400"/>
          </a:xfrm>
          <a:prstGeom prst="rect">
            <a:avLst/>
          </a:prstGeom>
        </p:spPr>
        <p:txBody>
          <a:bodyPr wrap="none" fromWordArt="1">
            <a:prstTxWarp prst="textPlain">
              <a:avLst>
                <a:gd name="adj" fmla="val 50000"/>
              </a:avLst>
            </a:prstTxWarp>
          </a:bodyPr>
          <a:lstStyle/>
          <a:p>
            <a:pPr algn="ctr"/>
            <a:r>
              <a:rPr lang="vi-VN" sz="3600" kern="10" dirty="0">
                <a:ln w="19050">
                  <a:solidFill>
                    <a:srgbClr val="00FFFF"/>
                  </a:solidFill>
                  <a:round/>
                  <a:headEnd/>
                  <a:tailEnd/>
                </a:ln>
                <a:solidFill>
                  <a:srgbClr val="FF00FF"/>
                </a:solidFill>
                <a:effectLst>
                  <a:outerShdw dist="35921" dir="2700000" algn="ctr" rotWithShape="0">
                    <a:srgbClr val="990000"/>
                  </a:outerShdw>
                </a:effectLst>
                <a:latin typeface="Arial"/>
                <a:cs typeface="Arial"/>
              </a:rPr>
              <a:t>Môn : Tập làm văn</a:t>
            </a:r>
            <a:endParaRPr lang="en-US" sz="3600" kern="10" dirty="0">
              <a:ln w="19050">
                <a:solidFill>
                  <a:srgbClr val="00FFFF"/>
                </a:solidFill>
                <a:round/>
                <a:headEnd/>
                <a:tailEnd/>
              </a:ln>
              <a:solidFill>
                <a:srgbClr val="FF00FF"/>
              </a:solidFill>
              <a:effectLst>
                <a:outerShdw dist="35921" dir="2700000" algn="ctr" rotWithShape="0">
                  <a:srgbClr val="990000"/>
                </a:outerShdw>
              </a:effectLst>
              <a:latin typeface="Arial"/>
              <a:cs typeface="Arial"/>
            </a:endParaRPr>
          </a:p>
        </p:txBody>
      </p:sp>
      <p:sp>
        <p:nvSpPr>
          <p:cNvPr id="5132" name="WordArt 12"/>
          <p:cNvSpPr>
            <a:spLocks noChangeArrowheads="1" noChangeShapeType="1" noTextEdit="1"/>
          </p:cNvSpPr>
          <p:nvPr/>
        </p:nvSpPr>
        <p:spPr bwMode="auto">
          <a:xfrm>
            <a:off x="3124200" y="3333750"/>
            <a:ext cx="3200400" cy="1066800"/>
          </a:xfrm>
          <a:prstGeom prst="rect">
            <a:avLst/>
          </a:prstGeom>
        </p:spPr>
        <p:txBody>
          <a:bodyPr wrap="none" fromWordArt="1">
            <a:prstTxWarp prst="textPlain">
              <a:avLst>
                <a:gd name="adj" fmla="val 50000"/>
              </a:avLst>
            </a:prstTxWarp>
          </a:bodyPr>
          <a:lstStyle/>
          <a:p>
            <a:pPr algn="ctr"/>
            <a:r>
              <a:rPr lang="en-US" sz="3600" kern="10" dirty="0" err="1">
                <a:ln w="9525">
                  <a:solidFill>
                    <a:srgbClr val="99CC00"/>
                  </a:solidFill>
                  <a:round/>
                  <a:headEnd/>
                  <a:tailEnd/>
                </a:ln>
                <a:solidFill>
                  <a:srgbClr val="FF6600"/>
                </a:solidFill>
                <a:effectLst>
                  <a:outerShdw dist="563972" dir="14049741" sx="125000" sy="125000" algn="tl" rotWithShape="0">
                    <a:srgbClr val="C7DFD3">
                      <a:alpha val="79999"/>
                    </a:srgbClr>
                  </a:outerShdw>
                </a:effectLst>
                <a:latin typeface="Arial"/>
                <a:cs typeface="Arial"/>
              </a:rPr>
              <a:t>lớp</a:t>
            </a:r>
            <a:r>
              <a:rPr lang="en-US" sz="3600" kern="10" dirty="0">
                <a:ln w="9525">
                  <a:solidFill>
                    <a:srgbClr val="99CC00"/>
                  </a:solidFill>
                  <a:round/>
                  <a:headEnd/>
                  <a:tailEnd/>
                </a:ln>
                <a:solidFill>
                  <a:srgbClr val="FF6600"/>
                </a:solidFill>
                <a:effectLst>
                  <a:outerShdw dist="563972" dir="14049741" sx="125000" sy="125000" algn="tl" rotWithShape="0">
                    <a:srgbClr val="C7DFD3">
                      <a:alpha val="79999"/>
                    </a:srgbClr>
                  </a:outerShdw>
                </a:effectLst>
                <a:latin typeface="Arial"/>
                <a:cs typeface="Arial"/>
              </a:rPr>
              <a:t> 5</a:t>
            </a:r>
          </a:p>
        </p:txBody>
      </p:sp>
      <p:pic>
        <p:nvPicPr>
          <p:cNvPr id="12" name="Picture 4" descr="Hong2T">
            <a:extLst>
              <a:ext uri="{FF2B5EF4-FFF2-40B4-BE49-F238E27FC236}">
                <a16:creationId xmlns:a16="http://schemas.microsoft.com/office/drawing/2014/main" id="{639B1E3C-ADE8-4653-A922-75C67D8F5319}"/>
              </a:ext>
            </a:extLst>
          </p:cNvPr>
          <p:cNvPicPr>
            <a:picLocks noChangeAspect="1" noChangeArrowheads="1" noCrop="1"/>
          </p:cNvPicPr>
          <p:nvPr/>
        </p:nvPicPr>
        <p:blipFill>
          <a:blip r:embed="rId4"/>
          <a:srcRect/>
          <a:stretch>
            <a:fillRect/>
          </a:stretch>
        </p:blipFill>
        <p:spPr bwMode="auto">
          <a:xfrm>
            <a:off x="5978524" y="5140325"/>
            <a:ext cx="1011238" cy="1371600"/>
          </a:xfrm>
          <a:prstGeom prst="rect">
            <a:avLst/>
          </a:prstGeom>
          <a:noFill/>
          <a:ln w="9525">
            <a:noFill/>
            <a:miter lim="800000"/>
            <a:headEnd/>
            <a:tailEnd/>
          </a:ln>
        </p:spPr>
      </p:pic>
      <p:pic>
        <p:nvPicPr>
          <p:cNvPr id="13" name="Picture 4" descr="Hong2T">
            <a:extLst>
              <a:ext uri="{FF2B5EF4-FFF2-40B4-BE49-F238E27FC236}">
                <a16:creationId xmlns:a16="http://schemas.microsoft.com/office/drawing/2014/main" id="{3D2AD30F-49CC-4DD2-8F74-D18A76F8C3D9}"/>
              </a:ext>
            </a:extLst>
          </p:cNvPr>
          <p:cNvPicPr>
            <a:picLocks noChangeAspect="1" noChangeArrowheads="1" noCrop="1"/>
          </p:cNvPicPr>
          <p:nvPr/>
        </p:nvPicPr>
        <p:blipFill>
          <a:blip r:embed="rId4"/>
          <a:srcRect/>
          <a:stretch>
            <a:fillRect/>
          </a:stretch>
        </p:blipFill>
        <p:spPr bwMode="auto">
          <a:xfrm>
            <a:off x="8008858" y="5286375"/>
            <a:ext cx="1011238" cy="1371600"/>
          </a:xfrm>
          <a:prstGeom prst="rect">
            <a:avLst/>
          </a:prstGeom>
          <a:noFill/>
          <a:ln w="9525">
            <a:noFill/>
            <a:miter lim="800000"/>
            <a:headEnd/>
            <a:tailEnd/>
          </a:ln>
        </p:spPr>
      </p:pic>
      <p:pic>
        <p:nvPicPr>
          <p:cNvPr id="14" name="Picture 4" descr="Hong2T">
            <a:extLst>
              <a:ext uri="{FF2B5EF4-FFF2-40B4-BE49-F238E27FC236}">
                <a16:creationId xmlns:a16="http://schemas.microsoft.com/office/drawing/2014/main" id="{701C5F47-FB4C-4AEC-BC99-357A54E0B565}"/>
              </a:ext>
            </a:extLst>
          </p:cNvPr>
          <p:cNvPicPr>
            <a:picLocks noChangeAspect="1" noChangeArrowheads="1" noCrop="1"/>
          </p:cNvPicPr>
          <p:nvPr/>
        </p:nvPicPr>
        <p:blipFill>
          <a:blip r:embed="rId4"/>
          <a:srcRect/>
          <a:stretch>
            <a:fillRect/>
          </a:stretch>
        </p:blipFill>
        <p:spPr bwMode="auto">
          <a:xfrm>
            <a:off x="6453602" y="5348287"/>
            <a:ext cx="1011238" cy="1371600"/>
          </a:xfrm>
          <a:prstGeom prst="rect">
            <a:avLst/>
          </a:prstGeom>
          <a:noFill/>
          <a:ln w="9525">
            <a:noFill/>
            <a:miter lim="800000"/>
            <a:headEnd/>
            <a:tailEnd/>
          </a:ln>
        </p:spPr>
      </p:pic>
      <p:pic>
        <p:nvPicPr>
          <p:cNvPr id="15" name="Picture 4" descr="Hong2T">
            <a:extLst>
              <a:ext uri="{FF2B5EF4-FFF2-40B4-BE49-F238E27FC236}">
                <a16:creationId xmlns:a16="http://schemas.microsoft.com/office/drawing/2014/main" id="{138F450D-0058-4484-BFB5-501FD5FC0186}"/>
              </a:ext>
            </a:extLst>
          </p:cNvPr>
          <p:cNvPicPr>
            <a:picLocks noChangeAspect="1" noChangeArrowheads="1" noCrop="1"/>
          </p:cNvPicPr>
          <p:nvPr/>
        </p:nvPicPr>
        <p:blipFill>
          <a:blip r:embed="rId4"/>
          <a:srcRect/>
          <a:stretch>
            <a:fillRect/>
          </a:stretch>
        </p:blipFill>
        <p:spPr bwMode="auto">
          <a:xfrm>
            <a:off x="6989762" y="5486400"/>
            <a:ext cx="1011238" cy="1371600"/>
          </a:xfrm>
          <a:prstGeom prst="rect">
            <a:avLst/>
          </a:prstGeom>
          <a:noFill/>
          <a:ln w="9525">
            <a:noFill/>
            <a:miter lim="800000"/>
            <a:headEnd/>
            <a:tailEnd/>
          </a:ln>
        </p:spPr>
      </p:pic>
      <p:pic>
        <p:nvPicPr>
          <p:cNvPr id="16" name="Picture 4" descr="Hong2T">
            <a:extLst>
              <a:ext uri="{FF2B5EF4-FFF2-40B4-BE49-F238E27FC236}">
                <a16:creationId xmlns:a16="http://schemas.microsoft.com/office/drawing/2014/main" id="{5594E3D6-ED05-400E-A8C1-E5D22AF3A5C3}"/>
              </a:ext>
            </a:extLst>
          </p:cNvPr>
          <p:cNvPicPr>
            <a:picLocks noChangeAspect="1" noChangeArrowheads="1" noCrop="1"/>
          </p:cNvPicPr>
          <p:nvPr/>
        </p:nvPicPr>
        <p:blipFill>
          <a:blip r:embed="rId4"/>
          <a:srcRect/>
          <a:stretch>
            <a:fillRect/>
          </a:stretch>
        </p:blipFill>
        <p:spPr bwMode="auto">
          <a:xfrm>
            <a:off x="7446962" y="5181600"/>
            <a:ext cx="1011238" cy="1371600"/>
          </a:xfrm>
          <a:prstGeom prst="rect">
            <a:avLst/>
          </a:prstGeom>
          <a:noFill/>
          <a:ln w="9525">
            <a:noFill/>
            <a:miter lim="800000"/>
            <a:headEnd/>
            <a:tailEnd/>
          </a:ln>
        </p:spPr>
      </p:pic>
      <p:pic>
        <p:nvPicPr>
          <p:cNvPr id="17" name="Picture 4" descr="Hong2T">
            <a:extLst>
              <a:ext uri="{FF2B5EF4-FFF2-40B4-BE49-F238E27FC236}">
                <a16:creationId xmlns:a16="http://schemas.microsoft.com/office/drawing/2014/main" id="{D22B3655-7DFC-4A5A-A257-BF39D5AE9EEC}"/>
              </a:ext>
            </a:extLst>
          </p:cNvPr>
          <p:cNvPicPr>
            <a:picLocks noChangeAspect="1" noChangeArrowheads="1" noCrop="1"/>
          </p:cNvPicPr>
          <p:nvPr/>
        </p:nvPicPr>
        <p:blipFill>
          <a:blip r:embed="rId4"/>
          <a:srcRect/>
          <a:stretch>
            <a:fillRect/>
          </a:stretch>
        </p:blipFill>
        <p:spPr bwMode="auto">
          <a:xfrm>
            <a:off x="932475" y="5439400"/>
            <a:ext cx="1011238" cy="1371600"/>
          </a:xfrm>
          <a:prstGeom prst="rect">
            <a:avLst/>
          </a:prstGeom>
          <a:noFill/>
          <a:ln w="9525">
            <a:noFill/>
            <a:miter lim="800000"/>
            <a:headEnd/>
            <a:tailEnd/>
          </a:ln>
        </p:spPr>
      </p:pic>
      <p:pic>
        <p:nvPicPr>
          <p:cNvPr id="18" name="Picture 4" descr="Hong2T">
            <a:extLst>
              <a:ext uri="{FF2B5EF4-FFF2-40B4-BE49-F238E27FC236}">
                <a16:creationId xmlns:a16="http://schemas.microsoft.com/office/drawing/2014/main" id="{4878A9AC-7E56-409E-8E9A-FE37D1CFD4D2}"/>
              </a:ext>
            </a:extLst>
          </p:cNvPr>
          <p:cNvPicPr>
            <a:picLocks noChangeAspect="1" noChangeArrowheads="1" noCrop="1"/>
          </p:cNvPicPr>
          <p:nvPr/>
        </p:nvPicPr>
        <p:blipFill>
          <a:blip r:embed="rId4"/>
          <a:srcRect/>
          <a:stretch>
            <a:fillRect/>
          </a:stretch>
        </p:blipFill>
        <p:spPr bwMode="auto">
          <a:xfrm>
            <a:off x="2251500" y="5348287"/>
            <a:ext cx="1011238" cy="1371600"/>
          </a:xfrm>
          <a:prstGeom prst="rect">
            <a:avLst/>
          </a:prstGeom>
          <a:noFill/>
          <a:ln w="9525">
            <a:noFill/>
            <a:miter lim="800000"/>
            <a:headEnd/>
            <a:tailEnd/>
          </a:ln>
        </p:spPr>
      </p:pic>
      <p:pic>
        <p:nvPicPr>
          <p:cNvPr id="19" name="Picture 4" descr="Hong2T">
            <a:extLst>
              <a:ext uri="{FF2B5EF4-FFF2-40B4-BE49-F238E27FC236}">
                <a16:creationId xmlns:a16="http://schemas.microsoft.com/office/drawing/2014/main" id="{4E925E96-47B6-4256-9921-7A6B5D32D387}"/>
              </a:ext>
            </a:extLst>
          </p:cNvPr>
          <p:cNvPicPr>
            <a:picLocks noChangeAspect="1" noChangeArrowheads="1" noCrop="1"/>
          </p:cNvPicPr>
          <p:nvPr/>
        </p:nvPicPr>
        <p:blipFill>
          <a:blip r:embed="rId4"/>
          <a:srcRect/>
          <a:stretch>
            <a:fillRect/>
          </a:stretch>
        </p:blipFill>
        <p:spPr bwMode="auto">
          <a:xfrm>
            <a:off x="3425764" y="5473128"/>
            <a:ext cx="1011238" cy="1371600"/>
          </a:xfrm>
          <a:prstGeom prst="rect">
            <a:avLst/>
          </a:prstGeom>
          <a:noFill/>
          <a:ln w="9525">
            <a:noFill/>
            <a:miter lim="800000"/>
            <a:headEnd/>
            <a:tailEnd/>
          </a:ln>
        </p:spPr>
      </p:pic>
      <p:pic>
        <p:nvPicPr>
          <p:cNvPr id="20" name="Picture 4" descr="Hong2T">
            <a:extLst>
              <a:ext uri="{FF2B5EF4-FFF2-40B4-BE49-F238E27FC236}">
                <a16:creationId xmlns:a16="http://schemas.microsoft.com/office/drawing/2014/main" id="{C6351DAE-83CE-4B2B-AAA8-9474D7E4D52A}"/>
              </a:ext>
            </a:extLst>
          </p:cNvPr>
          <p:cNvPicPr>
            <a:picLocks noChangeAspect="1" noChangeArrowheads="1" noCrop="1"/>
          </p:cNvPicPr>
          <p:nvPr/>
        </p:nvPicPr>
        <p:blipFill>
          <a:blip r:embed="rId4"/>
          <a:srcRect/>
          <a:stretch>
            <a:fillRect/>
          </a:stretch>
        </p:blipFill>
        <p:spPr bwMode="auto">
          <a:xfrm>
            <a:off x="4040366" y="5181600"/>
            <a:ext cx="1011238" cy="1371600"/>
          </a:xfrm>
          <a:prstGeom prst="rect">
            <a:avLst/>
          </a:prstGeom>
          <a:noFill/>
          <a:ln w="9525">
            <a:noFill/>
            <a:miter lim="800000"/>
            <a:headEnd/>
            <a:tailEnd/>
          </a:ln>
        </p:spPr>
      </p:pic>
      <p:pic>
        <p:nvPicPr>
          <p:cNvPr id="21" name="Picture 4" descr="Hong2T">
            <a:extLst>
              <a:ext uri="{FF2B5EF4-FFF2-40B4-BE49-F238E27FC236}">
                <a16:creationId xmlns:a16="http://schemas.microsoft.com/office/drawing/2014/main" id="{B3529CDD-FDDD-46B4-9E33-189E9B02A193}"/>
              </a:ext>
            </a:extLst>
          </p:cNvPr>
          <p:cNvPicPr>
            <a:picLocks noChangeAspect="1" noChangeArrowheads="1" noCrop="1"/>
          </p:cNvPicPr>
          <p:nvPr/>
        </p:nvPicPr>
        <p:blipFill>
          <a:blip r:embed="rId4"/>
          <a:srcRect/>
          <a:stretch>
            <a:fillRect/>
          </a:stretch>
        </p:blipFill>
        <p:spPr bwMode="auto">
          <a:xfrm>
            <a:off x="4626072" y="5473128"/>
            <a:ext cx="1011238" cy="1371600"/>
          </a:xfrm>
          <a:prstGeom prst="rect">
            <a:avLst/>
          </a:prstGeom>
          <a:noFill/>
          <a:ln w="9525">
            <a:noFill/>
            <a:miter lim="800000"/>
            <a:headEnd/>
            <a:tailEnd/>
          </a:ln>
        </p:spPr>
      </p:pic>
      <p:pic>
        <p:nvPicPr>
          <p:cNvPr id="22" name="Picture 4" descr="Hong2T">
            <a:extLst>
              <a:ext uri="{FF2B5EF4-FFF2-40B4-BE49-F238E27FC236}">
                <a16:creationId xmlns:a16="http://schemas.microsoft.com/office/drawing/2014/main" id="{28EA594F-A19D-4CB5-B750-4FE6BF7D54BC}"/>
              </a:ext>
            </a:extLst>
          </p:cNvPr>
          <p:cNvPicPr>
            <a:picLocks noChangeAspect="1" noChangeArrowheads="1" noCrop="1"/>
          </p:cNvPicPr>
          <p:nvPr/>
        </p:nvPicPr>
        <p:blipFill>
          <a:blip r:embed="rId4"/>
          <a:srcRect/>
          <a:stretch>
            <a:fillRect/>
          </a:stretch>
        </p:blipFill>
        <p:spPr bwMode="auto">
          <a:xfrm>
            <a:off x="5235548" y="5207416"/>
            <a:ext cx="1011238" cy="1371600"/>
          </a:xfrm>
          <a:prstGeom prst="rect">
            <a:avLst/>
          </a:prstGeom>
          <a:noFill/>
          <a:ln w="9525">
            <a:noFill/>
            <a:miter lim="800000"/>
            <a:headEnd/>
            <a:tailEnd/>
          </a:ln>
        </p:spPr>
      </p:pic>
      <p:pic>
        <p:nvPicPr>
          <p:cNvPr id="23" name="Picture 4" descr="Hong2T">
            <a:extLst>
              <a:ext uri="{FF2B5EF4-FFF2-40B4-BE49-F238E27FC236}">
                <a16:creationId xmlns:a16="http://schemas.microsoft.com/office/drawing/2014/main" id="{12C1FA4A-0C6C-41DE-B3C5-DCD2152CF3F3}"/>
              </a:ext>
            </a:extLst>
          </p:cNvPr>
          <p:cNvPicPr>
            <a:picLocks noChangeAspect="1" noChangeArrowheads="1" noCrop="1"/>
          </p:cNvPicPr>
          <p:nvPr/>
        </p:nvPicPr>
        <p:blipFill>
          <a:blip r:embed="rId4"/>
          <a:srcRect/>
          <a:stretch>
            <a:fillRect/>
          </a:stretch>
        </p:blipFill>
        <p:spPr bwMode="auto">
          <a:xfrm>
            <a:off x="1263148" y="5101731"/>
            <a:ext cx="1011238" cy="1371600"/>
          </a:xfrm>
          <a:prstGeom prst="rect">
            <a:avLst/>
          </a:prstGeom>
          <a:noFill/>
          <a:ln w="9525">
            <a:noFill/>
            <a:miter lim="800000"/>
            <a:headEnd/>
            <a:tailEnd/>
          </a:ln>
        </p:spPr>
      </p:pic>
      <p:pic>
        <p:nvPicPr>
          <p:cNvPr id="24" name="Picture 4" descr="Hong2T">
            <a:extLst>
              <a:ext uri="{FF2B5EF4-FFF2-40B4-BE49-F238E27FC236}">
                <a16:creationId xmlns:a16="http://schemas.microsoft.com/office/drawing/2014/main" id="{ADA6AB22-683B-4EEA-A0F7-D09BC08A9BF5}"/>
              </a:ext>
            </a:extLst>
          </p:cNvPr>
          <p:cNvPicPr>
            <a:picLocks noChangeAspect="1" noChangeArrowheads="1" noCrop="1"/>
          </p:cNvPicPr>
          <p:nvPr/>
        </p:nvPicPr>
        <p:blipFill>
          <a:blip r:embed="rId4"/>
          <a:srcRect/>
          <a:stretch>
            <a:fillRect/>
          </a:stretch>
        </p:blipFill>
        <p:spPr bwMode="auto">
          <a:xfrm>
            <a:off x="1847210" y="5589066"/>
            <a:ext cx="1011238" cy="1371600"/>
          </a:xfrm>
          <a:prstGeom prst="rect">
            <a:avLst/>
          </a:prstGeom>
          <a:noFill/>
          <a:ln w="9525">
            <a:noFill/>
            <a:miter lim="800000"/>
            <a:headEnd/>
            <a:tailEnd/>
          </a:ln>
        </p:spPr>
      </p:pic>
      <p:pic>
        <p:nvPicPr>
          <p:cNvPr id="25" name="Picture 4" descr="Hong2T">
            <a:extLst>
              <a:ext uri="{FF2B5EF4-FFF2-40B4-BE49-F238E27FC236}">
                <a16:creationId xmlns:a16="http://schemas.microsoft.com/office/drawing/2014/main" id="{AB6C83CC-C534-42CD-9ED4-02EF2664AE37}"/>
              </a:ext>
            </a:extLst>
          </p:cNvPr>
          <p:cNvPicPr>
            <a:picLocks noChangeAspect="1" noChangeArrowheads="1" noCrop="1"/>
          </p:cNvPicPr>
          <p:nvPr/>
        </p:nvPicPr>
        <p:blipFill>
          <a:blip r:embed="rId4"/>
          <a:srcRect/>
          <a:stretch>
            <a:fillRect/>
          </a:stretch>
        </p:blipFill>
        <p:spPr bwMode="auto">
          <a:xfrm flipH="1">
            <a:off x="2980321" y="5107508"/>
            <a:ext cx="964979" cy="1371600"/>
          </a:xfrm>
          <a:prstGeom prst="rect">
            <a:avLst/>
          </a:prstGeom>
          <a:noFill/>
          <a:ln w="9525">
            <a:noFill/>
            <a:miter lim="800000"/>
            <a:headEnd/>
            <a:tailEnd/>
          </a:ln>
        </p:spPr>
      </p:pic>
      <p:pic>
        <p:nvPicPr>
          <p:cNvPr id="26" name="Picture 4" descr="Hong2T">
            <a:extLst>
              <a:ext uri="{FF2B5EF4-FFF2-40B4-BE49-F238E27FC236}">
                <a16:creationId xmlns:a16="http://schemas.microsoft.com/office/drawing/2014/main" id="{DCA6721B-9B5B-4F1C-9D79-F2FBFCD9099F}"/>
              </a:ext>
            </a:extLst>
          </p:cNvPr>
          <p:cNvPicPr>
            <a:picLocks noChangeAspect="1" noChangeArrowheads="1" noCrop="1"/>
          </p:cNvPicPr>
          <p:nvPr/>
        </p:nvPicPr>
        <p:blipFill>
          <a:blip r:embed="rId4"/>
          <a:srcRect/>
          <a:stretch>
            <a:fillRect/>
          </a:stretch>
        </p:blipFill>
        <p:spPr bwMode="auto">
          <a:xfrm>
            <a:off x="292787" y="5310500"/>
            <a:ext cx="1011238" cy="1371600"/>
          </a:xfrm>
          <a:prstGeom prst="rect">
            <a:avLst/>
          </a:prstGeom>
          <a:noFill/>
          <a:ln w="9525">
            <a:noFill/>
            <a:miter lim="800000"/>
            <a:headEnd/>
            <a:tailEnd/>
          </a:ln>
        </p:spPr>
      </p:pic>
      <p:pic>
        <p:nvPicPr>
          <p:cNvPr id="27" name="Picture 4" descr="Hong2T">
            <a:extLst>
              <a:ext uri="{FF2B5EF4-FFF2-40B4-BE49-F238E27FC236}">
                <a16:creationId xmlns:a16="http://schemas.microsoft.com/office/drawing/2014/main" id="{B80E2D72-9391-4B77-B6CE-1DAC309C5C0A}"/>
              </a:ext>
            </a:extLst>
          </p:cNvPr>
          <p:cNvPicPr>
            <a:picLocks noChangeAspect="1" noChangeArrowheads="1" noCrop="1"/>
          </p:cNvPicPr>
          <p:nvPr/>
        </p:nvPicPr>
        <p:blipFill>
          <a:blip r:embed="rId4"/>
          <a:srcRect/>
          <a:stretch>
            <a:fillRect/>
          </a:stretch>
        </p:blipFill>
        <p:spPr bwMode="auto">
          <a:xfrm>
            <a:off x="1721234" y="5153702"/>
            <a:ext cx="1011238" cy="1371600"/>
          </a:xfrm>
          <a:prstGeom prst="rect">
            <a:avLst/>
          </a:prstGeom>
          <a:noFill/>
          <a:ln w="9525">
            <a:noFill/>
            <a:miter lim="800000"/>
            <a:headEnd/>
            <a:tailEnd/>
          </a:ln>
        </p:spPr>
      </p:pic>
    </p:spTree>
  </p:cSld>
  <p:clrMapOvr>
    <a:masterClrMapping/>
  </p:clrMapOvr>
  <p:transition spd="med">
    <p:circl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5131"/>
                                        </p:tgtEl>
                                        <p:attrNameLst>
                                          <p:attrName>style.visibility</p:attrName>
                                        </p:attrNameLst>
                                      </p:cBhvr>
                                      <p:to>
                                        <p:strVal val="visible"/>
                                      </p:to>
                                    </p:set>
                                    <p:animEffect transition="in" filter="blinds(horizontal)">
                                      <p:cBhvr>
                                        <p:cTn id="7" dur="1000"/>
                                        <p:tgtEl>
                                          <p:spTgt spid="5131"/>
                                        </p:tgtEl>
                                      </p:cBhvr>
                                    </p:animEffect>
                                  </p:childTnLst>
                                </p:cTn>
                              </p:par>
                            </p:childTnLst>
                          </p:cTn>
                        </p:par>
                        <p:par>
                          <p:cTn id="8" fill="hold" nodeType="afterGroup">
                            <p:stCondLst>
                              <p:cond delay="1000"/>
                            </p:stCondLst>
                            <p:childTnLst>
                              <p:par>
                                <p:cTn id="9" presetID="5" presetClass="entr" presetSubtype="10" fill="hold" grpId="0" nodeType="afterEffect">
                                  <p:stCondLst>
                                    <p:cond delay="0"/>
                                  </p:stCondLst>
                                  <p:childTnLst>
                                    <p:set>
                                      <p:cBhvr>
                                        <p:cTn id="10" dur="1" fill="hold">
                                          <p:stCondLst>
                                            <p:cond delay="0"/>
                                          </p:stCondLst>
                                        </p:cTn>
                                        <p:tgtEl>
                                          <p:spTgt spid="5132"/>
                                        </p:tgtEl>
                                        <p:attrNameLst>
                                          <p:attrName>style.visibility</p:attrName>
                                        </p:attrNameLst>
                                      </p:cBhvr>
                                      <p:to>
                                        <p:strVal val="visible"/>
                                      </p:to>
                                    </p:set>
                                    <p:animEffect transition="in" filter="checkerboard(across)">
                                      <p:cBhvr>
                                        <p:cTn id="11" dur="1000"/>
                                        <p:tgtEl>
                                          <p:spTgt spid="5132"/>
                                        </p:tgtEl>
                                      </p:cBhvr>
                                    </p:animEffect>
                                  </p:childTnLst>
                                </p:cTn>
                              </p:par>
                            </p:childTnLst>
                          </p:cTn>
                        </p:par>
                      </p:childTnLst>
                    </p:cTn>
                  </p:par>
                </p:childTnLst>
              </p:cTn>
              <p:prevCondLst>
                <p:cond evt="onPrev" delay="0">
                  <p:tgtEl>
                    <p:sldTgt/>
                  </p:tgtEl>
                </p:cond>
              </p:prevCondLst>
              <p:nextCondLst>
                <p:cond evt="onNext" delay="0">
                  <p:tgtEl>
                    <p:sldTgt/>
                  </p:tgtEl>
                </p:cond>
              </p:nextCondLst>
            </p:seq>
            <p:audio>
              <p:cMediaNode>
                <p:cTn id="12" fill="hold" display="0">
                  <p:stCondLst>
                    <p:cond delay="indefinite"/>
                  </p:stCondLst>
                  <p:endCondLst>
                    <p:cond evt="onNext" delay="0">
                      <p:tgtEl>
                        <p:sldTgt/>
                      </p:tgtEl>
                    </p:cond>
                    <p:cond evt="onPrev" delay="0">
                      <p:tgtEl>
                        <p:sldTgt/>
                      </p:tgtEl>
                    </p:cond>
                    <p:cond evt="onStopAudio" delay="0">
                      <p:tgtEl>
                        <p:sldTgt/>
                      </p:tgtEl>
                    </p:cond>
                  </p:endCondLst>
                </p:cTn>
                <p:tgtEl>
                  <p:spTgt spid="5125"/>
                </p:tgtEl>
              </p:cMediaNode>
            </p:audio>
            <p:audio>
              <p:cMediaNode>
                <p:cTn id="13" fill="hold" display="0">
                  <p:stCondLst>
                    <p:cond delay="indefinite"/>
                  </p:stCondLst>
                  <p:endCondLst>
                    <p:cond evt="onNext" delay="0">
                      <p:tgtEl>
                        <p:sldTgt/>
                      </p:tgtEl>
                    </p:cond>
                    <p:cond evt="onPrev" delay="0">
                      <p:tgtEl>
                        <p:sldTgt/>
                      </p:tgtEl>
                    </p:cond>
                    <p:cond evt="onStopAudio" delay="0">
                      <p:tgtEl>
                        <p:sldTgt/>
                      </p:tgtEl>
                    </p:cond>
                  </p:endCondLst>
                </p:cTn>
                <p:tgtEl>
                  <p:spTgt spid="5126"/>
                </p:tgtEl>
              </p:cMediaNode>
            </p:audio>
          </p:childTnLst>
        </p:cTn>
      </p:par>
    </p:tnLst>
    <p:bldLst>
      <p:bldP spid="5131" grpId="0" animBg="1"/>
      <p:bldP spid="513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081 N.Portelli Rosen bluh'n wieder schon.mp3">
            <a:hlinkClick r:id="" action="ppaction://media"/>
          </p:cNvPr>
          <p:cNvPicPr>
            <a:picLocks noRot="1" noChangeAspect="1" noChangeArrowheads="1"/>
          </p:cNvPicPr>
          <p:nvPr>
            <a:audioFile r:link="rId1"/>
          </p:nvPr>
        </p:nvPicPr>
        <p:blipFill>
          <a:blip r:embed="rId3"/>
          <a:srcRect/>
          <a:stretch>
            <a:fillRect/>
          </a:stretch>
        </p:blipFill>
        <p:spPr bwMode="auto">
          <a:xfrm>
            <a:off x="8839200" y="6553200"/>
            <a:ext cx="304800" cy="304800"/>
          </a:xfrm>
          <a:prstGeom prst="rect">
            <a:avLst/>
          </a:prstGeom>
          <a:noFill/>
          <a:ln w="9525">
            <a:noFill/>
            <a:miter lim="800000"/>
            <a:headEnd/>
            <a:tailEnd/>
          </a:ln>
        </p:spPr>
      </p:pic>
      <p:pic>
        <p:nvPicPr>
          <p:cNvPr id="11267" name="Picture 3" descr="cabg006"/>
          <p:cNvPicPr>
            <a:picLocks noChangeAspect="1" noChangeArrowheads="1"/>
          </p:cNvPicPr>
          <p:nvPr/>
        </p:nvPicPr>
        <p:blipFill>
          <a:blip r:embed="rId4"/>
          <a:srcRect/>
          <a:stretch>
            <a:fillRect/>
          </a:stretch>
        </p:blipFill>
        <p:spPr bwMode="auto">
          <a:xfrm>
            <a:off x="0" y="0"/>
            <a:ext cx="9144000" cy="6858000"/>
          </a:xfrm>
          <a:prstGeom prst="rect">
            <a:avLst/>
          </a:prstGeom>
          <a:noFill/>
          <a:ln w="9525">
            <a:noFill/>
            <a:miter lim="800000"/>
            <a:headEnd/>
            <a:tailEnd/>
          </a:ln>
        </p:spPr>
      </p:pic>
      <p:sp>
        <p:nvSpPr>
          <p:cNvPr id="11268" name="WordArt 4"/>
          <p:cNvSpPr>
            <a:spLocks noChangeArrowheads="1" noChangeShapeType="1" noTextEdit="1"/>
          </p:cNvSpPr>
          <p:nvPr/>
        </p:nvSpPr>
        <p:spPr bwMode="auto">
          <a:xfrm>
            <a:off x="1295400" y="0"/>
            <a:ext cx="6553200" cy="1219200"/>
          </a:xfrm>
          <a:prstGeom prst="rect">
            <a:avLst/>
          </a:prstGeom>
        </p:spPr>
        <p:txBody>
          <a:bodyPr wrap="none" fromWordArt="1">
            <a:prstTxWarp prst="textPlain">
              <a:avLst>
                <a:gd name="adj" fmla="val 50000"/>
              </a:avLst>
            </a:prstTxWarp>
          </a:bodyPr>
          <a:lstStyle/>
          <a:p>
            <a:pPr algn="ctr"/>
            <a:r>
              <a:rPr lang="en-US" sz="3600" kern="10">
                <a:ln w="12700">
                  <a:solidFill>
                    <a:srgbClr val="33CC33"/>
                  </a:solidFill>
                  <a:round/>
                  <a:headEnd/>
                  <a:tailEnd/>
                </a:ln>
                <a:solidFill>
                  <a:srgbClr val="FF6600"/>
                </a:solidFill>
                <a:effectLst>
                  <a:outerShdw dist="107763" dir="18900000" algn="ctr" rotWithShape="0">
                    <a:srgbClr val="C0C0C0">
                      <a:alpha val="50000"/>
                    </a:srgbClr>
                  </a:outerShdw>
                </a:effectLst>
                <a:latin typeface="Arial"/>
                <a:cs typeface="Arial"/>
              </a:rPr>
              <a:t>Chữa lỗi dùng từ </a:t>
            </a:r>
          </a:p>
        </p:txBody>
      </p:sp>
      <p:sp>
        <p:nvSpPr>
          <p:cNvPr id="15365" name="AutoShape 5">
            <a:hlinkClick r:id="" action="ppaction://noaction" highlightClick="1"/>
          </p:cNvPr>
          <p:cNvSpPr>
            <a:spLocks noChangeArrowheads="1"/>
          </p:cNvSpPr>
          <p:nvPr/>
        </p:nvSpPr>
        <p:spPr bwMode="auto">
          <a:xfrm>
            <a:off x="8686800" y="6400800"/>
            <a:ext cx="457200" cy="228600"/>
          </a:xfrm>
          <a:prstGeom prst="actionButtonBlank">
            <a:avLst/>
          </a:prstGeom>
          <a:solidFill>
            <a:srgbClr val="FFFF00"/>
          </a:solidFill>
          <a:ln w="9525">
            <a:noFill/>
            <a:miter lim="800000"/>
            <a:headEnd/>
            <a:tailEnd/>
          </a:ln>
        </p:spPr>
        <p:txBody>
          <a:bodyPr wrap="none" anchor="ctr"/>
          <a:lstStyle/>
          <a:p>
            <a:pPr algn="ctr"/>
            <a:r>
              <a:rPr lang="en-US" sz="1400" b="1"/>
              <a:t>Play</a:t>
            </a:r>
          </a:p>
        </p:txBody>
      </p:sp>
      <p:sp>
        <p:nvSpPr>
          <p:cNvPr id="15366" name="AutoShape 6">
            <a:hlinkClick r:id="" action="ppaction://noaction" highlightClick="1"/>
          </p:cNvPr>
          <p:cNvSpPr>
            <a:spLocks noChangeArrowheads="1"/>
          </p:cNvSpPr>
          <p:nvPr/>
        </p:nvSpPr>
        <p:spPr bwMode="auto">
          <a:xfrm>
            <a:off x="8686800" y="6629400"/>
            <a:ext cx="457200" cy="228600"/>
          </a:xfrm>
          <a:prstGeom prst="actionButtonBlank">
            <a:avLst/>
          </a:prstGeom>
          <a:solidFill>
            <a:srgbClr val="FF6600"/>
          </a:solidFill>
          <a:ln w="9525">
            <a:noFill/>
            <a:miter lim="800000"/>
            <a:headEnd/>
            <a:tailEnd/>
          </a:ln>
        </p:spPr>
        <p:txBody>
          <a:bodyPr wrap="none" anchor="ctr"/>
          <a:lstStyle/>
          <a:p>
            <a:pPr algn="ctr"/>
            <a:r>
              <a:rPr lang="en-US" sz="1400" b="1"/>
              <a:t>Stop </a:t>
            </a:r>
          </a:p>
        </p:txBody>
      </p:sp>
      <p:sp>
        <p:nvSpPr>
          <p:cNvPr id="11271" name="AutoShape 7">
            <a:hlinkClick r:id="rId5" action="ppaction://hlinksldjump" highlightClick="1"/>
          </p:cNvPr>
          <p:cNvSpPr>
            <a:spLocks noChangeArrowheads="1"/>
          </p:cNvSpPr>
          <p:nvPr/>
        </p:nvSpPr>
        <p:spPr bwMode="auto">
          <a:xfrm flipH="1">
            <a:off x="8229600" y="6553200"/>
            <a:ext cx="304800" cy="304800"/>
          </a:xfrm>
          <a:prstGeom prst="actionButtonForwardNext">
            <a:avLst/>
          </a:prstGeom>
          <a:solidFill>
            <a:srgbClr val="33CC33"/>
          </a:solidFill>
          <a:ln w="9525">
            <a:noFill/>
            <a:miter lim="800000"/>
            <a:headEnd/>
            <a:tailEnd/>
          </a:ln>
        </p:spPr>
        <p:txBody>
          <a:bodyPr wrap="none" anchor="ctr"/>
          <a:lstStyle/>
          <a:p>
            <a:endParaRPr lang="en-US"/>
          </a:p>
        </p:txBody>
      </p:sp>
      <p:sp>
        <p:nvSpPr>
          <p:cNvPr id="11272" name="Text Box 8"/>
          <p:cNvSpPr txBox="1">
            <a:spLocks noChangeArrowheads="1"/>
          </p:cNvSpPr>
          <p:nvPr/>
        </p:nvSpPr>
        <p:spPr bwMode="auto">
          <a:xfrm>
            <a:off x="304800" y="1295400"/>
            <a:ext cx="8839200" cy="3970338"/>
          </a:xfrm>
          <a:prstGeom prst="rect">
            <a:avLst/>
          </a:prstGeom>
          <a:noFill/>
          <a:ln w="9525">
            <a:noFill/>
            <a:miter lim="800000"/>
            <a:headEnd/>
            <a:tailEnd/>
          </a:ln>
        </p:spPr>
        <p:txBody>
          <a:bodyPr>
            <a:spAutoFit/>
          </a:bodyPr>
          <a:lstStyle/>
          <a:p>
            <a:pPr marL="285750" indent="-285750">
              <a:buFont typeface="Wingdings" pitchFamily="2" charset="2"/>
              <a:buChar char="Ø"/>
            </a:pPr>
            <a:r>
              <a:rPr lang="en-US" sz="3600"/>
              <a:t>Mỗi lần tập </a:t>
            </a:r>
            <a:r>
              <a:rPr lang="vi-VN" sz="3600"/>
              <a:t>đ</a:t>
            </a:r>
            <a:r>
              <a:rPr lang="en-US" sz="3600"/>
              <a:t>i cho bé, mẹ </a:t>
            </a:r>
            <a:r>
              <a:rPr lang="vi-VN" sz="3600"/>
              <a:t>đ</a:t>
            </a:r>
            <a:r>
              <a:rPr lang="en-US" sz="3600"/>
              <a:t>ể bé từ  xa, tay gi</a:t>
            </a:r>
            <a:r>
              <a:rPr lang="vi-VN" sz="3600"/>
              <a:t>ơ</a:t>
            </a:r>
            <a:r>
              <a:rPr lang="en-US" sz="3600"/>
              <a:t> qua gi</a:t>
            </a:r>
            <a:r>
              <a:rPr lang="vi-VN" sz="3600"/>
              <a:t>ơ</a:t>
            </a:r>
            <a:r>
              <a:rPr lang="en-US" sz="3600"/>
              <a:t> lại, bé nhìn theo tay mẹ, chân chập chững b</a:t>
            </a:r>
            <a:r>
              <a:rPr lang="vi-VN" sz="3600"/>
              <a:t>ư</a:t>
            </a:r>
            <a:r>
              <a:rPr lang="en-US" sz="3600"/>
              <a:t>ớc.</a:t>
            </a:r>
          </a:p>
          <a:p>
            <a:pPr marL="285750" indent="-285750">
              <a:buFont typeface="Wingdings" pitchFamily="2" charset="2"/>
              <a:buNone/>
            </a:pPr>
            <a:endParaRPr lang="en-US" sz="3600"/>
          </a:p>
          <a:p>
            <a:pPr marL="285750" indent="-285750">
              <a:buFont typeface="Wingdings" pitchFamily="2" charset="2"/>
              <a:buChar char="Ø"/>
            </a:pPr>
            <a:r>
              <a:rPr lang="en-US" sz="3600"/>
              <a:t>Mái tóc mẹ óng m</a:t>
            </a:r>
            <a:r>
              <a:rPr lang="vi-VN" sz="3600"/>
              <a:t>ư</a:t>
            </a:r>
            <a:r>
              <a:rPr lang="en-US" sz="3600"/>
              <a:t>ợt, xõa ngang vai, ôm lấy khuôn mặt trái xoan, trông mẹ thật th</a:t>
            </a:r>
            <a:r>
              <a:rPr lang="vi-VN" sz="3600"/>
              <a:t>ư</a:t>
            </a:r>
            <a:r>
              <a:rPr lang="en-US" sz="3600"/>
              <a:t>ớt tha</a:t>
            </a:r>
            <a:r>
              <a:rPr lang="en-US" sz="2800"/>
              <a:t>. </a:t>
            </a:r>
          </a:p>
        </p:txBody>
      </p:sp>
    </p:spTree>
  </p:cSld>
  <p:clrMapOvr>
    <a:masterClrMapping/>
  </p:clrMapOvr>
  <p:transition spd="med">
    <p:split orient="vert"/>
  </p:transition>
  <p:timing>
    <p:tnLst>
      <p:par>
        <p:cTn id="1" dur="indefinite" restart="never" nodeType="tmRoot">
          <p:childTnLst>
            <p:audio>
              <p:cMediaNode>
                <p:cTn id="2" fill="hold" display="0">
                  <p:stCondLst>
                    <p:cond delay="indefinite"/>
                  </p:stCondLst>
                  <p:endCondLst>
                    <p:cond evt="onNext" delay="0">
                      <p:tgtEl>
                        <p:sldTgt/>
                      </p:tgtEl>
                    </p:cond>
                    <p:cond evt="onPrev" delay="0">
                      <p:tgtEl>
                        <p:sldTgt/>
                      </p:tgtEl>
                    </p:cond>
                    <p:cond evt="onStopAudio" delay="0">
                      <p:tgtEl>
                        <p:sldTgt/>
                      </p:tgtEl>
                    </p:cond>
                  </p:endCondLst>
                </p:cTn>
                <p:tgtEl>
                  <p:spTgt spid="15362"/>
                </p:tgtEl>
              </p:cMediaNode>
            </p:audio>
            <p:seq concurrent="1" nextAc="seek">
              <p:cTn id="3" restart="whenNotActive" fill="hold" evtFilter="cancelBubble" nodeType="interactiveSeq">
                <p:stCondLst>
                  <p:cond evt="onClick" delay="0">
                    <p:tgtEl>
                      <p:spTgt spid="15366"/>
                    </p:tgtEl>
                  </p:cond>
                </p:stCondLst>
                <p:endSync evt="end" delay="0">
                  <p:rtn val="all"/>
                </p:endSync>
                <p:childTnLst>
                  <p:par>
                    <p:cTn id="4" fill="hold" nodeType="clickPar">
                      <p:stCondLst>
                        <p:cond delay="0"/>
                      </p:stCondLst>
                      <p:childTnLst>
                        <p:par>
                          <p:cTn id="5" fill="hold" nodeType="withGroup">
                            <p:stCondLst>
                              <p:cond delay="0"/>
                            </p:stCondLst>
                            <p:childTnLst>
                              <p:par>
                                <p:cTn id="6" presetID="4" presetClass="exit" presetSubtype="16" fill="hold" nodeType="withEffect">
                                  <p:stCondLst>
                                    <p:cond delay="0"/>
                                  </p:stCondLst>
                                  <p:childTnLst>
                                    <p:animEffect transition="out" filter="box(in)">
                                      <p:cBhvr>
                                        <p:cTn id="7" dur="500"/>
                                        <p:tgtEl>
                                          <p:spTgt spid="15362"/>
                                        </p:tgtEl>
                                      </p:cBhvr>
                                    </p:animEffect>
                                    <p:set>
                                      <p:cBhvr>
                                        <p:cTn id="8" dur="1" fill="hold">
                                          <p:stCondLst>
                                            <p:cond delay="499"/>
                                          </p:stCondLst>
                                        </p:cTn>
                                        <p:tgtEl>
                                          <p:spTgt spid="15362"/>
                                        </p:tgtEl>
                                        <p:attrNameLst>
                                          <p:attrName>style.visibility</p:attrName>
                                        </p:attrNameLst>
                                      </p:cBhvr>
                                      <p:to>
                                        <p:strVal val="hidden"/>
                                      </p:to>
                                    </p:set>
                                    <p:cmd type="call" cmd="stop">
                                      <p:cBhvr>
                                        <p:cTn id="9" dur="1">
                                          <p:stCondLst>
                                            <p:cond delay="499"/>
                                          </p:stCondLst>
                                        </p:cTn>
                                        <p:tgtEl>
                                          <p:spTgt spid="15362"/>
                                        </p:tgtEl>
                                      </p:cBhvr>
                                    </p:cmd>
                                  </p:childTnLst>
                                </p:cTn>
                              </p:par>
                            </p:childTnLst>
                          </p:cTn>
                        </p:par>
                      </p:childTnLst>
                    </p:cTn>
                  </p:par>
                </p:childTnLst>
              </p:cTn>
              <p:nextCondLst>
                <p:cond evt="onClick" delay="0">
                  <p:tgtEl>
                    <p:spTgt spid="15366"/>
                  </p:tgtEl>
                </p:cond>
              </p:nextCondLst>
            </p:seq>
            <p:seq concurrent="1" nextAc="seek">
              <p:cTn id="10" restart="whenNotActive" fill="hold" evtFilter="cancelBubble" nodeType="interactiveSeq">
                <p:stCondLst>
                  <p:cond evt="onClick" delay="0">
                    <p:tgtEl>
                      <p:spTgt spid="15365"/>
                    </p:tgtEl>
                  </p:cond>
                </p:stCondLst>
                <p:endSync evt="end" delay="0">
                  <p:rtn val="all"/>
                </p:endSync>
                <p:childTnLst>
                  <p:par>
                    <p:cTn id="11" fill="hold" nodeType="clickPar">
                      <p:stCondLst>
                        <p:cond delay="0"/>
                      </p:stCondLst>
                      <p:childTnLst>
                        <p:par>
                          <p:cTn id="12" fill="hold" nodeType="withGroup">
                            <p:stCondLst>
                              <p:cond delay="0"/>
                            </p:stCondLst>
                            <p:childTnLst>
                              <p:par>
                                <p:cTn id="13" presetID="1" presetClass="mediacall" presetSubtype="0" fill="hold" nodeType="withEffect">
                                  <p:stCondLst>
                                    <p:cond delay="0"/>
                                  </p:stCondLst>
                                  <p:childTnLst>
                                    <p:cmd type="call" cmd="playFrom(0.0)">
                                      <p:cBhvr>
                                        <p:cTn id="14" dur="1" fill="hold"/>
                                        <p:tgtEl>
                                          <p:spTgt spid="15362"/>
                                        </p:tgtEl>
                                      </p:cBhvr>
                                    </p:cmd>
                                  </p:childTnLst>
                                </p:cTn>
                              </p:par>
                            </p:childTnLst>
                          </p:cTn>
                        </p:par>
                      </p:childTnLst>
                    </p:cTn>
                  </p:par>
                </p:childTnLst>
              </p:cTn>
              <p:nextCondLst>
                <p:cond evt="onClick" delay="0">
                  <p:tgtEl>
                    <p:spTgt spid="15365"/>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381000" y="685800"/>
            <a:ext cx="8229600" cy="2209800"/>
          </a:xfrm>
        </p:spPr>
        <p:txBody>
          <a:bodyPr/>
          <a:lstStyle/>
          <a:p>
            <a:pPr algn="l" eaLnBrk="1" hangingPunct="1">
              <a:buFontTx/>
              <a:buChar char="•"/>
            </a:pPr>
            <a:r>
              <a:rPr lang="en-US" sz="3200" b="1">
                <a:solidFill>
                  <a:srgbClr val="FF00FF"/>
                </a:solidFill>
              </a:rPr>
              <a:t>* Đọc kỹ 2 câu v</a:t>
            </a:r>
            <a:r>
              <a:rPr lang="vi-VN" sz="3200" b="1">
                <a:solidFill>
                  <a:srgbClr val="FF00FF"/>
                </a:solidFill>
              </a:rPr>
              <a:t>ă</a:t>
            </a:r>
            <a:r>
              <a:rPr lang="en-US" sz="3200" b="1">
                <a:solidFill>
                  <a:srgbClr val="FF00FF"/>
                </a:solidFill>
              </a:rPr>
              <a:t>n.</a:t>
            </a:r>
            <a:br>
              <a:rPr lang="en-US" sz="3200" b="1">
                <a:solidFill>
                  <a:srgbClr val="FF00FF"/>
                </a:solidFill>
              </a:rPr>
            </a:br>
            <a:r>
              <a:rPr lang="en-US" sz="3200" b="1">
                <a:solidFill>
                  <a:srgbClr val="FF00FF"/>
                </a:solidFill>
              </a:rPr>
              <a:t> * Gạch chân từ dùng ch</a:t>
            </a:r>
            <a:r>
              <a:rPr lang="vi-VN" sz="3200" b="1">
                <a:solidFill>
                  <a:srgbClr val="FF00FF"/>
                </a:solidFill>
              </a:rPr>
              <a:t>ư</a:t>
            </a:r>
            <a:r>
              <a:rPr lang="en-US" sz="3200" b="1">
                <a:solidFill>
                  <a:srgbClr val="FF00FF"/>
                </a:solidFill>
              </a:rPr>
              <a:t>a chính xác.</a:t>
            </a:r>
            <a:br>
              <a:rPr lang="en-US" sz="3200" b="1">
                <a:solidFill>
                  <a:srgbClr val="FF00FF"/>
                </a:solidFill>
              </a:rPr>
            </a:br>
            <a:r>
              <a:rPr lang="en-US" sz="3200" b="1">
                <a:solidFill>
                  <a:srgbClr val="FF00FF"/>
                </a:solidFill>
              </a:rPr>
              <a:t> * Suy nghĩ, tìm cách chữa.</a:t>
            </a:r>
          </a:p>
        </p:txBody>
      </p:sp>
      <p:sp>
        <p:nvSpPr>
          <p:cNvPr id="19465" name="WordArt 9"/>
          <p:cNvSpPr>
            <a:spLocks noChangeArrowheads="1" noChangeShapeType="1" noTextEdit="1"/>
          </p:cNvSpPr>
          <p:nvPr/>
        </p:nvSpPr>
        <p:spPr bwMode="auto">
          <a:xfrm>
            <a:off x="1676400" y="76200"/>
            <a:ext cx="6172200" cy="914400"/>
          </a:xfrm>
          <a:prstGeom prst="rect">
            <a:avLst/>
          </a:prstGeom>
        </p:spPr>
        <p:txBody>
          <a:bodyPr wrap="none" fromWordArt="1">
            <a:prstTxWarp prst="textPlain">
              <a:avLst>
                <a:gd name="adj" fmla="val 50000"/>
              </a:avLst>
            </a:prstTxWarp>
          </a:bodyPr>
          <a:lstStyle/>
          <a:p>
            <a:pPr algn="ctr"/>
            <a:r>
              <a:rPr lang="en-US" sz="3200" kern="10" dirty="0" err="1">
                <a:ln w="12700">
                  <a:solidFill>
                    <a:srgbClr val="33CC33"/>
                  </a:solidFill>
                  <a:round/>
                  <a:headEnd/>
                  <a:tailEnd/>
                </a:ln>
                <a:solidFill>
                  <a:srgbClr val="FF6600"/>
                </a:solidFill>
                <a:effectLst>
                  <a:outerShdw dist="107763" dir="18900000" algn="ctr" rotWithShape="0">
                    <a:srgbClr val="C0C0C0">
                      <a:alpha val="50000"/>
                    </a:srgbClr>
                  </a:outerShdw>
                </a:effectLst>
                <a:latin typeface="Arial"/>
                <a:cs typeface="Arial"/>
              </a:rPr>
              <a:t>Nhiệm</a:t>
            </a:r>
            <a:r>
              <a:rPr lang="en-US" sz="3200" kern="10" dirty="0">
                <a:ln w="12700">
                  <a:solidFill>
                    <a:srgbClr val="33CC33"/>
                  </a:solidFill>
                  <a:round/>
                  <a:headEnd/>
                  <a:tailEnd/>
                </a:ln>
                <a:solidFill>
                  <a:srgbClr val="FF6600"/>
                </a:solidFill>
                <a:effectLst>
                  <a:outerShdw dist="107763" dir="18900000" algn="ctr" rotWithShape="0">
                    <a:srgbClr val="C0C0C0">
                      <a:alpha val="50000"/>
                    </a:srgbClr>
                  </a:outerShdw>
                </a:effectLst>
                <a:latin typeface="Arial"/>
                <a:cs typeface="Arial"/>
              </a:rPr>
              <a:t> </a:t>
            </a:r>
            <a:r>
              <a:rPr lang="en-US" sz="3200" kern="10" dirty="0" err="1">
                <a:ln w="12700">
                  <a:solidFill>
                    <a:srgbClr val="33CC33"/>
                  </a:solidFill>
                  <a:round/>
                  <a:headEnd/>
                  <a:tailEnd/>
                </a:ln>
                <a:solidFill>
                  <a:srgbClr val="FF6600"/>
                </a:solidFill>
                <a:effectLst>
                  <a:outerShdw dist="107763" dir="18900000" algn="ctr" rotWithShape="0">
                    <a:srgbClr val="C0C0C0">
                      <a:alpha val="50000"/>
                    </a:srgbClr>
                  </a:outerShdw>
                </a:effectLst>
                <a:latin typeface="Arial"/>
                <a:cs typeface="Arial"/>
              </a:rPr>
              <a:t>vụ</a:t>
            </a:r>
            <a:r>
              <a:rPr lang="en-US" sz="3200" kern="10" dirty="0">
                <a:ln w="12700">
                  <a:solidFill>
                    <a:srgbClr val="33CC33"/>
                  </a:solidFill>
                  <a:round/>
                  <a:headEnd/>
                  <a:tailEnd/>
                </a:ln>
                <a:solidFill>
                  <a:srgbClr val="FF6600"/>
                </a:solidFill>
                <a:effectLst>
                  <a:outerShdw dist="107763" dir="18900000" algn="ctr" rotWithShape="0">
                    <a:srgbClr val="C0C0C0">
                      <a:alpha val="50000"/>
                    </a:srgbClr>
                  </a:outerShdw>
                </a:effectLst>
                <a:latin typeface="Arial"/>
                <a:cs typeface="Arial"/>
              </a:rPr>
              <a:t> </a:t>
            </a:r>
            <a:r>
              <a:rPr lang="en-US" sz="3200" kern="10" dirty="0" err="1">
                <a:ln w="12700">
                  <a:solidFill>
                    <a:srgbClr val="33CC33"/>
                  </a:solidFill>
                  <a:round/>
                  <a:headEnd/>
                  <a:tailEnd/>
                </a:ln>
                <a:solidFill>
                  <a:srgbClr val="FF6600"/>
                </a:solidFill>
                <a:effectLst>
                  <a:outerShdw dist="107763" dir="18900000" algn="ctr" rotWithShape="0">
                    <a:srgbClr val="C0C0C0">
                      <a:alpha val="50000"/>
                    </a:srgbClr>
                  </a:outerShdw>
                </a:effectLst>
                <a:latin typeface="Arial"/>
                <a:cs typeface="Arial"/>
              </a:rPr>
              <a:t>các</a:t>
            </a:r>
            <a:r>
              <a:rPr lang="en-US" sz="3200" kern="10" dirty="0">
                <a:ln w="12700">
                  <a:solidFill>
                    <a:srgbClr val="33CC33"/>
                  </a:solidFill>
                  <a:round/>
                  <a:headEnd/>
                  <a:tailEnd/>
                </a:ln>
                <a:solidFill>
                  <a:srgbClr val="FF6600"/>
                </a:solidFill>
                <a:effectLst>
                  <a:outerShdw dist="107763" dir="18900000" algn="ctr" rotWithShape="0">
                    <a:srgbClr val="C0C0C0">
                      <a:alpha val="50000"/>
                    </a:srgbClr>
                  </a:outerShdw>
                </a:effectLst>
                <a:latin typeface="Arial"/>
                <a:cs typeface="Arial"/>
              </a:rPr>
              <a:t> </a:t>
            </a:r>
            <a:r>
              <a:rPr lang="en-US" sz="3200" kern="10" dirty="0" err="1">
                <a:ln w="12700">
                  <a:solidFill>
                    <a:srgbClr val="33CC33"/>
                  </a:solidFill>
                  <a:round/>
                  <a:headEnd/>
                  <a:tailEnd/>
                </a:ln>
                <a:solidFill>
                  <a:srgbClr val="FF6600"/>
                </a:solidFill>
                <a:effectLst>
                  <a:outerShdw dist="107763" dir="18900000" algn="ctr" rotWithShape="0">
                    <a:srgbClr val="C0C0C0">
                      <a:alpha val="50000"/>
                    </a:srgbClr>
                  </a:outerShdw>
                </a:effectLst>
                <a:latin typeface="Arial"/>
                <a:cs typeface="Arial"/>
              </a:rPr>
              <a:t>nhóm</a:t>
            </a:r>
            <a:endParaRPr lang="en-US" sz="3200" kern="10" dirty="0">
              <a:ln w="12700">
                <a:solidFill>
                  <a:srgbClr val="33CC33"/>
                </a:solidFill>
                <a:round/>
                <a:headEnd/>
                <a:tailEnd/>
              </a:ln>
              <a:solidFill>
                <a:srgbClr val="FF6600"/>
              </a:solidFill>
              <a:effectLst>
                <a:outerShdw dist="107763" dir="18900000" algn="ctr" rotWithShape="0">
                  <a:srgbClr val="C0C0C0">
                    <a:alpha val="50000"/>
                  </a:srgbClr>
                </a:outerShdw>
              </a:effectLst>
              <a:latin typeface="Arial"/>
              <a:cs typeface="Arial"/>
            </a:endParaRPr>
          </a:p>
        </p:txBody>
      </p:sp>
      <p:pic>
        <p:nvPicPr>
          <p:cNvPr id="12292" name="Picture 10" descr="1314_animado"/>
          <p:cNvPicPr>
            <a:picLocks noChangeAspect="1" noChangeArrowheads="1" noCrop="1"/>
          </p:cNvPicPr>
          <p:nvPr/>
        </p:nvPicPr>
        <p:blipFill>
          <a:blip r:embed="rId2"/>
          <a:srcRect/>
          <a:stretch>
            <a:fillRect/>
          </a:stretch>
        </p:blipFill>
        <p:spPr bwMode="auto">
          <a:xfrm>
            <a:off x="0" y="5334000"/>
            <a:ext cx="1524000" cy="1524000"/>
          </a:xfrm>
          <a:prstGeom prst="rect">
            <a:avLst/>
          </a:prstGeom>
          <a:noFill/>
          <a:ln w="9525">
            <a:noFill/>
            <a:miter lim="800000"/>
            <a:headEnd/>
            <a:tailEnd/>
          </a:ln>
        </p:spPr>
      </p:pic>
      <p:sp>
        <p:nvSpPr>
          <p:cNvPr id="19468" name="Rectangle 12"/>
          <p:cNvSpPr>
            <a:spLocks noChangeArrowheads="1"/>
          </p:cNvSpPr>
          <p:nvPr/>
        </p:nvSpPr>
        <p:spPr bwMode="auto">
          <a:xfrm>
            <a:off x="2057400" y="2743200"/>
            <a:ext cx="6553200" cy="2062163"/>
          </a:xfrm>
          <a:prstGeom prst="rect">
            <a:avLst/>
          </a:prstGeom>
          <a:solidFill>
            <a:srgbClr val="FEE5A0"/>
          </a:solidFill>
          <a:ln w="9525">
            <a:noFill/>
            <a:miter lim="800000"/>
            <a:headEnd/>
            <a:tailEnd/>
          </a:ln>
        </p:spPr>
        <p:txBody>
          <a:bodyPr>
            <a:spAutoFit/>
          </a:bodyPr>
          <a:lstStyle/>
          <a:p>
            <a:pPr>
              <a:buFont typeface="Wingdings" pitchFamily="2" charset="2"/>
              <a:buChar char="Ø"/>
            </a:pPr>
            <a:r>
              <a:rPr lang="en-US" sz="3200" b="1"/>
              <a:t>Nhóm hoa trắng, hoa hồng: thực hiện vào bảng nhóm .</a:t>
            </a:r>
          </a:p>
          <a:p>
            <a:pPr>
              <a:buFont typeface="Wingdings" pitchFamily="2" charset="2"/>
              <a:buChar char="Ø"/>
            </a:pPr>
            <a:r>
              <a:rPr lang="en-US" sz="3200" b="1"/>
              <a:t>Các nhóm còn lại : </a:t>
            </a:r>
          </a:p>
          <a:p>
            <a:pPr>
              <a:buFont typeface="Wingdings" pitchFamily="2" charset="2"/>
              <a:buNone/>
            </a:pPr>
            <a:r>
              <a:rPr lang="en-US" sz="3200" b="1"/>
              <a:t>thực hiện cá nhân vào phiếu</a:t>
            </a:r>
          </a:p>
        </p:txBody>
      </p:sp>
      <p:sp>
        <p:nvSpPr>
          <p:cNvPr id="19469" name="Oval 13"/>
          <p:cNvSpPr>
            <a:spLocks noChangeArrowheads="1"/>
          </p:cNvSpPr>
          <p:nvPr/>
        </p:nvSpPr>
        <p:spPr bwMode="auto">
          <a:xfrm>
            <a:off x="3962400" y="5334000"/>
            <a:ext cx="3810000" cy="1524000"/>
          </a:xfrm>
          <a:prstGeom prst="ellipse">
            <a:avLst/>
          </a:prstGeom>
          <a:solidFill>
            <a:srgbClr val="DCFBA3"/>
          </a:solidFill>
          <a:ln w="57150">
            <a:solidFill>
              <a:srgbClr val="333300"/>
            </a:solidFill>
            <a:round/>
            <a:headEnd/>
            <a:tailEnd/>
          </a:ln>
        </p:spPr>
        <p:txBody>
          <a:bodyPr anchor="ctr"/>
          <a:lstStyle/>
          <a:p>
            <a:pPr algn="ctr"/>
            <a:r>
              <a:rPr lang="en-US" sz="4400" b="1"/>
              <a:t>2-3 phút</a:t>
            </a:r>
          </a:p>
        </p:txBody>
      </p:sp>
    </p:spTree>
  </p:cSld>
  <p:clrMapOvr>
    <a:masterClrMapping/>
  </p:clrMapOvr>
  <p:transition spd="med">
    <p:whee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3" presetClass="entr" presetSubtype="16" fill="hold" grpId="0" nodeType="afterEffect">
                                  <p:stCondLst>
                                    <p:cond delay="0"/>
                                  </p:stCondLst>
                                  <p:childTnLst>
                                    <p:set>
                                      <p:cBhvr>
                                        <p:cTn id="6" dur="1" fill="hold">
                                          <p:stCondLst>
                                            <p:cond delay="0"/>
                                          </p:stCondLst>
                                        </p:cTn>
                                        <p:tgtEl>
                                          <p:spTgt spid="19465"/>
                                        </p:tgtEl>
                                        <p:attrNameLst>
                                          <p:attrName>style.visibility</p:attrName>
                                        </p:attrNameLst>
                                      </p:cBhvr>
                                      <p:to>
                                        <p:strVal val="visible"/>
                                      </p:to>
                                    </p:set>
                                    <p:animEffect transition="in" filter="plus(in)">
                                      <p:cBhvr>
                                        <p:cTn id="7" dur="1000"/>
                                        <p:tgtEl>
                                          <p:spTgt spid="19465"/>
                                        </p:tgtEl>
                                      </p:cBhvr>
                                    </p:animEffect>
                                  </p:childTnLst>
                                </p:cTn>
                              </p:par>
                            </p:childTnLst>
                          </p:cTn>
                        </p:par>
                        <p:par>
                          <p:cTn id="8" fill="hold" nodeType="afterGroup">
                            <p:stCondLst>
                              <p:cond delay="1000"/>
                            </p:stCondLst>
                            <p:childTnLst>
                              <p:par>
                                <p:cTn id="9" presetID="5" presetClass="entr" presetSubtype="10" fill="hold" grpId="0" nodeType="afterEffect">
                                  <p:stCondLst>
                                    <p:cond delay="0"/>
                                  </p:stCondLst>
                                  <p:childTnLst>
                                    <p:set>
                                      <p:cBhvr>
                                        <p:cTn id="10" dur="1" fill="hold">
                                          <p:stCondLst>
                                            <p:cond delay="0"/>
                                          </p:stCondLst>
                                        </p:cTn>
                                        <p:tgtEl>
                                          <p:spTgt spid="19458"/>
                                        </p:tgtEl>
                                        <p:attrNameLst>
                                          <p:attrName>style.visibility</p:attrName>
                                        </p:attrNameLst>
                                      </p:cBhvr>
                                      <p:to>
                                        <p:strVal val="visible"/>
                                      </p:to>
                                    </p:set>
                                    <p:animEffect transition="in" filter="checkerboard(across)">
                                      <p:cBhvr>
                                        <p:cTn id="11" dur="1000"/>
                                        <p:tgtEl>
                                          <p:spTgt spid="19458"/>
                                        </p:tgtEl>
                                      </p:cBhvr>
                                    </p:animEffect>
                                  </p:childTnLst>
                                </p:cTn>
                              </p:par>
                            </p:childTnLst>
                          </p:cTn>
                        </p:par>
                        <p:par>
                          <p:cTn id="12" fill="hold" nodeType="afterGroup">
                            <p:stCondLst>
                              <p:cond delay="2000"/>
                            </p:stCondLst>
                            <p:childTnLst>
                              <p:par>
                                <p:cTn id="13" presetID="5" presetClass="entr" presetSubtype="10" fill="hold" grpId="0" nodeType="afterEffect">
                                  <p:stCondLst>
                                    <p:cond delay="0"/>
                                  </p:stCondLst>
                                  <p:childTnLst>
                                    <p:set>
                                      <p:cBhvr>
                                        <p:cTn id="14" dur="1" fill="hold">
                                          <p:stCondLst>
                                            <p:cond delay="0"/>
                                          </p:stCondLst>
                                        </p:cTn>
                                        <p:tgtEl>
                                          <p:spTgt spid="19468"/>
                                        </p:tgtEl>
                                        <p:attrNameLst>
                                          <p:attrName>style.visibility</p:attrName>
                                        </p:attrNameLst>
                                      </p:cBhvr>
                                      <p:to>
                                        <p:strVal val="visible"/>
                                      </p:to>
                                    </p:set>
                                    <p:animEffect transition="in" filter="checkerboard(across)">
                                      <p:cBhvr>
                                        <p:cTn id="15" dur="1000"/>
                                        <p:tgtEl>
                                          <p:spTgt spid="19468"/>
                                        </p:tgtEl>
                                      </p:cBhvr>
                                    </p:animEffect>
                                  </p:childTnLst>
                                </p:cTn>
                              </p:par>
                            </p:childTnLst>
                          </p:cTn>
                        </p:par>
                        <p:par>
                          <p:cTn id="16" fill="hold" nodeType="afterGroup">
                            <p:stCondLst>
                              <p:cond delay="3000"/>
                            </p:stCondLst>
                            <p:childTnLst>
                              <p:par>
                                <p:cTn id="17" presetID="3" presetClass="entr" presetSubtype="10" fill="hold" grpId="0" nodeType="afterEffect">
                                  <p:stCondLst>
                                    <p:cond delay="0"/>
                                  </p:stCondLst>
                                  <p:childTnLst>
                                    <p:set>
                                      <p:cBhvr>
                                        <p:cTn id="18" dur="1" fill="hold">
                                          <p:stCondLst>
                                            <p:cond delay="0"/>
                                          </p:stCondLst>
                                        </p:cTn>
                                        <p:tgtEl>
                                          <p:spTgt spid="19469"/>
                                        </p:tgtEl>
                                        <p:attrNameLst>
                                          <p:attrName>style.visibility</p:attrName>
                                        </p:attrNameLst>
                                      </p:cBhvr>
                                      <p:to>
                                        <p:strVal val="visible"/>
                                      </p:to>
                                    </p:set>
                                    <p:animEffect transition="in" filter="blinds(horizontal)">
                                      <p:cBhvr>
                                        <p:cTn id="19" dur="1000"/>
                                        <p:tgtEl>
                                          <p:spTgt spid="194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p:bldP spid="19465" grpId="0" animBg="1"/>
      <p:bldP spid="19468" grpId="0" animBg="1"/>
      <p:bldP spid="1946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081 N.Portelli Rosen bluh'n wieder schon.mp3">
            <a:hlinkClick r:id="" action="ppaction://media"/>
          </p:cNvPr>
          <p:cNvPicPr>
            <a:picLocks noRot="1" noChangeAspect="1" noChangeArrowheads="1"/>
          </p:cNvPicPr>
          <p:nvPr>
            <a:audioFile r:link="rId1"/>
          </p:nvPr>
        </p:nvPicPr>
        <p:blipFill>
          <a:blip r:embed="rId3"/>
          <a:srcRect/>
          <a:stretch>
            <a:fillRect/>
          </a:stretch>
        </p:blipFill>
        <p:spPr bwMode="auto">
          <a:xfrm>
            <a:off x="8839200" y="6553200"/>
            <a:ext cx="304800" cy="304800"/>
          </a:xfrm>
          <a:prstGeom prst="rect">
            <a:avLst/>
          </a:prstGeom>
          <a:noFill/>
          <a:ln w="9525">
            <a:noFill/>
            <a:miter lim="800000"/>
            <a:headEnd/>
            <a:tailEnd/>
          </a:ln>
        </p:spPr>
      </p:pic>
      <p:pic>
        <p:nvPicPr>
          <p:cNvPr id="13315" name="Picture 3" descr="cabg006"/>
          <p:cNvPicPr>
            <a:picLocks noChangeAspect="1" noChangeArrowheads="1"/>
          </p:cNvPicPr>
          <p:nvPr/>
        </p:nvPicPr>
        <p:blipFill>
          <a:blip r:embed="rId4"/>
          <a:srcRect/>
          <a:stretch>
            <a:fillRect/>
          </a:stretch>
        </p:blipFill>
        <p:spPr bwMode="auto">
          <a:xfrm>
            <a:off x="0" y="0"/>
            <a:ext cx="9144000" cy="6858000"/>
          </a:xfrm>
          <a:prstGeom prst="rect">
            <a:avLst/>
          </a:prstGeom>
          <a:noFill/>
          <a:ln w="9525">
            <a:noFill/>
            <a:miter lim="800000"/>
            <a:headEnd/>
            <a:tailEnd/>
          </a:ln>
        </p:spPr>
      </p:pic>
      <p:sp>
        <p:nvSpPr>
          <p:cNvPr id="13316" name="WordArt 4"/>
          <p:cNvSpPr>
            <a:spLocks noChangeArrowheads="1" noChangeShapeType="1" noTextEdit="1"/>
          </p:cNvSpPr>
          <p:nvPr/>
        </p:nvSpPr>
        <p:spPr bwMode="auto">
          <a:xfrm>
            <a:off x="1295400" y="76200"/>
            <a:ext cx="6553200" cy="1219200"/>
          </a:xfrm>
          <a:prstGeom prst="rect">
            <a:avLst/>
          </a:prstGeom>
        </p:spPr>
        <p:txBody>
          <a:bodyPr wrap="none" fromWordArt="1">
            <a:prstTxWarp prst="textPlain">
              <a:avLst>
                <a:gd name="adj" fmla="val 50000"/>
              </a:avLst>
            </a:prstTxWarp>
          </a:bodyPr>
          <a:lstStyle/>
          <a:p>
            <a:pPr algn="ctr"/>
            <a:r>
              <a:rPr lang="en-US" sz="3600" kern="10" dirty="0" err="1">
                <a:ln w="12700">
                  <a:solidFill>
                    <a:srgbClr val="33CC33"/>
                  </a:solidFill>
                  <a:round/>
                  <a:headEnd/>
                  <a:tailEnd/>
                </a:ln>
                <a:solidFill>
                  <a:srgbClr val="FF6600"/>
                </a:solidFill>
                <a:effectLst>
                  <a:outerShdw dist="107763" dir="18900000" algn="ctr" rotWithShape="0">
                    <a:srgbClr val="C0C0C0">
                      <a:alpha val="50000"/>
                    </a:srgbClr>
                  </a:outerShdw>
                </a:effectLst>
                <a:latin typeface="Arial"/>
                <a:cs typeface="Arial"/>
              </a:rPr>
              <a:t>Chữa</a:t>
            </a:r>
            <a:r>
              <a:rPr lang="en-US" sz="3600" kern="10" dirty="0">
                <a:ln w="12700">
                  <a:solidFill>
                    <a:srgbClr val="33CC33"/>
                  </a:solidFill>
                  <a:round/>
                  <a:headEnd/>
                  <a:tailEnd/>
                </a:ln>
                <a:solidFill>
                  <a:srgbClr val="FF6600"/>
                </a:solidFill>
                <a:effectLst>
                  <a:outerShdw dist="107763" dir="18900000" algn="ctr" rotWithShape="0">
                    <a:srgbClr val="C0C0C0">
                      <a:alpha val="50000"/>
                    </a:srgbClr>
                  </a:outerShdw>
                </a:effectLst>
                <a:latin typeface="Arial"/>
                <a:cs typeface="Arial"/>
              </a:rPr>
              <a:t> </a:t>
            </a:r>
            <a:r>
              <a:rPr lang="en-US" sz="3600" kern="10" dirty="0" err="1">
                <a:ln w="12700">
                  <a:solidFill>
                    <a:srgbClr val="33CC33"/>
                  </a:solidFill>
                  <a:round/>
                  <a:headEnd/>
                  <a:tailEnd/>
                </a:ln>
                <a:solidFill>
                  <a:srgbClr val="FF6600"/>
                </a:solidFill>
                <a:effectLst>
                  <a:outerShdw dist="107763" dir="18900000" algn="ctr" rotWithShape="0">
                    <a:srgbClr val="C0C0C0">
                      <a:alpha val="50000"/>
                    </a:srgbClr>
                  </a:outerShdw>
                </a:effectLst>
                <a:latin typeface="Arial"/>
                <a:cs typeface="Arial"/>
              </a:rPr>
              <a:t>lỗi</a:t>
            </a:r>
            <a:r>
              <a:rPr lang="en-US" sz="3600" kern="10" dirty="0">
                <a:ln w="12700">
                  <a:solidFill>
                    <a:srgbClr val="33CC33"/>
                  </a:solidFill>
                  <a:round/>
                  <a:headEnd/>
                  <a:tailEnd/>
                </a:ln>
                <a:solidFill>
                  <a:srgbClr val="FF6600"/>
                </a:solidFill>
                <a:effectLst>
                  <a:outerShdw dist="107763" dir="18900000" algn="ctr" rotWithShape="0">
                    <a:srgbClr val="C0C0C0">
                      <a:alpha val="50000"/>
                    </a:srgbClr>
                  </a:outerShdw>
                </a:effectLst>
                <a:latin typeface="Arial"/>
                <a:cs typeface="Arial"/>
              </a:rPr>
              <a:t> </a:t>
            </a:r>
            <a:r>
              <a:rPr lang="en-US" sz="3600" kern="10" dirty="0" err="1">
                <a:ln w="12700">
                  <a:solidFill>
                    <a:srgbClr val="33CC33"/>
                  </a:solidFill>
                  <a:round/>
                  <a:headEnd/>
                  <a:tailEnd/>
                </a:ln>
                <a:solidFill>
                  <a:srgbClr val="FF6600"/>
                </a:solidFill>
                <a:effectLst>
                  <a:outerShdw dist="107763" dir="18900000" algn="ctr" rotWithShape="0">
                    <a:srgbClr val="C0C0C0">
                      <a:alpha val="50000"/>
                    </a:srgbClr>
                  </a:outerShdw>
                </a:effectLst>
                <a:latin typeface="Arial"/>
                <a:cs typeface="Arial"/>
              </a:rPr>
              <a:t>dùng</a:t>
            </a:r>
            <a:r>
              <a:rPr lang="en-US" sz="3600" kern="10" dirty="0">
                <a:ln w="12700">
                  <a:solidFill>
                    <a:srgbClr val="33CC33"/>
                  </a:solidFill>
                  <a:round/>
                  <a:headEnd/>
                  <a:tailEnd/>
                </a:ln>
                <a:solidFill>
                  <a:srgbClr val="FF6600"/>
                </a:solidFill>
                <a:effectLst>
                  <a:outerShdw dist="107763" dir="18900000" algn="ctr" rotWithShape="0">
                    <a:srgbClr val="C0C0C0">
                      <a:alpha val="50000"/>
                    </a:srgbClr>
                  </a:outerShdw>
                </a:effectLst>
                <a:latin typeface="Arial"/>
                <a:cs typeface="Arial"/>
              </a:rPr>
              <a:t> </a:t>
            </a:r>
            <a:r>
              <a:rPr lang="en-US" sz="3600" kern="10" dirty="0" err="1">
                <a:ln w="12700">
                  <a:solidFill>
                    <a:srgbClr val="33CC33"/>
                  </a:solidFill>
                  <a:round/>
                  <a:headEnd/>
                  <a:tailEnd/>
                </a:ln>
                <a:solidFill>
                  <a:srgbClr val="FF6600"/>
                </a:solidFill>
                <a:effectLst>
                  <a:outerShdw dist="107763" dir="18900000" algn="ctr" rotWithShape="0">
                    <a:srgbClr val="C0C0C0">
                      <a:alpha val="50000"/>
                    </a:srgbClr>
                  </a:outerShdw>
                </a:effectLst>
                <a:latin typeface="Arial"/>
                <a:cs typeface="Arial"/>
              </a:rPr>
              <a:t>từ</a:t>
            </a:r>
            <a:r>
              <a:rPr lang="en-US" sz="3600" kern="10" dirty="0">
                <a:ln w="12700">
                  <a:solidFill>
                    <a:srgbClr val="33CC33"/>
                  </a:solidFill>
                  <a:round/>
                  <a:headEnd/>
                  <a:tailEnd/>
                </a:ln>
                <a:solidFill>
                  <a:srgbClr val="FF6600"/>
                </a:solidFill>
                <a:effectLst>
                  <a:outerShdw dist="107763" dir="18900000" algn="ctr" rotWithShape="0">
                    <a:srgbClr val="C0C0C0">
                      <a:alpha val="50000"/>
                    </a:srgbClr>
                  </a:outerShdw>
                </a:effectLst>
                <a:latin typeface="Arial"/>
                <a:cs typeface="Arial"/>
              </a:rPr>
              <a:t> </a:t>
            </a:r>
          </a:p>
        </p:txBody>
      </p:sp>
      <p:sp>
        <p:nvSpPr>
          <p:cNvPr id="20485" name="AutoShape 5">
            <a:hlinkClick r:id="" action="ppaction://noaction" highlightClick="1"/>
          </p:cNvPr>
          <p:cNvSpPr>
            <a:spLocks noChangeArrowheads="1"/>
          </p:cNvSpPr>
          <p:nvPr/>
        </p:nvSpPr>
        <p:spPr bwMode="auto">
          <a:xfrm>
            <a:off x="8686800" y="6400800"/>
            <a:ext cx="457200" cy="228600"/>
          </a:xfrm>
          <a:prstGeom prst="actionButtonBlank">
            <a:avLst/>
          </a:prstGeom>
          <a:solidFill>
            <a:srgbClr val="FFFF00"/>
          </a:solidFill>
          <a:ln w="9525">
            <a:noFill/>
            <a:miter lim="800000"/>
            <a:headEnd/>
            <a:tailEnd/>
          </a:ln>
        </p:spPr>
        <p:txBody>
          <a:bodyPr wrap="none" anchor="ctr"/>
          <a:lstStyle/>
          <a:p>
            <a:pPr algn="ctr"/>
            <a:r>
              <a:rPr lang="en-US" sz="1400" b="1"/>
              <a:t>Play</a:t>
            </a:r>
          </a:p>
        </p:txBody>
      </p:sp>
      <p:sp>
        <p:nvSpPr>
          <p:cNvPr id="20486" name="AutoShape 6">
            <a:hlinkClick r:id="" action="ppaction://noaction" highlightClick="1"/>
          </p:cNvPr>
          <p:cNvSpPr>
            <a:spLocks noChangeArrowheads="1"/>
          </p:cNvSpPr>
          <p:nvPr/>
        </p:nvSpPr>
        <p:spPr bwMode="auto">
          <a:xfrm>
            <a:off x="8686800" y="6629400"/>
            <a:ext cx="457200" cy="228600"/>
          </a:xfrm>
          <a:prstGeom prst="actionButtonBlank">
            <a:avLst/>
          </a:prstGeom>
          <a:solidFill>
            <a:srgbClr val="FF6600"/>
          </a:solidFill>
          <a:ln w="9525">
            <a:noFill/>
            <a:miter lim="800000"/>
            <a:headEnd/>
            <a:tailEnd/>
          </a:ln>
        </p:spPr>
        <p:txBody>
          <a:bodyPr wrap="none" anchor="ctr"/>
          <a:lstStyle/>
          <a:p>
            <a:pPr algn="ctr"/>
            <a:r>
              <a:rPr lang="en-US" sz="1400" b="1"/>
              <a:t>Stop </a:t>
            </a:r>
          </a:p>
        </p:txBody>
      </p:sp>
      <p:sp>
        <p:nvSpPr>
          <p:cNvPr id="13319" name="AutoShape 7">
            <a:hlinkClick r:id="rId5" action="ppaction://hlinksldjump" highlightClick="1"/>
          </p:cNvPr>
          <p:cNvSpPr>
            <a:spLocks noChangeArrowheads="1"/>
          </p:cNvSpPr>
          <p:nvPr/>
        </p:nvSpPr>
        <p:spPr bwMode="auto">
          <a:xfrm flipH="1">
            <a:off x="8229600" y="6553200"/>
            <a:ext cx="304800" cy="304800"/>
          </a:xfrm>
          <a:prstGeom prst="actionButtonForwardNext">
            <a:avLst/>
          </a:prstGeom>
          <a:solidFill>
            <a:srgbClr val="33CC33"/>
          </a:solidFill>
          <a:ln w="9525">
            <a:noFill/>
            <a:miter lim="800000"/>
            <a:headEnd/>
            <a:tailEnd/>
          </a:ln>
        </p:spPr>
        <p:txBody>
          <a:bodyPr wrap="none" anchor="ctr"/>
          <a:lstStyle/>
          <a:p>
            <a:endParaRPr lang="en-US"/>
          </a:p>
        </p:txBody>
      </p:sp>
      <p:sp>
        <p:nvSpPr>
          <p:cNvPr id="13320" name="Text Box 8"/>
          <p:cNvSpPr txBox="1">
            <a:spLocks noChangeArrowheads="1"/>
          </p:cNvSpPr>
          <p:nvPr/>
        </p:nvSpPr>
        <p:spPr bwMode="auto">
          <a:xfrm>
            <a:off x="304800" y="1295400"/>
            <a:ext cx="8839200" cy="3970338"/>
          </a:xfrm>
          <a:prstGeom prst="rect">
            <a:avLst/>
          </a:prstGeom>
          <a:noFill/>
          <a:ln w="9525">
            <a:noFill/>
            <a:miter lim="800000"/>
            <a:headEnd/>
            <a:tailEnd/>
          </a:ln>
        </p:spPr>
        <p:txBody>
          <a:bodyPr>
            <a:spAutoFit/>
          </a:bodyPr>
          <a:lstStyle/>
          <a:p>
            <a:pPr marL="285750" indent="-285750">
              <a:buFont typeface="Wingdings" pitchFamily="2" charset="2"/>
              <a:buChar char="Ø"/>
            </a:pPr>
            <a:r>
              <a:rPr lang="en-US" sz="3600"/>
              <a:t>Mỗi lần tập </a:t>
            </a:r>
            <a:r>
              <a:rPr lang="vi-VN" sz="3600"/>
              <a:t>đ</a:t>
            </a:r>
            <a:r>
              <a:rPr lang="en-US" sz="3600"/>
              <a:t>i cho bé, mẹ </a:t>
            </a:r>
            <a:r>
              <a:rPr lang="vi-VN" sz="3600"/>
              <a:t>đ</a:t>
            </a:r>
            <a:r>
              <a:rPr lang="en-US" sz="3600"/>
              <a:t>ể bé từ  xa, tay gi</a:t>
            </a:r>
            <a:r>
              <a:rPr lang="vi-VN" sz="3600"/>
              <a:t>ơ</a:t>
            </a:r>
            <a:r>
              <a:rPr lang="en-US" sz="3600"/>
              <a:t> qua gi</a:t>
            </a:r>
            <a:r>
              <a:rPr lang="vi-VN" sz="3600"/>
              <a:t>ơ</a:t>
            </a:r>
            <a:r>
              <a:rPr lang="en-US" sz="3600"/>
              <a:t> lại, bé nhìn theo tay mẹ, chân chập chững b</a:t>
            </a:r>
            <a:r>
              <a:rPr lang="vi-VN" sz="3600"/>
              <a:t>ư</a:t>
            </a:r>
            <a:r>
              <a:rPr lang="en-US" sz="3600"/>
              <a:t>ớc.</a:t>
            </a:r>
          </a:p>
          <a:p>
            <a:pPr marL="285750" indent="-285750">
              <a:buFont typeface="Wingdings" pitchFamily="2" charset="2"/>
              <a:buNone/>
            </a:pPr>
            <a:endParaRPr lang="en-US" sz="3600"/>
          </a:p>
          <a:p>
            <a:pPr marL="285750" indent="-285750">
              <a:buFont typeface="Wingdings" pitchFamily="2" charset="2"/>
              <a:buChar char="Ø"/>
            </a:pPr>
            <a:r>
              <a:rPr lang="en-US" sz="3600"/>
              <a:t>Mái tóc mẹ óng m</a:t>
            </a:r>
            <a:r>
              <a:rPr lang="vi-VN" sz="3600"/>
              <a:t>ư</a:t>
            </a:r>
            <a:r>
              <a:rPr lang="en-US" sz="3600"/>
              <a:t>ợt, xõa ngang vai, ôm lấy khuôn mặt trái xoan, trông mẹ thật th</a:t>
            </a:r>
            <a:r>
              <a:rPr lang="vi-VN" sz="3600"/>
              <a:t>ư</a:t>
            </a:r>
            <a:r>
              <a:rPr lang="en-US" sz="3600"/>
              <a:t>ớt tha</a:t>
            </a:r>
            <a:r>
              <a:rPr lang="en-US" sz="2800"/>
              <a:t>. </a:t>
            </a:r>
          </a:p>
        </p:txBody>
      </p:sp>
    </p:spTree>
  </p:cSld>
  <p:clrMapOvr>
    <a:masterClrMapping/>
  </p:clrMapOvr>
  <p:transition spd="med">
    <p:split orient="vert"/>
  </p:transition>
  <p:timing>
    <p:tnLst>
      <p:par>
        <p:cTn id="1" dur="indefinite" restart="never" nodeType="tmRoot">
          <p:childTnLst>
            <p:audio>
              <p:cMediaNode>
                <p:cTn id="2" fill="hold" display="0">
                  <p:stCondLst>
                    <p:cond delay="indefinite"/>
                  </p:stCondLst>
                  <p:endCondLst>
                    <p:cond evt="onNext" delay="0">
                      <p:tgtEl>
                        <p:sldTgt/>
                      </p:tgtEl>
                    </p:cond>
                    <p:cond evt="onPrev" delay="0">
                      <p:tgtEl>
                        <p:sldTgt/>
                      </p:tgtEl>
                    </p:cond>
                    <p:cond evt="onStopAudio" delay="0">
                      <p:tgtEl>
                        <p:sldTgt/>
                      </p:tgtEl>
                    </p:cond>
                  </p:endCondLst>
                </p:cTn>
                <p:tgtEl>
                  <p:spTgt spid="20482"/>
                </p:tgtEl>
              </p:cMediaNode>
            </p:audio>
            <p:seq concurrent="1" nextAc="seek">
              <p:cTn id="3" restart="whenNotActive" fill="hold" evtFilter="cancelBubble" nodeType="interactiveSeq">
                <p:stCondLst>
                  <p:cond evt="onClick" delay="0">
                    <p:tgtEl>
                      <p:spTgt spid="20486"/>
                    </p:tgtEl>
                  </p:cond>
                </p:stCondLst>
                <p:endSync evt="end" delay="0">
                  <p:rtn val="all"/>
                </p:endSync>
                <p:childTnLst>
                  <p:par>
                    <p:cTn id="4" fill="hold" nodeType="clickPar">
                      <p:stCondLst>
                        <p:cond delay="0"/>
                      </p:stCondLst>
                      <p:childTnLst>
                        <p:par>
                          <p:cTn id="5" fill="hold" nodeType="withGroup">
                            <p:stCondLst>
                              <p:cond delay="0"/>
                            </p:stCondLst>
                            <p:childTnLst>
                              <p:par>
                                <p:cTn id="6" presetID="4" presetClass="exit" presetSubtype="16" fill="hold" nodeType="withEffect">
                                  <p:stCondLst>
                                    <p:cond delay="0"/>
                                  </p:stCondLst>
                                  <p:childTnLst>
                                    <p:animEffect transition="out" filter="box(in)">
                                      <p:cBhvr>
                                        <p:cTn id="7" dur="500"/>
                                        <p:tgtEl>
                                          <p:spTgt spid="20482"/>
                                        </p:tgtEl>
                                      </p:cBhvr>
                                    </p:animEffect>
                                    <p:set>
                                      <p:cBhvr>
                                        <p:cTn id="8" dur="1" fill="hold">
                                          <p:stCondLst>
                                            <p:cond delay="499"/>
                                          </p:stCondLst>
                                        </p:cTn>
                                        <p:tgtEl>
                                          <p:spTgt spid="20482"/>
                                        </p:tgtEl>
                                        <p:attrNameLst>
                                          <p:attrName>style.visibility</p:attrName>
                                        </p:attrNameLst>
                                      </p:cBhvr>
                                      <p:to>
                                        <p:strVal val="hidden"/>
                                      </p:to>
                                    </p:set>
                                    <p:cmd type="call" cmd="stop">
                                      <p:cBhvr>
                                        <p:cTn id="9" dur="1">
                                          <p:stCondLst>
                                            <p:cond delay="499"/>
                                          </p:stCondLst>
                                        </p:cTn>
                                        <p:tgtEl>
                                          <p:spTgt spid="20482"/>
                                        </p:tgtEl>
                                      </p:cBhvr>
                                    </p:cmd>
                                  </p:childTnLst>
                                </p:cTn>
                              </p:par>
                            </p:childTnLst>
                          </p:cTn>
                        </p:par>
                      </p:childTnLst>
                    </p:cTn>
                  </p:par>
                </p:childTnLst>
              </p:cTn>
              <p:nextCondLst>
                <p:cond evt="onClick" delay="0">
                  <p:tgtEl>
                    <p:spTgt spid="20486"/>
                  </p:tgtEl>
                </p:cond>
              </p:nextCondLst>
            </p:seq>
            <p:seq concurrent="1" nextAc="seek">
              <p:cTn id="10" restart="whenNotActive" fill="hold" evtFilter="cancelBubble" nodeType="interactiveSeq">
                <p:stCondLst>
                  <p:cond evt="onClick" delay="0">
                    <p:tgtEl>
                      <p:spTgt spid="20485"/>
                    </p:tgtEl>
                  </p:cond>
                </p:stCondLst>
                <p:endSync evt="end" delay="0">
                  <p:rtn val="all"/>
                </p:endSync>
                <p:childTnLst>
                  <p:par>
                    <p:cTn id="11" fill="hold" nodeType="clickPar">
                      <p:stCondLst>
                        <p:cond delay="0"/>
                      </p:stCondLst>
                      <p:childTnLst>
                        <p:par>
                          <p:cTn id="12" fill="hold" nodeType="withGroup">
                            <p:stCondLst>
                              <p:cond delay="0"/>
                            </p:stCondLst>
                            <p:childTnLst>
                              <p:par>
                                <p:cTn id="13" presetID="1" presetClass="mediacall" presetSubtype="0" fill="hold" nodeType="withEffect">
                                  <p:stCondLst>
                                    <p:cond delay="0"/>
                                  </p:stCondLst>
                                  <p:childTnLst>
                                    <p:cmd type="call" cmd="playFrom(0.0)">
                                      <p:cBhvr>
                                        <p:cTn id="14" dur="1" fill="hold"/>
                                        <p:tgtEl>
                                          <p:spTgt spid="20482"/>
                                        </p:tgtEl>
                                      </p:cBhvr>
                                    </p:cmd>
                                  </p:childTnLst>
                                </p:cTn>
                              </p:par>
                            </p:childTnLst>
                          </p:cTn>
                        </p:par>
                      </p:childTnLst>
                    </p:cTn>
                  </p:par>
                </p:childTnLst>
              </p:cTn>
              <p:nextCondLst>
                <p:cond evt="onClick" delay="0">
                  <p:tgtEl>
                    <p:spTgt spid="20485"/>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081 N.Portelli Rosen bluh'n wieder schon.mp3">
            <a:hlinkClick r:id="" action="ppaction://media"/>
          </p:cNvPr>
          <p:cNvPicPr>
            <a:picLocks noRot="1" noChangeAspect="1" noChangeArrowheads="1"/>
          </p:cNvPicPr>
          <p:nvPr>
            <a:audioFile r:link="rId1"/>
          </p:nvPr>
        </p:nvPicPr>
        <p:blipFill>
          <a:blip r:embed="rId3"/>
          <a:srcRect/>
          <a:stretch>
            <a:fillRect/>
          </a:stretch>
        </p:blipFill>
        <p:spPr bwMode="auto">
          <a:xfrm>
            <a:off x="8839200" y="6553200"/>
            <a:ext cx="304800" cy="304800"/>
          </a:xfrm>
          <a:prstGeom prst="rect">
            <a:avLst/>
          </a:prstGeom>
          <a:noFill/>
          <a:ln w="9525">
            <a:noFill/>
            <a:miter lim="800000"/>
            <a:headEnd/>
            <a:tailEnd/>
          </a:ln>
        </p:spPr>
      </p:pic>
      <p:pic>
        <p:nvPicPr>
          <p:cNvPr id="14339" name="Picture 3" descr="cabg006"/>
          <p:cNvPicPr>
            <a:picLocks noChangeAspect="1" noChangeArrowheads="1"/>
          </p:cNvPicPr>
          <p:nvPr/>
        </p:nvPicPr>
        <p:blipFill>
          <a:blip r:embed="rId4"/>
          <a:srcRect/>
          <a:stretch>
            <a:fillRect/>
          </a:stretch>
        </p:blipFill>
        <p:spPr bwMode="auto">
          <a:xfrm>
            <a:off x="0" y="0"/>
            <a:ext cx="9144000" cy="6858000"/>
          </a:xfrm>
          <a:prstGeom prst="rect">
            <a:avLst/>
          </a:prstGeom>
          <a:noFill/>
          <a:ln w="9525">
            <a:noFill/>
            <a:miter lim="800000"/>
            <a:headEnd/>
            <a:tailEnd/>
          </a:ln>
        </p:spPr>
      </p:pic>
      <p:sp>
        <p:nvSpPr>
          <p:cNvPr id="14340" name="WordArt 4"/>
          <p:cNvSpPr>
            <a:spLocks noChangeArrowheads="1" noChangeShapeType="1" noTextEdit="1"/>
          </p:cNvSpPr>
          <p:nvPr/>
        </p:nvSpPr>
        <p:spPr bwMode="auto">
          <a:xfrm>
            <a:off x="1295400" y="152400"/>
            <a:ext cx="6553200" cy="1219200"/>
          </a:xfrm>
          <a:prstGeom prst="rect">
            <a:avLst/>
          </a:prstGeom>
        </p:spPr>
        <p:txBody>
          <a:bodyPr wrap="none" fromWordArt="1">
            <a:prstTxWarp prst="textPlain">
              <a:avLst>
                <a:gd name="adj" fmla="val 50000"/>
              </a:avLst>
            </a:prstTxWarp>
          </a:bodyPr>
          <a:lstStyle/>
          <a:p>
            <a:pPr algn="ctr"/>
            <a:r>
              <a:rPr lang="vi-VN" sz="3600" kern="10" dirty="0">
                <a:ln w="12700">
                  <a:solidFill>
                    <a:srgbClr val="33CCCC"/>
                  </a:solidFill>
                  <a:round/>
                  <a:headEnd/>
                  <a:tailEnd/>
                </a:ln>
                <a:solidFill>
                  <a:srgbClr val="FF6600"/>
                </a:solidFill>
                <a:effectLst>
                  <a:outerShdw dist="107763" dir="18900000" algn="ctr" rotWithShape="0">
                    <a:srgbClr val="C0C0C0">
                      <a:alpha val="50000"/>
                    </a:srgbClr>
                  </a:outerShdw>
                </a:effectLst>
                <a:latin typeface="Arial"/>
                <a:cs typeface="Arial"/>
              </a:rPr>
              <a:t>Chữa lỗi đặt câu </a:t>
            </a:r>
            <a:endParaRPr lang="en-US" sz="3600" kern="10" dirty="0">
              <a:ln w="12700">
                <a:solidFill>
                  <a:srgbClr val="33CCCC"/>
                </a:solidFill>
                <a:round/>
                <a:headEnd/>
                <a:tailEnd/>
              </a:ln>
              <a:solidFill>
                <a:srgbClr val="FF6600"/>
              </a:solidFill>
              <a:effectLst>
                <a:outerShdw dist="107763" dir="18900000" algn="ctr" rotWithShape="0">
                  <a:srgbClr val="C0C0C0">
                    <a:alpha val="50000"/>
                  </a:srgbClr>
                </a:outerShdw>
              </a:effectLst>
              <a:latin typeface="Arial"/>
              <a:cs typeface="Arial"/>
            </a:endParaRPr>
          </a:p>
        </p:txBody>
      </p:sp>
      <p:sp>
        <p:nvSpPr>
          <p:cNvPr id="21509" name="AutoShape 5">
            <a:hlinkClick r:id="" action="ppaction://noaction" highlightClick="1"/>
          </p:cNvPr>
          <p:cNvSpPr>
            <a:spLocks noChangeArrowheads="1"/>
          </p:cNvSpPr>
          <p:nvPr/>
        </p:nvSpPr>
        <p:spPr bwMode="auto">
          <a:xfrm>
            <a:off x="8686800" y="6400800"/>
            <a:ext cx="457200" cy="228600"/>
          </a:xfrm>
          <a:prstGeom prst="actionButtonBlank">
            <a:avLst/>
          </a:prstGeom>
          <a:solidFill>
            <a:srgbClr val="FFFF00"/>
          </a:solidFill>
          <a:ln w="9525">
            <a:noFill/>
            <a:miter lim="800000"/>
            <a:headEnd/>
            <a:tailEnd/>
          </a:ln>
        </p:spPr>
        <p:txBody>
          <a:bodyPr wrap="none" anchor="ctr"/>
          <a:lstStyle/>
          <a:p>
            <a:pPr algn="ctr"/>
            <a:r>
              <a:rPr lang="en-US" sz="1400" b="1"/>
              <a:t>Play</a:t>
            </a:r>
          </a:p>
        </p:txBody>
      </p:sp>
      <p:sp>
        <p:nvSpPr>
          <p:cNvPr id="21510" name="AutoShape 6">
            <a:hlinkClick r:id="" action="ppaction://noaction" highlightClick="1"/>
          </p:cNvPr>
          <p:cNvSpPr>
            <a:spLocks noChangeArrowheads="1"/>
          </p:cNvSpPr>
          <p:nvPr/>
        </p:nvSpPr>
        <p:spPr bwMode="auto">
          <a:xfrm>
            <a:off x="8686800" y="6629400"/>
            <a:ext cx="457200" cy="228600"/>
          </a:xfrm>
          <a:prstGeom prst="actionButtonBlank">
            <a:avLst/>
          </a:prstGeom>
          <a:solidFill>
            <a:srgbClr val="FF6600"/>
          </a:solidFill>
          <a:ln w="9525">
            <a:noFill/>
            <a:miter lim="800000"/>
            <a:headEnd/>
            <a:tailEnd/>
          </a:ln>
        </p:spPr>
        <p:txBody>
          <a:bodyPr wrap="none" anchor="ctr"/>
          <a:lstStyle/>
          <a:p>
            <a:pPr algn="ctr"/>
            <a:r>
              <a:rPr lang="en-US" sz="1400" b="1"/>
              <a:t>Stop </a:t>
            </a:r>
          </a:p>
        </p:txBody>
      </p:sp>
      <p:sp>
        <p:nvSpPr>
          <p:cNvPr id="14343" name="AutoShape 7">
            <a:hlinkClick r:id="rId5" action="ppaction://hlinksldjump" highlightClick="1"/>
          </p:cNvPr>
          <p:cNvSpPr>
            <a:spLocks noChangeArrowheads="1"/>
          </p:cNvSpPr>
          <p:nvPr/>
        </p:nvSpPr>
        <p:spPr bwMode="auto">
          <a:xfrm flipH="1">
            <a:off x="8229600" y="6553200"/>
            <a:ext cx="304800" cy="304800"/>
          </a:xfrm>
          <a:prstGeom prst="actionButtonForwardNext">
            <a:avLst/>
          </a:prstGeom>
          <a:solidFill>
            <a:srgbClr val="33CC33"/>
          </a:solidFill>
          <a:ln w="9525">
            <a:noFill/>
            <a:miter lim="800000"/>
            <a:headEnd/>
            <a:tailEnd/>
          </a:ln>
        </p:spPr>
        <p:txBody>
          <a:bodyPr wrap="none" anchor="ctr"/>
          <a:lstStyle/>
          <a:p>
            <a:endParaRPr lang="en-US"/>
          </a:p>
        </p:txBody>
      </p:sp>
      <p:sp>
        <p:nvSpPr>
          <p:cNvPr id="14344" name="Text Box 8"/>
          <p:cNvSpPr txBox="1">
            <a:spLocks noChangeArrowheads="1"/>
          </p:cNvSpPr>
          <p:nvPr/>
        </p:nvSpPr>
        <p:spPr bwMode="auto">
          <a:xfrm>
            <a:off x="0" y="1600200"/>
            <a:ext cx="8839200" cy="3416300"/>
          </a:xfrm>
          <a:prstGeom prst="rect">
            <a:avLst/>
          </a:prstGeom>
          <a:noFill/>
          <a:ln w="9525">
            <a:noFill/>
            <a:miter lim="800000"/>
            <a:headEnd/>
            <a:tailEnd/>
          </a:ln>
        </p:spPr>
        <p:txBody>
          <a:bodyPr>
            <a:spAutoFit/>
          </a:bodyPr>
          <a:lstStyle/>
          <a:p>
            <a:pPr marL="285750" indent="-285750">
              <a:buFont typeface="Wingdings" pitchFamily="2" charset="2"/>
              <a:buChar char="Ø"/>
            </a:pPr>
            <a:r>
              <a:rPr lang="en-US" sz="3600"/>
              <a:t>Sống trong sự quan tâm ch</a:t>
            </a:r>
            <a:r>
              <a:rPr lang="vi-VN" sz="3600"/>
              <a:t>ă</a:t>
            </a:r>
            <a:r>
              <a:rPr lang="en-US" sz="3600"/>
              <a:t>m sóc của ông. Em cảm thấy hạnh phúc vô cùng. Em mong thời gian ngừng trôi, tóc ông ngừng bạc. Để em có thể ch</a:t>
            </a:r>
            <a:r>
              <a:rPr lang="vi-VN" sz="3600"/>
              <a:t>ă</a:t>
            </a:r>
            <a:r>
              <a:rPr lang="en-US" sz="3600"/>
              <a:t>m sóc ông lúc tuổi già.</a:t>
            </a:r>
          </a:p>
          <a:p>
            <a:pPr marL="285750" indent="-285750">
              <a:buFont typeface="Wingdings" pitchFamily="2" charset="2"/>
              <a:buNone/>
            </a:pPr>
            <a:endParaRPr lang="en-US" sz="3600"/>
          </a:p>
        </p:txBody>
      </p:sp>
    </p:spTree>
  </p:cSld>
  <p:clrMapOvr>
    <a:masterClrMapping/>
  </p:clrMapOvr>
  <p:transition spd="med">
    <p:split orient="vert"/>
  </p:transition>
  <p:timing>
    <p:tnLst>
      <p:par>
        <p:cTn id="1" dur="indefinite" restart="never" nodeType="tmRoot">
          <p:childTnLst>
            <p:audio>
              <p:cMediaNode>
                <p:cTn id="2" fill="hold" display="0">
                  <p:stCondLst>
                    <p:cond delay="indefinite"/>
                  </p:stCondLst>
                  <p:endCondLst>
                    <p:cond evt="onNext" delay="0">
                      <p:tgtEl>
                        <p:sldTgt/>
                      </p:tgtEl>
                    </p:cond>
                    <p:cond evt="onPrev" delay="0">
                      <p:tgtEl>
                        <p:sldTgt/>
                      </p:tgtEl>
                    </p:cond>
                    <p:cond evt="onStopAudio" delay="0">
                      <p:tgtEl>
                        <p:sldTgt/>
                      </p:tgtEl>
                    </p:cond>
                  </p:endCondLst>
                </p:cTn>
                <p:tgtEl>
                  <p:spTgt spid="21506"/>
                </p:tgtEl>
              </p:cMediaNode>
            </p:audio>
            <p:seq concurrent="1" nextAc="seek">
              <p:cTn id="3" restart="whenNotActive" fill="hold" evtFilter="cancelBubble" nodeType="interactiveSeq">
                <p:stCondLst>
                  <p:cond evt="onClick" delay="0">
                    <p:tgtEl>
                      <p:spTgt spid="21510"/>
                    </p:tgtEl>
                  </p:cond>
                </p:stCondLst>
                <p:endSync evt="end" delay="0">
                  <p:rtn val="all"/>
                </p:endSync>
                <p:childTnLst>
                  <p:par>
                    <p:cTn id="4" fill="hold" nodeType="clickPar">
                      <p:stCondLst>
                        <p:cond delay="0"/>
                      </p:stCondLst>
                      <p:childTnLst>
                        <p:par>
                          <p:cTn id="5" fill="hold" nodeType="withGroup">
                            <p:stCondLst>
                              <p:cond delay="0"/>
                            </p:stCondLst>
                            <p:childTnLst>
                              <p:par>
                                <p:cTn id="6" presetID="4" presetClass="exit" presetSubtype="16" fill="hold" nodeType="withEffect">
                                  <p:stCondLst>
                                    <p:cond delay="0"/>
                                  </p:stCondLst>
                                  <p:childTnLst>
                                    <p:animEffect transition="out" filter="box(in)">
                                      <p:cBhvr>
                                        <p:cTn id="7" dur="500"/>
                                        <p:tgtEl>
                                          <p:spTgt spid="21506"/>
                                        </p:tgtEl>
                                      </p:cBhvr>
                                    </p:animEffect>
                                    <p:set>
                                      <p:cBhvr>
                                        <p:cTn id="8" dur="1" fill="hold">
                                          <p:stCondLst>
                                            <p:cond delay="499"/>
                                          </p:stCondLst>
                                        </p:cTn>
                                        <p:tgtEl>
                                          <p:spTgt spid="21506"/>
                                        </p:tgtEl>
                                        <p:attrNameLst>
                                          <p:attrName>style.visibility</p:attrName>
                                        </p:attrNameLst>
                                      </p:cBhvr>
                                      <p:to>
                                        <p:strVal val="hidden"/>
                                      </p:to>
                                    </p:set>
                                    <p:cmd type="call" cmd="stop">
                                      <p:cBhvr>
                                        <p:cTn id="9" dur="1">
                                          <p:stCondLst>
                                            <p:cond delay="499"/>
                                          </p:stCondLst>
                                        </p:cTn>
                                        <p:tgtEl>
                                          <p:spTgt spid="21506"/>
                                        </p:tgtEl>
                                      </p:cBhvr>
                                    </p:cmd>
                                  </p:childTnLst>
                                </p:cTn>
                              </p:par>
                            </p:childTnLst>
                          </p:cTn>
                        </p:par>
                      </p:childTnLst>
                    </p:cTn>
                  </p:par>
                </p:childTnLst>
              </p:cTn>
              <p:nextCondLst>
                <p:cond evt="onClick" delay="0">
                  <p:tgtEl>
                    <p:spTgt spid="21510"/>
                  </p:tgtEl>
                </p:cond>
              </p:nextCondLst>
            </p:seq>
            <p:seq concurrent="1" nextAc="seek">
              <p:cTn id="10" restart="whenNotActive" fill="hold" evtFilter="cancelBubble" nodeType="interactiveSeq">
                <p:stCondLst>
                  <p:cond evt="onClick" delay="0">
                    <p:tgtEl>
                      <p:spTgt spid="21509"/>
                    </p:tgtEl>
                  </p:cond>
                </p:stCondLst>
                <p:endSync evt="end" delay="0">
                  <p:rtn val="all"/>
                </p:endSync>
                <p:childTnLst>
                  <p:par>
                    <p:cTn id="11" fill="hold" nodeType="clickPar">
                      <p:stCondLst>
                        <p:cond delay="0"/>
                      </p:stCondLst>
                      <p:childTnLst>
                        <p:par>
                          <p:cTn id="12" fill="hold" nodeType="withGroup">
                            <p:stCondLst>
                              <p:cond delay="0"/>
                            </p:stCondLst>
                            <p:childTnLst>
                              <p:par>
                                <p:cTn id="13" presetID="1" presetClass="mediacall" presetSubtype="0" fill="hold" nodeType="withEffect">
                                  <p:stCondLst>
                                    <p:cond delay="0"/>
                                  </p:stCondLst>
                                  <p:childTnLst>
                                    <p:cmd type="call" cmd="playFrom(0.0)">
                                      <p:cBhvr>
                                        <p:cTn id="14" dur="1" fill="hold"/>
                                        <p:tgtEl>
                                          <p:spTgt spid="21506"/>
                                        </p:tgtEl>
                                      </p:cBhvr>
                                    </p:cmd>
                                  </p:childTnLst>
                                </p:cTn>
                              </p:par>
                            </p:childTnLst>
                          </p:cTn>
                        </p:par>
                      </p:childTnLst>
                    </p:cTn>
                  </p:par>
                </p:childTnLst>
              </p:cTn>
              <p:nextCondLst>
                <p:cond evt="onClick" delay="0">
                  <p:tgtEl>
                    <p:spTgt spid="21509"/>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381000" y="1066800"/>
            <a:ext cx="8229600" cy="2209800"/>
          </a:xfrm>
        </p:spPr>
        <p:txBody>
          <a:bodyPr/>
          <a:lstStyle/>
          <a:p>
            <a:pPr algn="l" eaLnBrk="1" hangingPunct="1"/>
            <a:r>
              <a:rPr lang="en-US" sz="3600" b="1" dirty="0">
                <a:solidFill>
                  <a:srgbClr val="CC00FF"/>
                </a:solidFill>
              </a:rPr>
              <a:t>* </a:t>
            </a:r>
            <a:r>
              <a:rPr lang="en-US" sz="3600" b="1" dirty="0" err="1">
                <a:solidFill>
                  <a:srgbClr val="CC00FF"/>
                </a:solidFill>
              </a:rPr>
              <a:t>Đọc</a:t>
            </a:r>
            <a:r>
              <a:rPr lang="en-US" sz="3600" b="1" dirty="0">
                <a:solidFill>
                  <a:srgbClr val="CC00FF"/>
                </a:solidFill>
              </a:rPr>
              <a:t> </a:t>
            </a:r>
            <a:r>
              <a:rPr lang="en-US" sz="3600" b="1" dirty="0" err="1">
                <a:solidFill>
                  <a:srgbClr val="CC00FF"/>
                </a:solidFill>
              </a:rPr>
              <a:t>kỹ</a:t>
            </a:r>
            <a:r>
              <a:rPr lang="en-US" sz="3600" b="1" dirty="0">
                <a:solidFill>
                  <a:srgbClr val="CC00FF"/>
                </a:solidFill>
              </a:rPr>
              <a:t> </a:t>
            </a:r>
            <a:r>
              <a:rPr lang="vi-VN" sz="3600" b="1" dirty="0">
                <a:solidFill>
                  <a:srgbClr val="CC00FF"/>
                </a:solidFill>
              </a:rPr>
              <a:t>đ</a:t>
            </a:r>
            <a:r>
              <a:rPr lang="en-US" sz="3600" b="1" dirty="0" err="1">
                <a:solidFill>
                  <a:srgbClr val="CC00FF"/>
                </a:solidFill>
              </a:rPr>
              <a:t>oạn</a:t>
            </a:r>
            <a:r>
              <a:rPr lang="en-US" sz="3600" b="1" dirty="0">
                <a:solidFill>
                  <a:srgbClr val="CC00FF"/>
                </a:solidFill>
              </a:rPr>
              <a:t> v</a:t>
            </a:r>
            <a:r>
              <a:rPr lang="vi-VN" sz="3600" b="1" dirty="0">
                <a:solidFill>
                  <a:srgbClr val="CC00FF"/>
                </a:solidFill>
              </a:rPr>
              <a:t>ă</a:t>
            </a:r>
            <a:r>
              <a:rPr lang="en-US" sz="3600" b="1" dirty="0">
                <a:solidFill>
                  <a:srgbClr val="CC00FF"/>
                </a:solidFill>
              </a:rPr>
              <a:t>n.</a:t>
            </a:r>
            <a:br>
              <a:rPr lang="en-US" sz="3600" b="1" dirty="0">
                <a:solidFill>
                  <a:srgbClr val="CC00FF"/>
                </a:solidFill>
              </a:rPr>
            </a:br>
            <a:r>
              <a:rPr lang="en-US" sz="3600" b="1" dirty="0">
                <a:solidFill>
                  <a:srgbClr val="CC00FF"/>
                </a:solidFill>
              </a:rPr>
              <a:t>* </a:t>
            </a:r>
            <a:r>
              <a:rPr lang="en-US" sz="3600" b="1" dirty="0" err="1">
                <a:solidFill>
                  <a:srgbClr val="CC00FF"/>
                </a:solidFill>
              </a:rPr>
              <a:t>Phát</a:t>
            </a:r>
            <a:r>
              <a:rPr lang="en-US" sz="3600" b="1" dirty="0">
                <a:solidFill>
                  <a:srgbClr val="CC00FF"/>
                </a:solidFill>
              </a:rPr>
              <a:t> </a:t>
            </a:r>
            <a:r>
              <a:rPr lang="en-US" sz="3600" b="1" dirty="0" err="1">
                <a:solidFill>
                  <a:srgbClr val="CC00FF"/>
                </a:solidFill>
              </a:rPr>
              <a:t>hiện</a:t>
            </a:r>
            <a:r>
              <a:rPr lang="en-US" sz="3600" b="1" dirty="0">
                <a:solidFill>
                  <a:srgbClr val="CC00FF"/>
                </a:solidFill>
              </a:rPr>
              <a:t> </a:t>
            </a:r>
            <a:r>
              <a:rPr lang="en-US" sz="3600" b="1" dirty="0" err="1">
                <a:solidFill>
                  <a:srgbClr val="CC00FF"/>
                </a:solidFill>
              </a:rPr>
              <a:t>lỗi</a:t>
            </a:r>
            <a:r>
              <a:rPr lang="en-US" sz="3600" b="1" dirty="0">
                <a:solidFill>
                  <a:srgbClr val="CC00FF"/>
                </a:solidFill>
              </a:rPr>
              <a:t> </a:t>
            </a:r>
            <a:r>
              <a:rPr lang="en-US" sz="3600" b="1" dirty="0" err="1">
                <a:solidFill>
                  <a:srgbClr val="CC00FF"/>
                </a:solidFill>
              </a:rPr>
              <a:t>sai</a:t>
            </a:r>
            <a:r>
              <a:rPr lang="en-US" sz="3600" b="1" dirty="0">
                <a:solidFill>
                  <a:srgbClr val="CC00FF"/>
                </a:solidFill>
              </a:rPr>
              <a:t>.</a:t>
            </a:r>
            <a:br>
              <a:rPr lang="en-US" sz="3600" b="1" dirty="0">
                <a:solidFill>
                  <a:srgbClr val="CC00FF"/>
                </a:solidFill>
              </a:rPr>
            </a:br>
            <a:r>
              <a:rPr lang="en-US" sz="3600" b="1" dirty="0">
                <a:solidFill>
                  <a:srgbClr val="CC00FF"/>
                </a:solidFill>
              </a:rPr>
              <a:t>* </a:t>
            </a:r>
            <a:r>
              <a:rPr lang="en-US" sz="3600" b="1" dirty="0" err="1">
                <a:solidFill>
                  <a:srgbClr val="CC00FF"/>
                </a:solidFill>
              </a:rPr>
              <a:t>Suy</a:t>
            </a:r>
            <a:r>
              <a:rPr lang="en-US" sz="3600" b="1" dirty="0">
                <a:solidFill>
                  <a:srgbClr val="CC00FF"/>
                </a:solidFill>
              </a:rPr>
              <a:t> </a:t>
            </a:r>
            <a:r>
              <a:rPr lang="en-US" sz="3600" b="1" dirty="0" err="1">
                <a:solidFill>
                  <a:srgbClr val="CC00FF"/>
                </a:solidFill>
              </a:rPr>
              <a:t>nghĩ</a:t>
            </a:r>
            <a:r>
              <a:rPr lang="en-US" sz="3600" b="1" dirty="0">
                <a:solidFill>
                  <a:srgbClr val="CC00FF"/>
                </a:solidFill>
              </a:rPr>
              <a:t>, </a:t>
            </a:r>
            <a:r>
              <a:rPr lang="en-US" sz="3600" b="1" dirty="0" err="1">
                <a:solidFill>
                  <a:srgbClr val="CC00FF"/>
                </a:solidFill>
              </a:rPr>
              <a:t>tìm</a:t>
            </a:r>
            <a:r>
              <a:rPr lang="en-US" sz="3600" b="1" dirty="0">
                <a:solidFill>
                  <a:srgbClr val="CC00FF"/>
                </a:solidFill>
              </a:rPr>
              <a:t> </a:t>
            </a:r>
            <a:r>
              <a:rPr lang="en-US" sz="3600" b="1" dirty="0" err="1">
                <a:solidFill>
                  <a:srgbClr val="CC00FF"/>
                </a:solidFill>
              </a:rPr>
              <a:t>cách</a:t>
            </a:r>
            <a:r>
              <a:rPr lang="en-US" sz="3600" b="1" dirty="0">
                <a:solidFill>
                  <a:srgbClr val="CC00FF"/>
                </a:solidFill>
              </a:rPr>
              <a:t> </a:t>
            </a:r>
            <a:r>
              <a:rPr lang="en-US" sz="3600" b="1" dirty="0" err="1">
                <a:solidFill>
                  <a:srgbClr val="CC00FF"/>
                </a:solidFill>
              </a:rPr>
              <a:t>chữa</a:t>
            </a:r>
            <a:r>
              <a:rPr lang="en-US" sz="3600" b="1" dirty="0">
                <a:solidFill>
                  <a:srgbClr val="CC00FF"/>
                </a:solidFill>
              </a:rPr>
              <a:t>.</a:t>
            </a:r>
            <a:br>
              <a:rPr lang="en-US" sz="3600" b="1" dirty="0">
                <a:solidFill>
                  <a:srgbClr val="CC00FF"/>
                </a:solidFill>
              </a:rPr>
            </a:br>
            <a:r>
              <a:rPr lang="en-US" sz="3600" b="1" dirty="0">
                <a:solidFill>
                  <a:srgbClr val="CC00FF"/>
                </a:solidFill>
              </a:rPr>
              <a:t>* </a:t>
            </a:r>
            <a:r>
              <a:rPr lang="en-US" sz="3600" b="1" dirty="0" err="1">
                <a:solidFill>
                  <a:srgbClr val="CC00FF"/>
                </a:solidFill>
              </a:rPr>
              <a:t>Viết</a:t>
            </a:r>
            <a:r>
              <a:rPr lang="en-US" sz="3600" b="1" dirty="0">
                <a:solidFill>
                  <a:srgbClr val="CC00FF"/>
                </a:solidFill>
              </a:rPr>
              <a:t> </a:t>
            </a:r>
            <a:r>
              <a:rPr lang="en-US" sz="3600" b="1" dirty="0" err="1">
                <a:solidFill>
                  <a:srgbClr val="CC00FF"/>
                </a:solidFill>
              </a:rPr>
              <a:t>lại</a:t>
            </a:r>
            <a:r>
              <a:rPr lang="en-US" sz="3600" b="1" dirty="0">
                <a:solidFill>
                  <a:srgbClr val="CC00FF"/>
                </a:solidFill>
              </a:rPr>
              <a:t> </a:t>
            </a:r>
            <a:r>
              <a:rPr lang="vi-VN" sz="3600" b="1" dirty="0">
                <a:solidFill>
                  <a:srgbClr val="CC00FF"/>
                </a:solidFill>
              </a:rPr>
              <a:t>đ</a:t>
            </a:r>
            <a:r>
              <a:rPr lang="en-US" sz="3600" b="1" dirty="0" err="1">
                <a:solidFill>
                  <a:srgbClr val="CC00FF"/>
                </a:solidFill>
              </a:rPr>
              <a:t>oạn</a:t>
            </a:r>
            <a:r>
              <a:rPr lang="en-US" sz="3600" b="1" dirty="0">
                <a:solidFill>
                  <a:srgbClr val="CC00FF"/>
                </a:solidFill>
              </a:rPr>
              <a:t> v</a:t>
            </a:r>
            <a:r>
              <a:rPr lang="vi-VN" sz="3600" b="1" dirty="0">
                <a:solidFill>
                  <a:srgbClr val="CC00FF"/>
                </a:solidFill>
              </a:rPr>
              <a:t>ă</a:t>
            </a:r>
            <a:r>
              <a:rPr lang="en-US" sz="3600" b="1" dirty="0">
                <a:solidFill>
                  <a:srgbClr val="CC00FF"/>
                </a:solidFill>
              </a:rPr>
              <a:t>n.</a:t>
            </a:r>
          </a:p>
        </p:txBody>
      </p:sp>
      <p:sp>
        <p:nvSpPr>
          <p:cNvPr id="22531" name="Oval 3"/>
          <p:cNvSpPr>
            <a:spLocks noChangeArrowheads="1"/>
          </p:cNvSpPr>
          <p:nvPr/>
        </p:nvSpPr>
        <p:spPr bwMode="auto">
          <a:xfrm>
            <a:off x="457200" y="3657600"/>
            <a:ext cx="8686800" cy="3200400"/>
          </a:xfrm>
          <a:prstGeom prst="ellipse">
            <a:avLst/>
          </a:prstGeom>
          <a:solidFill>
            <a:schemeClr val="bg1"/>
          </a:solidFill>
          <a:ln w="28575">
            <a:solidFill>
              <a:schemeClr val="tx1"/>
            </a:solidFill>
            <a:round/>
            <a:headEnd/>
            <a:tailEnd/>
          </a:ln>
        </p:spPr>
        <p:txBody>
          <a:bodyPr anchor="ctr"/>
          <a:lstStyle/>
          <a:p>
            <a:pPr>
              <a:buFont typeface="Wingdings" pitchFamily="2" charset="2"/>
              <a:buChar char="v"/>
              <a:tabLst>
                <a:tab pos="111125" algn="l"/>
                <a:tab pos="334963" algn="l"/>
              </a:tabLst>
            </a:pPr>
            <a:r>
              <a:rPr lang="en-US" sz="3600" b="1"/>
              <a:t>Nhóm hoa trắng, quả : thực hiện vào bảng nhóm .</a:t>
            </a:r>
          </a:p>
          <a:p>
            <a:pPr algn="ctr">
              <a:buFont typeface="Wingdings" pitchFamily="2" charset="2"/>
              <a:buChar char="v"/>
              <a:tabLst>
                <a:tab pos="111125" algn="l"/>
                <a:tab pos="334963" algn="l"/>
              </a:tabLst>
            </a:pPr>
            <a:r>
              <a:rPr lang="en-US" sz="3600" b="1"/>
              <a:t>Các nhóm còn lại : </a:t>
            </a:r>
          </a:p>
          <a:p>
            <a:pPr algn="ctr">
              <a:buFont typeface="Wingdings" pitchFamily="2" charset="2"/>
              <a:buNone/>
              <a:tabLst>
                <a:tab pos="111125" algn="l"/>
                <a:tab pos="334963" algn="l"/>
              </a:tabLst>
            </a:pPr>
            <a:r>
              <a:rPr lang="en-US" sz="3600" b="1"/>
              <a:t>thực hiện vào phiếu.</a:t>
            </a:r>
          </a:p>
          <a:p>
            <a:pPr algn="ctr">
              <a:buFont typeface="Wingdings" pitchFamily="2" charset="2"/>
              <a:buNone/>
              <a:tabLst>
                <a:tab pos="111125" algn="l"/>
                <a:tab pos="334963" algn="l"/>
              </a:tabLst>
            </a:pPr>
            <a:r>
              <a:rPr lang="en-US" sz="3600" b="1">
                <a:solidFill>
                  <a:srgbClr val="FF00FF"/>
                </a:solidFill>
              </a:rPr>
              <a:t>THẢO LUẬN 3 PHÚT</a:t>
            </a:r>
          </a:p>
        </p:txBody>
      </p:sp>
      <p:sp>
        <p:nvSpPr>
          <p:cNvPr id="22532" name="WordArt 4"/>
          <p:cNvSpPr>
            <a:spLocks noChangeArrowheads="1" noChangeShapeType="1" noTextEdit="1"/>
          </p:cNvSpPr>
          <p:nvPr/>
        </p:nvSpPr>
        <p:spPr bwMode="auto">
          <a:xfrm>
            <a:off x="1676400" y="0"/>
            <a:ext cx="6172200" cy="914400"/>
          </a:xfrm>
          <a:prstGeom prst="rect">
            <a:avLst/>
          </a:prstGeom>
        </p:spPr>
        <p:txBody>
          <a:bodyPr wrap="none" fromWordArt="1">
            <a:prstTxWarp prst="textPlain">
              <a:avLst>
                <a:gd name="adj" fmla="val 50000"/>
              </a:avLst>
            </a:prstTxWarp>
          </a:bodyPr>
          <a:lstStyle/>
          <a:p>
            <a:pPr algn="ctr"/>
            <a:r>
              <a:rPr lang="en-US" sz="3600" kern="10" dirty="0" err="1">
                <a:ln w="12700">
                  <a:solidFill>
                    <a:srgbClr val="33CC33"/>
                  </a:solidFill>
                  <a:round/>
                  <a:headEnd/>
                  <a:tailEnd/>
                </a:ln>
                <a:solidFill>
                  <a:srgbClr val="FF6600"/>
                </a:solidFill>
                <a:effectLst>
                  <a:outerShdw dist="107763" dir="18900000" algn="ctr" rotWithShape="0">
                    <a:srgbClr val="C0C0C0">
                      <a:alpha val="50000"/>
                    </a:srgbClr>
                  </a:outerShdw>
                </a:effectLst>
                <a:latin typeface="Arial"/>
                <a:cs typeface="Arial"/>
              </a:rPr>
              <a:t>Nhiệm</a:t>
            </a:r>
            <a:r>
              <a:rPr lang="en-US" sz="3600" kern="10" dirty="0">
                <a:ln w="12700">
                  <a:solidFill>
                    <a:srgbClr val="33CC33"/>
                  </a:solidFill>
                  <a:round/>
                  <a:headEnd/>
                  <a:tailEnd/>
                </a:ln>
                <a:solidFill>
                  <a:srgbClr val="FF6600"/>
                </a:solidFill>
                <a:effectLst>
                  <a:outerShdw dist="107763" dir="18900000" algn="ctr" rotWithShape="0">
                    <a:srgbClr val="C0C0C0">
                      <a:alpha val="50000"/>
                    </a:srgbClr>
                  </a:outerShdw>
                </a:effectLst>
                <a:latin typeface="Arial"/>
                <a:cs typeface="Arial"/>
              </a:rPr>
              <a:t> </a:t>
            </a:r>
            <a:r>
              <a:rPr lang="en-US" sz="3600" kern="10" dirty="0" err="1">
                <a:ln w="12700">
                  <a:solidFill>
                    <a:srgbClr val="33CC33"/>
                  </a:solidFill>
                  <a:round/>
                  <a:headEnd/>
                  <a:tailEnd/>
                </a:ln>
                <a:solidFill>
                  <a:srgbClr val="FF6600"/>
                </a:solidFill>
                <a:effectLst>
                  <a:outerShdw dist="107763" dir="18900000" algn="ctr" rotWithShape="0">
                    <a:srgbClr val="C0C0C0">
                      <a:alpha val="50000"/>
                    </a:srgbClr>
                  </a:outerShdw>
                </a:effectLst>
                <a:latin typeface="Arial"/>
                <a:cs typeface="Arial"/>
              </a:rPr>
              <a:t>vụ</a:t>
            </a:r>
            <a:r>
              <a:rPr lang="en-US" sz="3600" kern="10" dirty="0">
                <a:ln w="12700">
                  <a:solidFill>
                    <a:srgbClr val="33CC33"/>
                  </a:solidFill>
                  <a:round/>
                  <a:headEnd/>
                  <a:tailEnd/>
                </a:ln>
                <a:solidFill>
                  <a:srgbClr val="FF6600"/>
                </a:solidFill>
                <a:effectLst>
                  <a:outerShdw dist="107763" dir="18900000" algn="ctr" rotWithShape="0">
                    <a:srgbClr val="C0C0C0">
                      <a:alpha val="50000"/>
                    </a:srgbClr>
                  </a:outerShdw>
                </a:effectLst>
                <a:latin typeface="Arial"/>
                <a:cs typeface="Arial"/>
              </a:rPr>
              <a:t> </a:t>
            </a:r>
            <a:r>
              <a:rPr lang="en-US" sz="3600" kern="10" dirty="0" err="1">
                <a:ln w="12700">
                  <a:solidFill>
                    <a:srgbClr val="33CC33"/>
                  </a:solidFill>
                  <a:round/>
                  <a:headEnd/>
                  <a:tailEnd/>
                </a:ln>
                <a:solidFill>
                  <a:srgbClr val="FF6600"/>
                </a:solidFill>
                <a:effectLst>
                  <a:outerShdw dist="107763" dir="18900000" algn="ctr" rotWithShape="0">
                    <a:srgbClr val="C0C0C0">
                      <a:alpha val="50000"/>
                    </a:srgbClr>
                  </a:outerShdw>
                </a:effectLst>
                <a:latin typeface="Arial"/>
                <a:cs typeface="Arial"/>
              </a:rPr>
              <a:t>các</a:t>
            </a:r>
            <a:r>
              <a:rPr lang="en-US" sz="3600" kern="10" dirty="0">
                <a:ln w="12700">
                  <a:solidFill>
                    <a:srgbClr val="33CC33"/>
                  </a:solidFill>
                  <a:round/>
                  <a:headEnd/>
                  <a:tailEnd/>
                </a:ln>
                <a:solidFill>
                  <a:srgbClr val="FF6600"/>
                </a:solidFill>
                <a:effectLst>
                  <a:outerShdw dist="107763" dir="18900000" algn="ctr" rotWithShape="0">
                    <a:srgbClr val="C0C0C0">
                      <a:alpha val="50000"/>
                    </a:srgbClr>
                  </a:outerShdw>
                </a:effectLst>
                <a:latin typeface="Arial"/>
                <a:cs typeface="Arial"/>
              </a:rPr>
              <a:t> </a:t>
            </a:r>
            <a:r>
              <a:rPr lang="en-US" sz="3600" kern="10" dirty="0" err="1">
                <a:ln w="12700">
                  <a:solidFill>
                    <a:srgbClr val="33CC33"/>
                  </a:solidFill>
                  <a:round/>
                  <a:headEnd/>
                  <a:tailEnd/>
                </a:ln>
                <a:solidFill>
                  <a:srgbClr val="FF6600"/>
                </a:solidFill>
                <a:effectLst>
                  <a:outerShdw dist="107763" dir="18900000" algn="ctr" rotWithShape="0">
                    <a:srgbClr val="C0C0C0">
                      <a:alpha val="50000"/>
                    </a:srgbClr>
                  </a:outerShdw>
                </a:effectLst>
                <a:latin typeface="Arial"/>
                <a:cs typeface="Arial"/>
              </a:rPr>
              <a:t>nhóm</a:t>
            </a:r>
            <a:endParaRPr lang="en-US" sz="3600" kern="10" dirty="0">
              <a:ln w="12700">
                <a:solidFill>
                  <a:srgbClr val="33CC33"/>
                </a:solidFill>
                <a:round/>
                <a:headEnd/>
                <a:tailEnd/>
              </a:ln>
              <a:solidFill>
                <a:srgbClr val="FF6600"/>
              </a:solidFill>
              <a:effectLst>
                <a:outerShdw dist="107763" dir="18900000" algn="ctr" rotWithShape="0">
                  <a:srgbClr val="C0C0C0">
                    <a:alpha val="50000"/>
                  </a:srgbClr>
                </a:outerShdw>
              </a:effectLst>
              <a:latin typeface="Arial"/>
              <a:cs typeface="Arial"/>
            </a:endParaRPr>
          </a:p>
        </p:txBody>
      </p:sp>
      <p:pic>
        <p:nvPicPr>
          <p:cNvPr id="15365" name="Picture 5" descr="1314_animado"/>
          <p:cNvPicPr>
            <a:picLocks noChangeAspect="1" noChangeArrowheads="1" noCrop="1"/>
          </p:cNvPicPr>
          <p:nvPr/>
        </p:nvPicPr>
        <p:blipFill>
          <a:blip r:embed="rId2"/>
          <a:srcRect/>
          <a:stretch>
            <a:fillRect/>
          </a:stretch>
        </p:blipFill>
        <p:spPr bwMode="auto">
          <a:xfrm>
            <a:off x="0" y="5334000"/>
            <a:ext cx="1524000" cy="1524000"/>
          </a:xfrm>
          <a:prstGeom prst="rect">
            <a:avLst/>
          </a:prstGeom>
          <a:noFill/>
          <a:ln w="9525">
            <a:noFill/>
            <a:miter lim="800000"/>
            <a:headEnd/>
            <a:tailEnd/>
          </a:ln>
        </p:spPr>
      </p:pic>
    </p:spTree>
  </p:cSld>
  <p:clrMapOvr>
    <a:masterClrMapping/>
  </p:clrMapOvr>
  <p:transition spd="med">
    <p:whee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3" presetClass="entr" presetSubtype="16" fill="hold" grpId="0" nodeType="afterEffect">
                                  <p:stCondLst>
                                    <p:cond delay="0"/>
                                  </p:stCondLst>
                                  <p:childTnLst>
                                    <p:set>
                                      <p:cBhvr>
                                        <p:cTn id="6" dur="1" fill="hold">
                                          <p:stCondLst>
                                            <p:cond delay="0"/>
                                          </p:stCondLst>
                                        </p:cTn>
                                        <p:tgtEl>
                                          <p:spTgt spid="22532"/>
                                        </p:tgtEl>
                                        <p:attrNameLst>
                                          <p:attrName>style.visibility</p:attrName>
                                        </p:attrNameLst>
                                      </p:cBhvr>
                                      <p:to>
                                        <p:strVal val="visible"/>
                                      </p:to>
                                    </p:set>
                                    <p:animEffect transition="in" filter="plus(in)">
                                      <p:cBhvr>
                                        <p:cTn id="7" dur="500"/>
                                        <p:tgtEl>
                                          <p:spTgt spid="22532"/>
                                        </p:tgtEl>
                                      </p:cBhvr>
                                    </p:animEffect>
                                  </p:childTnLst>
                                </p:cTn>
                              </p:par>
                            </p:childTnLst>
                          </p:cTn>
                        </p:par>
                        <p:par>
                          <p:cTn id="8" fill="hold" nodeType="afterGroup">
                            <p:stCondLst>
                              <p:cond delay="500"/>
                            </p:stCondLst>
                            <p:childTnLst>
                              <p:par>
                                <p:cTn id="9" presetID="5" presetClass="entr" presetSubtype="10" fill="hold" grpId="0" nodeType="afterEffect">
                                  <p:stCondLst>
                                    <p:cond delay="0"/>
                                  </p:stCondLst>
                                  <p:childTnLst>
                                    <p:set>
                                      <p:cBhvr>
                                        <p:cTn id="10" dur="1" fill="hold">
                                          <p:stCondLst>
                                            <p:cond delay="0"/>
                                          </p:stCondLst>
                                        </p:cTn>
                                        <p:tgtEl>
                                          <p:spTgt spid="22530"/>
                                        </p:tgtEl>
                                        <p:attrNameLst>
                                          <p:attrName>style.visibility</p:attrName>
                                        </p:attrNameLst>
                                      </p:cBhvr>
                                      <p:to>
                                        <p:strVal val="visible"/>
                                      </p:to>
                                    </p:set>
                                    <p:animEffect transition="in" filter="checkerboard(across)">
                                      <p:cBhvr>
                                        <p:cTn id="11" dur="1000"/>
                                        <p:tgtEl>
                                          <p:spTgt spid="22530"/>
                                        </p:tgtEl>
                                      </p:cBhvr>
                                    </p:animEffect>
                                  </p:childTnLst>
                                </p:cTn>
                              </p:par>
                            </p:childTnLst>
                          </p:cTn>
                        </p:par>
                        <p:par>
                          <p:cTn id="12" fill="hold" nodeType="afterGroup">
                            <p:stCondLst>
                              <p:cond delay="1500"/>
                            </p:stCondLst>
                            <p:childTnLst>
                              <p:par>
                                <p:cTn id="13" presetID="5" presetClass="entr" presetSubtype="10" fill="hold" grpId="0" nodeType="afterEffect">
                                  <p:stCondLst>
                                    <p:cond delay="0"/>
                                  </p:stCondLst>
                                  <p:childTnLst>
                                    <p:set>
                                      <p:cBhvr>
                                        <p:cTn id="14" dur="1" fill="hold">
                                          <p:stCondLst>
                                            <p:cond delay="0"/>
                                          </p:stCondLst>
                                        </p:cTn>
                                        <p:tgtEl>
                                          <p:spTgt spid="22531"/>
                                        </p:tgtEl>
                                        <p:attrNameLst>
                                          <p:attrName>style.visibility</p:attrName>
                                        </p:attrNameLst>
                                      </p:cBhvr>
                                      <p:to>
                                        <p:strVal val="visible"/>
                                      </p:to>
                                    </p:set>
                                    <p:animEffect transition="in" filter="checkerboard(across)">
                                      <p:cBhvr>
                                        <p:cTn id="15" dur="1000"/>
                                        <p:tgtEl>
                                          <p:spTgt spid="225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p:bldP spid="22531" grpId="0" animBg="1"/>
      <p:bldP spid="2253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081 N.Portelli Rosen bluh'n wieder schon.mp3">
            <a:hlinkClick r:id="" action="ppaction://media"/>
          </p:cNvPr>
          <p:cNvPicPr>
            <a:picLocks noRot="1" noChangeAspect="1" noChangeArrowheads="1"/>
          </p:cNvPicPr>
          <p:nvPr>
            <a:audioFile r:link="rId1"/>
          </p:nvPr>
        </p:nvPicPr>
        <p:blipFill>
          <a:blip r:embed="rId3"/>
          <a:srcRect/>
          <a:stretch>
            <a:fillRect/>
          </a:stretch>
        </p:blipFill>
        <p:spPr bwMode="auto">
          <a:xfrm>
            <a:off x="8839200" y="6553200"/>
            <a:ext cx="304800" cy="304800"/>
          </a:xfrm>
          <a:prstGeom prst="rect">
            <a:avLst/>
          </a:prstGeom>
          <a:noFill/>
          <a:ln w="9525">
            <a:noFill/>
            <a:miter lim="800000"/>
            <a:headEnd/>
            <a:tailEnd/>
          </a:ln>
        </p:spPr>
      </p:pic>
      <p:pic>
        <p:nvPicPr>
          <p:cNvPr id="16387" name="Picture 3" descr="cabg006"/>
          <p:cNvPicPr>
            <a:picLocks noChangeAspect="1" noChangeArrowheads="1"/>
          </p:cNvPicPr>
          <p:nvPr/>
        </p:nvPicPr>
        <p:blipFill>
          <a:blip r:embed="rId4"/>
          <a:srcRect/>
          <a:stretch>
            <a:fillRect/>
          </a:stretch>
        </p:blipFill>
        <p:spPr bwMode="auto">
          <a:xfrm>
            <a:off x="0" y="0"/>
            <a:ext cx="9144000" cy="6858000"/>
          </a:xfrm>
          <a:prstGeom prst="rect">
            <a:avLst/>
          </a:prstGeom>
          <a:noFill/>
          <a:ln w="9525">
            <a:noFill/>
            <a:miter lim="800000"/>
            <a:headEnd/>
            <a:tailEnd/>
          </a:ln>
        </p:spPr>
      </p:pic>
      <p:sp>
        <p:nvSpPr>
          <p:cNvPr id="16388" name="WordArt 4"/>
          <p:cNvSpPr>
            <a:spLocks noChangeArrowheads="1" noChangeShapeType="1" noTextEdit="1"/>
          </p:cNvSpPr>
          <p:nvPr/>
        </p:nvSpPr>
        <p:spPr bwMode="auto">
          <a:xfrm>
            <a:off x="1295400" y="0"/>
            <a:ext cx="6553200" cy="1219200"/>
          </a:xfrm>
          <a:prstGeom prst="rect">
            <a:avLst/>
          </a:prstGeom>
        </p:spPr>
        <p:txBody>
          <a:bodyPr wrap="none" fromWordArt="1">
            <a:prstTxWarp prst="textPlain">
              <a:avLst>
                <a:gd name="adj" fmla="val 50000"/>
              </a:avLst>
            </a:prstTxWarp>
          </a:bodyPr>
          <a:lstStyle/>
          <a:p>
            <a:pPr algn="ctr"/>
            <a:r>
              <a:rPr lang="vi-VN" sz="3600" kern="10">
                <a:ln w="12700">
                  <a:solidFill>
                    <a:srgbClr val="33CCCC"/>
                  </a:solidFill>
                  <a:round/>
                  <a:headEnd/>
                  <a:tailEnd/>
                </a:ln>
                <a:solidFill>
                  <a:srgbClr val="FF6600"/>
                </a:solidFill>
                <a:effectLst>
                  <a:outerShdw dist="107763" dir="18900000" algn="ctr" rotWithShape="0">
                    <a:srgbClr val="C0C0C0">
                      <a:alpha val="50000"/>
                    </a:srgbClr>
                  </a:outerShdw>
                </a:effectLst>
                <a:latin typeface="Arial"/>
                <a:cs typeface="Arial"/>
              </a:rPr>
              <a:t>Chữa lỗi đặt câu </a:t>
            </a:r>
            <a:endParaRPr lang="en-US" sz="3600" kern="10">
              <a:ln w="12700">
                <a:solidFill>
                  <a:srgbClr val="33CCCC"/>
                </a:solidFill>
                <a:round/>
                <a:headEnd/>
                <a:tailEnd/>
              </a:ln>
              <a:solidFill>
                <a:srgbClr val="FF6600"/>
              </a:solidFill>
              <a:effectLst>
                <a:outerShdw dist="107763" dir="18900000" algn="ctr" rotWithShape="0">
                  <a:srgbClr val="C0C0C0">
                    <a:alpha val="50000"/>
                  </a:srgbClr>
                </a:outerShdw>
              </a:effectLst>
              <a:latin typeface="Arial"/>
              <a:cs typeface="Arial"/>
            </a:endParaRPr>
          </a:p>
        </p:txBody>
      </p:sp>
      <p:sp>
        <p:nvSpPr>
          <p:cNvPr id="23557" name="AutoShape 5">
            <a:hlinkClick r:id="" action="ppaction://noaction" highlightClick="1"/>
          </p:cNvPr>
          <p:cNvSpPr>
            <a:spLocks noChangeArrowheads="1"/>
          </p:cNvSpPr>
          <p:nvPr/>
        </p:nvSpPr>
        <p:spPr bwMode="auto">
          <a:xfrm>
            <a:off x="8686800" y="6400800"/>
            <a:ext cx="457200" cy="228600"/>
          </a:xfrm>
          <a:prstGeom prst="actionButtonBlank">
            <a:avLst/>
          </a:prstGeom>
          <a:solidFill>
            <a:srgbClr val="FFFF00"/>
          </a:solidFill>
          <a:ln w="9525">
            <a:noFill/>
            <a:miter lim="800000"/>
            <a:headEnd/>
            <a:tailEnd/>
          </a:ln>
        </p:spPr>
        <p:txBody>
          <a:bodyPr wrap="none" anchor="ctr"/>
          <a:lstStyle/>
          <a:p>
            <a:pPr algn="ctr"/>
            <a:r>
              <a:rPr lang="en-US" sz="1400" b="1"/>
              <a:t>Play</a:t>
            </a:r>
          </a:p>
        </p:txBody>
      </p:sp>
      <p:sp>
        <p:nvSpPr>
          <p:cNvPr id="23558" name="AutoShape 6">
            <a:hlinkClick r:id="" action="ppaction://noaction" highlightClick="1"/>
          </p:cNvPr>
          <p:cNvSpPr>
            <a:spLocks noChangeArrowheads="1"/>
          </p:cNvSpPr>
          <p:nvPr/>
        </p:nvSpPr>
        <p:spPr bwMode="auto">
          <a:xfrm>
            <a:off x="8686800" y="6629400"/>
            <a:ext cx="457200" cy="228600"/>
          </a:xfrm>
          <a:prstGeom prst="actionButtonBlank">
            <a:avLst/>
          </a:prstGeom>
          <a:solidFill>
            <a:srgbClr val="FF6600"/>
          </a:solidFill>
          <a:ln w="9525">
            <a:noFill/>
            <a:miter lim="800000"/>
            <a:headEnd/>
            <a:tailEnd/>
          </a:ln>
        </p:spPr>
        <p:txBody>
          <a:bodyPr wrap="none" anchor="ctr"/>
          <a:lstStyle/>
          <a:p>
            <a:pPr algn="ctr"/>
            <a:r>
              <a:rPr lang="en-US" sz="1400" b="1"/>
              <a:t>Stop </a:t>
            </a:r>
          </a:p>
        </p:txBody>
      </p:sp>
      <p:sp>
        <p:nvSpPr>
          <p:cNvPr id="16391" name="AutoShape 7">
            <a:hlinkClick r:id="rId5" action="ppaction://hlinksldjump" highlightClick="1"/>
          </p:cNvPr>
          <p:cNvSpPr>
            <a:spLocks noChangeArrowheads="1"/>
          </p:cNvSpPr>
          <p:nvPr/>
        </p:nvSpPr>
        <p:spPr bwMode="auto">
          <a:xfrm flipH="1">
            <a:off x="8229600" y="6553200"/>
            <a:ext cx="304800" cy="304800"/>
          </a:xfrm>
          <a:prstGeom prst="actionButtonForwardNext">
            <a:avLst/>
          </a:prstGeom>
          <a:solidFill>
            <a:srgbClr val="33CC33"/>
          </a:solidFill>
          <a:ln w="9525">
            <a:noFill/>
            <a:miter lim="800000"/>
            <a:headEnd/>
            <a:tailEnd/>
          </a:ln>
        </p:spPr>
        <p:txBody>
          <a:bodyPr wrap="none" anchor="ctr"/>
          <a:lstStyle/>
          <a:p>
            <a:endParaRPr lang="en-US"/>
          </a:p>
        </p:txBody>
      </p:sp>
      <p:sp>
        <p:nvSpPr>
          <p:cNvPr id="16392" name="Text Box 8"/>
          <p:cNvSpPr txBox="1">
            <a:spLocks noChangeArrowheads="1"/>
          </p:cNvSpPr>
          <p:nvPr/>
        </p:nvSpPr>
        <p:spPr bwMode="auto">
          <a:xfrm>
            <a:off x="304800" y="1600200"/>
            <a:ext cx="8839200" cy="3416300"/>
          </a:xfrm>
          <a:prstGeom prst="rect">
            <a:avLst/>
          </a:prstGeom>
          <a:noFill/>
          <a:ln w="9525">
            <a:noFill/>
            <a:miter lim="800000"/>
            <a:headEnd/>
            <a:tailEnd/>
          </a:ln>
        </p:spPr>
        <p:txBody>
          <a:bodyPr>
            <a:spAutoFit/>
          </a:bodyPr>
          <a:lstStyle/>
          <a:p>
            <a:pPr marL="285750" indent="-285750">
              <a:buFont typeface="Wingdings" pitchFamily="2" charset="2"/>
              <a:buChar char="Ø"/>
            </a:pPr>
            <a:r>
              <a:rPr lang="en-US" sz="3600"/>
              <a:t>Sống trong sự quan tâm ch</a:t>
            </a:r>
            <a:r>
              <a:rPr lang="vi-VN" sz="3600"/>
              <a:t>ă</a:t>
            </a:r>
            <a:r>
              <a:rPr lang="en-US" sz="3600"/>
              <a:t>m sóc của ông. Em cảm thấy hạnh phúc vô cùng. Em mong thời gian ngừng trôi, tóc ông ngừng bạc. Để em có thể ch</a:t>
            </a:r>
            <a:r>
              <a:rPr lang="vi-VN" sz="3600"/>
              <a:t>ă</a:t>
            </a:r>
            <a:r>
              <a:rPr lang="en-US" sz="3600"/>
              <a:t>m sóc ông lúc tuổi già.</a:t>
            </a:r>
          </a:p>
          <a:p>
            <a:pPr marL="285750" indent="-285750">
              <a:buFont typeface="Wingdings" pitchFamily="2" charset="2"/>
              <a:buNone/>
            </a:pPr>
            <a:endParaRPr lang="en-US" sz="3600"/>
          </a:p>
        </p:txBody>
      </p:sp>
    </p:spTree>
  </p:cSld>
  <p:clrMapOvr>
    <a:masterClrMapping/>
  </p:clrMapOvr>
  <p:transition spd="med">
    <p:split orient="vert"/>
  </p:transition>
  <p:timing>
    <p:tnLst>
      <p:par>
        <p:cTn id="1" dur="indefinite" restart="never" nodeType="tmRoot">
          <p:childTnLst>
            <p:audio>
              <p:cMediaNode>
                <p:cTn id="2" fill="hold" display="0">
                  <p:stCondLst>
                    <p:cond delay="indefinite"/>
                  </p:stCondLst>
                  <p:endCondLst>
                    <p:cond evt="onNext" delay="0">
                      <p:tgtEl>
                        <p:sldTgt/>
                      </p:tgtEl>
                    </p:cond>
                    <p:cond evt="onPrev" delay="0">
                      <p:tgtEl>
                        <p:sldTgt/>
                      </p:tgtEl>
                    </p:cond>
                    <p:cond evt="onStopAudio" delay="0">
                      <p:tgtEl>
                        <p:sldTgt/>
                      </p:tgtEl>
                    </p:cond>
                  </p:endCondLst>
                </p:cTn>
                <p:tgtEl>
                  <p:spTgt spid="23554"/>
                </p:tgtEl>
              </p:cMediaNode>
            </p:audio>
            <p:seq concurrent="1" nextAc="seek">
              <p:cTn id="3" restart="whenNotActive" fill="hold" evtFilter="cancelBubble" nodeType="interactiveSeq">
                <p:stCondLst>
                  <p:cond evt="onClick" delay="0">
                    <p:tgtEl>
                      <p:spTgt spid="23558"/>
                    </p:tgtEl>
                  </p:cond>
                </p:stCondLst>
                <p:endSync evt="end" delay="0">
                  <p:rtn val="all"/>
                </p:endSync>
                <p:childTnLst>
                  <p:par>
                    <p:cTn id="4" fill="hold" nodeType="clickPar">
                      <p:stCondLst>
                        <p:cond delay="0"/>
                      </p:stCondLst>
                      <p:childTnLst>
                        <p:par>
                          <p:cTn id="5" fill="hold" nodeType="withGroup">
                            <p:stCondLst>
                              <p:cond delay="0"/>
                            </p:stCondLst>
                            <p:childTnLst>
                              <p:par>
                                <p:cTn id="6" presetID="4" presetClass="exit" presetSubtype="16" fill="hold" nodeType="withEffect">
                                  <p:stCondLst>
                                    <p:cond delay="0"/>
                                  </p:stCondLst>
                                  <p:childTnLst>
                                    <p:animEffect transition="out" filter="box(in)">
                                      <p:cBhvr>
                                        <p:cTn id="7" dur="500"/>
                                        <p:tgtEl>
                                          <p:spTgt spid="23554"/>
                                        </p:tgtEl>
                                      </p:cBhvr>
                                    </p:animEffect>
                                    <p:set>
                                      <p:cBhvr>
                                        <p:cTn id="8" dur="1" fill="hold">
                                          <p:stCondLst>
                                            <p:cond delay="499"/>
                                          </p:stCondLst>
                                        </p:cTn>
                                        <p:tgtEl>
                                          <p:spTgt spid="23554"/>
                                        </p:tgtEl>
                                        <p:attrNameLst>
                                          <p:attrName>style.visibility</p:attrName>
                                        </p:attrNameLst>
                                      </p:cBhvr>
                                      <p:to>
                                        <p:strVal val="hidden"/>
                                      </p:to>
                                    </p:set>
                                    <p:cmd type="call" cmd="stop">
                                      <p:cBhvr>
                                        <p:cTn id="9" dur="1">
                                          <p:stCondLst>
                                            <p:cond delay="499"/>
                                          </p:stCondLst>
                                        </p:cTn>
                                        <p:tgtEl>
                                          <p:spTgt spid="23554"/>
                                        </p:tgtEl>
                                      </p:cBhvr>
                                    </p:cmd>
                                  </p:childTnLst>
                                </p:cTn>
                              </p:par>
                            </p:childTnLst>
                          </p:cTn>
                        </p:par>
                      </p:childTnLst>
                    </p:cTn>
                  </p:par>
                </p:childTnLst>
              </p:cTn>
              <p:nextCondLst>
                <p:cond evt="onClick" delay="0">
                  <p:tgtEl>
                    <p:spTgt spid="23558"/>
                  </p:tgtEl>
                </p:cond>
              </p:nextCondLst>
            </p:seq>
            <p:seq concurrent="1" nextAc="seek">
              <p:cTn id="10" restart="whenNotActive" fill="hold" evtFilter="cancelBubble" nodeType="interactiveSeq">
                <p:stCondLst>
                  <p:cond evt="onClick" delay="0">
                    <p:tgtEl>
                      <p:spTgt spid="23557"/>
                    </p:tgtEl>
                  </p:cond>
                </p:stCondLst>
                <p:endSync evt="end" delay="0">
                  <p:rtn val="all"/>
                </p:endSync>
                <p:childTnLst>
                  <p:par>
                    <p:cTn id="11" fill="hold" nodeType="clickPar">
                      <p:stCondLst>
                        <p:cond delay="0"/>
                      </p:stCondLst>
                      <p:childTnLst>
                        <p:par>
                          <p:cTn id="12" fill="hold" nodeType="withGroup">
                            <p:stCondLst>
                              <p:cond delay="0"/>
                            </p:stCondLst>
                            <p:childTnLst>
                              <p:par>
                                <p:cTn id="13" presetID="1" presetClass="mediacall" presetSubtype="0" fill="hold" nodeType="withEffect">
                                  <p:stCondLst>
                                    <p:cond delay="0"/>
                                  </p:stCondLst>
                                  <p:childTnLst>
                                    <p:cmd type="call" cmd="playFrom(0.0)">
                                      <p:cBhvr>
                                        <p:cTn id="14" dur="1" fill="hold"/>
                                        <p:tgtEl>
                                          <p:spTgt spid="23554"/>
                                        </p:tgtEl>
                                      </p:cBhvr>
                                    </p:cmd>
                                  </p:childTnLst>
                                </p:cTn>
                              </p:par>
                            </p:childTnLst>
                          </p:cTn>
                        </p:par>
                      </p:childTnLst>
                    </p:cTn>
                  </p:par>
                </p:childTnLst>
              </p:cTn>
              <p:nextCondLst>
                <p:cond evt="onClick" delay="0">
                  <p:tgtEl>
                    <p:spTgt spid="23557"/>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2"/>
          <p:cNvSpPr txBox="1">
            <a:spLocks noChangeArrowheads="1"/>
          </p:cNvSpPr>
          <p:nvPr/>
        </p:nvSpPr>
        <p:spPr bwMode="auto">
          <a:xfrm>
            <a:off x="381000" y="1905000"/>
            <a:ext cx="8077200" cy="2093913"/>
          </a:xfrm>
          <a:prstGeom prst="rect">
            <a:avLst/>
          </a:prstGeom>
          <a:noFill/>
          <a:ln w="9525">
            <a:noFill/>
            <a:miter lim="800000"/>
            <a:headEnd/>
            <a:tailEnd/>
          </a:ln>
        </p:spPr>
        <p:txBody>
          <a:bodyPr>
            <a:spAutoFit/>
          </a:bodyPr>
          <a:lstStyle/>
          <a:p>
            <a:pPr>
              <a:lnSpc>
                <a:spcPct val="75000"/>
              </a:lnSpc>
              <a:spcBef>
                <a:spcPct val="50000"/>
              </a:spcBef>
              <a:buFont typeface="Wingdings" pitchFamily="2" charset="2"/>
              <a:buChar char="Ø"/>
            </a:pPr>
            <a:r>
              <a:rPr lang="en-US" sz="4000" i="1"/>
              <a:t>Đọc lời nhận xét.</a:t>
            </a:r>
          </a:p>
          <a:p>
            <a:pPr>
              <a:lnSpc>
                <a:spcPct val="75000"/>
              </a:lnSpc>
              <a:spcBef>
                <a:spcPct val="50000"/>
              </a:spcBef>
              <a:buFont typeface="Wingdings" pitchFamily="2" charset="2"/>
              <a:buChar char="Ø"/>
            </a:pPr>
            <a:r>
              <a:rPr lang="en-US" sz="4000" i="1"/>
              <a:t>Phát hiện lỗi trong bài.</a:t>
            </a:r>
          </a:p>
          <a:p>
            <a:pPr>
              <a:lnSpc>
                <a:spcPct val="75000"/>
              </a:lnSpc>
              <a:spcBef>
                <a:spcPct val="50000"/>
              </a:spcBef>
              <a:buFont typeface="Wingdings" pitchFamily="2" charset="2"/>
              <a:buChar char="Ø"/>
            </a:pPr>
            <a:r>
              <a:rPr lang="en-US" sz="4000" i="1"/>
              <a:t>Sửa bài.</a:t>
            </a:r>
          </a:p>
        </p:txBody>
      </p:sp>
      <p:pic>
        <p:nvPicPr>
          <p:cNvPr id="17411" name="Picture 3" descr="Picture1"/>
          <p:cNvPicPr>
            <a:picLocks noChangeAspect="1" noChangeArrowheads="1"/>
          </p:cNvPicPr>
          <p:nvPr/>
        </p:nvPicPr>
        <p:blipFill>
          <a:blip r:embed="rId2"/>
          <a:srcRect/>
          <a:stretch>
            <a:fillRect/>
          </a:stretch>
        </p:blipFill>
        <p:spPr bwMode="auto">
          <a:xfrm>
            <a:off x="0" y="0"/>
            <a:ext cx="9144000" cy="762000"/>
          </a:xfrm>
          <a:prstGeom prst="rect">
            <a:avLst/>
          </a:prstGeom>
          <a:noFill/>
          <a:ln w="9525">
            <a:noFill/>
            <a:miter lim="800000"/>
            <a:headEnd/>
            <a:tailEnd/>
          </a:ln>
        </p:spPr>
      </p:pic>
      <p:sp>
        <p:nvSpPr>
          <p:cNvPr id="17412" name="WordArt 4"/>
          <p:cNvSpPr>
            <a:spLocks noChangeArrowheads="1" noChangeShapeType="1" noTextEdit="1"/>
          </p:cNvSpPr>
          <p:nvPr/>
        </p:nvSpPr>
        <p:spPr bwMode="auto">
          <a:xfrm>
            <a:off x="1295400" y="381000"/>
            <a:ext cx="6553200" cy="1066800"/>
          </a:xfrm>
          <a:prstGeom prst="rect">
            <a:avLst/>
          </a:prstGeom>
        </p:spPr>
        <p:txBody>
          <a:bodyPr wrap="none" fromWordArt="1">
            <a:prstTxWarp prst="textDeflate">
              <a:avLst>
                <a:gd name="adj" fmla="val 11458"/>
              </a:avLst>
            </a:prstTxWarp>
          </a:bodyPr>
          <a:lstStyle/>
          <a:p>
            <a:pPr algn="ctr"/>
            <a:r>
              <a:rPr lang="en-US" sz="3600" b="1" kern="10">
                <a:ln w="9525">
                  <a:solidFill>
                    <a:srgbClr val="008000"/>
                  </a:solidFill>
                  <a:round/>
                  <a:headEnd/>
                  <a:tailEnd/>
                </a:ln>
                <a:solidFill>
                  <a:srgbClr val="FF0000"/>
                </a:solidFill>
                <a:latin typeface="Arial"/>
                <a:cs typeface="Arial"/>
              </a:rPr>
              <a:t>Học sinh tự chữa lỗi</a:t>
            </a:r>
          </a:p>
        </p:txBody>
      </p:sp>
      <p:sp>
        <p:nvSpPr>
          <p:cNvPr id="24582" name="WordArt 6"/>
          <p:cNvSpPr>
            <a:spLocks noChangeArrowheads="1" noChangeShapeType="1" noTextEdit="1"/>
          </p:cNvSpPr>
          <p:nvPr/>
        </p:nvSpPr>
        <p:spPr bwMode="auto">
          <a:xfrm>
            <a:off x="1066800" y="4648200"/>
            <a:ext cx="7239000" cy="1295400"/>
          </a:xfrm>
          <a:prstGeom prst="rect">
            <a:avLst/>
          </a:prstGeom>
        </p:spPr>
        <p:txBody>
          <a:bodyPr wrap="none" fromWordArt="1">
            <a:prstTxWarp prst="textDeflate">
              <a:avLst>
                <a:gd name="adj" fmla="val 11458"/>
              </a:avLst>
            </a:prstTxWarp>
          </a:bodyPr>
          <a:lstStyle/>
          <a:p>
            <a:pPr algn="ctr"/>
            <a:r>
              <a:rPr lang="en-US" sz="3600" b="1" kern="10">
                <a:ln w="9525">
                  <a:solidFill>
                    <a:srgbClr val="008000"/>
                  </a:solidFill>
                  <a:round/>
                  <a:headEnd/>
                  <a:tailEnd/>
                </a:ln>
                <a:solidFill>
                  <a:srgbClr val="FF0000"/>
                </a:solidFill>
                <a:latin typeface="Arial"/>
                <a:cs typeface="Arial"/>
              </a:rPr>
              <a:t>Đổi vở - Soát lại việc sửa lỗi.</a:t>
            </a:r>
          </a:p>
        </p:txBody>
      </p:sp>
    </p:spTree>
  </p:cSld>
  <p:clrMapOvr>
    <a:masterClrMapping/>
  </p:clrMapOvr>
  <p:transition spd="med">
    <p:cu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nodeType="afterEffect">
                                  <p:stCondLst>
                                    <p:cond delay="0"/>
                                  </p:stCondLst>
                                  <p:childTnLst>
                                    <p:set>
                                      <p:cBhvr>
                                        <p:cTn id="6" dur="1" fill="hold">
                                          <p:stCondLst>
                                            <p:cond delay="0"/>
                                          </p:stCondLst>
                                        </p:cTn>
                                        <p:tgtEl>
                                          <p:spTgt spid="24578">
                                            <p:txEl>
                                              <p:pRg st="0" end="0"/>
                                            </p:txEl>
                                          </p:spTgt>
                                        </p:tgtEl>
                                        <p:attrNameLst>
                                          <p:attrName>style.visibility</p:attrName>
                                        </p:attrNameLst>
                                      </p:cBhvr>
                                      <p:to>
                                        <p:strVal val="visible"/>
                                      </p:to>
                                    </p:set>
                                    <p:animEffect transition="in" filter="blinds(horizontal)">
                                      <p:cBhvr>
                                        <p:cTn id="7" dur="500"/>
                                        <p:tgtEl>
                                          <p:spTgt spid="24578">
                                            <p:txEl>
                                              <p:pRg st="0" end="0"/>
                                            </p:txEl>
                                          </p:spTgt>
                                        </p:tgtEl>
                                      </p:cBhvr>
                                    </p:animEffect>
                                  </p:childTnLst>
                                </p:cTn>
                              </p:par>
                            </p:childTnLst>
                          </p:cTn>
                        </p:par>
                        <p:par>
                          <p:cTn id="8" fill="hold" nodeType="afterGroup">
                            <p:stCondLst>
                              <p:cond delay="500"/>
                            </p:stCondLst>
                            <p:childTnLst>
                              <p:par>
                                <p:cTn id="9" presetID="3" presetClass="entr" presetSubtype="10" fill="hold" nodeType="afterEffect">
                                  <p:stCondLst>
                                    <p:cond delay="0"/>
                                  </p:stCondLst>
                                  <p:childTnLst>
                                    <p:set>
                                      <p:cBhvr>
                                        <p:cTn id="10" dur="1" fill="hold">
                                          <p:stCondLst>
                                            <p:cond delay="0"/>
                                          </p:stCondLst>
                                        </p:cTn>
                                        <p:tgtEl>
                                          <p:spTgt spid="24578">
                                            <p:txEl>
                                              <p:pRg st="1" end="1"/>
                                            </p:txEl>
                                          </p:spTgt>
                                        </p:tgtEl>
                                        <p:attrNameLst>
                                          <p:attrName>style.visibility</p:attrName>
                                        </p:attrNameLst>
                                      </p:cBhvr>
                                      <p:to>
                                        <p:strVal val="visible"/>
                                      </p:to>
                                    </p:set>
                                    <p:animEffect transition="in" filter="blinds(horizontal)">
                                      <p:cBhvr>
                                        <p:cTn id="11" dur="500"/>
                                        <p:tgtEl>
                                          <p:spTgt spid="24578">
                                            <p:txEl>
                                              <p:pRg st="1" end="1"/>
                                            </p:txEl>
                                          </p:spTgt>
                                        </p:tgtEl>
                                      </p:cBhvr>
                                    </p:animEffect>
                                  </p:childTnLst>
                                </p:cTn>
                              </p:par>
                            </p:childTnLst>
                          </p:cTn>
                        </p:par>
                        <p:par>
                          <p:cTn id="12" fill="hold" nodeType="afterGroup">
                            <p:stCondLst>
                              <p:cond delay="1000"/>
                            </p:stCondLst>
                            <p:childTnLst>
                              <p:par>
                                <p:cTn id="13" presetID="3" presetClass="entr" presetSubtype="10" fill="hold" nodeType="afterEffect">
                                  <p:stCondLst>
                                    <p:cond delay="0"/>
                                  </p:stCondLst>
                                  <p:childTnLst>
                                    <p:set>
                                      <p:cBhvr>
                                        <p:cTn id="14" dur="1" fill="hold">
                                          <p:stCondLst>
                                            <p:cond delay="0"/>
                                          </p:stCondLst>
                                        </p:cTn>
                                        <p:tgtEl>
                                          <p:spTgt spid="24578">
                                            <p:txEl>
                                              <p:pRg st="2" end="2"/>
                                            </p:txEl>
                                          </p:spTgt>
                                        </p:tgtEl>
                                        <p:attrNameLst>
                                          <p:attrName>style.visibility</p:attrName>
                                        </p:attrNameLst>
                                      </p:cBhvr>
                                      <p:to>
                                        <p:strVal val="visible"/>
                                      </p:to>
                                    </p:set>
                                    <p:animEffect transition="in" filter="blinds(horizontal)">
                                      <p:cBhvr>
                                        <p:cTn id="15" dur="500"/>
                                        <p:tgtEl>
                                          <p:spTgt spid="24578">
                                            <p:txEl>
                                              <p:pRg st="2" end="2"/>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8" presetClass="entr" presetSubtype="16" fill="hold" grpId="0" nodeType="clickEffect">
                                  <p:stCondLst>
                                    <p:cond delay="0"/>
                                  </p:stCondLst>
                                  <p:childTnLst>
                                    <p:set>
                                      <p:cBhvr>
                                        <p:cTn id="19" dur="1" fill="hold">
                                          <p:stCondLst>
                                            <p:cond delay="0"/>
                                          </p:stCondLst>
                                        </p:cTn>
                                        <p:tgtEl>
                                          <p:spTgt spid="24582"/>
                                        </p:tgtEl>
                                        <p:attrNameLst>
                                          <p:attrName>style.visibility</p:attrName>
                                        </p:attrNameLst>
                                      </p:cBhvr>
                                      <p:to>
                                        <p:strVal val="visible"/>
                                      </p:to>
                                    </p:set>
                                    <p:animEffect transition="in" filter="diamond(in)">
                                      <p:cBhvr>
                                        <p:cTn id="20" dur="1000"/>
                                        <p:tgtEl>
                                          <p:spTgt spid="245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descr="bckgrnd043a"/>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
        <p:nvSpPr>
          <p:cNvPr id="25603" name="Text Box 3"/>
          <p:cNvSpPr txBox="1">
            <a:spLocks noChangeArrowheads="1"/>
          </p:cNvSpPr>
          <p:nvPr/>
        </p:nvSpPr>
        <p:spPr bwMode="auto">
          <a:xfrm>
            <a:off x="2133600" y="3505200"/>
            <a:ext cx="6324600" cy="823913"/>
          </a:xfrm>
          <a:prstGeom prst="rect">
            <a:avLst/>
          </a:prstGeom>
          <a:noFill/>
          <a:ln w="9525">
            <a:noFill/>
            <a:miter lim="800000"/>
            <a:headEnd/>
            <a:tailEnd/>
          </a:ln>
        </p:spPr>
        <p:txBody>
          <a:bodyPr>
            <a:spAutoFit/>
          </a:bodyPr>
          <a:lstStyle/>
          <a:p>
            <a:pPr algn="ctr"/>
            <a:r>
              <a:rPr lang="en-US" sz="4800" b="1">
                <a:solidFill>
                  <a:srgbClr val="0000FF"/>
                </a:solidFill>
              </a:rPr>
              <a:t>Chia sẻ kiến thức</a:t>
            </a:r>
          </a:p>
        </p:txBody>
      </p:sp>
      <p:sp>
        <p:nvSpPr>
          <p:cNvPr id="25604" name="Text Box 4"/>
          <p:cNvSpPr txBox="1">
            <a:spLocks noChangeArrowheads="1"/>
          </p:cNvSpPr>
          <p:nvPr/>
        </p:nvSpPr>
        <p:spPr bwMode="auto">
          <a:xfrm>
            <a:off x="1219200" y="4892675"/>
            <a:ext cx="7467600" cy="1446213"/>
          </a:xfrm>
          <a:prstGeom prst="rect">
            <a:avLst/>
          </a:prstGeom>
          <a:noFill/>
          <a:ln w="9525">
            <a:noFill/>
            <a:miter lim="800000"/>
            <a:headEnd/>
            <a:tailEnd/>
          </a:ln>
        </p:spPr>
        <p:txBody>
          <a:bodyPr>
            <a:spAutoFit/>
          </a:bodyPr>
          <a:lstStyle/>
          <a:p>
            <a:pPr algn="ctr">
              <a:spcBef>
                <a:spcPct val="50000"/>
              </a:spcBef>
            </a:pPr>
            <a:r>
              <a:rPr lang="en-US" sz="4400" b="1" i="1"/>
              <a:t>Học tập những bài v</a:t>
            </a:r>
            <a:r>
              <a:rPr lang="vi-VN" sz="4400" b="1" i="1"/>
              <a:t>ă</a:t>
            </a:r>
            <a:r>
              <a:rPr lang="en-US" sz="4400" b="1" i="1"/>
              <a:t>n hay của bạn. </a:t>
            </a:r>
          </a:p>
        </p:txBody>
      </p:sp>
      <p:sp>
        <p:nvSpPr>
          <p:cNvPr id="18437" name="AutoShape 5">
            <a:hlinkClick r:id="rId4" action="ppaction://hlinksldjump" highlightClick="1"/>
          </p:cNvPr>
          <p:cNvSpPr>
            <a:spLocks noChangeArrowheads="1"/>
          </p:cNvSpPr>
          <p:nvPr/>
        </p:nvSpPr>
        <p:spPr bwMode="auto">
          <a:xfrm>
            <a:off x="7772400" y="6553200"/>
            <a:ext cx="381000" cy="304800"/>
          </a:xfrm>
          <a:prstGeom prst="actionButtonBackPrevious">
            <a:avLst/>
          </a:prstGeom>
          <a:solidFill>
            <a:srgbClr val="008000"/>
          </a:solidFill>
          <a:ln w="9525">
            <a:noFill/>
            <a:miter lim="800000"/>
            <a:headEnd/>
            <a:tailEnd/>
          </a:ln>
        </p:spPr>
        <p:txBody>
          <a:bodyPr wrap="none" anchor="ctr"/>
          <a:lstStyle/>
          <a:p>
            <a:endParaRPr lang="en-US"/>
          </a:p>
        </p:txBody>
      </p:sp>
      <p:sp>
        <p:nvSpPr>
          <p:cNvPr id="25606" name="AutoShape 6">
            <a:hlinkClick r:id="" action="ppaction://noaction" highlightClick="1"/>
          </p:cNvPr>
          <p:cNvSpPr>
            <a:spLocks noChangeArrowheads="1"/>
          </p:cNvSpPr>
          <p:nvPr/>
        </p:nvSpPr>
        <p:spPr bwMode="auto">
          <a:xfrm>
            <a:off x="8305800" y="6553200"/>
            <a:ext cx="381000" cy="304800"/>
          </a:xfrm>
          <a:prstGeom prst="actionButtonBlank">
            <a:avLst/>
          </a:prstGeom>
          <a:solidFill>
            <a:srgbClr val="FFFF00"/>
          </a:solidFill>
          <a:ln w="9525">
            <a:noFill/>
            <a:miter lim="800000"/>
            <a:headEnd/>
            <a:tailEnd/>
          </a:ln>
        </p:spPr>
        <p:txBody>
          <a:bodyPr wrap="none" anchor="ctr"/>
          <a:lstStyle/>
          <a:p>
            <a:pPr algn="ctr"/>
            <a:r>
              <a:rPr lang="en-US" sz="1400" b="1"/>
              <a:t>Play</a:t>
            </a:r>
          </a:p>
        </p:txBody>
      </p:sp>
      <p:pic>
        <p:nvPicPr>
          <p:cNvPr id="25607" name="Everytime you go away.mp3">
            <a:hlinkClick r:id="" action="ppaction://media"/>
          </p:cNvPr>
          <p:cNvPicPr>
            <a:picLocks noRot="1" noChangeAspect="1" noChangeArrowheads="1"/>
          </p:cNvPicPr>
          <p:nvPr>
            <a:audioFile r:link="rId1"/>
          </p:nvPr>
        </p:nvPicPr>
        <p:blipFill>
          <a:blip r:embed="rId5"/>
          <a:srcRect/>
          <a:stretch>
            <a:fillRect/>
          </a:stretch>
        </p:blipFill>
        <p:spPr bwMode="auto">
          <a:xfrm>
            <a:off x="8839200" y="6553200"/>
            <a:ext cx="304800" cy="304800"/>
          </a:xfrm>
          <a:prstGeom prst="rect">
            <a:avLst/>
          </a:prstGeom>
          <a:noFill/>
          <a:ln w="9525">
            <a:noFill/>
            <a:miter lim="800000"/>
            <a:headEnd/>
            <a:tailEnd/>
          </a:ln>
        </p:spPr>
      </p:pic>
      <p:sp>
        <p:nvSpPr>
          <p:cNvPr id="25608" name="AutoShape 8">
            <a:hlinkClick r:id="" action="ppaction://noaction" highlightClick="1"/>
          </p:cNvPr>
          <p:cNvSpPr>
            <a:spLocks noChangeArrowheads="1"/>
          </p:cNvSpPr>
          <p:nvPr/>
        </p:nvSpPr>
        <p:spPr bwMode="auto">
          <a:xfrm>
            <a:off x="8763000" y="6553200"/>
            <a:ext cx="381000" cy="304800"/>
          </a:xfrm>
          <a:prstGeom prst="actionButtonBlank">
            <a:avLst/>
          </a:prstGeom>
          <a:solidFill>
            <a:srgbClr val="FF6600"/>
          </a:solidFill>
          <a:ln w="9525">
            <a:noFill/>
            <a:miter lim="800000"/>
            <a:headEnd/>
            <a:tailEnd/>
          </a:ln>
        </p:spPr>
        <p:txBody>
          <a:bodyPr wrap="none" anchor="ctr"/>
          <a:lstStyle/>
          <a:p>
            <a:pPr algn="ctr"/>
            <a:r>
              <a:rPr lang="en-US" sz="1400" b="1"/>
              <a:t>Stop </a:t>
            </a:r>
          </a:p>
        </p:txBody>
      </p:sp>
    </p:spTree>
  </p:cSld>
  <p:clrMapOvr>
    <a:masterClrMapping/>
  </p:clrMapOvr>
  <p:transition spd="med">
    <p:split orient="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repeatCount="indefinite" fill="hold" grpId="0" nodeType="withEffect">
                                  <p:stCondLst>
                                    <p:cond delay="0"/>
                                  </p:stCondLst>
                                  <p:childTnLst>
                                    <p:animClr clrSpc="rgb" dir="cw">
                                      <p:cBhvr override="childStyle">
                                        <p:cTn id="6" dur="3000" fill="hold"/>
                                        <p:tgtEl>
                                          <p:spTgt spid="25603"/>
                                        </p:tgtEl>
                                        <p:attrNameLst>
                                          <p:attrName>style.color</p:attrName>
                                        </p:attrNameLst>
                                      </p:cBhvr>
                                      <p:to>
                                        <a:srgbClr val="FF66FF"/>
                                      </p:to>
                                    </p:animClr>
                                  </p:childTnLst>
                                </p:cTn>
                              </p:par>
                              <p:par>
                                <p:cTn id="7" presetID="3" presetClass="emph" presetSubtype="2" repeatCount="indefinite" fill="hold" grpId="0" nodeType="withEffect">
                                  <p:stCondLst>
                                    <p:cond delay="0"/>
                                  </p:stCondLst>
                                  <p:childTnLst>
                                    <p:animClr clrSpc="rgb" dir="cw">
                                      <p:cBhvr override="childStyle">
                                        <p:cTn id="8" dur="2000" fill="hold"/>
                                        <p:tgtEl>
                                          <p:spTgt spid="25604"/>
                                        </p:tgtEl>
                                        <p:attrNameLst>
                                          <p:attrName>style.color</p:attrName>
                                        </p:attrNameLst>
                                      </p:cBhvr>
                                      <p:to>
                                        <a:srgbClr val="0000FF"/>
                                      </p:to>
                                    </p:animClr>
                                  </p:childTnLst>
                                </p:cTn>
                              </p:par>
                            </p:childTnLst>
                          </p:cTn>
                        </p:par>
                      </p:childTnLst>
                    </p:cTn>
                  </p:par>
                </p:childTnLst>
              </p:cTn>
              <p:prevCondLst>
                <p:cond evt="onPrev" delay="0">
                  <p:tgtEl>
                    <p:sldTgt/>
                  </p:tgtEl>
                </p:cond>
              </p:prevCondLst>
              <p:nextCondLst>
                <p:cond evt="onNext" delay="0">
                  <p:tgtEl>
                    <p:sldTgt/>
                  </p:tgtEl>
                </p:cond>
              </p:nextCondLst>
            </p:seq>
            <p:audio>
              <p:cMediaNode>
                <p:cTn id="9" fill="hold" display="0">
                  <p:stCondLst>
                    <p:cond delay="indefinite"/>
                  </p:stCondLst>
                  <p:endCondLst>
                    <p:cond evt="onNext" delay="0">
                      <p:tgtEl>
                        <p:sldTgt/>
                      </p:tgtEl>
                    </p:cond>
                    <p:cond evt="onPrev" delay="0">
                      <p:tgtEl>
                        <p:sldTgt/>
                      </p:tgtEl>
                    </p:cond>
                    <p:cond evt="onStopAudio" delay="0">
                      <p:tgtEl>
                        <p:sldTgt/>
                      </p:tgtEl>
                    </p:cond>
                  </p:endCondLst>
                </p:cTn>
                <p:tgtEl>
                  <p:spTgt spid="25607"/>
                </p:tgtEl>
              </p:cMediaNode>
            </p:audio>
            <p:seq concurrent="1" nextAc="seek">
              <p:cTn id="10" restart="whenNotActive" fill="hold" evtFilter="cancelBubble" nodeType="interactiveSeq">
                <p:stCondLst>
                  <p:cond evt="onClick" delay="0">
                    <p:tgtEl>
                      <p:spTgt spid="25606"/>
                    </p:tgtEl>
                  </p:cond>
                </p:stCondLst>
                <p:endSync evt="end" delay="0">
                  <p:rtn val="all"/>
                </p:endSync>
                <p:childTnLst>
                  <p:par>
                    <p:cTn id="11" fill="hold" nodeType="clickPar">
                      <p:stCondLst>
                        <p:cond delay="0"/>
                      </p:stCondLst>
                      <p:childTnLst>
                        <p:par>
                          <p:cTn id="12" fill="hold" nodeType="withGroup">
                            <p:stCondLst>
                              <p:cond delay="0"/>
                            </p:stCondLst>
                            <p:childTnLst>
                              <p:par>
                                <p:cTn id="13" presetID="1" presetClass="mediacall" presetSubtype="0" fill="hold" nodeType="clickEffect">
                                  <p:stCondLst>
                                    <p:cond delay="0"/>
                                  </p:stCondLst>
                                  <p:childTnLst>
                                    <p:cmd type="call" cmd="playFrom(0.0)">
                                      <p:cBhvr>
                                        <p:cTn id="14" dur="164340" fill="hold"/>
                                        <p:tgtEl>
                                          <p:spTgt spid="25607"/>
                                        </p:tgtEl>
                                      </p:cBhvr>
                                    </p:cmd>
                                  </p:childTnLst>
                                </p:cTn>
                              </p:par>
                            </p:childTnLst>
                          </p:cTn>
                        </p:par>
                      </p:childTnLst>
                    </p:cTn>
                  </p:par>
                </p:childTnLst>
              </p:cTn>
              <p:nextCondLst>
                <p:cond evt="onClick" delay="0">
                  <p:tgtEl>
                    <p:spTgt spid="25606"/>
                  </p:tgtEl>
                </p:cond>
              </p:nextCondLst>
            </p:seq>
            <p:seq concurrent="1" nextAc="seek">
              <p:cTn id="15" restart="whenNotActive" fill="hold" evtFilter="cancelBubble" nodeType="interactiveSeq">
                <p:stCondLst>
                  <p:cond evt="onClick" delay="0">
                    <p:tgtEl>
                      <p:spTgt spid="25608"/>
                    </p:tgtEl>
                  </p:cond>
                </p:stCondLst>
                <p:endSync evt="end" delay="0">
                  <p:rtn val="all"/>
                </p:endSync>
                <p:childTnLst>
                  <p:par>
                    <p:cTn id="16" fill="hold" nodeType="clickPar">
                      <p:stCondLst>
                        <p:cond delay="0"/>
                      </p:stCondLst>
                      <p:childTnLst>
                        <p:par>
                          <p:cTn id="17" fill="hold" nodeType="withGroup">
                            <p:stCondLst>
                              <p:cond delay="0"/>
                            </p:stCondLst>
                            <p:childTnLst>
                              <p:par>
                                <p:cTn id="18" presetID="4" presetClass="exit" presetSubtype="16" fill="hold" nodeType="clickEffect">
                                  <p:stCondLst>
                                    <p:cond delay="0"/>
                                  </p:stCondLst>
                                  <p:childTnLst>
                                    <p:animEffect transition="out" filter="box(in)">
                                      <p:cBhvr>
                                        <p:cTn id="19" dur="500"/>
                                        <p:tgtEl>
                                          <p:spTgt spid="25607"/>
                                        </p:tgtEl>
                                      </p:cBhvr>
                                    </p:animEffect>
                                    <p:set>
                                      <p:cBhvr>
                                        <p:cTn id="20" dur="1" fill="hold">
                                          <p:stCondLst>
                                            <p:cond delay="499"/>
                                          </p:stCondLst>
                                        </p:cTn>
                                        <p:tgtEl>
                                          <p:spTgt spid="25607"/>
                                        </p:tgtEl>
                                        <p:attrNameLst>
                                          <p:attrName>style.visibility</p:attrName>
                                        </p:attrNameLst>
                                      </p:cBhvr>
                                      <p:to>
                                        <p:strVal val="hidden"/>
                                      </p:to>
                                    </p:set>
                                    <p:cmd type="call" cmd="stop">
                                      <p:cBhvr>
                                        <p:cTn id="21" dur="1">
                                          <p:stCondLst>
                                            <p:cond delay="499"/>
                                          </p:stCondLst>
                                        </p:cTn>
                                        <p:tgtEl>
                                          <p:spTgt spid="25607"/>
                                        </p:tgtEl>
                                      </p:cBhvr>
                                    </p:cmd>
                                  </p:childTnLst>
                                </p:cTn>
                              </p:par>
                            </p:childTnLst>
                          </p:cTn>
                        </p:par>
                      </p:childTnLst>
                    </p:cTn>
                  </p:par>
                </p:childTnLst>
              </p:cTn>
              <p:nextCondLst>
                <p:cond evt="onClick" delay="0">
                  <p:tgtEl>
                    <p:spTgt spid="25608"/>
                  </p:tgtEl>
                </p:cond>
              </p:nextCondLst>
            </p:seq>
          </p:childTnLst>
        </p:cTn>
      </p:par>
    </p:tnLst>
    <p:bldLst>
      <p:bldP spid="25603" grpId="0"/>
      <p:bldP spid="2560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Picture1"/>
          <p:cNvPicPr>
            <a:picLocks noChangeAspect="1" noChangeArrowheads="1"/>
          </p:cNvPicPr>
          <p:nvPr/>
        </p:nvPicPr>
        <p:blipFill>
          <a:blip r:embed="rId5"/>
          <a:srcRect/>
          <a:stretch>
            <a:fillRect/>
          </a:stretch>
        </p:blipFill>
        <p:spPr bwMode="auto">
          <a:xfrm>
            <a:off x="0" y="0"/>
            <a:ext cx="9144000" cy="971550"/>
          </a:xfrm>
          <a:prstGeom prst="rect">
            <a:avLst/>
          </a:prstGeom>
          <a:noFill/>
          <a:ln w="9525">
            <a:noFill/>
            <a:miter lim="800000"/>
            <a:headEnd/>
            <a:tailEnd/>
          </a:ln>
        </p:spPr>
      </p:pic>
      <p:sp>
        <p:nvSpPr>
          <p:cNvPr id="26628" name="AutoShape 4"/>
          <p:cNvSpPr>
            <a:spLocks noChangeArrowheads="1"/>
          </p:cNvSpPr>
          <p:nvPr/>
        </p:nvSpPr>
        <p:spPr bwMode="auto">
          <a:xfrm>
            <a:off x="1295400" y="0"/>
            <a:ext cx="6096000" cy="2819400"/>
          </a:xfrm>
          <a:prstGeom prst="horizontalScroll">
            <a:avLst>
              <a:gd name="adj" fmla="val 12500"/>
            </a:avLst>
          </a:prstGeom>
          <a:gradFill rotWithShape="1">
            <a:gsLst>
              <a:gs pos="0">
                <a:srgbClr val="FF99CC"/>
              </a:gs>
              <a:gs pos="100000">
                <a:srgbClr val="FFFFFF"/>
              </a:gs>
            </a:gsLst>
            <a:lin ang="5400000" scaled="1"/>
          </a:gradFill>
          <a:ln w="28575">
            <a:solidFill>
              <a:schemeClr val="tx1"/>
            </a:solidFill>
            <a:round/>
            <a:headEnd/>
            <a:tailEnd/>
          </a:ln>
        </p:spPr>
        <p:txBody>
          <a:bodyPr anchor="ctr"/>
          <a:lstStyle/>
          <a:p>
            <a:pPr algn="ctr"/>
            <a:r>
              <a:rPr lang="en-US" sz="5400" b="1" i="1"/>
              <a:t>Viết lại </a:t>
            </a:r>
            <a:r>
              <a:rPr lang="vi-VN" sz="5400" b="1" i="1"/>
              <a:t>đ</a:t>
            </a:r>
            <a:r>
              <a:rPr lang="en-US" sz="5400" b="1" i="1"/>
              <a:t>oạn v</a:t>
            </a:r>
            <a:r>
              <a:rPr lang="vi-VN" sz="5400" b="1" i="1"/>
              <a:t>ă</a:t>
            </a:r>
            <a:r>
              <a:rPr lang="en-US" sz="5400" b="1" i="1"/>
              <a:t>n.</a:t>
            </a:r>
          </a:p>
        </p:txBody>
      </p:sp>
      <p:pic>
        <p:nvPicPr>
          <p:cNvPr id="19460" name="Picture 5" descr="1314_animado"/>
          <p:cNvPicPr>
            <a:picLocks noChangeAspect="1" noChangeArrowheads="1" noCrop="1"/>
          </p:cNvPicPr>
          <p:nvPr/>
        </p:nvPicPr>
        <p:blipFill>
          <a:blip r:embed="rId6"/>
          <a:srcRect/>
          <a:stretch>
            <a:fillRect/>
          </a:stretch>
        </p:blipFill>
        <p:spPr bwMode="auto">
          <a:xfrm>
            <a:off x="0" y="5318125"/>
            <a:ext cx="1568450" cy="1539875"/>
          </a:xfrm>
          <a:prstGeom prst="rect">
            <a:avLst/>
          </a:prstGeom>
          <a:noFill/>
          <a:ln w="9525">
            <a:noFill/>
            <a:miter lim="800000"/>
            <a:headEnd/>
            <a:tailEnd/>
          </a:ln>
        </p:spPr>
      </p:pic>
      <p:sp>
        <p:nvSpPr>
          <p:cNvPr id="19461" name="AutoShape 6">
            <a:hlinkClick r:id="rId7" action="ppaction://hlinksldjump" highlightClick="1"/>
          </p:cNvPr>
          <p:cNvSpPr>
            <a:spLocks noChangeArrowheads="1"/>
          </p:cNvSpPr>
          <p:nvPr/>
        </p:nvSpPr>
        <p:spPr bwMode="auto">
          <a:xfrm flipH="1">
            <a:off x="8077200" y="6553200"/>
            <a:ext cx="381000" cy="304800"/>
          </a:xfrm>
          <a:prstGeom prst="actionButtonForwardNext">
            <a:avLst/>
          </a:prstGeom>
          <a:solidFill>
            <a:srgbClr val="33CC33"/>
          </a:solidFill>
          <a:ln w="9525">
            <a:noFill/>
            <a:miter lim="800000"/>
            <a:headEnd/>
            <a:tailEnd/>
          </a:ln>
        </p:spPr>
        <p:txBody>
          <a:bodyPr wrap="none" anchor="ctr"/>
          <a:lstStyle/>
          <a:p>
            <a:endParaRPr lang="en-US"/>
          </a:p>
        </p:txBody>
      </p:sp>
      <p:pic>
        <p:nvPicPr>
          <p:cNvPr id="26631" name="Loi chuc mung - Tra loi dung.mpg">
            <a:hlinkClick r:id="" action="ppaction://media"/>
          </p:cNvPr>
          <p:cNvPicPr>
            <a:picLocks noRot="1" noChangeAspect="1" noChangeArrowheads="1"/>
          </p:cNvPicPr>
          <p:nvPr>
            <a:videoFile r:link="rId1"/>
          </p:nvPr>
        </p:nvPicPr>
        <p:blipFill>
          <a:blip r:embed="rId8"/>
          <a:srcRect/>
          <a:stretch>
            <a:fillRect/>
          </a:stretch>
        </p:blipFill>
        <p:spPr bwMode="auto">
          <a:xfrm>
            <a:off x="8382000" y="6597650"/>
            <a:ext cx="381000" cy="260350"/>
          </a:xfrm>
          <a:prstGeom prst="rect">
            <a:avLst/>
          </a:prstGeom>
          <a:noFill/>
          <a:ln w="9525">
            <a:noFill/>
            <a:miter lim="800000"/>
            <a:headEnd/>
            <a:tailEnd/>
          </a:ln>
        </p:spPr>
      </p:pic>
      <p:pic>
        <p:nvPicPr>
          <p:cNvPr id="26632" name="Tra loi chua dung.mpg">
            <a:hlinkClick r:id="" action="ppaction://media"/>
          </p:cNvPr>
          <p:cNvPicPr>
            <a:picLocks noRot="1" noChangeAspect="1" noChangeArrowheads="1"/>
          </p:cNvPicPr>
          <p:nvPr>
            <a:videoFile r:link="rId2"/>
          </p:nvPr>
        </p:nvPicPr>
        <p:blipFill>
          <a:blip r:embed="rId9"/>
          <a:srcRect/>
          <a:stretch>
            <a:fillRect/>
          </a:stretch>
        </p:blipFill>
        <p:spPr bwMode="auto">
          <a:xfrm>
            <a:off x="8763000" y="6599238"/>
            <a:ext cx="381000" cy="258762"/>
          </a:xfrm>
          <a:prstGeom prst="rect">
            <a:avLst/>
          </a:prstGeom>
          <a:noFill/>
          <a:ln w="9525">
            <a:noFill/>
            <a:miter lim="800000"/>
            <a:headEnd/>
            <a:tailEnd/>
          </a:ln>
        </p:spPr>
      </p:pic>
      <p:sp>
        <p:nvSpPr>
          <p:cNvPr id="26633" name="Text Box 9"/>
          <p:cNvSpPr txBox="1">
            <a:spLocks noChangeArrowheads="1"/>
          </p:cNvSpPr>
          <p:nvPr/>
        </p:nvSpPr>
        <p:spPr bwMode="auto">
          <a:xfrm>
            <a:off x="1524000" y="2514600"/>
            <a:ext cx="7620000" cy="3140075"/>
          </a:xfrm>
          <a:prstGeom prst="rect">
            <a:avLst/>
          </a:prstGeom>
          <a:noFill/>
          <a:ln w="9525">
            <a:noFill/>
            <a:miter lim="800000"/>
            <a:headEnd/>
            <a:tailEnd/>
          </a:ln>
        </p:spPr>
        <p:txBody>
          <a:bodyPr>
            <a:spAutoFit/>
          </a:bodyPr>
          <a:lstStyle/>
          <a:p>
            <a:pPr indent="280988">
              <a:spcBef>
                <a:spcPct val="50000"/>
              </a:spcBef>
              <a:buClr>
                <a:srgbClr val="3333FF"/>
              </a:buClr>
              <a:buFont typeface="Webdings" pitchFamily="18" charset="2"/>
              <a:buChar char="0"/>
            </a:pPr>
            <a:r>
              <a:rPr lang="en-US" sz="3600" b="1">
                <a:solidFill>
                  <a:srgbClr val="0000FF"/>
                </a:solidFill>
              </a:rPr>
              <a:t> Đoạn v</a:t>
            </a:r>
            <a:r>
              <a:rPr lang="vi-VN" sz="3600" b="1">
                <a:solidFill>
                  <a:srgbClr val="0000FF"/>
                </a:solidFill>
              </a:rPr>
              <a:t>ă</a:t>
            </a:r>
            <a:r>
              <a:rPr lang="en-US" sz="3600" b="1">
                <a:solidFill>
                  <a:srgbClr val="0000FF"/>
                </a:solidFill>
              </a:rPr>
              <a:t>n có nhiều lỗi chính tả.</a:t>
            </a:r>
          </a:p>
          <a:p>
            <a:pPr indent="280988">
              <a:spcBef>
                <a:spcPct val="50000"/>
              </a:spcBef>
              <a:buClr>
                <a:srgbClr val="3333FF"/>
              </a:buClr>
              <a:buFont typeface="Webdings" pitchFamily="18" charset="2"/>
              <a:buChar char="0"/>
            </a:pPr>
            <a:r>
              <a:rPr lang="en-US" sz="3600" b="1">
                <a:solidFill>
                  <a:srgbClr val="0000FF"/>
                </a:solidFill>
              </a:rPr>
              <a:t> Diễn </a:t>
            </a:r>
            <a:r>
              <a:rPr lang="vi-VN" sz="3600" b="1">
                <a:solidFill>
                  <a:srgbClr val="0000FF"/>
                </a:solidFill>
              </a:rPr>
              <a:t>đ</a:t>
            </a:r>
            <a:r>
              <a:rPr lang="en-US" sz="3600" b="1">
                <a:solidFill>
                  <a:srgbClr val="0000FF"/>
                </a:solidFill>
              </a:rPr>
              <a:t>ạt lủng củng</a:t>
            </a:r>
          </a:p>
          <a:p>
            <a:pPr indent="280988">
              <a:spcBef>
                <a:spcPct val="50000"/>
              </a:spcBef>
              <a:buClr>
                <a:srgbClr val="3333FF"/>
              </a:buClr>
              <a:buFont typeface="Webdings" pitchFamily="18" charset="2"/>
              <a:buChar char="0"/>
            </a:pPr>
            <a:r>
              <a:rPr lang="en-US" sz="3600" b="1">
                <a:solidFill>
                  <a:srgbClr val="0000FF"/>
                </a:solidFill>
              </a:rPr>
              <a:t>Dùng từ ch</a:t>
            </a:r>
            <a:r>
              <a:rPr lang="vi-VN" sz="3600" b="1">
                <a:solidFill>
                  <a:srgbClr val="0000FF"/>
                </a:solidFill>
              </a:rPr>
              <a:t>ư</a:t>
            </a:r>
            <a:r>
              <a:rPr lang="en-US" sz="3600" b="1">
                <a:solidFill>
                  <a:srgbClr val="0000FF"/>
                </a:solidFill>
              </a:rPr>
              <a:t>a hay </a:t>
            </a:r>
          </a:p>
          <a:p>
            <a:pPr indent="280988">
              <a:spcBef>
                <a:spcPct val="50000"/>
              </a:spcBef>
              <a:buClr>
                <a:srgbClr val="3333FF"/>
              </a:buClr>
              <a:buFont typeface="Webdings" pitchFamily="18" charset="2"/>
              <a:buChar char="0"/>
            </a:pPr>
            <a:r>
              <a:rPr lang="en-US" sz="3600" b="1">
                <a:solidFill>
                  <a:srgbClr val="0000FF"/>
                </a:solidFill>
              </a:rPr>
              <a:t>Mở bài, kết bài ch</a:t>
            </a:r>
            <a:r>
              <a:rPr lang="vi-VN" sz="3600" b="1">
                <a:solidFill>
                  <a:srgbClr val="0000FF"/>
                </a:solidFill>
              </a:rPr>
              <a:t>ư</a:t>
            </a:r>
            <a:r>
              <a:rPr lang="en-US" sz="3600" b="1">
                <a:solidFill>
                  <a:srgbClr val="0000FF"/>
                </a:solidFill>
              </a:rPr>
              <a:t>a sinh </a:t>
            </a:r>
            <a:r>
              <a:rPr lang="vi-VN" sz="3600" b="1">
                <a:solidFill>
                  <a:srgbClr val="0000FF"/>
                </a:solidFill>
              </a:rPr>
              <a:t>đ</a:t>
            </a:r>
            <a:r>
              <a:rPr lang="en-US" sz="3600" b="1">
                <a:solidFill>
                  <a:srgbClr val="0000FF"/>
                </a:solidFill>
              </a:rPr>
              <a:t>ộng</a:t>
            </a:r>
          </a:p>
        </p:txBody>
      </p:sp>
      <p:sp>
        <p:nvSpPr>
          <p:cNvPr id="26634" name="Rectangle 10"/>
          <p:cNvSpPr>
            <a:spLocks noChangeArrowheads="1"/>
          </p:cNvSpPr>
          <p:nvPr/>
        </p:nvSpPr>
        <p:spPr bwMode="auto">
          <a:xfrm>
            <a:off x="2286000" y="5867400"/>
            <a:ext cx="4572000" cy="579438"/>
          </a:xfrm>
          <a:prstGeom prst="rect">
            <a:avLst/>
          </a:prstGeom>
          <a:noFill/>
          <a:ln w="9525">
            <a:noFill/>
            <a:miter lim="800000"/>
            <a:headEnd/>
            <a:tailEnd/>
          </a:ln>
        </p:spPr>
        <p:txBody>
          <a:bodyPr>
            <a:spAutoFit/>
          </a:bodyPr>
          <a:lstStyle/>
          <a:p>
            <a:pPr algn="ctr">
              <a:buFont typeface="Wingdings" pitchFamily="2" charset="2"/>
              <a:buNone/>
            </a:pPr>
            <a:r>
              <a:rPr lang="en-US" sz="3200" b="1">
                <a:solidFill>
                  <a:srgbClr val="FF00FF"/>
                </a:solidFill>
              </a:rPr>
              <a:t>THỜI GIAN 2 PHÚT</a:t>
            </a:r>
          </a:p>
        </p:txBody>
      </p:sp>
    </p:spTree>
  </p:cSld>
  <p:clrMapOvr>
    <a:masterClrMapping/>
  </p:clrMapOvr>
  <p:transition spd="med">
    <p:wedge/>
    <p:sndAc>
      <p:stSnd>
        <p:snd r:embed="rId4" name="whoosh.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26628"/>
                                        </p:tgtEl>
                                        <p:attrNameLst>
                                          <p:attrName>style.visibility</p:attrName>
                                        </p:attrNameLst>
                                      </p:cBhvr>
                                      <p:to>
                                        <p:strVal val="visible"/>
                                      </p:to>
                                    </p:set>
                                    <p:anim calcmode="lin" valueType="num">
                                      <p:cBhvr>
                                        <p:cTn id="7" dur="1000" fill="hold"/>
                                        <p:tgtEl>
                                          <p:spTgt spid="26628"/>
                                        </p:tgtEl>
                                        <p:attrNameLst>
                                          <p:attrName>ppt_w</p:attrName>
                                        </p:attrNameLst>
                                      </p:cBhvr>
                                      <p:tavLst>
                                        <p:tav tm="0">
                                          <p:val>
                                            <p:fltVal val="0"/>
                                          </p:val>
                                        </p:tav>
                                        <p:tav tm="100000">
                                          <p:val>
                                            <p:strVal val="#ppt_w"/>
                                          </p:val>
                                        </p:tav>
                                      </p:tavLst>
                                    </p:anim>
                                    <p:anim calcmode="lin" valueType="num">
                                      <p:cBhvr>
                                        <p:cTn id="8" dur="1000" fill="hold"/>
                                        <p:tgtEl>
                                          <p:spTgt spid="26628"/>
                                        </p:tgtEl>
                                        <p:attrNameLst>
                                          <p:attrName>ppt_h</p:attrName>
                                        </p:attrNameLst>
                                      </p:cBhvr>
                                      <p:tavLst>
                                        <p:tav tm="0">
                                          <p:val>
                                            <p:fltVal val="0"/>
                                          </p:val>
                                        </p:tav>
                                        <p:tav tm="100000">
                                          <p:val>
                                            <p:strVal val="#ppt_h"/>
                                          </p:val>
                                        </p:tav>
                                      </p:tavLst>
                                    </p:anim>
                                    <p:animEffect transition="in" filter="fade">
                                      <p:cBhvr>
                                        <p:cTn id="9" dur="1000"/>
                                        <p:tgtEl>
                                          <p:spTgt spid="26628"/>
                                        </p:tgtEl>
                                      </p:cBhvr>
                                    </p:animEffect>
                                  </p:childTnLst>
                                </p:cTn>
                              </p:par>
                            </p:childTnLst>
                          </p:cTn>
                        </p:par>
                        <p:par>
                          <p:cTn id="10" fill="hold" nodeType="afterGroup">
                            <p:stCondLst>
                              <p:cond delay="1000"/>
                            </p:stCondLst>
                            <p:childTnLst>
                              <p:par>
                                <p:cTn id="11" presetID="8" presetClass="entr" presetSubtype="16" fill="hold" grpId="0" nodeType="afterEffect">
                                  <p:stCondLst>
                                    <p:cond delay="0"/>
                                  </p:stCondLst>
                                  <p:childTnLst>
                                    <p:set>
                                      <p:cBhvr>
                                        <p:cTn id="12" dur="1" fill="hold">
                                          <p:stCondLst>
                                            <p:cond delay="0"/>
                                          </p:stCondLst>
                                        </p:cTn>
                                        <p:tgtEl>
                                          <p:spTgt spid="26633"/>
                                        </p:tgtEl>
                                        <p:attrNameLst>
                                          <p:attrName>style.visibility</p:attrName>
                                        </p:attrNameLst>
                                      </p:cBhvr>
                                      <p:to>
                                        <p:strVal val="visible"/>
                                      </p:to>
                                    </p:set>
                                    <p:animEffect transition="in" filter="diamond(in)">
                                      <p:cBhvr>
                                        <p:cTn id="13" dur="1000"/>
                                        <p:tgtEl>
                                          <p:spTgt spid="26633"/>
                                        </p:tgtEl>
                                      </p:cBhvr>
                                    </p:animEffect>
                                  </p:childTnLst>
                                </p:cTn>
                              </p:par>
                            </p:childTnLst>
                          </p:cTn>
                        </p:par>
                        <p:par>
                          <p:cTn id="14" fill="hold" nodeType="afterGroup">
                            <p:stCondLst>
                              <p:cond delay="2000"/>
                            </p:stCondLst>
                            <p:childTnLst>
                              <p:par>
                                <p:cTn id="15" presetID="3" presetClass="entr" presetSubtype="10" fill="hold" grpId="0" nodeType="afterEffect">
                                  <p:stCondLst>
                                    <p:cond delay="0"/>
                                  </p:stCondLst>
                                  <p:childTnLst>
                                    <p:set>
                                      <p:cBhvr>
                                        <p:cTn id="16" dur="1" fill="hold">
                                          <p:stCondLst>
                                            <p:cond delay="0"/>
                                          </p:stCondLst>
                                        </p:cTn>
                                        <p:tgtEl>
                                          <p:spTgt spid="26634"/>
                                        </p:tgtEl>
                                        <p:attrNameLst>
                                          <p:attrName>style.visibility</p:attrName>
                                        </p:attrNameLst>
                                      </p:cBhvr>
                                      <p:to>
                                        <p:strVal val="visible"/>
                                      </p:to>
                                    </p:set>
                                    <p:animEffect transition="in" filter="blinds(horizontal)">
                                      <p:cBhvr>
                                        <p:cTn id="17" dur="500"/>
                                        <p:tgtEl>
                                          <p:spTgt spid="26634"/>
                                        </p:tgtEl>
                                      </p:cBhvr>
                                    </p:animEffect>
                                  </p:childTnLst>
                                </p:cTn>
                              </p:par>
                            </p:childTnLst>
                          </p:cTn>
                        </p:par>
                      </p:childTnLst>
                    </p:cTn>
                  </p:par>
                </p:childTnLst>
              </p:cTn>
              <p:prevCondLst>
                <p:cond evt="onPrev" delay="0">
                  <p:tgtEl>
                    <p:sldTgt/>
                  </p:tgtEl>
                </p:cond>
              </p:prevCondLst>
              <p:nextCondLst>
                <p:cond evt="onNext" delay="0">
                  <p:tgtEl>
                    <p:sldTgt/>
                  </p:tgtEl>
                </p:cond>
              </p:nextCondLst>
            </p:seq>
            <p:video>
              <p:cMediaNode>
                <p:cTn id="18" fill="hold" display="0">
                  <p:stCondLst>
                    <p:cond delay="indefinite"/>
                  </p:stCondLst>
                  <p:endCondLst>
                    <p:cond evt="onNext" delay="0">
                      <p:tgtEl>
                        <p:sldTgt/>
                      </p:tgtEl>
                    </p:cond>
                    <p:cond evt="onPrev" delay="0">
                      <p:tgtEl>
                        <p:sldTgt/>
                      </p:tgtEl>
                    </p:cond>
                  </p:endCondLst>
                </p:cTn>
                <p:tgtEl>
                  <p:spTgt spid="26631"/>
                </p:tgtEl>
              </p:cMediaNode>
            </p:video>
            <p:video>
              <p:cMediaNode>
                <p:cTn id="19" fill="hold" display="0">
                  <p:stCondLst>
                    <p:cond delay="indefinite"/>
                  </p:stCondLst>
                  <p:endCondLst>
                    <p:cond evt="onNext" delay="0">
                      <p:tgtEl>
                        <p:sldTgt/>
                      </p:tgtEl>
                    </p:cond>
                    <p:cond evt="onPrev" delay="0">
                      <p:tgtEl>
                        <p:sldTgt/>
                      </p:tgtEl>
                    </p:cond>
                  </p:endCondLst>
                </p:cTn>
                <p:tgtEl>
                  <p:spTgt spid="26632"/>
                </p:tgtEl>
              </p:cMediaNode>
            </p:video>
          </p:childTnLst>
        </p:cTn>
      </p:par>
    </p:tnLst>
    <p:bldLst>
      <p:bldP spid="26628" grpId="0" animBg="1"/>
      <p:bldP spid="26633" grpId="0"/>
      <p:bldP spid="2663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Picture1"/>
          <p:cNvPicPr>
            <a:picLocks noChangeAspect="1" noChangeArrowheads="1"/>
          </p:cNvPicPr>
          <p:nvPr/>
        </p:nvPicPr>
        <p:blipFill>
          <a:blip r:embed="rId5"/>
          <a:srcRect/>
          <a:stretch>
            <a:fillRect/>
          </a:stretch>
        </p:blipFill>
        <p:spPr bwMode="auto">
          <a:xfrm>
            <a:off x="0" y="0"/>
            <a:ext cx="9144000" cy="971550"/>
          </a:xfrm>
          <a:prstGeom prst="rect">
            <a:avLst/>
          </a:prstGeom>
          <a:noFill/>
          <a:ln w="9525">
            <a:noFill/>
            <a:miter lim="800000"/>
            <a:headEnd/>
            <a:tailEnd/>
          </a:ln>
        </p:spPr>
      </p:pic>
      <p:sp>
        <p:nvSpPr>
          <p:cNvPr id="20483" name="AutoShape 3"/>
          <p:cNvSpPr>
            <a:spLocks noChangeArrowheads="1"/>
          </p:cNvSpPr>
          <p:nvPr/>
        </p:nvSpPr>
        <p:spPr bwMode="auto">
          <a:xfrm>
            <a:off x="1219200" y="1219200"/>
            <a:ext cx="6629400" cy="3276600"/>
          </a:xfrm>
          <a:prstGeom prst="horizontalScroll">
            <a:avLst>
              <a:gd name="adj" fmla="val 12500"/>
            </a:avLst>
          </a:prstGeom>
          <a:gradFill rotWithShape="1">
            <a:gsLst>
              <a:gs pos="0">
                <a:srgbClr val="FF99CC"/>
              </a:gs>
              <a:gs pos="100000">
                <a:srgbClr val="FFFFFF"/>
              </a:gs>
            </a:gsLst>
            <a:lin ang="5400000" scaled="1"/>
          </a:gradFill>
          <a:ln w="28575">
            <a:solidFill>
              <a:schemeClr val="tx1"/>
            </a:solidFill>
            <a:round/>
            <a:headEnd/>
            <a:tailEnd/>
          </a:ln>
        </p:spPr>
        <p:txBody>
          <a:bodyPr anchor="ctr"/>
          <a:lstStyle/>
          <a:p>
            <a:pPr algn="ctr"/>
            <a:r>
              <a:rPr lang="en-US" sz="6000" b="1" i="1"/>
              <a:t>Đọc lại </a:t>
            </a:r>
            <a:r>
              <a:rPr lang="vi-VN" sz="6000" b="1" i="1"/>
              <a:t>đ</a:t>
            </a:r>
            <a:r>
              <a:rPr lang="en-US" sz="6000" b="1" i="1"/>
              <a:t>oạn v</a:t>
            </a:r>
            <a:r>
              <a:rPr lang="vi-VN" sz="6000" b="1" i="1"/>
              <a:t>ă</a:t>
            </a:r>
            <a:r>
              <a:rPr lang="en-US" sz="6000" b="1" i="1"/>
              <a:t>n </a:t>
            </a:r>
            <a:r>
              <a:rPr lang="vi-VN" sz="6000" b="1" i="1"/>
              <a:t>đ</a:t>
            </a:r>
            <a:r>
              <a:rPr lang="en-US" sz="6000" b="1" i="1"/>
              <a:t>ã viết.</a:t>
            </a:r>
          </a:p>
        </p:txBody>
      </p:sp>
      <p:sp>
        <p:nvSpPr>
          <p:cNvPr id="20484" name="AutoShape 5">
            <a:hlinkClick r:id="rId6" action="ppaction://hlinksldjump" highlightClick="1"/>
          </p:cNvPr>
          <p:cNvSpPr>
            <a:spLocks noChangeArrowheads="1"/>
          </p:cNvSpPr>
          <p:nvPr/>
        </p:nvSpPr>
        <p:spPr bwMode="auto">
          <a:xfrm flipH="1">
            <a:off x="8077200" y="6553200"/>
            <a:ext cx="381000" cy="304800"/>
          </a:xfrm>
          <a:prstGeom prst="actionButtonForwardNext">
            <a:avLst/>
          </a:prstGeom>
          <a:solidFill>
            <a:srgbClr val="33CC33"/>
          </a:solidFill>
          <a:ln w="9525">
            <a:noFill/>
            <a:miter lim="800000"/>
            <a:headEnd/>
            <a:tailEnd/>
          </a:ln>
        </p:spPr>
        <p:txBody>
          <a:bodyPr wrap="none" anchor="ctr"/>
          <a:lstStyle/>
          <a:p>
            <a:endParaRPr lang="en-US"/>
          </a:p>
        </p:txBody>
      </p:sp>
      <p:pic>
        <p:nvPicPr>
          <p:cNvPr id="27654" name="Loi chuc mung - Tra loi dung.mpg">
            <a:hlinkClick r:id="" action="ppaction://media"/>
          </p:cNvPr>
          <p:cNvPicPr>
            <a:picLocks noRot="1" noChangeAspect="1" noChangeArrowheads="1"/>
          </p:cNvPicPr>
          <p:nvPr>
            <a:videoFile r:link="rId1"/>
          </p:nvPr>
        </p:nvPicPr>
        <p:blipFill>
          <a:blip r:embed="rId7"/>
          <a:srcRect/>
          <a:stretch>
            <a:fillRect/>
          </a:stretch>
        </p:blipFill>
        <p:spPr bwMode="auto">
          <a:xfrm>
            <a:off x="8382000" y="6597650"/>
            <a:ext cx="381000" cy="260350"/>
          </a:xfrm>
          <a:prstGeom prst="rect">
            <a:avLst/>
          </a:prstGeom>
          <a:noFill/>
          <a:ln w="9525">
            <a:noFill/>
            <a:miter lim="800000"/>
            <a:headEnd/>
            <a:tailEnd/>
          </a:ln>
        </p:spPr>
      </p:pic>
      <p:pic>
        <p:nvPicPr>
          <p:cNvPr id="27655" name="Tra loi chua dung.mpg">
            <a:hlinkClick r:id="" action="ppaction://media"/>
          </p:cNvPr>
          <p:cNvPicPr>
            <a:picLocks noRot="1" noChangeAspect="1" noChangeArrowheads="1"/>
          </p:cNvPicPr>
          <p:nvPr>
            <a:videoFile r:link="rId2"/>
          </p:nvPr>
        </p:nvPicPr>
        <p:blipFill>
          <a:blip r:embed="rId8"/>
          <a:srcRect/>
          <a:stretch>
            <a:fillRect/>
          </a:stretch>
        </p:blipFill>
        <p:spPr bwMode="auto">
          <a:xfrm>
            <a:off x="8763000" y="6599238"/>
            <a:ext cx="381000" cy="258762"/>
          </a:xfrm>
          <a:prstGeom prst="rect">
            <a:avLst/>
          </a:prstGeom>
          <a:noFill/>
          <a:ln w="9525">
            <a:noFill/>
            <a:miter lim="800000"/>
            <a:headEnd/>
            <a:tailEnd/>
          </a:ln>
        </p:spPr>
      </p:pic>
      <p:pic>
        <p:nvPicPr>
          <p:cNvPr id="20487" name="Picture 9" descr="Animation1"/>
          <p:cNvPicPr>
            <a:picLocks noChangeAspect="1" noChangeArrowheads="1" noCrop="1"/>
          </p:cNvPicPr>
          <p:nvPr/>
        </p:nvPicPr>
        <p:blipFill>
          <a:blip r:embed="rId9"/>
          <a:srcRect/>
          <a:stretch>
            <a:fillRect/>
          </a:stretch>
        </p:blipFill>
        <p:spPr bwMode="auto">
          <a:xfrm>
            <a:off x="0" y="304800"/>
            <a:ext cx="2762250" cy="2133600"/>
          </a:xfrm>
          <a:prstGeom prst="rect">
            <a:avLst/>
          </a:prstGeom>
          <a:noFill/>
          <a:ln w="9525">
            <a:noFill/>
            <a:miter lim="800000"/>
            <a:headEnd/>
            <a:tailEnd/>
          </a:ln>
        </p:spPr>
      </p:pic>
    </p:spTree>
  </p:cSld>
  <p:clrMapOvr>
    <a:masterClrMapping/>
  </p:clrMapOvr>
  <p:transition spd="med">
    <p:wedge/>
    <p:sndAc>
      <p:stSnd>
        <p:snd r:embed="rId4" name="whoosh.wav"/>
      </p:stSnd>
    </p:sndAc>
  </p:transition>
  <p:timing>
    <p:tnLst>
      <p:par>
        <p:cTn id="1" dur="indefinite" restart="never" nodeType="tmRoot">
          <p:childTnLst>
            <p:seq concurrent="1" nextAc="seek">
              <p:cTn id="2" restart="whenNotActive" fill="hold" evtFilter="cancelBubble" nodeType="interactiveSeq">
                <p:stCondLst>
                  <p:cond evt="onClick" delay="0">
                    <p:tgtEl>
                      <p:spTgt spid="27654"/>
                    </p:tgtEl>
                  </p:cond>
                </p:stCondLst>
                <p:endSync evt="end" delay="0">
                  <p:rtn val="all"/>
                </p:endSync>
                <p:childTnLst>
                  <p:par>
                    <p:cTn id="3" fill="hold" nodeType="clickPar">
                      <p:stCondLst>
                        <p:cond delay="0"/>
                      </p:stCondLst>
                      <p:childTnLst>
                        <p:par>
                          <p:cTn id="4" fill="hold" nodeType="withGroup">
                            <p:stCondLst>
                              <p:cond delay="0"/>
                            </p:stCondLst>
                            <p:childTnLst>
                              <p:par>
                                <p:cTn id="5" presetID="2" presetClass="mediacall" presetSubtype="0" fill="hold" nodeType="withEffect">
                                  <p:stCondLst>
                                    <p:cond delay="0"/>
                                  </p:stCondLst>
                                  <p:childTnLst>
                                    <p:cmd type="call" cmd="togglePause">
                                      <p:cBhvr>
                                        <p:cTn id="6" dur="1" fill="hold"/>
                                        <p:tgtEl>
                                          <p:spTgt spid="27654"/>
                                        </p:tgtEl>
                                      </p:cBhvr>
                                    </p:cmd>
                                  </p:childTnLst>
                                </p:cTn>
                              </p:par>
                            </p:childTnLst>
                          </p:cTn>
                        </p:par>
                      </p:childTnLst>
                    </p:cTn>
                  </p:par>
                </p:childTnLst>
              </p:cTn>
              <p:nextCondLst>
                <p:cond evt="onClick" delay="0">
                  <p:tgtEl>
                    <p:spTgt spid="27654"/>
                  </p:tgtEl>
                </p:cond>
              </p:nextCondLst>
            </p:seq>
            <p:seq concurrent="1" nextAc="seek">
              <p:cTn id="7" restart="whenNotActive" fill="hold" evtFilter="cancelBubble" nodeType="interactiveSeq">
                <p:stCondLst>
                  <p:cond evt="onClick" delay="0">
                    <p:tgtEl>
                      <p:spTgt spid="27655"/>
                    </p:tgtEl>
                  </p:cond>
                </p:stCondLst>
                <p:endSync evt="end" delay="0">
                  <p:rtn val="all"/>
                </p:endSync>
                <p:childTnLst>
                  <p:par>
                    <p:cTn id="8" fill="hold" nodeType="clickPar">
                      <p:stCondLst>
                        <p:cond delay="0"/>
                      </p:stCondLst>
                      <p:childTnLst>
                        <p:par>
                          <p:cTn id="9" fill="hold" nodeType="withGroup">
                            <p:stCondLst>
                              <p:cond delay="0"/>
                            </p:stCondLst>
                            <p:childTnLst>
                              <p:par>
                                <p:cTn id="10" presetID="2" presetClass="mediacall" presetSubtype="0" fill="hold" nodeType="withEffect">
                                  <p:stCondLst>
                                    <p:cond delay="0"/>
                                  </p:stCondLst>
                                  <p:childTnLst>
                                    <p:cmd type="call" cmd="togglePause">
                                      <p:cBhvr>
                                        <p:cTn id="11" dur="1" fill="hold"/>
                                        <p:tgtEl>
                                          <p:spTgt spid="27655"/>
                                        </p:tgtEl>
                                      </p:cBhvr>
                                    </p:cmd>
                                  </p:childTnLst>
                                </p:cTn>
                              </p:par>
                            </p:childTnLst>
                          </p:cTn>
                        </p:par>
                      </p:childTnLst>
                    </p:cTn>
                  </p:par>
                </p:childTnLst>
              </p:cTn>
              <p:nextCondLst>
                <p:cond evt="onClick" delay="0">
                  <p:tgtEl>
                    <p:spTgt spid="27655"/>
                  </p:tgtEl>
                </p:cond>
              </p:nextCondLst>
            </p:seq>
            <p:video>
              <p:cMediaNode>
                <p:cTn id="12" fill="hold" display="0">
                  <p:stCondLst>
                    <p:cond delay="indefinite"/>
                  </p:stCondLst>
                  <p:endCondLst>
                    <p:cond evt="onNext" delay="0">
                      <p:tgtEl>
                        <p:sldTgt/>
                      </p:tgtEl>
                    </p:cond>
                    <p:cond evt="onPrev" delay="0">
                      <p:tgtEl>
                        <p:sldTgt/>
                      </p:tgtEl>
                    </p:cond>
                  </p:endCondLst>
                </p:cTn>
                <p:tgtEl>
                  <p:spTgt spid="27654"/>
                </p:tgtEl>
              </p:cMediaNode>
            </p:video>
            <p:video>
              <p:cMediaNode>
                <p:cTn id="13" fill="hold" display="0">
                  <p:stCondLst>
                    <p:cond delay="indefinite"/>
                  </p:stCondLst>
                  <p:endCondLst>
                    <p:cond evt="onNext" delay="0">
                      <p:tgtEl>
                        <p:sldTgt/>
                      </p:tgtEl>
                    </p:cond>
                    <p:cond evt="onPrev" delay="0">
                      <p:tgtEl>
                        <p:sldTgt/>
                      </p:tgtEl>
                    </p:cond>
                  </p:endCondLst>
                </p:cTn>
                <p:tgtEl>
                  <p:spTgt spid="27655"/>
                </p:tgtEl>
              </p:cMediaNode>
            </p:vide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Text Box 5"/>
          <p:cNvSpPr txBox="1">
            <a:spLocks noChangeArrowheads="1"/>
          </p:cNvSpPr>
          <p:nvPr/>
        </p:nvSpPr>
        <p:spPr bwMode="auto">
          <a:xfrm>
            <a:off x="609600" y="3505200"/>
            <a:ext cx="8077200" cy="2616200"/>
          </a:xfrm>
          <a:prstGeom prst="rect">
            <a:avLst/>
          </a:prstGeom>
          <a:noFill/>
          <a:ln w="9525">
            <a:noFill/>
            <a:miter lim="800000"/>
            <a:headEnd/>
            <a:tailEnd/>
          </a:ln>
        </p:spPr>
        <p:txBody>
          <a:bodyPr>
            <a:spAutoFit/>
          </a:bodyPr>
          <a:lstStyle/>
          <a:p>
            <a:pPr>
              <a:spcBef>
                <a:spcPct val="50000"/>
              </a:spcBef>
            </a:pPr>
            <a:r>
              <a:rPr lang="en-US" sz="4000" b="1" i="1"/>
              <a:t>* </a:t>
            </a:r>
            <a:r>
              <a:rPr lang="en-US" sz="4000" i="1"/>
              <a:t>Đọc</a:t>
            </a:r>
            <a:r>
              <a:rPr lang="en-US" sz="4000"/>
              <a:t> </a:t>
            </a:r>
            <a:r>
              <a:rPr lang="en-US" sz="4400" b="1"/>
              <a:t>Đ</a:t>
            </a:r>
            <a:r>
              <a:rPr lang="vi-VN" sz="4000" b="1"/>
              <a:t>ơ</a:t>
            </a:r>
            <a:r>
              <a:rPr lang="en-US" sz="4000" b="1"/>
              <a:t>n xin học môn tự chọn</a:t>
            </a:r>
          </a:p>
          <a:p>
            <a:pPr>
              <a:spcBef>
                <a:spcPct val="50000"/>
              </a:spcBef>
            </a:pPr>
            <a:r>
              <a:rPr lang="en-US" sz="4000" b="1" i="1"/>
              <a:t>*</a:t>
            </a:r>
            <a:r>
              <a:rPr lang="en-US" sz="4000" i="1"/>
              <a:t> Nêu</a:t>
            </a:r>
            <a:r>
              <a:rPr lang="en-US" sz="4000" b="1"/>
              <a:t> trình tự của một lá </a:t>
            </a:r>
            <a:r>
              <a:rPr lang="vi-VN" sz="4000" b="1"/>
              <a:t>đơ</a:t>
            </a:r>
            <a:r>
              <a:rPr lang="en-US" sz="4000" b="1"/>
              <a:t>n</a:t>
            </a:r>
          </a:p>
          <a:p>
            <a:pPr>
              <a:spcBef>
                <a:spcPct val="50000"/>
              </a:spcBef>
            </a:pPr>
            <a:endParaRPr lang="en-US" sz="4000"/>
          </a:p>
        </p:txBody>
      </p:sp>
      <p:pic>
        <p:nvPicPr>
          <p:cNvPr id="3075" name="Picture 6" descr="Picture1"/>
          <p:cNvPicPr>
            <a:picLocks noChangeAspect="1" noChangeArrowheads="1"/>
          </p:cNvPicPr>
          <p:nvPr/>
        </p:nvPicPr>
        <p:blipFill>
          <a:blip r:embed="rId2"/>
          <a:srcRect/>
          <a:stretch>
            <a:fillRect/>
          </a:stretch>
        </p:blipFill>
        <p:spPr bwMode="auto">
          <a:xfrm>
            <a:off x="0" y="0"/>
            <a:ext cx="9144000" cy="762000"/>
          </a:xfrm>
          <a:prstGeom prst="rect">
            <a:avLst/>
          </a:prstGeom>
          <a:noFill/>
          <a:ln w="9525">
            <a:noFill/>
            <a:miter lim="800000"/>
            <a:headEnd/>
            <a:tailEnd/>
          </a:ln>
        </p:spPr>
      </p:pic>
      <p:sp>
        <p:nvSpPr>
          <p:cNvPr id="4103" name="WordArt 7"/>
          <p:cNvSpPr>
            <a:spLocks noChangeArrowheads="1" noChangeShapeType="1" noTextEdit="1"/>
          </p:cNvSpPr>
          <p:nvPr/>
        </p:nvSpPr>
        <p:spPr bwMode="auto">
          <a:xfrm>
            <a:off x="1447800" y="0"/>
            <a:ext cx="5791200" cy="849313"/>
          </a:xfrm>
          <a:prstGeom prst="rect">
            <a:avLst/>
          </a:prstGeom>
        </p:spPr>
        <p:txBody>
          <a:bodyPr wrap="none" fromWordArt="1">
            <a:prstTxWarp prst="textPlain">
              <a:avLst>
                <a:gd name="adj" fmla="val 50000"/>
              </a:avLst>
            </a:prstTxWarp>
          </a:bodyPr>
          <a:lstStyle/>
          <a:p>
            <a:pPr algn="ctr"/>
            <a:r>
              <a:rPr lang="en-US" sz="3200" b="1" kern="10" dirty="0" err="1">
                <a:ln w="19050">
                  <a:solidFill>
                    <a:srgbClr val="99CCFF"/>
                  </a:solidFill>
                  <a:round/>
                  <a:headEnd/>
                  <a:tailEnd/>
                </a:ln>
                <a:solidFill>
                  <a:srgbClr val="FF0000"/>
                </a:solidFill>
                <a:effectLst>
                  <a:outerShdw dist="35921" dir="2700000" algn="ctr" rotWithShape="0">
                    <a:srgbClr val="990000"/>
                  </a:outerShdw>
                </a:effectLst>
                <a:latin typeface="Arial"/>
                <a:cs typeface="Arial"/>
              </a:rPr>
              <a:t>Ôn</a:t>
            </a:r>
            <a:r>
              <a:rPr lang="en-US" sz="3200" b="1" kern="10" dirty="0">
                <a:ln w="19050">
                  <a:solidFill>
                    <a:srgbClr val="99CCFF"/>
                  </a:solidFill>
                  <a:round/>
                  <a:headEnd/>
                  <a:tailEnd/>
                </a:ln>
                <a:solidFill>
                  <a:srgbClr val="FF0000"/>
                </a:solidFill>
                <a:effectLst>
                  <a:outerShdw dist="35921" dir="2700000" algn="ctr" rotWithShape="0">
                    <a:srgbClr val="990000"/>
                  </a:outerShdw>
                </a:effectLst>
                <a:latin typeface="Arial"/>
                <a:cs typeface="Arial"/>
              </a:rPr>
              <a:t> </a:t>
            </a:r>
            <a:r>
              <a:rPr lang="en-US" sz="3200" b="1" kern="10" dirty="0" err="1">
                <a:ln w="19050">
                  <a:solidFill>
                    <a:srgbClr val="99CCFF"/>
                  </a:solidFill>
                  <a:round/>
                  <a:headEnd/>
                  <a:tailEnd/>
                </a:ln>
                <a:solidFill>
                  <a:srgbClr val="FF0000"/>
                </a:solidFill>
                <a:effectLst>
                  <a:outerShdw dist="35921" dir="2700000" algn="ctr" rotWithShape="0">
                    <a:srgbClr val="990000"/>
                  </a:outerShdw>
                </a:effectLst>
                <a:latin typeface="Arial"/>
                <a:cs typeface="Arial"/>
              </a:rPr>
              <a:t>bài</a:t>
            </a:r>
            <a:r>
              <a:rPr lang="en-US" sz="3200" b="1" kern="10" dirty="0">
                <a:ln w="19050">
                  <a:solidFill>
                    <a:srgbClr val="99CCFF"/>
                  </a:solidFill>
                  <a:round/>
                  <a:headEnd/>
                  <a:tailEnd/>
                </a:ln>
                <a:solidFill>
                  <a:srgbClr val="FF0000"/>
                </a:solidFill>
                <a:effectLst>
                  <a:outerShdw dist="35921" dir="2700000" algn="ctr" rotWithShape="0">
                    <a:srgbClr val="990000"/>
                  </a:outerShdw>
                </a:effectLst>
                <a:latin typeface="Arial"/>
                <a:cs typeface="Arial"/>
              </a:rPr>
              <a:t> </a:t>
            </a:r>
            <a:r>
              <a:rPr lang="en-US" sz="3200" b="1" kern="10" dirty="0" err="1">
                <a:ln w="19050">
                  <a:solidFill>
                    <a:srgbClr val="99CCFF"/>
                  </a:solidFill>
                  <a:round/>
                  <a:headEnd/>
                  <a:tailEnd/>
                </a:ln>
                <a:solidFill>
                  <a:srgbClr val="FF0000"/>
                </a:solidFill>
                <a:effectLst>
                  <a:outerShdw dist="35921" dir="2700000" algn="ctr" rotWithShape="0">
                    <a:srgbClr val="990000"/>
                  </a:outerShdw>
                </a:effectLst>
                <a:latin typeface="Arial"/>
                <a:cs typeface="Arial"/>
              </a:rPr>
              <a:t>cũ</a:t>
            </a:r>
            <a:endParaRPr lang="en-US" sz="3200" b="1" kern="10" dirty="0">
              <a:ln w="19050">
                <a:solidFill>
                  <a:srgbClr val="99CCFF"/>
                </a:solidFill>
                <a:round/>
                <a:headEnd/>
                <a:tailEnd/>
              </a:ln>
              <a:solidFill>
                <a:srgbClr val="FF0000"/>
              </a:solidFill>
              <a:effectLst>
                <a:outerShdw dist="35921" dir="2700000" algn="ctr" rotWithShape="0">
                  <a:srgbClr val="990000"/>
                </a:outerShdw>
              </a:effectLst>
              <a:latin typeface="Arial"/>
              <a:cs typeface="Arial"/>
            </a:endParaRPr>
          </a:p>
        </p:txBody>
      </p:sp>
      <p:sp>
        <p:nvSpPr>
          <p:cNvPr id="4105" name="Text Box 9"/>
          <p:cNvSpPr txBox="1">
            <a:spLocks noChangeArrowheads="1"/>
          </p:cNvSpPr>
          <p:nvPr/>
        </p:nvSpPr>
        <p:spPr bwMode="auto">
          <a:xfrm>
            <a:off x="609600" y="1828800"/>
            <a:ext cx="7543800" cy="830263"/>
          </a:xfrm>
          <a:prstGeom prst="rect">
            <a:avLst/>
          </a:prstGeom>
          <a:solidFill>
            <a:srgbClr val="DCFBA3"/>
          </a:solidFill>
          <a:ln w="9525">
            <a:noFill/>
            <a:miter lim="800000"/>
            <a:headEnd/>
            <a:tailEnd/>
          </a:ln>
        </p:spPr>
        <p:txBody>
          <a:bodyPr>
            <a:spAutoFit/>
          </a:bodyPr>
          <a:lstStyle/>
          <a:p>
            <a:pPr>
              <a:spcBef>
                <a:spcPct val="50000"/>
              </a:spcBef>
            </a:pPr>
            <a:r>
              <a:rPr lang="en-US" sz="4800" b="1">
                <a:solidFill>
                  <a:srgbClr val="CC00FF"/>
                </a:solidFill>
              </a:rPr>
              <a:t>ÔN TẬP VỀ VIẾT Đ</a:t>
            </a:r>
            <a:r>
              <a:rPr lang="vi-VN" sz="4800" b="1">
                <a:solidFill>
                  <a:srgbClr val="CC00FF"/>
                </a:solidFill>
              </a:rPr>
              <a:t>Ơ</a:t>
            </a:r>
            <a:r>
              <a:rPr lang="en-US" sz="4800" b="1">
                <a:solidFill>
                  <a:srgbClr val="CC00FF"/>
                </a:solidFill>
              </a:rPr>
              <a:t>N</a:t>
            </a:r>
          </a:p>
        </p:txBody>
      </p:sp>
    </p:spTree>
  </p:cSld>
  <p:clrMapOvr>
    <a:masterClrMapping/>
  </p:clrMapOvr>
  <p:transition spd="med">
    <p:blind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4103"/>
                                        </p:tgtEl>
                                        <p:attrNameLst>
                                          <p:attrName>style.visibility</p:attrName>
                                        </p:attrNameLst>
                                      </p:cBhvr>
                                      <p:to>
                                        <p:strVal val="visible"/>
                                      </p:to>
                                    </p:set>
                                    <p:anim calcmode="lin" valueType="num">
                                      <p:cBhvr>
                                        <p:cTn id="7" dur="500" fill="hold"/>
                                        <p:tgtEl>
                                          <p:spTgt spid="4103"/>
                                        </p:tgtEl>
                                        <p:attrNameLst>
                                          <p:attrName>ppt_w</p:attrName>
                                        </p:attrNameLst>
                                      </p:cBhvr>
                                      <p:tavLst>
                                        <p:tav tm="0">
                                          <p:val>
                                            <p:fltVal val="0"/>
                                          </p:val>
                                        </p:tav>
                                        <p:tav tm="100000">
                                          <p:val>
                                            <p:strVal val="#ppt_w"/>
                                          </p:val>
                                        </p:tav>
                                      </p:tavLst>
                                    </p:anim>
                                    <p:anim calcmode="lin" valueType="num">
                                      <p:cBhvr>
                                        <p:cTn id="8" dur="500" fill="hold"/>
                                        <p:tgtEl>
                                          <p:spTgt spid="4103"/>
                                        </p:tgtEl>
                                        <p:attrNameLst>
                                          <p:attrName>ppt_h</p:attrName>
                                        </p:attrNameLst>
                                      </p:cBhvr>
                                      <p:tavLst>
                                        <p:tav tm="0">
                                          <p:val>
                                            <p:fltVal val="0"/>
                                          </p:val>
                                        </p:tav>
                                        <p:tav tm="100000">
                                          <p:val>
                                            <p:strVal val="#ppt_h"/>
                                          </p:val>
                                        </p:tav>
                                      </p:tavLst>
                                    </p:anim>
                                  </p:childTnLst>
                                </p:cTn>
                              </p:par>
                            </p:childTnLst>
                          </p:cTn>
                        </p:par>
                        <p:par>
                          <p:cTn id="9" fill="hold" nodeType="afterGroup">
                            <p:stCondLst>
                              <p:cond delay="500"/>
                            </p:stCondLst>
                            <p:childTnLst>
                              <p:par>
                                <p:cTn id="10" presetID="5" presetClass="entr" presetSubtype="10" fill="hold" grpId="0" nodeType="afterEffect">
                                  <p:stCondLst>
                                    <p:cond delay="0"/>
                                  </p:stCondLst>
                                  <p:childTnLst>
                                    <p:set>
                                      <p:cBhvr>
                                        <p:cTn id="11" dur="1" fill="hold">
                                          <p:stCondLst>
                                            <p:cond delay="0"/>
                                          </p:stCondLst>
                                        </p:cTn>
                                        <p:tgtEl>
                                          <p:spTgt spid="4105"/>
                                        </p:tgtEl>
                                        <p:attrNameLst>
                                          <p:attrName>style.visibility</p:attrName>
                                        </p:attrNameLst>
                                      </p:cBhvr>
                                      <p:to>
                                        <p:strVal val="visible"/>
                                      </p:to>
                                    </p:set>
                                    <p:animEffect transition="in" filter="checkerboard(across)">
                                      <p:cBhvr>
                                        <p:cTn id="12" dur="500"/>
                                        <p:tgtEl>
                                          <p:spTgt spid="4105"/>
                                        </p:tgtEl>
                                      </p:cBhvr>
                                    </p:animEffect>
                                  </p:childTnLst>
                                </p:cTn>
                              </p:par>
                            </p:childTnLst>
                          </p:cTn>
                        </p:par>
                        <p:par>
                          <p:cTn id="13" fill="hold" nodeType="afterGroup">
                            <p:stCondLst>
                              <p:cond delay="1000"/>
                            </p:stCondLst>
                            <p:childTnLst>
                              <p:par>
                                <p:cTn id="14" presetID="3" presetClass="entr" presetSubtype="10" fill="hold" nodeType="afterEffect">
                                  <p:stCondLst>
                                    <p:cond delay="0"/>
                                  </p:stCondLst>
                                  <p:childTnLst>
                                    <p:set>
                                      <p:cBhvr>
                                        <p:cTn id="15" dur="1" fill="hold">
                                          <p:stCondLst>
                                            <p:cond delay="0"/>
                                          </p:stCondLst>
                                        </p:cTn>
                                        <p:tgtEl>
                                          <p:spTgt spid="4101">
                                            <p:txEl>
                                              <p:pRg st="0" end="0"/>
                                            </p:txEl>
                                          </p:spTgt>
                                        </p:tgtEl>
                                        <p:attrNameLst>
                                          <p:attrName>style.visibility</p:attrName>
                                        </p:attrNameLst>
                                      </p:cBhvr>
                                      <p:to>
                                        <p:strVal val="visible"/>
                                      </p:to>
                                    </p:set>
                                    <p:animEffect transition="in" filter="blinds(horizontal)">
                                      <p:cBhvr>
                                        <p:cTn id="16" dur="500"/>
                                        <p:tgtEl>
                                          <p:spTgt spid="4101">
                                            <p:txEl>
                                              <p:pRg st="0" end="0"/>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3" presetClass="entr" presetSubtype="10" fill="hold" nodeType="clickEffect">
                                  <p:stCondLst>
                                    <p:cond delay="0"/>
                                  </p:stCondLst>
                                  <p:childTnLst>
                                    <p:set>
                                      <p:cBhvr>
                                        <p:cTn id="20" dur="1" fill="hold">
                                          <p:stCondLst>
                                            <p:cond delay="0"/>
                                          </p:stCondLst>
                                        </p:cTn>
                                        <p:tgtEl>
                                          <p:spTgt spid="4101">
                                            <p:txEl>
                                              <p:pRg st="1" end="1"/>
                                            </p:txEl>
                                          </p:spTgt>
                                        </p:tgtEl>
                                        <p:attrNameLst>
                                          <p:attrName>style.visibility</p:attrName>
                                        </p:attrNameLst>
                                      </p:cBhvr>
                                      <p:to>
                                        <p:strVal val="visible"/>
                                      </p:to>
                                    </p:set>
                                    <p:animEffect transition="in" filter="blinds(horizontal)">
                                      <p:cBhvr>
                                        <p:cTn id="21" dur="500"/>
                                        <p:tgtEl>
                                          <p:spTgt spid="410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3" grpId="0" animBg="1"/>
      <p:bldP spid="4105"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descr="Picture1"/>
          <p:cNvPicPr>
            <a:picLocks noChangeAspect="1" noChangeArrowheads="1"/>
          </p:cNvPicPr>
          <p:nvPr/>
        </p:nvPicPr>
        <p:blipFill>
          <a:blip r:embed="rId5"/>
          <a:srcRect/>
          <a:stretch>
            <a:fillRect/>
          </a:stretch>
        </p:blipFill>
        <p:spPr bwMode="auto">
          <a:xfrm>
            <a:off x="0" y="0"/>
            <a:ext cx="9144000" cy="971550"/>
          </a:xfrm>
          <a:prstGeom prst="rect">
            <a:avLst/>
          </a:prstGeom>
          <a:noFill/>
          <a:ln w="9525">
            <a:noFill/>
            <a:miter lim="800000"/>
            <a:headEnd/>
            <a:tailEnd/>
          </a:ln>
        </p:spPr>
      </p:pic>
      <p:sp>
        <p:nvSpPr>
          <p:cNvPr id="21507" name="AutoShape 4">
            <a:hlinkClick r:id="rId6" action="ppaction://hlinksldjump" highlightClick="1"/>
          </p:cNvPr>
          <p:cNvSpPr>
            <a:spLocks noChangeArrowheads="1"/>
          </p:cNvSpPr>
          <p:nvPr/>
        </p:nvSpPr>
        <p:spPr bwMode="auto">
          <a:xfrm flipH="1">
            <a:off x="8077200" y="6553200"/>
            <a:ext cx="381000" cy="304800"/>
          </a:xfrm>
          <a:prstGeom prst="actionButtonForwardNext">
            <a:avLst/>
          </a:prstGeom>
          <a:solidFill>
            <a:srgbClr val="33CC33"/>
          </a:solidFill>
          <a:ln w="9525">
            <a:noFill/>
            <a:miter lim="800000"/>
            <a:headEnd/>
            <a:tailEnd/>
          </a:ln>
        </p:spPr>
        <p:txBody>
          <a:bodyPr wrap="none" anchor="ctr"/>
          <a:lstStyle/>
          <a:p>
            <a:endParaRPr lang="en-US"/>
          </a:p>
        </p:txBody>
      </p:sp>
      <p:pic>
        <p:nvPicPr>
          <p:cNvPr id="29701" name="Loi chuc mung - Tra loi dung.mpg">
            <a:hlinkClick r:id="" action="ppaction://media"/>
          </p:cNvPr>
          <p:cNvPicPr>
            <a:picLocks noRot="1" noChangeAspect="1" noChangeArrowheads="1"/>
          </p:cNvPicPr>
          <p:nvPr>
            <a:videoFile r:link="rId1"/>
          </p:nvPr>
        </p:nvPicPr>
        <p:blipFill>
          <a:blip r:embed="rId7"/>
          <a:srcRect/>
          <a:stretch>
            <a:fillRect/>
          </a:stretch>
        </p:blipFill>
        <p:spPr bwMode="auto">
          <a:xfrm>
            <a:off x="8382000" y="6597650"/>
            <a:ext cx="381000" cy="260350"/>
          </a:xfrm>
          <a:prstGeom prst="rect">
            <a:avLst/>
          </a:prstGeom>
          <a:noFill/>
          <a:ln w="9525">
            <a:noFill/>
            <a:miter lim="800000"/>
            <a:headEnd/>
            <a:tailEnd/>
          </a:ln>
        </p:spPr>
      </p:pic>
      <p:pic>
        <p:nvPicPr>
          <p:cNvPr id="29702" name="Tra loi chua dung.mpg">
            <a:hlinkClick r:id="" action="ppaction://media"/>
          </p:cNvPr>
          <p:cNvPicPr>
            <a:picLocks noRot="1" noChangeAspect="1" noChangeArrowheads="1"/>
          </p:cNvPicPr>
          <p:nvPr>
            <a:videoFile r:link="rId2"/>
          </p:nvPr>
        </p:nvPicPr>
        <p:blipFill>
          <a:blip r:embed="rId8"/>
          <a:srcRect/>
          <a:stretch>
            <a:fillRect/>
          </a:stretch>
        </p:blipFill>
        <p:spPr bwMode="auto">
          <a:xfrm>
            <a:off x="8763000" y="6599238"/>
            <a:ext cx="381000" cy="258762"/>
          </a:xfrm>
          <a:prstGeom prst="rect">
            <a:avLst/>
          </a:prstGeom>
          <a:noFill/>
          <a:ln w="9525">
            <a:noFill/>
            <a:miter lim="800000"/>
            <a:headEnd/>
            <a:tailEnd/>
          </a:ln>
        </p:spPr>
      </p:pic>
      <p:sp>
        <p:nvSpPr>
          <p:cNvPr id="29705" name="AutoShape 9"/>
          <p:cNvSpPr>
            <a:spLocks noChangeArrowheads="1"/>
          </p:cNvSpPr>
          <p:nvPr/>
        </p:nvSpPr>
        <p:spPr bwMode="auto">
          <a:xfrm>
            <a:off x="1676400" y="1600200"/>
            <a:ext cx="6629400" cy="3276600"/>
          </a:xfrm>
          <a:prstGeom prst="horizontalScroll">
            <a:avLst>
              <a:gd name="adj" fmla="val 12500"/>
            </a:avLst>
          </a:prstGeom>
          <a:gradFill rotWithShape="1">
            <a:gsLst>
              <a:gs pos="0">
                <a:schemeClr val="hlink"/>
              </a:gs>
              <a:gs pos="50000">
                <a:srgbClr val="F8FAA4"/>
              </a:gs>
              <a:gs pos="100000">
                <a:schemeClr val="hlink"/>
              </a:gs>
            </a:gsLst>
            <a:lin ang="5400000" scaled="1"/>
          </a:gradFill>
          <a:ln w="28575">
            <a:solidFill>
              <a:schemeClr val="tx1"/>
            </a:solidFill>
            <a:round/>
            <a:headEnd/>
            <a:tailEnd/>
          </a:ln>
          <a:effectLst/>
        </p:spPr>
        <p:txBody>
          <a:bodyPr anchor="ctr"/>
          <a:lstStyle/>
          <a:p>
            <a:pPr algn="ctr">
              <a:defRPr/>
            </a:pPr>
            <a:endParaRPr lang="en-US" sz="6000" b="1" i="1">
              <a:latin typeface="Arial"/>
            </a:endParaRPr>
          </a:p>
        </p:txBody>
      </p:sp>
      <p:sp>
        <p:nvSpPr>
          <p:cNvPr id="21511" name="WordArt 10"/>
          <p:cNvSpPr>
            <a:spLocks noChangeArrowheads="1" noChangeShapeType="1" noTextEdit="1"/>
          </p:cNvSpPr>
          <p:nvPr/>
        </p:nvSpPr>
        <p:spPr bwMode="auto">
          <a:xfrm>
            <a:off x="2895600" y="2438400"/>
            <a:ext cx="3886200" cy="1460500"/>
          </a:xfrm>
          <a:prstGeom prst="rect">
            <a:avLst/>
          </a:prstGeom>
        </p:spPr>
        <p:txBody>
          <a:bodyPr wrap="none" fromWordArt="1">
            <a:prstTxWarp prst="textPlain">
              <a:avLst>
                <a:gd name="adj" fmla="val 50000"/>
              </a:avLst>
            </a:prstTxWarp>
          </a:bodyPr>
          <a:lstStyle/>
          <a:p>
            <a:pPr algn="ctr"/>
            <a:r>
              <a:rPr lang="en-US" sz="3600"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a:cs typeface="Arial"/>
              </a:rPr>
              <a:t>Củng cố</a:t>
            </a:r>
          </a:p>
        </p:txBody>
      </p:sp>
      <p:pic>
        <p:nvPicPr>
          <p:cNvPr id="21512" name="Picture 11" descr="Animation1"/>
          <p:cNvPicPr>
            <a:picLocks noChangeAspect="1" noChangeArrowheads="1" noCrop="1"/>
          </p:cNvPicPr>
          <p:nvPr/>
        </p:nvPicPr>
        <p:blipFill>
          <a:blip r:embed="rId9"/>
          <a:srcRect/>
          <a:stretch>
            <a:fillRect/>
          </a:stretch>
        </p:blipFill>
        <p:spPr bwMode="auto">
          <a:xfrm>
            <a:off x="381000" y="990600"/>
            <a:ext cx="2762250" cy="2133600"/>
          </a:xfrm>
          <a:prstGeom prst="rect">
            <a:avLst/>
          </a:prstGeom>
          <a:noFill/>
          <a:ln w="9525">
            <a:noFill/>
            <a:miter lim="800000"/>
            <a:headEnd/>
            <a:tailEnd/>
          </a:ln>
        </p:spPr>
      </p:pic>
    </p:spTree>
  </p:cSld>
  <p:clrMapOvr>
    <a:masterClrMapping/>
  </p:clrMapOvr>
  <p:transition spd="med">
    <p:wedge/>
    <p:sndAc>
      <p:stSnd>
        <p:snd r:embed="rId4" name="whoosh.wav"/>
      </p:stSnd>
    </p:sndAc>
  </p:transition>
  <p:timing>
    <p:tnLst>
      <p:par>
        <p:cTn id="1" dur="indefinite" restart="never" nodeType="tmRoot">
          <p:childTnLst>
            <p:seq concurrent="1" nextAc="seek">
              <p:cTn id="2" restart="whenNotActive" fill="hold" evtFilter="cancelBubble" nodeType="interactiveSeq">
                <p:stCondLst>
                  <p:cond evt="onClick" delay="0">
                    <p:tgtEl>
                      <p:spTgt spid="29701"/>
                    </p:tgtEl>
                  </p:cond>
                </p:stCondLst>
                <p:endSync evt="end" delay="0">
                  <p:rtn val="all"/>
                </p:endSync>
                <p:childTnLst>
                  <p:par>
                    <p:cTn id="3" fill="hold" nodeType="clickPar">
                      <p:stCondLst>
                        <p:cond delay="0"/>
                      </p:stCondLst>
                      <p:childTnLst>
                        <p:par>
                          <p:cTn id="4" fill="hold" nodeType="withGroup">
                            <p:stCondLst>
                              <p:cond delay="0"/>
                            </p:stCondLst>
                            <p:childTnLst>
                              <p:par>
                                <p:cTn id="5" presetID="2" presetClass="mediacall" presetSubtype="0" fill="hold" nodeType="withEffect">
                                  <p:stCondLst>
                                    <p:cond delay="0"/>
                                  </p:stCondLst>
                                  <p:childTnLst>
                                    <p:cmd type="call" cmd="togglePause">
                                      <p:cBhvr>
                                        <p:cTn id="6" dur="1" fill="hold"/>
                                        <p:tgtEl>
                                          <p:spTgt spid="29701"/>
                                        </p:tgtEl>
                                      </p:cBhvr>
                                    </p:cmd>
                                  </p:childTnLst>
                                </p:cTn>
                              </p:par>
                            </p:childTnLst>
                          </p:cTn>
                        </p:par>
                      </p:childTnLst>
                    </p:cTn>
                  </p:par>
                </p:childTnLst>
              </p:cTn>
              <p:nextCondLst>
                <p:cond evt="onClick" delay="0">
                  <p:tgtEl>
                    <p:spTgt spid="29701"/>
                  </p:tgtEl>
                </p:cond>
              </p:nextCondLst>
            </p:seq>
            <p:seq concurrent="1" nextAc="seek">
              <p:cTn id="7" restart="whenNotActive" fill="hold" evtFilter="cancelBubble" nodeType="interactiveSeq">
                <p:stCondLst>
                  <p:cond evt="onClick" delay="0">
                    <p:tgtEl>
                      <p:spTgt spid="29702"/>
                    </p:tgtEl>
                  </p:cond>
                </p:stCondLst>
                <p:endSync evt="end" delay="0">
                  <p:rtn val="all"/>
                </p:endSync>
                <p:childTnLst>
                  <p:par>
                    <p:cTn id="8" fill="hold" nodeType="clickPar">
                      <p:stCondLst>
                        <p:cond delay="0"/>
                      </p:stCondLst>
                      <p:childTnLst>
                        <p:par>
                          <p:cTn id="9" fill="hold" nodeType="withGroup">
                            <p:stCondLst>
                              <p:cond delay="0"/>
                            </p:stCondLst>
                            <p:childTnLst>
                              <p:par>
                                <p:cTn id="10" presetID="2" presetClass="mediacall" presetSubtype="0" fill="hold" nodeType="withEffect">
                                  <p:stCondLst>
                                    <p:cond delay="0"/>
                                  </p:stCondLst>
                                  <p:childTnLst>
                                    <p:cmd type="call" cmd="togglePause">
                                      <p:cBhvr>
                                        <p:cTn id="11" dur="1" fill="hold"/>
                                        <p:tgtEl>
                                          <p:spTgt spid="29702"/>
                                        </p:tgtEl>
                                      </p:cBhvr>
                                    </p:cmd>
                                  </p:childTnLst>
                                </p:cTn>
                              </p:par>
                            </p:childTnLst>
                          </p:cTn>
                        </p:par>
                      </p:childTnLst>
                    </p:cTn>
                  </p:par>
                </p:childTnLst>
              </p:cTn>
              <p:nextCondLst>
                <p:cond evt="onClick" delay="0">
                  <p:tgtEl>
                    <p:spTgt spid="29702"/>
                  </p:tgtEl>
                </p:cond>
              </p:nextCondLst>
            </p:seq>
            <p:video>
              <p:cMediaNode>
                <p:cTn id="12" fill="hold" display="0">
                  <p:stCondLst>
                    <p:cond delay="indefinite"/>
                  </p:stCondLst>
                  <p:endCondLst>
                    <p:cond evt="onNext" delay="0">
                      <p:tgtEl>
                        <p:sldTgt/>
                      </p:tgtEl>
                    </p:cond>
                    <p:cond evt="onPrev" delay="0">
                      <p:tgtEl>
                        <p:sldTgt/>
                      </p:tgtEl>
                    </p:cond>
                  </p:endCondLst>
                </p:cTn>
                <p:tgtEl>
                  <p:spTgt spid="29701"/>
                </p:tgtEl>
              </p:cMediaNode>
            </p:video>
            <p:video>
              <p:cMediaNode>
                <p:cTn id="13" fill="hold" display="0">
                  <p:stCondLst>
                    <p:cond delay="indefinite"/>
                  </p:stCondLst>
                  <p:endCondLst>
                    <p:cond evt="onNext" delay="0">
                      <p:tgtEl>
                        <p:sldTgt/>
                      </p:tgtEl>
                    </p:cond>
                    <p:cond evt="onPrev" delay="0">
                      <p:tgtEl>
                        <p:sldTgt/>
                      </p:tgtEl>
                    </p:cond>
                  </p:endCondLst>
                </p:cTn>
                <p:tgtEl>
                  <p:spTgt spid="29702"/>
                </p:tgtEl>
              </p:cMediaNode>
            </p:video>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WordArt 2"/>
          <p:cNvSpPr>
            <a:spLocks noChangeArrowheads="1" noChangeShapeType="1" noTextEdit="1"/>
          </p:cNvSpPr>
          <p:nvPr/>
        </p:nvSpPr>
        <p:spPr bwMode="auto">
          <a:xfrm>
            <a:off x="3200400" y="838200"/>
            <a:ext cx="3886200" cy="1460500"/>
          </a:xfrm>
          <a:prstGeom prst="rect">
            <a:avLst/>
          </a:prstGeom>
        </p:spPr>
        <p:txBody>
          <a:bodyPr wrap="none" fromWordArt="1">
            <a:prstTxWarp prst="textPlain">
              <a:avLst>
                <a:gd name="adj" fmla="val 50000"/>
              </a:avLst>
            </a:prstTxWarp>
          </a:bodyPr>
          <a:lstStyle/>
          <a:p>
            <a:pPr algn="ctr"/>
            <a:r>
              <a:rPr lang="en-US" sz="3600"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a:cs typeface="Arial"/>
              </a:rPr>
              <a:t>Dặn dò</a:t>
            </a:r>
          </a:p>
        </p:txBody>
      </p:sp>
      <p:pic>
        <p:nvPicPr>
          <p:cNvPr id="22531" name="Picture 3" descr="Picture1"/>
          <p:cNvPicPr>
            <a:picLocks noChangeAspect="1" noChangeArrowheads="1" noCrop="1"/>
          </p:cNvPicPr>
          <p:nvPr/>
        </p:nvPicPr>
        <p:blipFill>
          <a:blip r:embed="rId3"/>
          <a:srcRect/>
          <a:stretch>
            <a:fillRect/>
          </a:stretch>
        </p:blipFill>
        <p:spPr bwMode="auto">
          <a:xfrm rot="-395995">
            <a:off x="514350" y="381000"/>
            <a:ext cx="1514475" cy="2238375"/>
          </a:xfrm>
          <a:prstGeom prst="rect">
            <a:avLst/>
          </a:prstGeom>
          <a:noFill/>
          <a:ln w="9525">
            <a:noFill/>
            <a:miter lim="800000"/>
            <a:headEnd/>
            <a:tailEnd/>
          </a:ln>
        </p:spPr>
      </p:pic>
      <p:sp>
        <p:nvSpPr>
          <p:cNvPr id="28676" name="Text Box 4"/>
          <p:cNvSpPr txBox="1">
            <a:spLocks noChangeArrowheads="1"/>
          </p:cNvSpPr>
          <p:nvPr/>
        </p:nvSpPr>
        <p:spPr bwMode="auto">
          <a:xfrm>
            <a:off x="1447800" y="2514600"/>
            <a:ext cx="7239000" cy="3749675"/>
          </a:xfrm>
          <a:prstGeom prst="rect">
            <a:avLst/>
          </a:prstGeom>
          <a:noFill/>
          <a:ln w="9525">
            <a:noFill/>
            <a:miter lim="800000"/>
            <a:headEnd/>
            <a:tailEnd/>
          </a:ln>
        </p:spPr>
        <p:txBody>
          <a:bodyPr>
            <a:spAutoFit/>
          </a:bodyPr>
          <a:lstStyle/>
          <a:p>
            <a:pPr indent="633413">
              <a:spcBef>
                <a:spcPct val="50000"/>
              </a:spcBef>
              <a:buClr>
                <a:srgbClr val="FF0000"/>
              </a:buClr>
              <a:buFont typeface="Wingdings" pitchFamily="2" charset="2"/>
              <a:buChar char="Ø"/>
            </a:pPr>
            <a:r>
              <a:rPr lang="en-US" sz="3200" dirty="0" err="1"/>
              <a:t>Xem</a:t>
            </a:r>
            <a:r>
              <a:rPr lang="en-US" sz="3200" dirty="0"/>
              <a:t> </a:t>
            </a:r>
            <a:r>
              <a:rPr lang="en-US" sz="3200" dirty="0" err="1"/>
              <a:t>lại</a:t>
            </a:r>
            <a:r>
              <a:rPr lang="en-US" sz="3200" dirty="0"/>
              <a:t> </a:t>
            </a:r>
            <a:r>
              <a:rPr lang="en-US" sz="3200" dirty="0" err="1"/>
              <a:t>bài</a:t>
            </a:r>
            <a:r>
              <a:rPr lang="en-US" sz="3200" dirty="0"/>
              <a:t>.</a:t>
            </a:r>
          </a:p>
          <a:p>
            <a:pPr indent="633413">
              <a:spcBef>
                <a:spcPct val="50000"/>
              </a:spcBef>
              <a:buClr>
                <a:srgbClr val="FF0000"/>
              </a:buClr>
              <a:buFont typeface="Wingdings" pitchFamily="2" charset="2"/>
              <a:buChar char="Ø"/>
            </a:pPr>
            <a:r>
              <a:rPr lang="en-US" sz="3200" dirty="0" err="1"/>
              <a:t>Viết</a:t>
            </a:r>
            <a:r>
              <a:rPr lang="en-US" sz="3200" dirty="0"/>
              <a:t> </a:t>
            </a:r>
            <a:r>
              <a:rPr lang="en-US" sz="3200" dirty="0" err="1"/>
              <a:t>lại</a:t>
            </a:r>
            <a:r>
              <a:rPr lang="en-US" sz="3200" dirty="0"/>
              <a:t> </a:t>
            </a:r>
            <a:r>
              <a:rPr lang="vi-VN" sz="3200" dirty="0"/>
              <a:t>đ</a:t>
            </a:r>
            <a:r>
              <a:rPr lang="en-US" sz="3200" dirty="0" err="1"/>
              <a:t>oạn</a:t>
            </a:r>
            <a:r>
              <a:rPr lang="en-US" sz="3200" dirty="0"/>
              <a:t> v</a:t>
            </a:r>
            <a:r>
              <a:rPr lang="vi-VN" sz="3200" dirty="0"/>
              <a:t>ă</a:t>
            </a:r>
            <a:r>
              <a:rPr lang="en-US" sz="3200" dirty="0"/>
              <a:t>n (</a:t>
            </a:r>
            <a:r>
              <a:rPr lang="en-US" sz="3200" dirty="0" err="1"/>
              <a:t>hoặc</a:t>
            </a:r>
            <a:r>
              <a:rPr lang="en-US" sz="3200" dirty="0"/>
              <a:t> </a:t>
            </a:r>
            <a:r>
              <a:rPr lang="en-US" sz="3200" dirty="0" err="1"/>
              <a:t>cả</a:t>
            </a:r>
            <a:r>
              <a:rPr lang="en-US" sz="3200" dirty="0"/>
              <a:t> </a:t>
            </a:r>
            <a:r>
              <a:rPr lang="en-US" sz="3200" dirty="0" err="1"/>
              <a:t>bài</a:t>
            </a:r>
            <a:r>
              <a:rPr lang="en-US" sz="3200" dirty="0"/>
              <a:t> v</a:t>
            </a:r>
            <a:r>
              <a:rPr lang="vi-VN" sz="3200" dirty="0"/>
              <a:t>ă</a:t>
            </a:r>
            <a:r>
              <a:rPr lang="en-US" sz="3200" dirty="0"/>
              <a:t>n) </a:t>
            </a:r>
            <a:r>
              <a:rPr lang="en-US" sz="3200" dirty="0" err="1"/>
              <a:t>cho</a:t>
            </a:r>
            <a:r>
              <a:rPr lang="en-US" sz="3200" dirty="0"/>
              <a:t> </a:t>
            </a:r>
            <a:r>
              <a:rPr lang="en-US" sz="3200" dirty="0" err="1"/>
              <a:t>tốt</a:t>
            </a:r>
            <a:r>
              <a:rPr lang="en-US" sz="3200" dirty="0"/>
              <a:t> h</a:t>
            </a:r>
            <a:r>
              <a:rPr lang="vi-VN" sz="3200" dirty="0"/>
              <a:t>ơ</a:t>
            </a:r>
            <a:r>
              <a:rPr lang="en-US" sz="3200" dirty="0"/>
              <a:t>n.</a:t>
            </a:r>
          </a:p>
          <a:p>
            <a:pPr indent="633413">
              <a:spcBef>
                <a:spcPct val="50000"/>
              </a:spcBef>
              <a:buClr>
                <a:srgbClr val="FF0000"/>
              </a:buClr>
              <a:buFont typeface="Wingdings" pitchFamily="2" charset="2"/>
              <a:buChar char="Ø"/>
            </a:pPr>
            <a:r>
              <a:rPr lang="en-US" sz="3200" dirty="0" err="1"/>
              <a:t>Chuẩn</a:t>
            </a:r>
            <a:r>
              <a:rPr lang="en-US" sz="3200" dirty="0"/>
              <a:t> </a:t>
            </a:r>
            <a:r>
              <a:rPr lang="en-US" sz="3200" dirty="0" err="1"/>
              <a:t>bị</a:t>
            </a:r>
            <a:r>
              <a:rPr lang="en-US" sz="3200" dirty="0"/>
              <a:t> : </a:t>
            </a:r>
            <a:r>
              <a:rPr lang="en-US" sz="3200" dirty="0" err="1"/>
              <a:t>tiết</a:t>
            </a:r>
            <a:r>
              <a:rPr lang="en-US" sz="3200" dirty="0"/>
              <a:t> </a:t>
            </a:r>
            <a:r>
              <a:rPr lang="en-US" sz="3200" dirty="0" err="1"/>
              <a:t>Ôn</a:t>
            </a:r>
            <a:r>
              <a:rPr lang="en-US" sz="3200" dirty="0"/>
              <a:t> </a:t>
            </a:r>
            <a:r>
              <a:rPr lang="en-US" sz="3200" dirty="0" err="1"/>
              <a:t>tập</a:t>
            </a:r>
            <a:endParaRPr lang="en-US" sz="3200" dirty="0"/>
          </a:p>
          <a:p>
            <a:pPr indent="633413">
              <a:spcBef>
                <a:spcPct val="50000"/>
              </a:spcBef>
              <a:buClr>
                <a:srgbClr val="FF0000"/>
              </a:buClr>
              <a:buFont typeface="Wingdings" pitchFamily="2" charset="2"/>
              <a:buNone/>
            </a:pPr>
            <a:r>
              <a:rPr lang="en-US" sz="3200" dirty="0"/>
              <a:t>(</a:t>
            </a:r>
            <a:r>
              <a:rPr lang="en-US" sz="3200" dirty="0" err="1"/>
              <a:t>Luyện</a:t>
            </a:r>
            <a:r>
              <a:rPr lang="en-US" sz="3200" dirty="0"/>
              <a:t> </a:t>
            </a:r>
            <a:r>
              <a:rPr lang="vi-VN" sz="3200" dirty="0"/>
              <a:t>đ</a:t>
            </a:r>
            <a:r>
              <a:rPr lang="en-US" sz="3200" dirty="0" err="1"/>
              <a:t>ọc</a:t>
            </a:r>
            <a:r>
              <a:rPr lang="en-US" sz="3200" dirty="0"/>
              <a:t> </a:t>
            </a:r>
            <a:r>
              <a:rPr lang="en-US" sz="3200" dirty="0" err="1"/>
              <a:t>lại</a:t>
            </a:r>
            <a:r>
              <a:rPr lang="en-US" sz="3200" dirty="0"/>
              <a:t> </a:t>
            </a:r>
            <a:r>
              <a:rPr lang="en-US" sz="3200" dirty="0" err="1"/>
              <a:t>các</a:t>
            </a:r>
            <a:r>
              <a:rPr lang="en-US" sz="3200" dirty="0"/>
              <a:t> </a:t>
            </a:r>
            <a:r>
              <a:rPr lang="en-US" sz="3200" dirty="0" err="1"/>
              <a:t>bài</a:t>
            </a:r>
            <a:r>
              <a:rPr lang="en-US" sz="3200" dirty="0"/>
              <a:t> </a:t>
            </a:r>
            <a:r>
              <a:rPr lang="en-US" sz="3200" dirty="0" err="1"/>
              <a:t>Tập</a:t>
            </a:r>
            <a:r>
              <a:rPr lang="en-US" sz="3200" dirty="0"/>
              <a:t> </a:t>
            </a:r>
            <a:r>
              <a:rPr lang="vi-VN" sz="3200" dirty="0"/>
              <a:t>đ</a:t>
            </a:r>
            <a:r>
              <a:rPr lang="en-US" sz="3200" dirty="0" err="1"/>
              <a:t>ọc</a:t>
            </a:r>
            <a:r>
              <a:rPr lang="en-US" sz="3200" dirty="0"/>
              <a:t>, </a:t>
            </a:r>
            <a:r>
              <a:rPr lang="en-US" sz="3200" dirty="0" err="1"/>
              <a:t>Học</a:t>
            </a:r>
            <a:r>
              <a:rPr lang="en-US" sz="3200" dirty="0"/>
              <a:t> </a:t>
            </a:r>
            <a:r>
              <a:rPr lang="en-US" sz="3200" dirty="0" err="1"/>
              <a:t>thuộc</a:t>
            </a:r>
            <a:r>
              <a:rPr lang="en-US" sz="3200" dirty="0"/>
              <a:t> </a:t>
            </a:r>
            <a:r>
              <a:rPr lang="en-US" sz="3200" dirty="0" err="1"/>
              <a:t>lòng</a:t>
            </a:r>
            <a:r>
              <a:rPr lang="en-US" sz="3200" dirty="0"/>
              <a:t>) .</a:t>
            </a:r>
          </a:p>
        </p:txBody>
      </p:sp>
    </p:spTree>
  </p:cSld>
  <p:clrMapOvr>
    <a:masterClrMapping/>
  </p:clrMapOvr>
  <p:transition>
    <p:strips dir="ru"/>
    <p:sndAc>
      <p:stSnd>
        <p:snd r:embed="rId2" name="breeze.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mph" presetSubtype="0" repeatCount="indefinite" fill="hold" nodeType="withEffect">
                                  <p:stCondLst>
                                    <p:cond delay="0"/>
                                  </p:stCondLst>
                                  <p:iterate type="lt">
                                    <p:tmPct val="4000"/>
                                  </p:iterate>
                                  <p:childTnLst>
                                    <p:set>
                                      <p:cBhvr override="childStyle">
                                        <p:cTn id="6" dur="2000" fill="hold"/>
                                        <p:tgtEl>
                                          <p:spTgt spid="28676">
                                            <p:txEl>
                                              <p:pRg st="0" end="0"/>
                                            </p:txEl>
                                          </p:spTgt>
                                        </p:tgtEl>
                                        <p:attrNameLst>
                                          <p:attrName>style.color</p:attrName>
                                        </p:attrNameLst>
                                      </p:cBhvr>
                                      <p:to>
                                        <p:clrVal>
                                          <a:srgbClr val="FF0000"/>
                                        </p:clrVal>
                                      </p:to>
                                    </p:set>
                                    <p:set>
                                      <p:cBhvr>
                                        <p:cTn id="7" dur="2000" fill="hold"/>
                                        <p:tgtEl>
                                          <p:spTgt spid="28676">
                                            <p:txEl>
                                              <p:pRg st="0" end="0"/>
                                            </p:txEl>
                                          </p:spTgt>
                                        </p:tgtEl>
                                        <p:attrNameLst>
                                          <p:attrName>fillcolor</p:attrName>
                                        </p:attrNameLst>
                                      </p:cBhvr>
                                      <p:to>
                                        <p:clrVal>
                                          <a:srgbClr val="FF0000"/>
                                        </p:clrVal>
                                      </p:to>
                                    </p:set>
                                    <p:set>
                                      <p:cBhvr>
                                        <p:cTn id="8" dur="2000" fill="hold"/>
                                        <p:tgtEl>
                                          <p:spTgt spid="28676">
                                            <p:txEl>
                                              <p:pRg st="0" end="0"/>
                                            </p:txEl>
                                          </p:spTgt>
                                        </p:tgtEl>
                                        <p:attrNameLst>
                                          <p:attrName>fill.type</p:attrName>
                                        </p:attrNameLst>
                                      </p:cBhvr>
                                      <p:to>
                                        <p:strVal val="solid"/>
                                      </p:to>
                                    </p:set>
                                  </p:childTnLst>
                                </p:cTn>
                              </p:par>
                            </p:childTnLst>
                          </p:cTn>
                        </p:par>
                        <p:par>
                          <p:cTn id="9" fill="hold" nodeType="afterGroup">
                            <p:stCondLst>
                              <p:cond delay="2720"/>
                            </p:stCondLst>
                            <p:childTnLst>
                              <p:par>
                                <p:cTn id="10" presetID="16" presetClass="emph" presetSubtype="0" repeatCount="indefinite" fill="hold" nodeType="afterEffect">
                                  <p:stCondLst>
                                    <p:cond delay="0"/>
                                  </p:stCondLst>
                                  <p:iterate type="lt">
                                    <p:tmPct val="4000"/>
                                  </p:iterate>
                                  <p:childTnLst>
                                    <p:set>
                                      <p:cBhvr override="childStyle">
                                        <p:cTn id="11" dur="2000" fill="hold"/>
                                        <p:tgtEl>
                                          <p:spTgt spid="28676">
                                            <p:txEl>
                                              <p:pRg st="1" end="1"/>
                                            </p:txEl>
                                          </p:spTgt>
                                        </p:tgtEl>
                                        <p:attrNameLst>
                                          <p:attrName>style.color</p:attrName>
                                        </p:attrNameLst>
                                      </p:cBhvr>
                                      <p:to>
                                        <p:clrVal>
                                          <a:srgbClr val="0066CC"/>
                                        </p:clrVal>
                                      </p:to>
                                    </p:set>
                                    <p:set>
                                      <p:cBhvr>
                                        <p:cTn id="12" dur="2000" fill="hold"/>
                                        <p:tgtEl>
                                          <p:spTgt spid="28676">
                                            <p:txEl>
                                              <p:pRg st="1" end="1"/>
                                            </p:txEl>
                                          </p:spTgt>
                                        </p:tgtEl>
                                        <p:attrNameLst>
                                          <p:attrName>fillcolor</p:attrName>
                                        </p:attrNameLst>
                                      </p:cBhvr>
                                      <p:to>
                                        <p:clrVal>
                                          <a:srgbClr val="0066CC"/>
                                        </p:clrVal>
                                      </p:to>
                                    </p:set>
                                    <p:set>
                                      <p:cBhvr>
                                        <p:cTn id="13" dur="2000" fill="hold"/>
                                        <p:tgtEl>
                                          <p:spTgt spid="28676">
                                            <p:txEl>
                                              <p:pRg st="1" end="1"/>
                                            </p:txEl>
                                          </p:spTgt>
                                        </p:tgtEl>
                                        <p:attrNameLst>
                                          <p:attrName>fill.type</p:attrName>
                                        </p:attrNameLst>
                                      </p:cBhvr>
                                      <p:to>
                                        <p:strVal val="solid"/>
                                      </p:to>
                                    </p:set>
                                  </p:childTnLst>
                                </p:cTn>
                              </p:par>
                            </p:childTnLst>
                          </p:cTn>
                        </p:par>
                        <p:par>
                          <p:cTn id="14" fill="hold" nodeType="afterGroup">
                            <p:stCondLst>
                              <p:cond delay="7680"/>
                            </p:stCondLst>
                            <p:childTnLst>
                              <p:par>
                                <p:cTn id="15" presetID="16" presetClass="emph" presetSubtype="0" repeatCount="indefinite" fill="hold" nodeType="afterEffect">
                                  <p:stCondLst>
                                    <p:cond delay="0"/>
                                  </p:stCondLst>
                                  <p:iterate type="lt">
                                    <p:tmPct val="4000"/>
                                  </p:iterate>
                                  <p:childTnLst>
                                    <p:set>
                                      <p:cBhvr override="childStyle">
                                        <p:cTn id="16" dur="2000" fill="hold"/>
                                        <p:tgtEl>
                                          <p:spTgt spid="28676">
                                            <p:txEl>
                                              <p:pRg st="2" end="2"/>
                                            </p:txEl>
                                          </p:spTgt>
                                        </p:tgtEl>
                                        <p:attrNameLst>
                                          <p:attrName>style.color</p:attrName>
                                        </p:attrNameLst>
                                      </p:cBhvr>
                                      <p:to>
                                        <p:clrVal>
                                          <a:srgbClr val="0066CC"/>
                                        </p:clrVal>
                                      </p:to>
                                    </p:set>
                                    <p:set>
                                      <p:cBhvr>
                                        <p:cTn id="17" dur="2000" fill="hold"/>
                                        <p:tgtEl>
                                          <p:spTgt spid="28676">
                                            <p:txEl>
                                              <p:pRg st="2" end="2"/>
                                            </p:txEl>
                                          </p:spTgt>
                                        </p:tgtEl>
                                        <p:attrNameLst>
                                          <p:attrName>fillcolor</p:attrName>
                                        </p:attrNameLst>
                                      </p:cBhvr>
                                      <p:to>
                                        <p:clrVal>
                                          <a:srgbClr val="0066CC"/>
                                        </p:clrVal>
                                      </p:to>
                                    </p:set>
                                    <p:set>
                                      <p:cBhvr>
                                        <p:cTn id="18" dur="2000" fill="hold"/>
                                        <p:tgtEl>
                                          <p:spTgt spid="28676">
                                            <p:txEl>
                                              <p:pRg st="2" end="2"/>
                                            </p:txEl>
                                          </p:spTgt>
                                        </p:tgtEl>
                                        <p:attrNameLst>
                                          <p:attrName>fill.type</p:attrName>
                                        </p:attrNameLst>
                                      </p:cBhvr>
                                      <p:to>
                                        <p:strVal val="solid"/>
                                      </p:to>
                                    </p:set>
                                  </p:childTnLst>
                                </p:cTn>
                              </p:par>
                            </p:childTnLst>
                          </p:cTn>
                        </p:par>
                        <p:par>
                          <p:cTn id="19" fill="hold" nodeType="afterGroup">
                            <p:stCondLst>
                              <p:cond delay="10960"/>
                            </p:stCondLst>
                            <p:childTnLst>
                              <p:par>
                                <p:cTn id="20" presetID="16" presetClass="emph" presetSubtype="0" repeatCount="indefinite" fill="hold" nodeType="afterEffect">
                                  <p:stCondLst>
                                    <p:cond delay="0"/>
                                  </p:stCondLst>
                                  <p:iterate type="lt">
                                    <p:tmPct val="4000"/>
                                  </p:iterate>
                                  <p:childTnLst>
                                    <p:set>
                                      <p:cBhvr override="childStyle">
                                        <p:cTn id="21" dur="2000" fill="hold"/>
                                        <p:tgtEl>
                                          <p:spTgt spid="28676">
                                            <p:txEl>
                                              <p:pRg st="3" end="3"/>
                                            </p:txEl>
                                          </p:spTgt>
                                        </p:tgtEl>
                                        <p:attrNameLst>
                                          <p:attrName>style.color</p:attrName>
                                        </p:attrNameLst>
                                      </p:cBhvr>
                                      <p:to>
                                        <p:clrVal>
                                          <a:srgbClr val="0066CC"/>
                                        </p:clrVal>
                                      </p:to>
                                    </p:set>
                                    <p:set>
                                      <p:cBhvr>
                                        <p:cTn id="22" dur="2000" fill="hold"/>
                                        <p:tgtEl>
                                          <p:spTgt spid="28676">
                                            <p:txEl>
                                              <p:pRg st="3" end="3"/>
                                            </p:txEl>
                                          </p:spTgt>
                                        </p:tgtEl>
                                        <p:attrNameLst>
                                          <p:attrName>fillcolor</p:attrName>
                                        </p:attrNameLst>
                                      </p:cBhvr>
                                      <p:to>
                                        <p:clrVal>
                                          <a:srgbClr val="0066CC"/>
                                        </p:clrVal>
                                      </p:to>
                                    </p:set>
                                    <p:set>
                                      <p:cBhvr>
                                        <p:cTn id="23" dur="2000" fill="hold"/>
                                        <p:tgtEl>
                                          <p:spTgt spid="28676">
                                            <p:txEl>
                                              <p:pRg st="3" end="3"/>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3" descr="Picture1"/>
          <p:cNvPicPr>
            <a:picLocks noChangeAspect="1" noChangeArrowheads="1"/>
          </p:cNvPicPr>
          <p:nvPr/>
        </p:nvPicPr>
        <p:blipFill>
          <a:blip r:embed="rId2"/>
          <a:srcRect/>
          <a:stretch>
            <a:fillRect/>
          </a:stretch>
        </p:blipFill>
        <p:spPr bwMode="auto">
          <a:xfrm>
            <a:off x="0" y="0"/>
            <a:ext cx="9144000" cy="762000"/>
          </a:xfrm>
          <a:prstGeom prst="rect">
            <a:avLst/>
          </a:prstGeom>
          <a:noFill/>
          <a:ln w="9525">
            <a:noFill/>
            <a:miter lim="800000"/>
            <a:headEnd/>
            <a:tailEnd/>
          </a:ln>
        </p:spPr>
      </p:pic>
      <p:sp>
        <p:nvSpPr>
          <p:cNvPr id="6149" name="Text Box 5"/>
          <p:cNvSpPr txBox="1">
            <a:spLocks noChangeArrowheads="1"/>
          </p:cNvSpPr>
          <p:nvPr/>
        </p:nvSpPr>
        <p:spPr bwMode="auto">
          <a:xfrm>
            <a:off x="533400" y="1371600"/>
            <a:ext cx="8153400" cy="769441"/>
          </a:xfrm>
          <a:prstGeom prst="rect">
            <a:avLst/>
          </a:prstGeom>
          <a:solidFill>
            <a:srgbClr val="DCFBA3"/>
          </a:solidFill>
          <a:ln w="9525">
            <a:noFill/>
            <a:miter lim="800000"/>
            <a:headEnd/>
            <a:tailEnd/>
          </a:ln>
        </p:spPr>
        <p:txBody>
          <a:bodyPr>
            <a:spAutoFit/>
          </a:bodyPr>
          <a:lstStyle/>
          <a:p>
            <a:pPr algn="ctr">
              <a:spcBef>
                <a:spcPct val="50000"/>
              </a:spcBef>
            </a:pPr>
            <a:r>
              <a:rPr lang="en-US" sz="4400" b="1" dirty="0">
                <a:solidFill>
                  <a:srgbClr val="FF3300"/>
                </a:solidFill>
              </a:rPr>
              <a:t>TRẢ BÀI VĂN TẢ NG</a:t>
            </a:r>
            <a:r>
              <a:rPr lang="vi-VN" sz="4400" b="1" dirty="0">
                <a:solidFill>
                  <a:srgbClr val="FF3300"/>
                </a:solidFill>
              </a:rPr>
              <a:t>Ư</a:t>
            </a:r>
            <a:r>
              <a:rPr lang="en-US" sz="4400" b="1" dirty="0">
                <a:solidFill>
                  <a:srgbClr val="FF3300"/>
                </a:solidFill>
              </a:rPr>
              <a:t>ỜI</a:t>
            </a:r>
          </a:p>
        </p:txBody>
      </p:sp>
      <p:sp>
        <p:nvSpPr>
          <p:cNvPr id="6153" name="Text Box 9"/>
          <p:cNvSpPr txBox="1">
            <a:spLocks noChangeArrowheads="1"/>
          </p:cNvSpPr>
          <p:nvPr/>
        </p:nvSpPr>
        <p:spPr bwMode="auto">
          <a:xfrm>
            <a:off x="571500" y="161226"/>
            <a:ext cx="8382000" cy="509050"/>
          </a:xfrm>
          <a:prstGeom prst="rect">
            <a:avLst/>
          </a:prstGeom>
          <a:noFill/>
          <a:ln w="9525">
            <a:noFill/>
            <a:miter lim="800000"/>
            <a:headEnd/>
            <a:tailEnd/>
          </a:ln>
        </p:spPr>
        <p:txBody>
          <a:bodyPr wrap="square">
            <a:spAutoFit/>
          </a:bodyPr>
          <a:lstStyle/>
          <a:p>
            <a:pPr algn="ctr">
              <a:lnSpc>
                <a:spcPct val="75000"/>
              </a:lnSpc>
              <a:spcBef>
                <a:spcPct val="50000"/>
              </a:spcBef>
            </a:pPr>
            <a:r>
              <a:rPr lang="en-US" sz="3600" b="1" dirty="0" err="1"/>
              <a:t>Tập</a:t>
            </a:r>
            <a:r>
              <a:rPr lang="en-US" sz="3600" b="1" dirty="0"/>
              <a:t> </a:t>
            </a:r>
            <a:r>
              <a:rPr lang="en-US" sz="3600" b="1" dirty="0" err="1"/>
              <a:t>làm</a:t>
            </a:r>
            <a:r>
              <a:rPr lang="en-US" sz="3600" b="1" dirty="0"/>
              <a:t> v</a:t>
            </a:r>
            <a:r>
              <a:rPr lang="vi-VN" sz="3600" b="1" dirty="0"/>
              <a:t>ă</a:t>
            </a:r>
            <a:r>
              <a:rPr lang="en-US" sz="3600" b="1" dirty="0"/>
              <a:t>n</a:t>
            </a:r>
          </a:p>
        </p:txBody>
      </p:sp>
      <p:sp>
        <p:nvSpPr>
          <p:cNvPr id="6154" name="Text Box 10"/>
          <p:cNvSpPr txBox="1">
            <a:spLocks noChangeArrowheads="1"/>
          </p:cNvSpPr>
          <p:nvPr/>
        </p:nvSpPr>
        <p:spPr bwMode="auto">
          <a:xfrm>
            <a:off x="381000" y="2362200"/>
            <a:ext cx="8763000" cy="4031873"/>
          </a:xfrm>
          <a:prstGeom prst="rect">
            <a:avLst/>
          </a:prstGeom>
          <a:noFill/>
          <a:ln w="9525">
            <a:noFill/>
            <a:miter lim="800000"/>
            <a:headEnd/>
            <a:tailEnd/>
          </a:ln>
        </p:spPr>
        <p:txBody>
          <a:bodyPr>
            <a:spAutoFit/>
          </a:bodyPr>
          <a:lstStyle/>
          <a:p>
            <a:pPr eaLnBrk="1" hangingPunct="1">
              <a:buFontTx/>
              <a:buNone/>
            </a:pPr>
            <a:r>
              <a:rPr lang="pt-BR" altLang="en-US" sz="3200" b="1" dirty="0">
                <a:latin typeface="Times New Roman" panose="02020603050405020304" pitchFamily="18" charset="0"/>
                <a:cs typeface="Times New Roman" panose="02020603050405020304" pitchFamily="18" charset="0"/>
              </a:rPr>
              <a:t>Mục tiêu</a:t>
            </a:r>
          </a:p>
          <a:p>
            <a:pPr eaLnBrk="1" hangingPunct="1">
              <a:buFontTx/>
              <a:buNone/>
            </a:pPr>
            <a:r>
              <a:rPr lang="pt-BR" altLang="en-US" sz="2800" b="1" dirty="0">
                <a:latin typeface="Times New Roman" panose="02020603050405020304" pitchFamily="18" charset="0"/>
                <a:cs typeface="Times New Roman" panose="02020603050405020304" pitchFamily="18" charset="0"/>
              </a:rPr>
              <a:t>- </a:t>
            </a:r>
            <a:r>
              <a:rPr lang="pt-BR" altLang="en-US" sz="2800" dirty="0">
                <a:latin typeface="Times New Roman" panose="02020603050405020304" pitchFamily="18" charset="0"/>
                <a:cs typeface="Times New Roman" panose="02020603050405020304" pitchFamily="18" charset="0"/>
              </a:rPr>
              <a:t>Biết rút kinh nghiệm để làm tốt bài văn tả người (bố cục, trình tự miêu tả, chọn lọc chi tiết, cách diễn đạt, trình bày). Nhận biết được lỗi trong bài văn và viết lại một đoạn văn cho đúng. </a:t>
            </a:r>
            <a:endParaRPr lang="en-US" altLang="en-US" sz="2800" dirty="0">
              <a:latin typeface="Times New Roman" panose="02020603050405020304" pitchFamily="18" charset="0"/>
              <a:cs typeface="Times New Roman" panose="02020603050405020304" pitchFamily="18" charset="0"/>
            </a:endParaRPr>
          </a:p>
          <a:p>
            <a:pPr algn="just" eaLnBrk="1" hangingPunct="1">
              <a:buFontTx/>
              <a:buNone/>
            </a:pPr>
            <a:r>
              <a:rPr lang="pt-BR" altLang="en-US" sz="2800" b="1" dirty="0">
                <a:latin typeface="Times New Roman" panose="02020603050405020304" pitchFamily="18" charset="0"/>
                <a:cs typeface="Times New Roman" panose="02020603050405020304" pitchFamily="18" charset="0"/>
              </a:rPr>
              <a:t>- </a:t>
            </a:r>
            <a:r>
              <a:rPr lang="pt-BR" altLang="en-US" sz="2800" dirty="0">
                <a:latin typeface="Times New Roman" panose="02020603050405020304" pitchFamily="18" charset="0"/>
                <a:cs typeface="Times New Roman" panose="02020603050405020304" pitchFamily="18" charset="0"/>
              </a:rPr>
              <a:t>Năng lực tự chủ và tự học, năng lực ngôn ngữ, năng lực giao tiếp và hợp tác, năng lực giải quyết vấn đề và sáng tạo.</a:t>
            </a:r>
            <a:endParaRPr lang="en-US" altLang="en-US" sz="2800" dirty="0">
              <a:latin typeface="Times New Roman" panose="02020603050405020304" pitchFamily="18" charset="0"/>
              <a:cs typeface="Times New Roman" panose="02020603050405020304" pitchFamily="18" charset="0"/>
            </a:endParaRPr>
          </a:p>
          <a:p>
            <a:pPr algn="just" eaLnBrk="1" hangingPunct="1">
              <a:buFontTx/>
              <a:buNone/>
            </a:pPr>
            <a:r>
              <a:rPr lang="pt-BR" altLang="en-US" sz="2800" dirty="0">
                <a:latin typeface="Times New Roman" panose="02020603050405020304" pitchFamily="18" charset="0"/>
                <a:cs typeface="Times New Roman" panose="02020603050405020304" pitchFamily="18" charset="0"/>
              </a:rPr>
              <a:t>- Phẩm chất: Có tinh thần học hỏi những câu văn hay, đoạn văn hay của bạn.</a:t>
            </a:r>
            <a:endParaRPr lang="en-US" altLang="en-US" sz="2800" dirty="0">
              <a:latin typeface="Times New Roman" panose="02020603050405020304" pitchFamily="18" charset="0"/>
              <a:cs typeface="Times New Roman" panose="02020603050405020304" pitchFamily="18" charset="0"/>
            </a:endParaRPr>
          </a:p>
        </p:txBody>
      </p:sp>
    </p:spTree>
  </p:cSld>
  <p:clrMapOvr>
    <a:masterClrMapping/>
  </p:clrMapOvr>
  <p:transition spd="med">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6153"/>
                                        </p:tgtEl>
                                        <p:attrNameLst>
                                          <p:attrName>style.visibility</p:attrName>
                                        </p:attrNameLst>
                                      </p:cBhvr>
                                      <p:to>
                                        <p:strVal val="visible"/>
                                      </p:to>
                                    </p:set>
                                    <p:anim calcmode="lin" valueType="num">
                                      <p:cBhvr>
                                        <p:cTn id="7" dur="500" fill="hold"/>
                                        <p:tgtEl>
                                          <p:spTgt spid="6153"/>
                                        </p:tgtEl>
                                        <p:attrNameLst>
                                          <p:attrName>ppt_w</p:attrName>
                                        </p:attrNameLst>
                                      </p:cBhvr>
                                      <p:tavLst>
                                        <p:tav tm="0">
                                          <p:val>
                                            <p:fltVal val="0"/>
                                          </p:val>
                                        </p:tav>
                                        <p:tav tm="100000">
                                          <p:val>
                                            <p:strVal val="#ppt_w"/>
                                          </p:val>
                                        </p:tav>
                                      </p:tavLst>
                                    </p:anim>
                                    <p:anim calcmode="lin" valueType="num">
                                      <p:cBhvr>
                                        <p:cTn id="8" dur="500" fill="hold"/>
                                        <p:tgtEl>
                                          <p:spTgt spid="6153"/>
                                        </p:tgtEl>
                                        <p:attrNameLst>
                                          <p:attrName>ppt_h</p:attrName>
                                        </p:attrNameLst>
                                      </p:cBhvr>
                                      <p:tavLst>
                                        <p:tav tm="0">
                                          <p:val>
                                            <p:fltVal val="0"/>
                                          </p:val>
                                        </p:tav>
                                        <p:tav tm="100000">
                                          <p:val>
                                            <p:strVal val="#ppt_h"/>
                                          </p:val>
                                        </p:tav>
                                      </p:tavLst>
                                    </p:anim>
                                    <p:animEffect transition="in" filter="fade">
                                      <p:cBhvr>
                                        <p:cTn id="9" dur="500"/>
                                        <p:tgtEl>
                                          <p:spTgt spid="6153"/>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8" presetClass="entr" presetSubtype="16" fill="hold" grpId="0" nodeType="clickEffect">
                                  <p:stCondLst>
                                    <p:cond delay="0"/>
                                  </p:stCondLst>
                                  <p:childTnLst>
                                    <p:set>
                                      <p:cBhvr>
                                        <p:cTn id="13" dur="1" fill="hold">
                                          <p:stCondLst>
                                            <p:cond delay="0"/>
                                          </p:stCondLst>
                                        </p:cTn>
                                        <p:tgtEl>
                                          <p:spTgt spid="6149"/>
                                        </p:tgtEl>
                                        <p:attrNameLst>
                                          <p:attrName>style.visibility</p:attrName>
                                        </p:attrNameLst>
                                      </p:cBhvr>
                                      <p:to>
                                        <p:strVal val="visible"/>
                                      </p:to>
                                    </p:set>
                                    <p:animEffect transition="in" filter="diamond(in)">
                                      <p:cBhvr>
                                        <p:cTn id="14" dur="1000"/>
                                        <p:tgtEl>
                                          <p:spTgt spid="6149"/>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6154"/>
                                        </p:tgtEl>
                                        <p:attrNameLst>
                                          <p:attrName>style.visibility</p:attrName>
                                        </p:attrNameLst>
                                      </p:cBhvr>
                                      <p:to>
                                        <p:strVal val="visible"/>
                                      </p:to>
                                    </p:set>
                                    <p:animEffect transition="in" filter="barn(inVertical)">
                                      <p:cBhvr>
                                        <p:cTn id="19" dur="500"/>
                                        <p:tgtEl>
                                          <p:spTgt spid="61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9" grpId="0" animBg="1"/>
      <p:bldP spid="6153" grpId="0"/>
      <p:bldP spid="615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3" descr="Picture1"/>
          <p:cNvPicPr>
            <a:picLocks noChangeAspect="1" noChangeArrowheads="1"/>
          </p:cNvPicPr>
          <p:nvPr/>
        </p:nvPicPr>
        <p:blipFill>
          <a:blip r:embed="rId2"/>
          <a:srcRect/>
          <a:stretch>
            <a:fillRect/>
          </a:stretch>
        </p:blipFill>
        <p:spPr bwMode="auto">
          <a:xfrm>
            <a:off x="0" y="0"/>
            <a:ext cx="9144000" cy="762000"/>
          </a:xfrm>
          <a:prstGeom prst="rect">
            <a:avLst/>
          </a:prstGeom>
          <a:noFill/>
          <a:ln w="9525">
            <a:noFill/>
            <a:miter lim="800000"/>
            <a:headEnd/>
            <a:tailEnd/>
          </a:ln>
        </p:spPr>
      </p:pic>
      <p:sp>
        <p:nvSpPr>
          <p:cNvPr id="6149" name="Text Box 5"/>
          <p:cNvSpPr txBox="1">
            <a:spLocks noChangeArrowheads="1"/>
          </p:cNvSpPr>
          <p:nvPr/>
        </p:nvSpPr>
        <p:spPr bwMode="auto">
          <a:xfrm>
            <a:off x="533400" y="1371600"/>
            <a:ext cx="8153400" cy="830263"/>
          </a:xfrm>
          <a:prstGeom prst="rect">
            <a:avLst/>
          </a:prstGeom>
          <a:solidFill>
            <a:srgbClr val="DCFBA3"/>
          </a:solidFill>
          <a:ln w="9525">
            <a:noFill/>
            <a:miter lim="800000"/>
            <a:headEnd/>
            <a:tailEnd/>
          </a:ln>
        </p:spPr>
        <p:txBody>
          <a:bodyPr>
            <a:spAutoFit/>
          </a:bodyPr>
          <a:lstStyle/>
          <a:p>
            <a:pPr>
              <a:spcBef>
                <a:spcPct val="50000"/>
              </a:spcBef>
            </a:pPr>
            <a:r>
              <a:rPr lang="en-US" sz="4800" b="1">
                <a:solidFill>
                  <a:srgbClr val="FF3300"/>
                </a:solidFill>
              </a:rPr>
              <a:t>TRẢ BÀI VĂN TẢ NG</a:t>
            </a:r>
            <a:r>
              <a:rPr lang="vi-VN" sz="4800" b="1">
                <a:solidFill>
                  <a:srgbClr val="FF3300"/>
                </a:solidFill>
              </a:rPr>
              <a:t>Ư</a:t>
            </a:r>
            <a:r>
              <a:rPr lang="en-US" sz="4800" b="1">
                <a:solidFill>
                  <a:srgbClr val="FF3300"/>
                </a:solidFill>
              </a:rPr>
              <a:t>ỜI</a:t>
            </a:r>
          </a:p>
        </p:txBody>
      </p:sp>
      <p:sp>
        <p:nvSpPr>
          <p:cNvPr id="6153" name="Text Box 9"/>
          <p:cNvSpPr txBox="1">
            <a:spLocks noChangeArrowheads="1"/>
          </p:cNvSpPr>
          <p:nvPr/>
        </p:nvSpPr>
        <p:spPr bwMode="auto">
          <a:xfrm>
            <a:off x="990600" y="558800"/>
            <a:ext cx="7924800" cy="508000"/>
          </a:xfrm>
          <a:prstGeom prst="rect">
            <a:avLst/>
          </a:prstGeom>
          <a:noFill/>
          <a:ln w="9525">
            <a:noFill/>
            <a:miter lim="800000"/>
            <a:headEnd/>
            <a:tailEnd/>
          </a:ln>
        </p:spPr>
        <p:txBody>
          <a:bodyPr>
            <a:spAutoFit/>
          </a:bodyPr>
          <a:lstStyle/>
          <a:p>
            <a:pPr algn="ctr">
              <a:lnSpc>
                <a:spcPct val="75000"/>
              </a:lnSpc>
              <a:spcBef>
                <a:spcPct val="50000"/>
              </a:spcBef>
            </a:pPr>
            <a:r>
              <a:rPr lang="en-US" sz="3600" b="1" dirty="0" err="1"/>
              <a:t>Tập</a:t>
            </a:r>
            <a:r>
              <a:rPr lang="en-US" sz="3600" b="1" dirty="0"/>
              <a:t> </a:t>
            </a:r>
            <a:r>
              <a:rPr lang="en-US" sz="3600" b="1" dirty="0" err="1"/>
              <a:t>làm</a:t>
            </a:r>
            <a:r>
              <a:rPr lang="en-US" sz="3600" b="1" dirty="0"/>
              <a:t> v</a:t>
            </a:r>
            <a:r>
              <a:rPr lang="vi-VN" sz="3600" b="1" dirty="0"/>
              <a:t>ă</a:t>
            </a:r>
            <a:r>
              <a:rPr lang="en-US" sz="3600" b="1" dirty="0"/>
              <a:t>n</a:t>
            </a:r>
          </a:p>
        </p:txBody>
      </p:sp>
      <p:sp>
        <p:nvSpPr>
          <p:cNvPr id="6154" name="Text Box 10"/>
          <p:cNvSpPr txBox="1">
            <a:spLocks noChangeArrowheads="1"/>
          </p:cNvSpPr>
          <p:nvPr/>
        </p:nvSpPr>
        <p:spPr bwMode="auto">
          <a:xfrm>
            <a:off x="381000" y="2362200"/>
            <a:ext cx="8763000" cy="4278313"/>
          </a:xfrm>
          <a:prstGeom prst="rect">
            <a:avLst/>
          </a:prstGeom>
          <a:noFill/>
          <a:ln w="9525">
            <a:noFill/>
            <a:miter lim="800000"/>
            <a:headEnd/>
            <a:tailEnd/>
          </a:ln>
        </p:spPr>
        <p:txBody>
          <a:bodyPr>
            <a:spAutoFit/>
          </a:bodyPr>
          <a:lstStyle/>
          <a:p>
            <a:pPr marL="401638" indent="-401638">
              <a:spcBef>
                <a:spcPct val="50000"/>
              </a:spcBef>
              <a:buFont typeface="Wingdings" pitchFamily="2" charset="2"/>
              <a:buChar char="v"/>
            </a:pPr>
            <a:r>
              <a:rPr lang="en-US" sz="3200" u="sng">
                <a:solidFill>
                  <a:srgbClr val="FF00FF"/>
                </a:solidFill>
              </a:rPr>
              <a:t>Đề 1</a:t>
            </a:r>
            <a:r>
              <a:rPr lang="en-US" sz="3200"/>
              <a:t>: Tả một em bé </a:t>
            </a:r>
            <a:r>
              <a:rPr lang="vi-VN" sz="3200"/>
              <a:t>đ</a:t>
            </a:r>
            <a:r>
              <a:rPr lang="en-US" sz="3200"/>
              <a:t>ang tuổi tập </a:t>
            </a:r>
            <a:r>
              <a:rPr lang="vi-VN" sz="3200"/>
              <a:t>đ</a:t>
            </a:r>
            <a:r>
              <a:rPr lang="en-US" sz="3200"/>
              <a:t>i, tập nói.</a:t>
            </a:r>
          </a:p>
          <a:p>
            <a:pPr marL="401638" indent="-401638">
              <a:spcBef>
                <a:spcPct val="50000"/>
              </a:spcBef>
              <a:buFont typeface="Wingdings" pitchFamily="2" charset="2"/>
              <a:buChar char="v"/>
            </a:pPr>
            <a:r>
              <a:rPr lang="en-US" sz="3200" u="sng">
                <a:solidFill>
                  <a:srgbClr val="FF00FF"/>
                </a:solidFill>
              </a:rPr>
              <a:t>Đề 2</a:t>
            </a:r>
            <a:r>
              <a:rPr lang="en-US" sz="3200"/>
              <a:t> : Tả một ng</a:t>
            </a:r>
            <a:r>
              <a:rPr lang="vi-VN" sz="3200"/>
              <a:t>ư</a:t>
            </a:r>
            <a:r>
              <a:rPr lang="en-US" sz="3200"/>
              <a:t>ời thân (ông, bà, cha, mẹ, anh, em,…) của em.</a:t>
            </a:r>
          </a:p>
          <a:p>
            <a:pPr marL="401638" indent="-401638">
              <a:spcBef>
                <a:spcPct val="50000"/>
              </a:spcBef>
              <a:buFont typeface="Wingdings" pitchFamily="2" charset="2"/>
              <a:buChar char="v"/>
            </a:pPr>
            <a:r>
              <a:rPr lang="en-US" sz="3200" u="sng">
                <a:solidFill>
                  <a:srgbClr val="FF00FF"/>
                </a:solidFill>
              </a:rPr>
              <a:t>Đề 3</a:t>
            </a:r>
            <a:r>
              <a:rPr lang="en-US" sz="3200"/>
              <a:t> : Tả một bạn học của em.</a:t>
            </a:r>
          </a:p>
          <a:p>
            <a:pPr marL="401638" indent="-401638">
              <a:spcBef>
                <a:spcPct val="50000"/>
              </a:spcBef>
              <a:buFont typeface="Wingdings" pitchFamily="2" charset="2"/>
              <a:buChar char="v"/>
            </a:pPr>
            <a:r>
              <a:rPr lang="en-US" sz="3200" u="sng">
                <a:solidFill>
                  <a:srgbClr val="FF00FF"/>
                </a:solidFill>
              </a:rPr>
              <a:t>Đề 4</a:t>
            </a:r>
            <a:r>
              <a:rPr lang="en-US" sz="3200"/>
              <a:t> : Tả một ng</a:t>
            </a:r>
            <a:r>
              <a:rPr lang="vi-VN" sz="3200"/>
              <a:t>ư</a:t>
            </a:r>
            <a:r>
              <a:rPr lang="en-US" sz="3200"/>
              <a:t>ời lao </a:t>
            </a:r>
            <a:r>
              <a:rPr lang="vi-VN" sz="3200"/>
              <a:t>đ</a:t>
            </a:r>
            <a:r>
              <a:rPr lang="en-US" sz="3200"/>
              <a:t>ộng (công nhân, nông dân, thợ thủ công, bác sĩ, y tá, cô giáo, thầy giáo, ..) </a:t>
            </a:r>
            <a:r>
              <a:rPr lang="vi-VN" sz="3200"/>
              <a:t>đ</a:t>
            </a:r>
            <a:r>
              <a:rPr lang="en-US" sz="3200"/>
              <a:t>ang làm việc.</a:t>
            </a:r>
          </a:p>
        </p:txBody>
      </p:sp>
    </p:spTree>
    <p:extLst>
      <p:ext uri="{BB962C8B-B14F-4D97-AF65-F5344CB8AC3E}">
        <p14:creationId xmlns:p14="http://schemas.microsoft.com/office/powerpoint/2010/main" val="2458891202"/>
      </p:ext>
    </p:extLst>
  </p:cSld>
  <p:clrMapOvr>
    <a:masterClrMapping/>
  </p:clrMapOvr>
  <p:transition spd="med">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6153"/>
                                        </p:tgtEl>
                                        <p:attrNameLst>
                                          <p:attrName>style.visibility</p:attrName>
                                        </p:attrNameLst>
                                      </p:cBhvr>
                                      <p:to>
                                        <p:strVal val="visible"/>
                                      </p:to>
                                    </p:set>
                                    <p:anim calcmode="lin" valueType="num">
                                      <p:cBhvr>
                                        <p:cTn id="7" dur="500" fill="hold"/>
                                        <p:tgtEl>
                                          <p:spTgt spid="6153"/>
                                        </p:tgtEl>
                                        <p:attrNameLst>
                                          <p:attrName>ppt_w</p:attrName>
                                        </p:attrNameLst>
                                      </p:cBhvr>
                                      <p:tavLst>
                                        <p:tav tm="0">
                                          <p:val>
                                            <p:fltVal val="0"/>
                                          </p:val>
                                        </p:tav>
                                        <p:tav tm="100000">
                                          <p:val>
                                            <p:strVal val="#ppt_w"/>
                                          </p:val>
                                        </p:tav>
                                      </p:tavLst>
                                    </p:anim>
                                    <p:anim calcmode="lin" valueType="num">
                                      <p:cBhvr>
                                        <p:cTn id="8" dur="500" fill="hold"/>
                                        <p:tgtEl>
                                          <p:spTgt spid="6153"/>
                                        </p:tgtEl>
                                        <p:attrNameLst>
                                          <p:attrName>ppt_h</p:attrName>
                                        </p:attrNameLst>
                                      </p:cBhvr>
                                      <p:tavLst>
                                        <p:tav tm="0">
                                          <p:val>
                                            <p:fltVal val="0"/>
                                          </p:val>
                                        </p:tav>
                                        <p:tav tm="100000">
                                          <p:val>
                                            <p:strVal val="#ppt_h"/>
                                          </p:val>
                                        </p:tav>
                                      </p:tavLst>
                                    </p:anim>
                                    <p:animEffect transition="in" filter="fade">
                                      <p:cBhvr>
                                        <p:cTn id="9" dur="500"/>
                                        <p:tgtEl>
                                          <p:spTgt spid="6153"/>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8" presetClass="entr" presetSubtype="16" fill="hold" grpId="0" nodeType="clickEffect">
                                  <p:stCondLst>
                                    <p:cond delay="0"/>
                                  </p:stCondLst>
                                  <p:childTnLst>
                                    <p:set>
                                      <p:cBhvr>
                                        <p:cTn id="13" dur="1" fill="hold">
                                          <p:stCondLst>
                                            <p:cond delay="0"/>
                                          </p:stCondLst>
                                        </p:cTn>
                                        <p:tgtEl>
                                          <p:spTgt spid="6149"/>
                                        </p:tgtEl>
                                        <p:attrNameLst>
                                          <p:attrName>style.visibility</p:attrName>
                                        </p:attrNameLst>
                                      </p:cBhvr>
                                      <p:to>
                                        <p:strVal val="visible"/>
                                      </p:to>
                                    </p:set>
                                    <p:animEffect transition="in" filter="diamond(in)">
                                      <p:cBhvr>
                                        <p:cTn id="14" dur="1000"/>
                                        <p:tgtEl>
                                          <p:spTgt spid="6149"/>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8" presetClass="entr" presetSubtype="16" fill="hold" grpId="0" nodeType="clickEffect">
                                  <p:stCondLst>
                                    <p:cond delay="0"/>
                                  </p:stCondLst>
                                  <p:childTnLst>
                                    <p:set>
                                      <p:cBhvr>
                                        <p:cTn id="18" dur="1" fill="hold">
                                          <p:stCondLst>
                                            <p:cond delay="0"/>
                                          </p:stCondLst>
                                        </p:cTn>
                                        <p:tgtEl>
                                          <p:spTgt spid="6154"/>
                                        </p:tgtEl>
                                        <p:attrNameLst>
                                          <p:attrName>style.visibility</p:attrName>
                                        </p:attrNameLst>
                                      </p:cBhvr>
                                      <p:to>
                                        <p:strVal val="visible"/>
                                      </p:to>
                                    </p:set>
                                    <p:animEffect transition="in" filter="diamond(in)">
                                      <p:cBhvr>
                                        <p:cTn id="19" dur="1000"/>
                                        <p:tgtEl>
                                          <p:spTgt spid="61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9" grpId="0" animBg="1"/>
      <p:bldP spid="6153" grpId="0"/>
      <p:bldP spid="615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381000" y="2286000"/>
            <a:ext cx="8077200" cy="4094163"/>
          </a:xfrm>
          <a:prstGeom prst="rect">
            <a:avLst/>
          </a:prstGeom>
          <a:noFill/>
          <a:ln w="9525">
            <a:noFill/>
            <a:miter lim="800000"/>
            <a:headEnd/>
            <a:tailEnd/>
          </a:ln>
        </p:spPr>
        <p:txBody>
          <a:bodyPr>
            <a:spAutoFit/>
          </a:bodyPr>
          <a:lstStyle/>
          <a:p>
            <a:pPr>
              <a:lnSpc>
                <a:spcPct val="75000"/>
              </a:lnSpc>
              <a:spcBef>
                <a:spcPct val="50000"/>
              </a:spcBef>
              <a:buFont typeface="Wingdings" pitchFamily="2" charset="2"/>
              <a:buChar char="Ø"/>
            </a:pPr>
            <a:r>
              <a:rPr lang="en-US" sz="4000" i="1"/>
              <a:t>Hiểu bài, nắm yêu cầu.</a:t>
            </a:r>
          </a:p>
          <a:p>
            <a:pPr>
              <a:lnSpc>
                <a:spcPct val="75000"/>
              </a:lnSpc>
              <a:spcBef>
                <a:spcPct val="50000"/>
              </a:spcBef>
              <a:buFont typeface="Wingdings" pitchFamily="2" charset="2"/>
              <a:buChar char="Ø"/>
            </a:pPr>
            <a:r>
              <a:rPr lang="en-US" sz="4000" i="1"/>
              <a:t>Bố cục </a:t>
            </a:r>
            <a:r>
              <a:rPr lang="vi-VN" sz="4000" i="1"/>
              <a:t>đ</a:t>
            </a:r>
            <a:r>
              <a:rPr lang="en-US" sz="4000" i="1"/>
              <a:t>ủ 3 phần.</a:t>
            </a:r>
          </a:p>
          <a:p>
            <a:pPr>
              <a:lnSpc>
                <a:spcPct val="75000"/>
              </a:lnSpc>
              <a:spcBef>
                <a:spcPct val="50000"/>
              </a:spcBef>
              <a:buFont typeface="Wingdings" pitchFamily="2" charset="2"/>
              <a:buChar char="Ø"/>
            </a:pPr>
            <a:r>
              <a:rPr lang="en-US" sz="4000" i="1"/>
              <a:t>Diễn </a:t>
            </a:r>
            <a:r>
              <a:rPr lang="vi-VN" sz="4000" i="1"/>
              <a:t>đ</a:t>
            </a:r>
            <a:r>
              <a:rPr lang="en-US" sz="4000" i="1"/>
              <a:t>ạt ý rõ ràng, sinh </a:t>
            </a:r>
            <a:r>
              <a:rPr lang="vi-VN" sz="4000" i="1"/>
              <a:t>đ</a:t>
            </a:r>
            <a:r>
              <a:rPr lang="en-US" sz="4000" i="1"/>
              <a:t>ộng.</a:t>
            </a:r>
          </a:p>
          <a:p>
            <a:pPr>
              <a:lnSpc>
                <a:spcPct val="75000"/>
              </a:lnSpc>
              <a:spcBef>
                <a:spcPct val="50000"/>
              </a:spcBef>
              <a:buFont typeface="Wingdings" pitchFamily="2" charset="2"/>
              <a:buChar char="Ø"/>
            </a:pPr>
            <a:r>
              <a:rPr lang="en-US" sz="4000" i="1"/>
              <a:t>Biết chọn lọc chi tiết, dùng từ sáng tạo.</a:t>
            </a:r>
          </a:p>
          <a:p>
            <a:pPr>
              <a:lnSpc>
                <a:spcPct val="75000"/>
              </a:lnSpc>
              <a:spcBef>
                <a:spcPct val="50000"/>
              </a:spcBef>
              <a:buFont typeface="Wingdings" pitchFamily="2" charset="2"/>
              <a:buChar char="Ø"/>
            </a:pPr>
            <a:r>
              <a:rPr lang="en-US" sz="4000" i="1"/>
              <a:t>Ít sai lỗi chính tả.</a:t>
            </a:r>
            <a:endParaRPr lang="en-US" sz="4000"/>
          </a:p>
        </p:txBody>
      </p:sp>
      <p:pic>
        <p:nvPicPr>
          <p:cNvPr id="5123" name="Picture 3" descr="Picture1"/>
          <p:cNvPicPr>
            <a:picLocks noChangeAspect="1" noChangeArrowheads="1"/>
          </p:cNvPicPr>
          <p:nvPr/>
        </p:nvPicPr>
        <p:blipFill>
          <a:blip r:embed="rId2"/>
          <a:srcRect/>
          <a:stretch>
            <a:fillRect/>
          </a:stretch>
        </p:blipFill>
        <p:spPr bwMode="auto">
          <a:xfrm>
            <a:off x="0" y="0"/>
            <a:ext cx="9144000" cy="762000"/>
          </a:xfrm>
          <a:prstGeom prst="rect">
            <a:avLst/>
          </a:prstGeom>
          <a:noFill/>
          <a:ln w="9525">
            <a:noFill/>
            <a:miter lim="800000"/>
            <a:headEnd/>
            <a:tailEnd/>
          </a:ln>
        </p:spPr>
      </p:pic>
      <p:sp>
        <p:nvSpPr>
          <p:cNvPr id="7172" name="WordArt 4"/>
          <p:cNvSpPr>
            <a:spLocks noChangeArrowheads="1" noChangeShapeType="1" noTextEdit="1"/>
          </p:cNvSpPr>
          <p:nvPr/>
        </p:nvSpPr>
        <p:spPr bwMode="auto">
          <a:xfrm>
            <a:off x="1295400" y="381000"/>
            <a:ext cx="6553200" cy="1066800"/>
          </a:xfrm>
          <a:prstGeom prst="rect">
            <a:avLst/>
          </a:prstGeom>
        </p:spPr>
        <p:txBody>
          <a:bodyPr wrap="none" fromWordArt="1">
            <a:prstTxWarp prst="textDeflate">
              <a:avLst>
                <a:gd name="adj" fmla="val 11458"/>
              </a:avLst>
            </a:prstTxWarp>
          </a:bodyPr>
          <a:lstStyle/>
          <a:p>
            <a:pPr algn="ctr"/>
            <a:r>
              <a:rPr lang="en-US" sz="3600" b="1" kern="10">
                <a:ln w="9525">
                  <a:solidFill>
                    <a:srgbClr val="008000"/>
                  </a:solidFill>
                  <a:round/>
                  <a:headEnd/>
                  <a:tailEnd/>
                </a:ln>
                <a:solidFill>
                  <a:srgbClr val="FF0000"/>
                </a:solidFill>
                <a:latin typeface="Arial"/>
                <a:cs typeface="Arial"/>
              </a:rPr>
              <a:t>Nhận xét chung</a:t>
            </a:r>
          </a:p>
        </p:txBody>
      </p:sp>
      <p:sp>
        <p:nvSpPr>
          <p:cNvPr id="7173" name="Text Box 5"/>
          <p:cNvSpPr txBox="1">
            <a:spLocks noChangeArrowheads="1"/>
          </p:cNvSpPr>
          <p:nvPr/>
        </p:nvSpPr>
        <p:spPr bwMode="auto">
          <a:xfrm>
            <a:off x="457200" y="1371600"/>
            <a:ext cx="7543800" cy="823913"/>
          </a:xfrm>
          <a:prstGeom prst="rect">
            <a:avLst/>
          </a:prstGeom>
          <a:solidFill>
            <a:srgbClr val="DCFBA3"/>
          </a:solidFill>
          <a:ln w="9525">
            <a:noFill/>
            <a:miter lim="800000"/>
            <a:headEnd/>
            <a:tailEnd/>
          </a:ln>
        </p:spPr>
        <p:txBody>
          <a:bodyPr>
            <a:spAutoFit/>
          </a:bodyPr>
          <a:lstStyle/>
          <a:p>
            <a:pPr>
              <a:spcBef>
                <a:spcPct val="50000"/>
              </a:spcBef>
            </a:pPr>
            <a:r>
              <a:rPr lang="vi-VN" sz="4800" b="1" u="sng">
                <a:solidFill>
                  <a:srgbClr val="CC00FF"/>
                </a:solidFill>
              </a:rPr>
              <a:t>Ư</a:t>
            </a:r>
            <a:r>
              <a:rPr lang="en-US" sz="4800" b="1" u="sng">
                <a:solidFill>
                  <a:srgbClr val="CC00FF"/>
                </a:solidFill>
              </a:rPr>
              <a:t>u </a:t>
            </a:r>
            <a:r>
              <a:rPr lang="vi-VN" sz="4800" b="1" u="sng">
                <a:solidFill>
                  <a:srgbClr val="CC00FF"/>
                </a:solidFill>
              </a:rPr>
              <a:t>đ</a:t>
            </a:r>
            <a:r>
              <a:rPr lang="en-US" sz="4800" b="1" u="sng">
                <a:solidFill>
                  <a:srgbClr val="CC00FF"/>
                </a:solidFill>
              </a:rPr>
              <a:t>iểm</a:t>
            </a:r>
            <a:r>
              <a:rPr lang="en-US" sz="4800" b="1">
                <a:solidFill>
                  <a:srgbClr val="CC00FF"/>
                </a:solidFill>
              </a:rPr>
              <a:t> :</a:t>
            </a:r>
          </a:p>
        </p:txBody>
      </p:sp>
    </p:spTree>
  </p:cSld>
  <p:clrMapOvr>
    <a:masterClrMapping/>
  </p:clrMapOvr>
  <p:transition spd="med">
    <p:split orient="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7172"/>
                                        </p:tgtEl>
                                        <p:attrNameLst>
                                          <p:attrName>style.visibility</p:attrName>
                                        </p:attrNameLst>
                                      </p:cBhvr>
                                      <p:to>
                                        <p:strVal val="visible"/>
                                      </p:to>
                                    </p:set>
                                    <p:anim calcmode="lin" valueType="num">
                                      <p:cBhvr>
                                        <p:cTn id="7" dur="500" fill="hold"/>
                                        <p:tgtEl>
                                          <p:spTgt spid="7172"/>
                                        </p:tgtEl>
                                        <p:attrNameLst>
                                          <p:attrName>ppt_w</p:attrName>
                                        </p:attrNameLst>
                                      </p:cBhvr>
                                      <p:tavLst>
                                        <p:tav tm="0">
                                          <p:val>
                                            <p:fltVal val="0"/>
                                          </p:val>
                                        </p:tav>
                                        <p:tav tm="100000">
                                          <p:val>
                                            <p:strVal val="#ppt_w"/>
                                          </p:val>
                                        </p:tav>
                                      </p:tavLst>
                                    </p:anim>
                                    <p:anim calcmode="lin" valueType="num">
                                      <p:cBhvr>
                                        <p:cTn id="8" dur="500" fill="hold"/>
                                        <p:tgtEl>
                                          <p:spTgt spid="7172"/>
                                        </p:tgtEl>
                                        <p:attrNameLst>
                                          <p:attrName>ppt_h</p:attrName>
                                        </p:attrNameLst>
                                      </p:cBhvr>
                                      <p:tavLst>
                                        <p:tav tm="0">
                                          <p:val>
                                            <p:fltVal val="0"/>
                                          </p:val>
                                        </p:tav>
                                        <p:tav tm="100000">
                                          <p:val>
                                            <p:strVal val="#ppt_h"/>
                                          </p:val>
                                        </p:tav>
                                      </p:tavLst>
                                    </p:anim>
                                  </p:childTnLst>
                                </p:cTn>
                              </p:par>
                            </p:childTnLst>
                          </p:cTn>
                        </p:par>
                        <p:par>
                          <p:cTn id="9" fill="hold" nodeType="afterGroup">
                            <p:stCondLst>
                              <p:cond delay="500"/>
                            </p:stCondLst>
                            <p:childTnLst>
                              <p:par>
                                <p:cTn id="10" presetID="5" presetClass="entr" presetSubtype="10" fill="hold" grpId="0" nodeType="afterEffect">
                                  <p:stCondLst>
                                    <p:cond delay="0"/>
                                  </p:stCondLst>
                                  <p:childTnLst>
                                    <p:set>
                                      <p:cBhvr>
                                        <p:cTn id="11" dur="1" fill="hold">
                                          <p:stCondLst>
                                            <p:cond delay="0"/>
                                          </p:stCondLst>
                                        </p:cTn>
                                        <p:tgtEl>
                                          <p:spTgt spid="7173"/>
                                        </p:tgtEl>
                                        <p:attrNameLst>
                                          <p:attrName>style.visibility</p:attrName>
                                        </p:attrNameLst>
                                      </p:cBhvr>
                                      <p:to>
                                        <p:strVal val="visible"/>
                                      </p:to>
                                    </p:set>
                                    <p:animEffect transition="in" filter="checkerboard(across)">
                                      <p:cBhvr>
                                        <p:cTn id="12" dur="500"/>
                                        <p:tgtEl>
                                          <p:spTgt spid="7173"/>
                                        </p:tgtEl>
                                      </p:cBhvr>
                                    </p:animEffect>
                                  </p:childTnLst>
                                </p:cTn>
                              </p:par>
                            </p:childTnLst>
                          </p:cTn>
                        </p:par>
                        <p:par>
                          <p:cTn id="13" fill="hold" nodeType="afterGroup">
                            <p:stCondLst>
                              <p:cond delay="1000"/>
                            </p:stCondLst>
                            <p:childTnLst>
                              <p:par>
                                <p:cTn id="14" presetID="3" presetClass="entr" presetSubtype="10" fill="hold" nodeType="afterEffect">
                                  <p:stCondLst>
                                    <p:cond delay="0"/>
                                  </p:stCondLst>
                                  <p:childTnLst>
                                    <p:set>
                                      <p:cBhvr>
                                        <p:cTn id="15" dur="1" fill="hold">
                                          <p:stCondLst>
                                            <p:cond delay="0"/>
                                          </p:stCondLst>
                                        </p:cTn>
                                        <p:tgtEl>
                                          <p:spTgt spid="7170">
                                            <p:txEl>
                                              <p:pRg st="0" end="0"/>
                                            </p:txEl>
                                          </p:spTgt>
                                        </p:tgtEl>
                                        <p:attrNameLst>
                                          <p:attrName>style.visibility</p:attrName>
                                        </p:attrNameLst>
                                      </p:cBhvr>
                                      <p:to>
                                        <p:strVal val="visible"/>
                                      </p:to>
                                    </p:set>
                                    <p:animEffect transition="in" filter="blinds(horizontal)">
                                      <p:cBhvr>
                                        <p:cTn id="16" dur="1000"/>
                                        <p:tgtEl>
                                          <p:spTgt spid="7170">
                                            <p:txEl>
                                              <p:pRg st="0" end="0"/>
                                            </p:txEl>
                                          </p:spTgt>
                                        </p:tgtEl>
                                      </p:cBhvr>
                                    </p:animEffect>
                                  </p:childTnLst>
                                </p:cTn>
                              </p:par>
                            </p:childTnLst>
                          </p:cTn>
                        </p:par>
                        <p:par>
                          <p:cTn id="17" fill="hold" nodeType="afterGroup">
                            <p:stCondLst>
                              <p:cond delay="2000"/>
                            </p:stCondLst>
                            <p:childTnLst>
                              <p:par>
                                <p:cTn id="18" presetID="3" presetClass="entr" presetSubtype="10" fill="hold" nodeType="afterEffect">
                                  <p:stCondLst>
                                    <p:cond delay="0"/>
                                  </p:stCondLst>
                                  <p:childTnLst>
                                    <p:set>
                                      <p:cBhvr>
                                        <p:cTn id="19" dur="1" fill="hold">
                                          <p:stCondLst>
                                            <p:cond delay="0"/>
                                          </p:stCondLst>
                                        </p:cTn>
                                        <p:tgtEl>
                                          <p:spTgt spid="7170">
                                            <p:txEl>
                                              <p:pRg st="1" end="1"/>
                                            </p:txEl>
                                          </p:spTgt>
                                        </p:tgtEl>
                                        <p:attrNameLst>
                                          <p:attrName>style.visibility</p:attrName>
                                        </p:attrNameLst>
                                      </p:cBhvr>
                                      <p:to>
                                        <p:strVal val="visible"/>
                                      </p:to>
                                    </p:set>
                                    <p:animEffect transition="in" filter="blinds(horizontal)">
                                      <p:cBhvr>
                                        <p:cTn id="20" dur="1000"/>
                                        <p:tgtEl>
                                          <p:spTgt spid="7170">
                                            <p:txEl>
                                              <p:pRg st="1" end="1"/>
                                            </p:txEl>
                                          </p:spTgt>
                                        </p:tgtEl>
                                      </p:cBhvr>
                                    </p:animEffect>
                                  </p:childTnLst>
                                </p:cTn>
                              </p:par>
                            </p:childTnLst>
                          </p:cTn>
                        </p:par>
                        <p:par>
                          <p:cTn id="21" fill="hold" nodeType="afterGroup">
                            <p:stCondLst>
                              <p:cond delay="3000"/>
                            </p:stCondLst>
                            <p:childTnLst>
                              <p:par>
                                <p:cTn id="22" presetID="3" presetClass="entr" presetSubtype="10" fill="hold" nodeType="afterEffect">
                                  <p:stCondLst>
                                    <p:cond delay="0"/>
                                  </p:stCondLst>
                                  <p:childTnLst>
                                    <p:set>
                                      <p:cBhvr>
                                        <p:cTn id="23" dur="1" fill="hold">
                                          <p:stCondLst>
                                            <p:cond delay="0"/>
                                          </p:stCondLst>
                                        </p:cTn>
                                        <p:tgtEl>
                                          <p:spTgt spid="7170">
                                            <p:txEl>
                                              <p:pRg st="2" end="2"/>
                                            </p:txEl>
                                          </p:spTgt>
                                        </p:tgtEl>
                                        <p:attrNameLst>
                                          <p:attrName>style.visibility</p:attrName>
                                        </p:attrNameLst>
                                      </p:cBhvr>
                                      <p:to>
                                        <p:strVal val="visible"/>
                                      </p:to>
                                    </p:set>
                                    <p:animEffect transition="in" filter="blinds(horizontal)">
                                      <p:cBhvr>
                                        <p:cTn id="24" dur="1000"/>
                                        <p:tgtEl>
                                          <p:spTgt spid="7170">
                                            <p:txEl>
                                              <p:pRg st="2" end="2"/>
                                            </p:txEl>
                                          </p:spTgt>
                                        </p:tgtEl>
                                      </p:cBhvr>
                                    </p:animEffect>
                                  </p:childTnLst>
                                </p:cTn>
                              </p:par>
                            </p:childTnLst>
                          </p:cTn>
                        </p:par>
                        <p:par>
                          <p:cTn id="25" fill="hold" nodeType="afterGroup">
                            <p:stCondLst>
                              <p:cond delay="4000"/>
                            </p:stCondLst>
                            <p:childTnLst>
                              <p:par>
                                <p:cTn id="26" presetID="3" presetClass="entr" presetSubtype="10" fill="hold" nodeType="afterEffect">
                                  <p:stCondLst>
                                    <p:cond delay="0"/>
                                  </p:stCondLst>
                                  <p:childTnLst>
                                    <p:set>
                                      <p:cBhvr>
                                        <p:cTn id="27" dur="1" fill="hold">
                                          <p:stCondLst>
                                            <p:cond delay="0"/>
                                          </p:stCondLst>
                                        </p:cTn>
                                        <p:tgtEl>
                                          <p:spTgt spid="7170">
                                            <p:txEl>
                                              <p:pRg st="3" end="3"/>
                                            </p:txEl>
                                          </p:spTgt>
                                        </p:tgtEl>
                                        <p:attrNameLst>
                                          <p:attrName>style.visibility</p:attrName>
                                        </p:attrNameLst>
                                      </p:cBhvr>
                                      <p:to>
                                        <p:strVal val="visible"/>
                                      </p:to>
                                    </p:set>
                                    <p:animEffect transition="in" filter="blinds(horizontal)">
                                      <p:cBhvr>
                                        <p:cTn id="28" dur="1000"/>
                                        <p:tgtEl>
                                          <p:spTgt spid="7170">
                                            <p:txEl>
                                              <p:pRg st="3" end="3"/>
                                            </p:txEl>
                                          </p:spTgt>
                                        </p:tgtEl>
                                      </p:cBhvr>
                                    </p:animEffect>
                                  </p:childTnLst>
                                </p:cTn>
                              </p:par>
                            </p:childTnLst>
                          </p:cTn>
                        </p:par>
                        <p:par>
                          <p:cTn id="29" fill="hold" nodeType="afterGroup">
                            <p:stCondLst>
                              <p:cond delay="5000"/>
                            </p:stCondLst>
                            <p:childTnLst>
                              <p:par>
                                <p:cTn id="30" presetID="3" presetClass="entr" presetSubtype="10" fill="hold" nodeType="afterEffect">
                                  <p:stCondLst>
                                    <p:cond delay="0"/>
                                  </p:stCondLst>
                                  <p:childTnLst>
                                    <p:set>
                                      <p:cBhvr>
                                        <p:cTn id="31" dur="1" fill="hold">
                                          <p:stCondLst>
                                            <p:cond delay="0"/>
                                          </p:stCondLst>
                                        </p:cTn>
                                        <p:tgtEl>
                                          <p:spTgt spid="7170">
                                            <p:txEl>
                                              <p:pRg st="4" end="4"/>
                                            </p:txEl>
                                          </p:spTgt>
                                        </p:tgtEl>
                                        <p:attrNameLst>
                                          <p:attrName>style.visibility</p:attrName>
                                        </p:attrNameLst>
                                      </p:cBhvr>
                                      <p:to>
                                        <p:strVal val="visible"/>
                                      </p:to>
                                    </p:set>
                                    <p:animEffect transition="in" filter="blinds(horizontal)">
                                      <p:cBhvr>
                                        <p:cTn id="32" dur="1000"/>
                                        <p:tgtEl>
                                          <p:spTgt spid="717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2" grpId="0" animBg="1"/>
      <p:bldP spid="717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381000" y="2209800"/>
            <a:ext cx="8077200" cy="4094163"/>
          </a:xfrm>
          <a:prstGeom prst="rect">
            <a:avLst/>
          </a:prstGeom>
          <a:noFill/>
          <a:ln w="9525">
            <a:noFill/>
            <a:miter lim="800000"/>
            <a:headEnd/>
            <a:tailEnd/>
          </a:ln>
        </p:spPr>
        <p:txBody>
          <a:bodyPr>
            <a:spAutoFit/>
          </a:bodyPr>
          <a:lstStyle/>
          <a:p>
            <a:pPr>
              <a:lnSpc>
                <a:spcPct val="75000"/>
              </a:lnSpc>
              <a:spcBef>
                <a:spcPct val="50000"/>
              </a:spcBef>
              <a:buFont typeface="Wingdings" pitchFamily="2" charset="2"/>
              <a:buChar char="Ø"/>
            </a:pPr>
            <a:r>
              <a:rPr lang="en-US" sz="4000" i="1"/>
              <a:t>Ý rời rạc, ch</a:t>
            </a:r>
            <a:r>
              <a:rPr lang="vi-VN" sz="4000" i="1"/>
              <a:t>ư</a:t>
            </a:r>
            <a:r>
              <a:rPr lang="en-US" sz="4000" i="1"/>
              <a:t>a biết diễn </a:t>
            </a:r>
            <a:r>
              <a:rPr lang="vi-VN" sz="4000" i="1"/>
              <a:t>đ</a:t>
            </a:r>
            <a:r>
              <a:rPr lang="en-US" sz="4000" i="1"/>
              <a:t>ạt ý thành câu.</a:t>
            </a:r>
          </a:p>
          <a:p>
            <a:pPr>
              <a:lnSpc>
                <a:spcPct val="75000"/>
              </a:lnSpc>
              <a:spcBef>
                <a:spcPct val="50000"/>
              </a:spcBef>
              <a:buFont typeface="Wingdings" pitchFamily="2" charset="2"/>
              <a:buChar char="Ø"/>
            </a:pPr>
            <a:r>
              <a:rPr lang="en-US" sz="4000" i="1"/>
              <a:t>Dùng từ thiếu chính xác.</a:t>
            </a:r>
          </a:p>
          <a:p>
            <a:pPr>
              <a:lnSpc>
                <a:spcPct val="75000"/>
              </a:lnSpc>
              <a:spcBef>
                <a:spcPct val="50000"/>
              </a:spcBef>
              <a:buFont typeface="Wingdings" pitchFamily="2" charset="2"/>
              <a:buChar char="Ø"/>
            </a:pPr>
            <a:r>
              <a:rPr lang="en-US" sz="4000" i="1"/>
              <a:t>Lời v</a:t>
            </a:r>
            <a:r>
              <a:rPr lang="vi-VN" sz="4000" i="1"/>
              <a:t>ă</a:t>
            </a:r>
            <a:r>
              <a:rPr lang="en-US" sz="4000" i="1"/>
              <a:t>n lủng củng. </a:t>
            </a:r>
          </a:p>
          <a:p>
            <a:pPr>
              <a:lnSpc>
                <a:spcPct val="75000"/>
              </a:lnSpc>
              <a:spcBef>
                <a:spcPct val="50000"/>
              </a:spcBef>
              <a:buFont typeface="Wingdings" pitchFamily="2" charset="2"/>
              <a:buChar char="Ø"/>
            </a:pPr>
            <a:r>
              <a:rPr lang="en-US" sz="4000" i="1"/>
              <a:t>Ch</a:t>
            </a:r>
            <a:r>
              <a:rPr lang="vi-VN" sz="4000" i="1"/>
              <a:t>ư</a:t>
            </a:r>
            <a:r>
              <a:rPr lang="en-US" sz="4000" i="1"/>
              <a:t>a biết chọn lọc các chi tiết. </a:t>
            </a:r>
          </a:p>
          <a:p>
            <a:pPr>
              <a:lnSpc>
                <a:spcPct val="75000"/>
              </a:lnSpc>
              <a:spcBef>
                <a:spcPct val="50000"/>
              </a:spcBef>
              <a:buFont typeface="Wingdings" pitchFamily="2" charset="2"/>
              <a:buChar char="Ø"/>
            </a:pPr>
            <a:r>
              <a:rPr lang="en-US" sz="4000" i="1"/>
              <a:t>Sai nhiều lỗi chính tả.</a:t>
            </a:r>
            <a:endParaRPr lang="en-US" sz="4000"/>
          </a:p>
        </p:txBody>
      </p:sp>
      <p:pic>
        <p:nvPicPr>
          <p:cNvPr id="6147" name="Picture 3" descr="Picture1"/>
          <p:cNvPicPr>
            <a:picLocks noChangeAspect="1" noChangeArrowheads="1"/>
          </p:cNvPicPr>
          <p:nvPr/>
        </p:nvPicPr>
        <p:blipFill>
          <a:blip r:embed="rId2"/>
          <a:srcRect/>
          <a:stretch>
            <a:fillRect/>
          </a:stretch>
        </p:blipFill>
        <p:spPr bwMode="auto">
          <a:xfrm>
            <a:off x="0" y="0"/>
            <a:ext cx="9144000" cy="762000"/>
          </a:xfrm>
          <a:prstGeom prst="rect">
            <a:avLst/>
          </a:prstGeom>
          <a:noFill/>
          <a:ln w="9525">
            <a:noFill/>
            <a:miter lim="800000"/>
            <a:headEnd/>
            <a:tailEnd/>
          </a:ln>
        </p:spPr>
      </p:pic>
      <p:sp>
        <p:nvSpPr>
          <p:cNvPr id="6148" name="WordArt 4"/>
          <p:cNvSpPr>
            <a:spLocks noChangeArrowheads="1" noChangeShapeType="1" noTextEdit="1"/>
          </p:cNvSpPr>
          <p:nvPr/>
        </p:nvSpPr>
        <p:spPr bwMode="auto">
          <a:xfrm>
            <a:off x="1295400" y="228600"/>
            <a:ext cx="6553200" cy="1066800"/>
          </a:xfrm>
          <a:prstGeom prst="rect">
            <a:avLst/>
          </a:prstGeom>
        </p:spPr>
        <p:txBody>
          <a:bodyPr wrap="none" fromWordArt="1">
            <a:prstTxWarp prst="textDeflate">
              <a:avLst>
                <a:gd name="adj" fmla="val 11458"/>
              </a:avLst>
            </a:prstTxWarp>
          </a:bodyPr>
          <a:lstStyle/>
          <a:p>
            <a:pPr algn="ctr"/>
            <a:r>
              <a:rPr lang="en-US" sz="3600" b="1" kern="10" dirty="0" err="1">
                <a:ln w="9525">
                  <a:solidFill>
                    <a:srgbClr val="008000"/>
                  </a:solidFill>
                  <a:round/>
                  <a:headEnd/>
                  <a:tailEnd/>
                </a:ln>
                <a:solidFill>
                  <a:srgbClr val="FF0000"/>
                </a:solidFill>
                <a:latin typeface="Arial"/>
                <a:cs typeface="Arial"/>
              </a:rPr>
              <a:t>Nhận</a:t>
            </a:r>
            <a:r>
              <a:rPr lang="en-US" sz="3600" b="1" kern="10" dirty="0">
                <a:ln w="9525">
                  <a:solidFill>
                    <a:srgbClr val="008000"/>
                  </a:solidFill>
                  <a:round/>
                  <a:headEnd/>
                  <a:tailEnd/>
                </a:ln>
                <a:solidFill>
                  <a:srgbClr val="FF0000"/>
                </a:solidFill>
                <a:latin typeface="Arial"/>
                <a:cs typeface="Arial"/>
              </a:rPr>
              <a:t> </a:t>
            </a:r>
            <a:r>
              <a:rPr lang="en-US" sz="3600" b="1" kern="10" dirty="0" err="1">
                <a:ln w="9525">
                  <a:solidFill>
                    <a:srgbClr val="008000"/>
                  </a:solidFill>
                  <a:round/>
                  <a:headEnd/>
                  <a:tailEnd/>
                </a:ln>
                <a:solidFill>
                  <a:srgbClr val="FF0000"/>
                </a:solidFill>
                <a:latin typeface="Arial"/>
                <a:cs typeface="Arial"/>
              </a:rPr>
              <a:t>xét</a:t>
            </a:r>
            <a:r>
              <a:rPr lang="en-US" sz="3600" b="1" kern="10" dirty="0">
                <a:ln w="9525">
                  <a:solidFill>
                    <a:srgbClr val="008000"/>
                  </a:solidFill>
                  <a:round/>
                  <a:headEnd/>
                  <a:tailEnd/>
                </a:ln>
                <a:solidFill>
                  <a:srgbClr val="FF0000"/>
                </a:solidFill>
                <a:latin typeface="Arial"/>
                <a:cs typeface="Arial"/>
              </a:rPr>
              <a:t> </a:t>
            </a:r>
            <a:r>
              <a:rPr lang="en-US" sz="3600" b="1" kern="10" dirty="0" err="1">
                <a:ln w="9525">
                  <a:solidFill>
                    <a:srgbClr val="008000"/>
                  </a:solidFill>
                  <a:round/>
                  <a:headEnd/>
                  <a:tailEnd/>
                </a:ln>
                <a:solidFill>
                  <a:srgbClr val="FF0000"/>
                </a:solidFill>
                <a:latin typeface="Arial"/>
                <a:cs typeface="Arial"/>
              </a:rPr>
              <a:t>chung</a:t>
            </a:r>
            <a:endParaRPr lang="en-US" sz="3600" b="1" kern="10" dirty="0">
              <a:ln w="9525">
                <a:solidFill>
                  <a:srgbClr val="008000"/>
                </a:solidFill>
                <a:round/>
                <a:headEnd/>
                <a:tailEnd/>
              </a:ln>
              <a:solidFill>
                <a:srgbClr val="FF0000"/>
              </a:solidFill>
              <a:latin typeface="Arial"/>
              <a:cs typeface="Arial"/>
            </a:endParaRPr>
          </a:p>
        </p:txBody>
      </p:sp>
      <p:sp>
        <p:nvSpPr>
          <p:cNvPr id="6149" name="Text Box 5"/>
          <p:cNvSpPr txBox="1">
            <a:spLocks noChangeArrowheads="1"/>
          </p:cNvSpPr>
          <p:nvPr/>
        </p:nvSpPr>
        <p:spPr bwMode="auto">
          <a:xfrm>
            <a:off x="533400" y="1219200"/>
            <a:ext cx="7543800" cy="823913"/>
          </a:xfrm>
          <a:prstGeom prst="rect">
            <a:avLst/>
          </a:prstGeom>
          <a:solidFill>
            <a:srgbClr val="DCFBA3"/>
          </a:solidFill>
          <a:ln w="9525">
            <a:noFill/>
            <a:miter lim="800000"/>
            <a:headEnd/>
            <a:tailEnd/>
          </a:ln>
        </p:spPr>
        <p:txBody>
          <a:bodyPr>
            <a:spAutoFit/>
          </a:bodyPr>
          <a:lstStyle/>
          <a:p>
            <a:pPr>
              <a:spcBef>
                <a:spcPct val="50000"/>
              </a:spcBef>
            </a:pPr>
            <a:r>
              <a:rPr lang="en-US" sz="4800" b="1" u="sng">
                <a:solidFill>
                  <a:srgbClr val="CC00FF"/>
                </a:solidFill>
              </a:rPr>
              <a:t>Khuyết </a:t>
            </a:r>
            <a:r>
              <a:rPr lang="vi-VN" sz="4800" b="1" u="sng">
                <a:solidFill>
                  <a:srgbClr val="CC00FF"/>
                </a:solidFill>
              </a:rPr>
              <a:t>đ</a:t>
            </a:r>
            <a:r>
              <a:rPr lang="en-US" sz="4800" b="1" u="sng">
                <a:solidFill>
                  <a:srgbClr val="CC00FF"/>
                </a:solidFill>
              </a:rPr>
              <a:t>iểm</a:t>
            </a:r>
            <a:r>
              <a:rPr lang="en-US" sz="4800" b="1">
                <a:solidFill>
                  <a:srgbClr val="CC00FF"/>
                </a:solidFill>
              </a:rPr>
              <a:t> :</a:t>
            </a:r>
          </a:p>
        </p:txBody>
      </p:sp>
    </p:spTree>
  </p:cSld>
  <p:clrMapOvr>
    <a:masterClrMapping/>
  </p:clrMapOvr>
  <p:transition spd="med">
    <p:cu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nodeType="afterEffect">
                                  <p:stCondLst>
                                    <p:cond delay="0"/>
                                  </p:stCondLst>
                                  <p:childTnLst>
                                    <p:set>
                                      <p:cBhvr>
                                        <p:cTn id="6" dur="1" fill="hold">
                                          <p:stCondLst>
                                            <p:cond delay="0"/>
                                          </p:stCondLst>
                                        </p:cTn>
                                        <p:tgtEl>
                                          <p:spTgt spid="8194">
                                            <p:txEl>
                                              <p:pRg st="0" end="0"/>
                                            </p:txEl>
                                          </p:spTgt>
                                        </p:tgtEl>
                                        <p:attrNameLst>
                                          <p:attrName>style.visibility</p:attrName>
                                        </p:attrNameLst>
                                      </p:cBhvr>
                                      <p:to>
                                        <p:strVal val="visible"/>
                                      </p:to>
                                    </p:set>
                                    <p:animEffect transition="in" filter="blinds(horizontal)">
                                      <p:cBhvr>
                                        <p:cTn id="7" dur="1000"/>
                                        <p:tgtEl>
                                          <p:spTgt spid="8194">
                                            <p:txEl>
                                              <p:pRg st="0" end="0"/>
                                            </p:txEl>
                                          </p:spTgt>
                                        </p:tgtEl>
                                      </p:cBhvr>
                                    </p:animEffect>
                                  </p:childTnLst>
                                </p:cTn>
                              </p:par>
                            </p:childTnLst>
                          </p:cTn>
                        </p:par>
                        <p:par>
                          <p:cTn id="8" fill="hold" nodeType="afterGroup">
                            <p:stCondLst>
                              <p:cond delay="1000"/>
                            </p:stCondLst>
                            <p:childTnLst>
                              <p:par>
                                <p:cTn id="9" presetID="3" presetClass="entr" presetSubtype="10" fill="hold" nodeType="afterEffect">
                                  <p:stCondLst>
                                    <p:cond delay="0"/>
                                  </p:stCondLst>
                                  <p:childTnLst>
                                    <p:set>
                                      <p:cBhvr>
                                        <p:cTn id="10" dur="1" fill="hold">
                                          <p:stCondLst>
                                            <p:cond delay="0"/>
                                          </p:stCondLst>
                                        </p:cTn>
                                        <p:tgtEl>
                                          <p:spTgt spid="8194">
                                            <p:txEl>
                                              <p:pRg st="1" end="1"/>
                                            </p:txEl>
                                          </p:spTgt>
                                        </p:tgtEl>
                                        <p:attrNameLst>
                                          <p:attrName>style.visibility</p:attrName>
                                        </p:attrNameLst>
                                      </p:cBhvr>
                                      <p:to>
                                        <p:strVal val="visible"/>
                                      </p:to>
                                    </p:set>
                                    <p:animEffect transition="in" filter="blinds(horizontal)">
                                      <p:cBhvr>
                                        <p:cTn id="11" dur="1000"/>
                                        <p:tgtEl>
                                          <p:spTgt spid="8194">
                                            <p:txEl>
                                              <p:pRg st="1" end="1"/>
                                            </p:txEl>
                                          </p:spTgt>
                                        </p:tgtEl>
                                      </p:cBhvr>
                                    </p:animEffect>
                                  </p:childTnLst>
                                </p:cTn>
                              </p:par>
                            </p:childTnLst>
                          </p:cTn>
                        </p:par>
                        <p:par>
                          <p:cTn id="12" fill="hold" nodeType="afterGroup">
                            <p:stCondLst>
                              <p:cond delay="2000"/>
                            </p:stCondLst>
                            <p:childTnLst>
                              <p:par>
                                <p:cTn id="13" presetID="3" presetClass="entr" presetSubtype="10" fill="hold" nodeType="afterEffect">
                                  <p:stCondLst>
                                    <p:cond delay="0"/>
                                  </p:stCondLst>
                                  <p:childTnLst>
                                    <p:set>
                                      <p:cBhvr>
                                        <p:cTn id="14" dur="1" fill="hold">
                                          <p:stCondLst>
                                            <p:cond delay="0"/>
                                          </p:stCondLst>
                                        </p:cTn>
                                        <p:tgtEl>
                                          <p:spTgt spid="8194">
                                            <p:txEl>
                                              <p:pRg st="2" end="2"/>
                                            </p:txEl>
                                          </p:spTgt>
                                        </p:tgtEl>
                                        <p:attrNameLst>
                                          <p:attrName>style.visibility</p:attrName>
                                        </p:attrNameLst>
                                      </p:cBhvr>
                                      <p:to>
                                        <p:strVal val="visible"/>
                                      </p:to>
                                    </p:set>
                                    <p:animEffect transition="in" filter="blinds(horizontal)">
                                      <p:cBhvr>
                                        <p:cTn id="15" dur="1000"/>
                                        <p:tgtEl>
                                          <p:spTgt spid="8194">
                                            <p:txEl>
                                              <p:pRg st="2" end="2"/>
                                            </p:txEl>
                                          </p:spTgt>
                                        </p:tgtEl>
                                      </p:cBhvr>
                                    </p:animEffect>
                                  </p:childTnLst>
                                </p:cTn>
                              </p:par>
                            </p:childTnLst>
                          </p:cTn>
                        </p:par>
                        <p:par>
                          <p:cTn id="16" fill="hold" nodeType="afterGroup">
                            <p:stCondLst>
                              <p:cond delay="3000"/>
                            </p:stCondLst>
                            <p:childTnLst>
                              <p:par>
                                <p:cTn id="17" presetID="3" presetClass="entr" presetSubtype="10" fill="hold" nodeType="afterEffect">
                                  <p:stCondLst>
                                    <p:cond delay="0"/>
                                  </p:stCondLst>
                                  <p:childTnLst>
                                    <p:set>
                                      <p:cBhvr>
                                        <p:cTn id="18" dur="1" fill="hold">
                                          <p:stCondLst>
                                            <p:cond delay="0"/>
                                          </p:stCondLst>
                                        </p:cTn>
                                        <p:tgtEl>
                                          <p:spTgt spid="8194">
                                            <p:txEl>
                                              <p:pRg st="3" end="3"/>
                                            </p:txEl>
                                          </p:spTgt>
                                        </p:tgtEl>
                                        <p:attrNameLst>
                                          <p:attrName>style.visibility</p:attrName>
                                        </p:attrNameLst>
                                      </p:cBhvr>
                                      <p:to>
                                        <p:strVal val="visible"/>
                                      </p:to>
                                    </p:set>
                                    <p:animEffect transition="in" filter="blinds(horizontal)">
                                      <p:cBhvr>
                                        <p:cTn id="19" dur="1000"/>
                                        <p:tgtEl>
                                          <p:spTgt spid="8194">
                                            <p:txEl>
                                              <p:pRg st="3" end="3"/>
                                            </p:txEl>
                                          </p:spTgt>
                                        </p:tgtEl>
                                      </p:cBhvr>
                                    </p:animEffect>
                                  </p:childTnLst>
                                </p:cTn>
                              </p:par>
                            </p:childTnLst>
                          </p:cTn>
                        </p:par>
                        <p:par>
                          <p:cTn id="20" fill="hold" nodeType="afterGroup">
                            <p:stCondLst>
                              <p:cond delay="4000"/>
                            </p:stCondLst>
                            <p:childTnLst>
                              <p:par>
                                <p:cTn id="21" presetID="3" presetClass="entr" presetSubtype="10" fill="hold" nodeType="afterEffect">
                                  <p:stCondLst>
                                    <p:cond delay="0"/>
                                  </p:stCondLst>
                                  <p:childTnLst>
                                    <p:set>
                                      <p:cBhvr>
                                        <p:cTn id="22" dur="1" fill="hold">
                                          <p:stCondLst>
                                            <p:cond delay="0"/>
                                          </p:stCondLst>
                                        </p:cTn>
                                        <p:tgtEl>
                                          <p:spTgt spid="8194">
                                            <p:txEl>
                                              <p:pRg st="4" end="4"/>
                                            </p:txEl>
                                          </p:spTgt>
                                        </p:tgtEl>
                                        <p:attrNameLst>
                                          <p:attrName>style.visibility</p:attrName>
                                        </p:attrNameLst>
                                      </p:cBhvr>
                                      <p:to>
                                        <p:strVal val="visible"/>
                                      </p:to>
                                    </p:set>
                                    <p:animEffect transition="in" filter="blinds(horizontal)">
                                      <p:cBhvr>
                                        <p:cTn id="23" dur="1000"/>
                                        <p:tgtEl>
                                          <p:spTgt spid="819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Picture1"/>
          <p:cNvPicPr>
            <a:picLocks noChangeAspect="1" noChangeArrowheads="1"/>
          </p:cNvPicPr>
          <p:nvPr/>
        </p:nvPicPr>
        <p:blipFill>
          <a:blip r:embed="rId2"/>
          <a:srcRect/>
          <a:stretch>
            <a:fillRect/>
          </a:stretch>
        </p:blipFill>
        <p:spPr bwMode="auto">
          <a:xfrm>
            <a:off x="0" y="0"/>
            <a:ext cx="9144000" cy="762000"/>
          </a:xfrm>
          <a:prstGeom prst="rect">
            <a:avLst/>
          </a:prstGeom>
          <a:noFill/>
          <a:ln w="9525">
            <a:noFill/>
            <a:miter lim="800000"/>
            <a:headEnd/>
            <a:tailEnd/>
          </a:ln>
        </p:spPr>
      </p:pic>
      <p:sp>
        <p:nvSpPr>
          <p:cNvPr id="10243" name="WordArt 3"/>
          <p:cNvSpPr>
            <a:spLocks noChangeArrowheads="1" noChangeShapeType="1" noTextEdit="1"/>
          </p:cNvSpPr>
          <p:nvPr/>
        </p:nvSpPr>
        <p:spPr bwMode="auto">
          <a:xfrm>
            <a:off x="1295400" y="381000"/>
            <a:ext cx="6553200" cy="1066800"/>
          </a:xfrm>
          <a:prstGeom prst="rect">
            <a:avLst/>
          </a:prstGeom>
        </p:spPr>
        <p:txBody>
          <a:bodyPr wrap="none" fromWordArt="1">
            <a:prstTxWarp prst="textDeflate">
              <a:avLst>
                <a:gd name="adj" fmla="val 11458"/>
              </a:avLst>
            </a:prstTxWarp>
          </a:bodyPr>
          <a:lstStyle/>
          <a:p>
            <a:pPr algn="ctr"/>
            <a:r>
              <a:rPr lang="en-US" sz="3600" b="1" kern="10">
                <a:ln w="9525">
                  <a:solidFill>
                    <a:srgbClr val="008000"/>
                  </a:solidFill>
                  <a:round/>
                  <a:headEnd/>
                  <a:tailEnd/>
                </a:ln>
                <a:solidFill>
                  <a:srgbClr val="FF0000"/>
                </a:solidFill>
                <a:latin typeface="Arial"/>
                <a:cs typeface="Arial"/>
              </a:rPr>
              <a:t>Chữa lỗi chính tả</a:t>
            </a:r>
          </a:p>
        </p:txBody>
      </p:sp>
      <p:sp>
        <p:nvSpPr>
          <p:cNvPr id="10244" name="Text Box 4"/>
          <p:cNvSpPr txBox="1">
            <a:spLocks noChangeArrowheads="1"/>
          </p:cNvSpPr>
          <p:nvPr/>
        </p:nvSpPr>
        <p:spPr bwMode="auto">
          <a:xfrm>
            <a:off x="533400" y="1828800"/>
            <a:ext cx="7543800" cy="3937000"/>
          </a:xfrm>
          <a:prstGeom prst="rect">
            <a:avLst/>
          </a:prstGeom>
          <a:solidFill>
            <a:srgbClr val="DCFBA3"/>
          </a:solidFill>
          <a:ln w="9525">
            <a:noFill/>
            <a:miter lim="800000"/>
            <a:headEnd/>
            <a:tailEnd/>
          </a:ln>
        </p:spPr>
        <p:txBody>
          <a:bodyPr>
            <a:spAutoFit/>
          </a:bodyPr>
          <a:lstStyle/>
          <a:p>
            <a:pPr>
              <a:spcBef>
                <a:spcPct val="50000"/>
              </a:spcBef>
            </a:pPr>
            <a:r>
              <a:rPr lang="en-US" sz="3600" b="1"/>
              <a:t>- khuyên dại</a:t>
            </a:r>
          </a:p>
          <a:p>
            <a:pPr>
              <a:spcBef>
                <a:spcPct val="50000"/>
              </a:spcBef>
              <a:buFontTx/>
              <a:buChar char="-"/>
            </a:pPr>
            <a:r>
              <a:rPr lang="en-US" sz="3600" b="1"/>
              <a:t> rảnh rổi                         </a:t>
            </a:r>
          </a:p>
          <a:p>
            <a:pPr>
              <a:spcBef>
                <a:spcPct val="50000"/>
              </a:spcBef>
            </a:pPr>
            <a:r>
              <a:rPr lang="en-US" sz="3600" b="1"/>
              <a:t>- ống m</a:t>
            </a:r>
            <a:r>
              <a:rPr lang="vi-VN" sz="3600" b="1"/>
              <a:t>ư</a:t>
            </a:r>
            <a:r>
              <a:rPr lang="en-US" sz="3600" b="1"/>
              <a:t>ợt</a:t>
            </a:r>
            <a:endParaRPr lang="en-US" sz="3600"/>
          </a:p>
          <a:p>
            <a:pPr>
              <a:spcBef>
                <a:spcPct val="50000"/>
              </a:spcBef>
            </a:pPr>
            <a:r>
              <a:rPr lang="en-US" sz="3600" b="1"/>
              <a:t>- bầu bỉnh</a:t>
            </a:r>
          </a:p>
          <a:p>
            <a:pPr>
              <a:spcBef>
                <a:spcPct val="50000"/>
              </a:spcBef>
            </a:pPr>
            <a:r>
              <a:rPr lang="en-US" sz="3600" b="1"/>
              <a:t>- chặp chững</a:t>
            </a:r>
          </a:p>
        </p:txBody>
      </p:sp>
    </p:spTree>
  </p:cSld>
  <p:clrMapOvr>
    <a:masterClrMapping/>
  </p:clrMapOvr>
  <p:transition spd="med">
    <p:split orient="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10243"/>
                                        </p:tgtEl>
                                        <p:attrNameLst>
                                          <p:attrName>style.visibility</p:attrName>
                                        </p:attrNameLst>
                                      </p:cBhvr>
                                      <p:to>
                                        <p:strVal val="visible"/>
                                      </p:to>
                                    </p:set>
                                    <p:animEffect transition="in" filter="diamond(in)">
                                      <p:cBhvr>
                                        <p:cTn id="7" dur="2000"/>
                                        <p:tgtEl>
                                          <p:spTgt spid="1024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0244">
                                            <p:bg/>
                                          </p:spTgt>
                                        </p:tgtEl>
                                        <p:attrNameLst>
                                          <p:attrName>style.visibility</p:attrName>
                                        </p:attrNameLst>
                                      </p:cBhvr>
                                      <p:to>
                                        <p:strVal val="visible"/>
                                      </p:to>
                                    </p:set>
                                    <p:animEffect transition="in" filter="checkerboard(across)">
                                      <p:cBhvr>
                                        <p:cTn id="12" dur="500"/>
                                        <p:tgtEl>
                                          <p:spTgt spid="10244">
                                            <p:bg/>
                                          </p:spTgt>
                                        </p:tgtEl>
                                      </p:cBhvr>
                                    </p:animEffect>
                                  </p:childTnLst>
                                </p:cTn>
                              </p:par>
                              <p:par>
                                <p:cTn id="13" presetID="5" presetClass="entr" presetSubtype="10" fill="hold" grpId="0" nodeType="withEffect">
                                  <p:stCondLst>
                                    <p:cond delay="0"/>
                                  </p:stCondLst>
                                  <p:childTnLst>
                                    <p:set>
                                      <p:cBhvr>
                                        <p:cTn id="14" dur="1" fill="hold">
                                          <p:stCondLst>
                                            <p:cond delay="0"/>
                                          </p:stCondLst>
                                        </p:cTn>
                                        <p:tgtEl>
                                          <p:spTgt spid="10244">
                                            <p:txEl>
                                              <p:pRg st="0" end="0"/>
                                            </p:txEl>
                                          </p:spTgt>
                                        </p:tgtEl>
                                        <p:attrNameLst>
                                          <p:attrName>style.visibility</p:attrName>
                                        </p:attrNameLst>
                                      </p:cBhvr>
                                      <p:to>
                                        <p:strVal val="visible"/>
                                      </p:to>
                                    </p:set>
                                    <p:animEffect transition="in" filter="checkerboard(across)">
                                      <p:cBhvr>
                                        <p:cTn id="15" dur="500"/>
                                        <p:tgtEl>
                                          <p:spTgt spid="10244">
                                            <p:txEl>
                                              <p:pRg st="0" end="0"/>
                                            </p:txEl>
                                          </p:spTgt>
                                        </p:tgtEl>
                                      </p:cBhvr>
                                    </p:animEffect>
                                  </p:childTnLst>
                                </p:cTn>
                              </p:par>
                              <p:par>
                                <p:cTn id="16" presetID="5" presetClass="entr" presetSubtype="10" fill="hold" grpId="0" nodeType="withEffect">
                                  <p:stCondLst>
                                    <p:cond delay="0"/>
                                  </p:stCondLst>
                                  <p:childTnLst>
                                    <p:set>
                                      <p:cBhvr>
                                        <p:cTn id="17" dur="1" fill="hold">
                                          <p:stCondLst>
                                            <p:cond delay="0"/>
                                          </p:stCondLst>
                                        </p:cTn>
                                        <p:tgtEl>
                                          <p:spTgt spid="10244">
                                            <p:txEl>
                                              <p:pRg st="1" end="1"/>
                                            </p:txEl>
                                          </p:spTgt>
                                        </p:tgtEl>
                                        <p:attrNameLst>
                                          <p:attrName>style.visibility</p:attrName>
                                        </p:attrNameLst>
                                      </p:cBhvr>
                                      <p:to>
                                        <p:strVal val="visible"/>
                                      </p:to>
                                    </p:set>
                                    <p:animEffect transition="in" filter="checkerboard(across)">
                                      <p:cBhvr>
                                        <p:cTn id="18" dur="500"/>
                                        <p:tgtEl>
                                          <p:spTgt spid="10244">
                                            <p:txEl>
                                              <p:pRg st="1" end="1"/>
                                            </p:txEl>
                                          </p:spTgt>
                                        </p:tgtEl>
                                      </p:cBhvr>
                                    </p:animEffect>
                                  </p:childTnLst>
                                </p:cTn>
                              </p:par>
                              <p:par>
                                <p:cTn id="19" presetID="5" presetClass="entr" presetSubtype="10" fill="hold" grpId="0" nodeType="withEffect">
                                  <p:stCondLst>
                                    <p:cond delay="0"/>
                                  </p:stCondLst>
                                  <p:childTnLst>
                                    <p:set>
                                      <p:cBhvr>
                                        <p:cTn id="20" dur="1" fill="hold">
                                          <p:stCondLst>
                                            <p:cond delay="0"/>
                                          </p:stCondLst>
                                        </p:cTn>
                                        <p:tgtEl>
                                          <p:spTgt spid="10244">
                                            <p:txEl>
                                              <p:pRg st="2" end="2"/>
                                            </p:txEl>
                                          </p:spTgt>
                                        </p:tgtEl>
                                        <p:attrNameLst>
                                          <p:attrName>style.visibility</p:attrName>
                                        </p:attrNameLst>
                                      </p:cBhvr>
                                      <p:to>
                                        <p:strVal val="visible"/>
                                      </p:to>
                                    </p:set>
                                    <p:animEffect transition="in" filter="checkerboard(across)">
                                      <p:cBhvr>
                                        <p:cTn id="21" dur="500"/>
                                        <p:tgtEl>
                                          <p:spTgt spid="10244">
                                            <p:txEl>
                                              <p:pRg st="2" end="2"/>
                                            </p:txEl>
                                          </p:spTgt>
                                        </p:tgtEl>
                                      </p:cBhvr>
                                    </p:animEffect>
                                  </p:childTnLst>
                                </p:cTn>
                              </p:par>
                              <p:par>
                                <p:cTn id="22" presetID="5" presetClass="entr" presetSubtype="10" fill="hold" grpId="0" nodeType="withEffect">
                                  <p:stCondLst>
                                    <p:cond delay="0"/>
                                  </p:stCondLst>
                                  <p:childTnLst>
                                    <p:set>
                                      <p:cBhvr>
                                        <p:cTn id="23" dur="1" fill="hold">
                                          <p:stCondLst>
                                            <p:cond delay="0"/>
                                          </p:stCondLst>
                                        </p:cTn>
                                        <p:tgtEl>
                                          <p:spTgt spid="10244">
                                            <p:txEl>
                                              <p:pRg st="3" end="3"/>
                                            </p:txEl>
                                          </p:spTgt>
                                        </p:tgtEl>
                                        <p:attrNameLst>
                                          <p:attrName>style.visibility</p:attrName>
                                        </p:attrNameLst>
                                      </p:cBhvr>
                                      <p:to>
                                        <p:strVal val="visible"/>
                                      </p:to>
                                    </p:set>
                                    <p:animEffect transition="in" filter="checkerboard(across)">
                                      <p:cBhvr>
                                        <p:cTn id="24" dur="500"/>
                                        <p:tgtEl>
                                          <p:spTgt spid="10244">
                                            <p:txEl>
                                              <p:pRg st="3" end="3"/>
                                            </p:txEl>
                                          </p:spTgt>
                                        </p:tgtEl>
                                      </p:cBhvr>
                                    </p:animEffect>
                                  </p:childTnLst>
                                </p:cTn>
                              </p:par>
                              <p:par>
                                <p:cTn id="25" presetID="5" presetClass="entr" presetSubtype="10" fill="hold" grpId="0" nodeType="withEffect">
                                  <p:stCondLst>
                                    <p:cond delay="0"/>
                                  </p:stCondLst>
                                  <p:childTnLst>
                                    <p:set>
                                      <p:cBhvr>
                                        <p:cTn id="26" dur="1" fill="hold">
                                          <p:stCondLst>
                                            <p:cond delay="0"/>
                                          </p:stCondLst>
                                        </p:cTn>
                                        <p:tgtEl>
                                          <p:spTgt spid="10244">
                                            <p:txEl>
                                              <p:pRg st="4" end="4"/>
                                            </p:txEl>
                                          </p:spTgt>
                                        </p:tgtEl>
                                        <p:attrNameLst>
                                          <p:attrName>style.visibility</p:attrName>
                                        </p:attrNameLst>
                                      </p:cBhvr>
                                      <p:to>
                                        <p:strVal val="visible"/>
                                      </p:to>
                                    </p:set>
                                    <p:animEffect transition="in" filter="checkerboard(across)">
                                      <p:cBhvr>
                                        <p:cTn id="27" dur="500"/>
                                        <p:tgtEl>
                                          <p:spTgt spid="1024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animBg="1"/>
      <p:bldP spid="10244" grpId="0" build="allAtOnce"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Picture1"/>
          <p:cNvPicPr>
            <a:picLocks noChangeAspect="1" noChangeArrowheads="1"/>
          </p:cNvPicPr>
          <p:nvPr/>
        </p:nvPicPr>
        <p:blipFill>
          <a:blip r:embed="rId4"/>
          <a:srcRect/>
          <a:stretch>
            <a:fillRect/>
          </a:stretch>
        </p:blipFill>
        <p:spPr bwMode="auto">
          <a:xfrm>
            <a:off x="0" y="0"/>
            <a:ext cx="9144000" cy="971550"/>
          </a:xfrm>
          <a:prstGeom prst="rect">
            <a:avLst/>
          </a:prstGeom>
          <a:noFill/>
          <a:ln w="9525">
            <a:noFill/>
            <a:miter lim="800000"/>
            <a:headEnd/>
            <a:tailEnd/>
          </a:ln>
        </p:spPr>
      </p:pic>
      <p:sp>
        <p:nvSpPr>
          <p:cNvPr id="14340" name="AutoShape 4"/>
          <p:cNvSpPr>
            <a:spLocks noChangeArrowheads="1"/>
          </p:cNvSpPr>
          <p:nvPr/>
        </p:nvSpPr>
        <p:spPr bwMode="auto">
          <a:xfrm>
            <a:off x="990600" y="685800"/>
            <a:ext cx="6781800" cy="2057400"/>
          </a:xfrm>
          <a:prstGeom prst="horizontalScroll">
            <a:avLst>
              <a:gd name="adj" fmla="val 12500"/>
            </a:avLst>
          </a:prstGeom>
          <a:solidFill>
            <a:srgbClr val="FEE5A0"/>
          </a:solidFill>
          <a:ln w="28575">
            <a:solidFill>
              <a:schemeClr val="tx1"/>
            </a:solidFill>
            <a:round/>
            <a:headEnd/>
            <a:tailEnd/>
          </a:ln>
        </p:spPr>
        <p:txBody>
          <a:bodyPr anchor="ctr"/>
          <a:lstStyle/>
          <a:p>
            <a:r>
              <a:rPr lang="en-US" sz="6000" b="1" i="1" dirty="0">
                <a:solidFill>
                  <a:srgbClr val="FF00FF"/>
                </a:solidFill>
              </a:rPr>
              <a:t>LÀM VIỆC </a:t>
            </a:r>
          </a:p>
          <a:p>
            <a:pPr algn="ctr"/>
            <a:r>
              <a:rPr lang="en-US" sz="6000" b="1" i="1" dirty="0">
                <a:solidFill>
                  <a:srgbClr val="FF00FF"/>
                </a:solidFill>
              </a:rPr>
              <a:t>CÁ NHÂN</a:t>
            </a:r>
            <a:r>
              <a:rPr lang="en-US" sz="6000" b="1" i="1" dirty="0"/>
              <a:t> </a:t>
            </a:r>
          </a:p>
        </p:txBody>
      </p:sp>
      <p:pic>
        <p:nvPicPr>
          <p:cNvPr id="9220" name="Picture 5" descr="1314_animado"/>
          <p:cNvPicPr>
            <a:picLocks noChangeAspect="1" noChangeArrowheads="1" noCrop="1"/>
          </p:cNvPicPr>
          <p:nvPr/>
        </p:nvPicPr>
        <p:blipFill>
          <a:blip r:embed="rId5"/>
          <a:srcRect/>
          <a:stretch>
            <a:fillRect/>
          </a:stretch>
        </p:blipFill>
        <p:spPr bwMode="auto">
          <a:xfrm>
            <a:off x="304800" y="5318125"/>
            <a:ext cx="1568450" cy="1539875"/>
          </a:xfrm>
          <a:prstGeom prst="rect">
            <a:avLst/>
          </a:prstGeom>
          <a:noFill/>
          <a:ln w="9525">
            <a:noFill/>
            <a:miter lim="800000"/>
            <a:headEnd/>
            <a:tailEnd/>
          </a:ln>
        </p:spPr>
      </p:pic>
      <p:sp>
        <p:nvSpPr>
          <p:cNvPr id="9221" name="AutoShape 6">
            <a:hlinkClick r:id="rId6" action="ppaction://hlinksldjump" highlightClick="1"/>
          </p:cNvPr>
          <p:cNvSpPr>
            <a:spLocks noChangeArrowheads="1"/>
          </p:cNvSpPr>
          <p:nvPr/>
        </p:nvSpPr>
        <p:spPr bwMode="auto">
          <a:xfrm flipH="1">
            <a:off x="8077200" y="6553200"/>
            <a:ext cx="381000" cy="304800"/>
          </a:xfrm>
          <a:prstGeom prst="actionButtonForwardNext">
            <a:avLst/>
          </a:prstGeom>
          <a:solidFill>
            <a:srgbClr val="33CC33"/>
          </a:solidFill>
          <a:ln w="9525">
            <a:noFill/>
            <a:miter lim="800000"/>
            <a:headEnd/>
            <a:tailEnd/>
          </a:ln>
        </p:spPr>
        <p:txBody>
          <a:bodyPr wrap="none" anchor="ctr"/>
          <a:lstStyle/>
          <a:p>
            <a:endParaRPr lang="en-US"/>
          </a:p>
        </p:txBody>
      </p:sp>
      <p:pic>
        <p:nvPicPr>
          <p:cNvPr id="14343" name="Loi chuc mung - Tra loi dung.mpg">
            <a:hlinkClick r:id="" action="ppaction://media"/>
          </p:cNvPr>
          <p:cNvPicPr>
            <a:picLocks noRot="1" noChangeAspect="1" noChangeArrowheads="1"/>
          </p:cNvPicPr>
          <p:nvPr>
            <a:videoFile r:link="rId1"/>
          </p:nvPr>
        </p:nvPicPr>
        <p:blipFill>
          <a:blip r:embed="rId7"/>
          <a:srcRect/>
          <a:stretch>
            <a:fillRect/>
          </a:stretch>
        </p:blipFill>
        <p:spPr bwMode="auto">
          <a:xfrm>
            <a:off x="8382000" y="6597650"/>
            <a:ext cx="381000" cy="260350"/>
          </a:xfrm>
          <a:prstGeom prst="rect">
            <a:avLst/>
          </a:prstGeom>
          <a:noFill/>
          <a:ln w="9525">
            <a:noFill/>
            <a:miter lim="800000"/>
            <a:headEnd/>
            <a:tailEnd/>
          </a:ln>
        </p:spPr>
      </p:pic>
      <p:pic>
        <p:nvPicPr>
          <p:cNvPr id="14344" name="Tra loi chua dung.mpg">
            <a:hlinkClick r:id="" action="ppaction://media"/>
          </p:cNvPr>
          <p:cNvPicPr>
            <a:picLocks noRot="1" noChangeAspect="1" noChangeArrowheads="1"/>
          </p:cNvPicPr>
          <p:nvPr>
            <a:videoFile r:link="rId2"/>
          </p:nvPr>
        </p:nvPicPr>
        <p:blipFill>
          <a:blip r:embed="rId8"/>
          <a:srcRect/>
          <a:stretch>
            <a:fillRect/>
          </a:stretch>
        </p:blipFill>
        <p:spPr bwMode="auto">
          <a:xfrm>
            <a:off x="8763000" y="6599238"/>
            <a:ext cx="381000" cy="258762"/>
          </a:xfrm>
          <a:prstGeom prst="rect">
            <a:avLst/>
          </a:prstGeom>
          <a:noFill/>
          <a:ln w="9525">
            <a:noFill/>
            <a:miter lim="800000"/>
            <a:headEnd/>
            <a:tailEnd/>
          </a:ln>
        </p:spPr>
      </p:pic>
      <p:sp>
        <p:nvSpPr>
          <p:cNvPr id="14345" name="Text Box 9"/>
          <p:cNvSpPr txBox="1">
            <a:spLocks noChangeArrowheads="1"/>
          </p:cNvSpPr>
          <p:nvPr/>
        </p:nvSpPr>
        <p:spPr bwMode="auto">
          <a:xfrm>
            <a:off x="4495800" y="3200400"/>
            <a:ext cx="4648200" cy="2862263"/>
          </a:xfrm>
          <a:prstGeom prst="rect">
            <a:avLst/>
          </a:prstGeom>
          <a:noFill/>
          <a:ln w="9525">
            <a:noFill/>
            <a:miter lim="800000"/>
            <a:headEnd/>
            <a:tailEnd/>
          </a:ln>
        </p:spPr>
        <p:txBody>
          <a:bodyPr>
            <a:spAutoFit/>
          </a:bodyPr>
          <a:lstStyle/>
          <a:p>
            <a:pPr indent="280988">
              <a:spcBef>
                <a:spcPct val="50000"/>
              </a:spcBef>
              <a:buClr>
                <a:srgbClr val="3333FF"/>
              </a:buClr>
              <a:buFont typeface="Webdings" pitchFamily="18" charset="2"/>
              <a:buChar char="0"/>
            </a:pPr>
            <a:r>
              <a:rPr lang="en-US" sz="3600" b="1">
                <a:solidFill>
                  <a:srgbClr val="0000FF"/>
                </a:solidFill>
              </a:rPr>
              <a:t>Quan sát kỹ các từ</a:t>
            </a:r>
          </a:p>
          <a:p>
            <a:pPr indent="280988">
              <a:spcBef>
                <a:spcPct val="50000"/>
              </a:spcBef>
              <a:buClr>
                <a:srgbClr val="3333FF"/>
              </a:buClr>
              <a:buFont typeface="Webdings" pitchFamily="18" charset="2"/>
              <a:buChar char="0"/>
            </a:pPr>
            <a:r>
              <a:rPr lang="en-US" sz="3600" b="1">
                <a:solidFill>
                  <a:srgbClr val="0000FF"/>
                </a:solidFill>
              </a:rPr>
              <a:t>Phát hiện lỗi sai</a:t>
            </a:r>
          </a:p>
          <a:p>
            <a:pPr indent="280988">
              <a:spcBef>
                <a:spcPct val="50000"/>
              </a:spcBef>
              <a:buClr>
                <a:srgbClr val="3333FF"/>
              </a:buClr>
              <a:buFont typeface="Webdings" pitchFamily="18" charset="2"/>
              <a:buChar char="0"/>
            </a:pPr>
            <a:r>
              <a:rPr lang="en-US" sz="3600" b="1">
                <a:solidFill>
                  <a:srgbClr val="0000FF"/>
                </a:solidFill>
              </a:rPr>
              <a:t>Tìm cách sửa lỗi</a:t>
            </a:r>
          </a:p>
        </p:txBody>
      </p:sp>
      <p:sp>
        <p:nvSpPr>
          <p:cNvPr id="14346" name="Oval 10"/>
          <p:cNvSpPr>
            <a:spLocks noChangeArrowheads="1"/>
          </p:cNvSpPr>
          <p:nvPr/>
        </p:nvSpPr>
        <p:spPr bwMode="auto">
          <a:xfrm>
            <a:off x="381000" y="3124200"/>
            <a:ext cx="3276600" cy="1524000"/>
          </a:xfrm>
          <a:prstGeom prst="ellipse">
            <a:avLst/>
          </a:prstGeom>
          <a:solidFill>
            <a:srgbClr val="DCFBA3"/>
          </a:solidFill>
          <a:ln w="57150">
            <a:solidFill>
              <a:srgbClr val="333300"/>
            </a:solidFill>
            <a:round/>
            <a:headEnd/>
            <a:tailEnd/>
          </a:ln>
        </p:spPr>
        <p:txBody>
          <a:bodyPr anchor="ctr"/>
          <a:lstStyle/>
          <a:p>
            <a:pPr algn="ctr"/>
            <a:r>
              <a:rPr lang="en-US" sz="4800" b="1"/>
              <a:t>2 phút</a:t>
            </a:r>
          </a:p>
        </p:txBody>
      </p:sp>
    </p:spTree>
  </p:cSld>
  <p:clrMapOvr>
    <a:masterClrMapping/>
  </p:clrMapOvr>
  <p:transition spd="med">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14340"/>
                                        </p:tgtEl>
                                        <p:attrNameLst>
                                          <p:attrName>style.visibility</p:attrName>
                                        </p:attrNameLst>
                                      </p:cBhvr>
                                      <p:to>
                                        <p:strVal val="visible"/>
                                      </p:to>
                                    </p:set>
                                    <p:anim calcmode="lin" valueType="num">
                                      <p:cBhvr>
                                        <p:cTn id="7" dur="1000" fill="hold"/>
                                        <p:tgtEl>
                                          <p:spTgt spid="14340"/>
                                        </p:tgtEl>
                                        <p:attrNameLst>
                                          <p:attrName>ppt_w</p:attrName>
                                        </p:attrNameLst>
                                      </p:cBhvr>
                                      <p:tavLst>
                                        <p:tav tm="0">
                                          <p:val>
                                            <p:fltVal val="0"/>
                                          </p:val>
                                        </p:tav>
                                        <p:tav tm="100000">
                                          <p:val>
                                            <p:strVal val="#ppt_w"/>
                                          </p:val>
                                        </p:tav>
                                      </p:tavLst>
                                    </p:anim>
                                    <p:anim calcmode="lin" valueType="num">
                                      <p:cBhvr>
                                        <p:cTn id="8" dur="1000" fill="hold"/>
                                        <p:tgtEl>
                                          <p:spTgt spid="14340"/>
                                        </p:tgtEl>
                                        <p:attrNameLst>
                                          <p:attrName>ppt_h</p:attrName>
                                        </p:attrNameLst>
                                      </p:cBhvr>
                                      <p:tavLst>
                                        <p:tav tm="0">
                                          <p:val>
                                            <p:fltVal val="0"/>
                                          </p:val>
                                        </p:tav>
                                        <p:tav tm="100000">
                                          <p:val>
                                            <p:strVal val="#ppt_h"/>
                                          </p:val>
                                        </p:tav>
                                      </p:tavLst>
                                    </p:anim>
                                    <p:animEffect transition="in" filter="fade">
                                      <p:cBhvr>
                                        <p:cTn id="9" dur="1000"/>
                                        <p:tgtEl>
                                          <p:spTgt spid="14340"/>
                                        </p:tgtEl>
                                      </p:cBhvr>
                                    </p:animEffect>
                                  </p:childTnLst>
                                </p:cTn>
                              </p:par>
                            </p:childTnLst>
                          </p:cTn>
                        </p:par>
                        <p:par>
                          <p:cTn id="10" fill="hold" nodeType="afterGroup">
                            <p:stCondLst>
                              <p:cond delay="1000"/>
                            </p:stCondLst>
                            <p:childTnLst>
                              <p:par>
                                <p:cTn id="11" presetID="4" presetClass="entr" presetSubtype="16" fill="hold" grpId="0" nodeType="afterEffect">
                                  <p:stCondLst>
                                    <p:cond delay="0"/>
                                  </p:stCondLst>
                                  <p:childTnLst>
                                    <p:set>
                                      <p:cBhvr>
                                        <p:cTn id="12" dur="1" fill="hold">
                                          <p:stCondLst>
                                            <p:cond delay="0"/>
                                          </p:stCondLst>
                                        </p:cTn>
                                        <p:tgtEl>
                                          <p:spTgt spid="14346"/>
                                        </p:tgtEl>
                                        <p:attrNameLst>
                                          <p:attrName>style.visibility</p:attrName>
                                        </p:attrNameLst>
                                      </p:cBhvr>
                                      <p:to>
                                        <p:strVal val="visible"/>
                                      </p:to>
                                    </p:set>
                                    <p:animEffect transition="in" filter="box(in)">
                                      <p:cBhvr>
                                        <p:cTn id="13" dur="1000"/>
                                        <p:tgtEl>
                                          <p:spTgt spid="14346"/>
                                        </p:tgtEl>
                                      </p:cBhvr>
                                    </p:animEffect>
                                  </p:childTnLst>
                                </p:cTn>
                              </p:par>
                            </p:childTnLst>
                          </p:cTn>
                        </p:par>
                        <p:par>
                          <p:cTn id="14" fill="hold" nodeType="afterGroup">
                            <p:stCondLst>
                              <p:cond delay="2000"/>
                            </p:stCondLst>
                            <p:childTnLst>
                              <p:par>
                                <p:cTn id="15" presetID="5" presetClass="entr" presetSubtype="10" fill="hold" grpId="0" nodeType="afterEffect">
                                  <p:stCondLst>
                                    <p:cond delay="0"/>
                                  </p:stCondLst>
                                  <p:childTnLst>
                                    <p:set>
                                      <p:cBhvr>
                                        <p:cTn id="16" dur="1" fill="hold">
                                          <p:stCondLst>
                                            <p:cond delay="0"/>
                                          </p:stCondLst>
                                        </p:cTn>
                                        <p:tgtEl>
                                          <p:spTgt spid="14345"/>
                                        </p:tgtEl>
                                        <p:attrNameLst>
                                          <p:attrName>style.visibility</p:attrName>
                                        </p:attrNameLst>
                                      </p:cBhvr>
                                      <p:to>
                                        <p:strVal val="visible"/>
                                      </p:to>
                                    </p:set>
                                    <p:animEffect transition="in" filter="checkerboard(across)">
                                      <p:cBhvr>
                                        <p:cTn id="17" dur="1000"/>
                                        <p:tgtEl>
                                          <p:spTgt spid="14345"/>
                                        </p:tgtEl>
                                      </p:cBhvr>
                                    </p:animEffect>
                                  </p:childTnLst>
                                </p:cTn>
                              </p:par>
                            </p:childTnLst>
                          </p:cTn>
                        </p:par>
                      </p:childTnLst>
                    </p:cTn>
                  </p:par>
                </p:childTnLst>
              </p:cTn>
              <p:prevCondLst>
                <p:cond evt="onPrev" delay="0">
                  <p:tgtEl>
                    <p:sldTgt/>
                  </p:tgtEl>
                </p:cond>
              </p:prevCondLst>
              <p:nextCondLst>
                <p:cond evt="onNext" delay="0">
                  <p:tgtEl>
                    <p:sldTgt/>
                  </p:tgtEl>
                </p:cond>
              </p:nextCondLst>
            </p:seq>
            <p:video>
              <p:cMediaNode>
                <p:cTn id="18" fill="hold" display="0">
                  <p:stCondLst>
                    <p:cond delay="indefinite"/>
                  </p:stCondLst>
                  <p:endCondLst>
                    <p:cond evt="onNext" delay="0">
                      <p:tgtEl>
                        <p:sldTgt/>
                      </p:tgtEl>
                    </p:cond>
                    <p:cond evt="onPrev" delay="0">
                      <p:tgtEl>
                        <p:sldTgt/>
                      </p:tgtEl>
                    </p:cond>
                  </p:endCondLst>
                </p:cTn>
                <p:tgtEl>
                  <p:spTgt spid="14343"/>
                </p:tgtEl>
              </p:cMediaNode>
            </p:video>
            <p:video>
              <p:cMediaNode>
                <p:cTn id="19" fill="hold" display="0">
                  <p:stCondLst>
                    <p:cond delay="indefinite"/>
                  </p:stCondLst>
                  <p:endCondLst>
                    <p:cond evt="onNext" delay="0">
                      <p:tgtEl>
                        <p:sldTgt/>
                      </p:tgtEl>
                    </p:cond>
                    <p:cond evt="onPrev" delay="0">
                      <p:tgtEl>
                        <p:sldTgt/>
                      </p:tgtEl>
                    </p:cond>
                  </p:endCondLst>
                </p:cTn>
                <p:tgtEl>
                  <p:spTgt spid="14344"/>
                </p:tgtEl>
              </p:cMediaNode>
            </p:video>
          </p:childTnLst>
        </p:cTn>
      </p:par>
    </p:tnLst>
    <p:bldLst>
      <p:bldP spid="14340" grpId="0" animBg="1"/>
      <p:bldP spid="14345" grpId="0"/>
      <p:bldP spid="1434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Picture1"/>
          <p:cNvPicPr>
            <a:picLocks noChangeAspect="1" noChangeArrowheads="1"/>
          </p:cNvPicPr>
          <p:nvPr/>
        </p:nvPicPr>
        <p:blipFill>
          <a:blip r:embed="rId2"/>
          <a:srcRect/>
          <a:stretch>
            <a:fillRect/>
          </a:stretch>
        </p:blipFill>
        <p:spPr bwMode="auto">
          <a:xfrm>
            <a:off x="0" y="0"/>
            <a:ext cx="9144000" cy="762000"/>
          </a:xfrm>
          <a:prstGeom prst="rect">
            <a:avLst/>
          </a:prstGeom>
          <a:noFill/>
          <a:ln w="9525">
            <a:noFill/>
            <a:miter lim="800000"/>
            <a:headEnd/>
            <a:tailEnd/>
          </a:ln>
        </p:spPr>
      </p:pic>
      <p:sp>
        <p:nvSpPr>
          <p:cNvPr id="16387" name="WordArt 3"/>
          <p:cNvSpPr>
            <a:spLocks noChangeArrowheads="1" noChangeShapeType="1" noTextEdit="1"/>
          </p:cNvSpPr>
          <p:nvPr/>
        </p:nvSpPr>
        <p:spPr bwMode="auto">
          <a:xfrm>
            <a:off x="1295400" y="381000"/>
            <a:ext cx="6553200" cy="1066800"/>
          </a:xfrm>
          <a:prstGeom prst="rect">
            <a:avLst/>
          </a:prstGeom>
        </p:spPr>
        <p:txBody>
          <a:bodyPr wrap="none" fromWordArt="1">
            <a:prstTxWarp prst="textDeflate">
              <a:avLst>
                <a:gd name="adj" fmla="val 11458"/>
              </a:avLst>
            </a:prstTxWarp>
          </a:bodyPr>
          <a:lstStyle/>
          <a:p>
            <a:pPr algn="ctr"/>
            <a:r>
              <a:rPr lang="en-US" sz="3200" b="1" kern="10">
                <a:ln w="9525">
                  <a:solidFill>
                    <a:srgbClr val="008000"/>
                  </a:solidFill>
                  <a:round/>
                  <a:headEnd/>
                  <a:tailEnd/>
                </a:ln>
                <a:solidFill>
                  <a:srgbClr val="FF0000"/>
                </a:solidFill>
                <a:latin typeface="Arial"/>
                <a:cs typeface="Arial"/>
              </a:rPr>
              <a:t>Chữa lỗi chính tả</a:t>
            </a:r>
          </a:p>
        </p:txBody>
      </p:sp>
      <p:sp>
        <p:nvSpPr>
          <p:cNvPr id="16388" name="Text Box 4"/>
          <p:cNvSpPr txBox="1">
            <a:spLocks noChangeArrowheads="1"/>
          </p:cNvSpPr>
          <p:nvPr/>
        </p:nvSpPr>
        <p:spPr bwMode="auto">
          <a:xfrm>
            <a:off x="609600" y="1752600"/>
            <a:ext cx="2895600" cy="3540125"/>
          </a:xfrm>
          <a:prstGeom prst="rect">
            <a:avLst/>
          </a:prstGeom>
          <a:solidFill>
            <a:srgbClr val="DCFBA3"/>
          </a:solidFill>
          <a:ln w="9525">
            <a:noFill/>
            <a:miter lim="800000"/>
            <a:headEnd/>
            <a:tailEnd/>
          </a:ln>
        </p:spPr>
        <p:txBody>
          <a:bodyPr>
            <a:spAutoFit/>
          </a:bodyPr>
          <a:lstStyle/>
          <a:p>
            <a:pPr>
              <a:spcBef>
                <a:spcPct val="50000"/>
              </a:spcBef>
              <a:buFontTx/>
              <a:buChar char="-"/>
            </a:pPr>
            <a:r>
              <a:rPr lang="en-US" sz="3200" b="1"/>
              <a:t>  khuyên dại</a:t>
            </a:r>
          </a:p>
          <a:p>
            <a:pPr>
              <a:spcBef>
                <a:spcPct val="50000"/>
              </a:spcBef>
            </a:pPr>
            <a:r>
              <a:rPr lang="en-US" sz="3200" b="1"/>
              <a:t>- rảnh rổi</a:t>
            </a:r>
          </a:p>
          <a:p>
            <a:pPr>
              <a:spcBef>
                <a:spcPct val="50000"/>
              </a:spcBef>
            </a:pPr>
            <a:r>
              <a:rPr lang="en-US" sz="3200" b="1"/>
              <a:t>- ống m</a:t>
            </a:r>
            <a:r>
              <a:rPr lang="vi-VN" sz="3200" b="1"/>
              <a:t>ư</a:t>
            </a:r>
            <a:r>
              <a:rPr lang="en-US" sz="3200" b="1"/>
              <a:t>ợt</a:t>
            </a:r>
            <a:endParaRPr lang="en-US" sz="3200"/>
          </a:p>
          <a:p>
            <a:pPr>
              <a:spcBef>
                <a:spcPct val="50000"/>
              </a:spcBef>
            </a:pPr>
            <a:r>
              <a:rPr lang="en-US" sz="3200" b="1"/>
              <a:t>- bầu bỉnh</a:t>
            </a:r>
          </a:p>
          <a:p>
            <a:pPr>
              <a:spcBef>
                <a:spcPct val="50000"/>
              </a:spcBef>
            </a:pPr>
            <a:r>
              <a:rPr lang="en-US" sz="3200" b="1"/>
              <a:t>- chặp chững</a:t>
            </a:r>
          </a:p>
        </p:txBody>
      </p:sp>
      <p:sp>
        <p:nvSpPr>
          <p:cNvPr id="10245" name="Line 5"/>
          <p:cNvSpPr>
            <a:spLocks noChangeShapeType="1"/>
          </p:cNvSpPr>
          <p:nvPr/>
        </p:nvSpPr>
        <p:spPr bwMode="auto">
          <a:xfrm>
            <a:off x="3886200" y="2209800"/>
            <a:ext cx="838200" cy="0"/>
          </a:xfrm>
          <a:prstGeom prst="line">
            <a:avLst/>
          </a:prstGeom>
          <a:noFill/>
          <a:ln w="9525">
            <a:solidFill>
              <a:schemeClr val="tx1"/>
            </a:solidFill>
            <a:round/>
            <a:headEnd/>
            <a:tailEnd type="triangle" w="med" len="med"/>
          </a:ln>
        </p:spPr>
        <p:txBody>
          <a:bodyPr/>
          <a:lstStyle/>
          <a:p>
            <a:endParaRPr lang="en-US"/>
          </a:p>
        </p:txBody>
      </p:sp>
      <p:sp>
        <p:nvSpPr>
          <p:cNvPr id="10246" name="Line 6"/>
          <p:cNvSpPr>
            <a:spLocks noChangeShapeType="1"/>
          </p:cNvSpPr>
          <p:nvPr/>
        </p:nvSpPr>
        <p:spPr bwMode="auto">
          <a:xfrm>
            <a:off x="3886200" y="5562600"/>
            <a:ext cx="762000" cy="0"/>
          </a:xfrm>
          <a:prstGeom prst="line">
            <a:avLst/>
          </a:prstGeom>
          <a:noFill/>
          <a:ln w="9525">
            <a:solidFill>
              <a:schemeClr val="tx1"/>
            </a:solidFill>
            <a:round/>
            <a:headEnd/>
            <a:tailEnd type="triangle" w="med" len="med"/>
          </a:ln>
        </p:spPr>
        <p:txBody>
          <a:bodyPr/>
          <a:lstStyle/>
          <a:p>
            <a:endParaRPr lang="en-US"/>
          </a:p>
        </p:txBody>
      </p:sp>
      <p:sp>
        <p:nvSpPr>
          <p:cNvPr id="10247" name="Line 7"/>
          <p:cNvSpPr>
            <a:spLocks noChangeShapeType="1"/>
          </p:cNvSpPr>
          <p:nvPr/>
        </p:nvSpPr>
        <p:spPr bwMode="auto">
          <a:xfrm>
            <a:off x="3886200" y="3124200"/>
            <a:ext cx="838200" cy="0"/>
          </a:xfrm>
          <a:prstGeom prst="line">
            <a:avLst/>
          </a:prstGeom>
          <a:noFill/>
          <a:ln w="9525">
            <a:solidFill>
              <a:schemeClr val="tx1"/>
            </a:solidFill>
            <a:round/>
            <a:headEnd/>
            <a:tailEnd type="triangle" w="med" len="med"/>
          </a:ln>
        </p:spPr>
        <p:txBody>
          <a:bodyPr/>
          <a:lstStyle/>
          <a:p>
            <a:endParaRPr lang="en-US"/>
          </a:p>
        </p:txBody>
      </p:sp>
      <p:sp>
        <p:nvSpPr>
          <p:cNvPr id="10248" name="Line 8"/>
          <p:cNvSpPr>
            <a:spLocks noChangeShapeType="1"/>
          </p:cNvSpPr>
          <p:nvPr/>
        </p:nvSpPr>
        <p:spPr bwMode="auto">
          <a:xfrm>
            <a:off x="3886200" y="3962400"/>
            <a:ext cx="762000" cy="0"/>
          </a:xfrm>
          <a:prstGeom prst="line">
            <a:avLst/>
          </a:prstGeom>
          <a:noFill/>
          <a:ln w="9525">
            <a:solidFill>
              <a:schemeClr val="tx1"/>
            </a:solidFill>
            <a:round/>
            <a:headEnd/>
            <a:tailEnd type="triangle" w="med" len="med"/>
          </a:ln>
        </p:spPr>
        <p:txBody>
          <a:bodyPr/>
          <a:lstStyle/>
          <a:p>
            <a:endParaRPr lang="en-US"/>
          </a:p>
        </p:txBody>
      </p:sp>
      <p:sp>
        <p:nvSpPr>
          <p:cNvPr id="10249" name="Line 9"/>
          <p:cNvSpPr>
            <a:spLocks noChangeShapeType="1"/>
          </p:cNvSpPr>
          <p:nvPr/>
        </p:nvSpPr>
        <p:spPr bwMode="auto">
          <a:xfrm>
            <a:off x="3886200" y="4724400"/>
            <a:ext cx="762000" cy="0"/>
          </a:xfrm>
          <a:prstGeom prst="line">
            <a:avLst/>
          </a:prstGeom>
          <a:noFill/>
          <a:ln w="9525">
            <a:solidFill>
              <a:schemeClr val="tx1"/>
            </a:solidFill>
            <a:round/>
            <a:headEnd/>
            <a:tailEnd type="triangle" w="med" len="med"/>
          </a:ln>
        </p:spPr>
        <p:txBody>
          <a:bodyPr/>
          <a:lstStyle/>
          <a:p>
            <a:endParaRPr lang="en-US"/>
          </a:p>
        </p:txBody>
      </p:sp>
      <p:sp>
        <p:nvSpPr>
          <p:cNvPr id="16395" name="Text Box 11"/>
          <p:cNvSpPr txBox="1">
            <a:spLocks noChangeArrowheads="1"/>
          </p:cNvSpPr>
          <p:nvPr/>
        </p:nvSpPr>
        <p:spPr bwMode="auto">
          <a:xfrm>
            <a:off x="5334000" y="1752600"/>
            <a:ext cx="2895600" cy="3540125"/>
          </a:xfrm>
          <a:prstGeom prst="rect">
            <a:avLst/>
          </a:prstGeom>
          <a:noFill/>
          <a:ln w="9525">
            <a:noFill/>
            <a:miter lim="800000"/>
            <a:headEnd/>
            <a:tailEnd/>
          </a:ln>
        </p:spPr>
        <p:txBody>
          <a:bodyPr>
            <a:spAutoFit/>
          </a:bodyPr>
          <a:lstStyle/>
          <a:p>
            <a:pPr>
              <a:spcBef>
                <a:spcPct val="50000"/>
              </a:spcBef>
            </a:pPr>
            <a:r>
              <a:rPr lang="en-US" sz="3200" b="1">
                <a:solidFill>
                  <a:srgbClr val="FF00FF"/>
                </a:solidFill>
              </a:rPr>
              <a:t>khuyên dạy</a:t>
            </a:r>
          </a:p>
          <a:p>
            <a:pPr>
              <a:spcBef>
                <a:spcPct val="50000"/>
              </a:spcBef>
            </a:pPr>
            <a:r>
              <a:rPr lang="en-US" sz="3200" b="1">
                <a:solidFill>
                  <a:srgbClr val="FF00FF"/>
                </a:solidFill>
              </a:rPr>
              <a:t>rãnh rỗi</a:t>
            </a:r>
          </a:p>
          <a:p>
            <a:pPr>
              <a:spcBef>
                <a:spcPct val="50000"/>
              </a:spcBef>
            </a:pPr>
            <a:r>
              <a:rPr lang="en-US" sz="3200" b="1">
                <a:solidFill>
                  <a:srgbClr val="FF00FF"/>
                </a:solidFill>
              </a:rPr>
              <a:t>óng m</a:t>
            </a:r>
            <a:r>
              <a:rPr lang="vi-VN" sz="3200" b="1">
                <a:solidFill>
                  <a:srgbClr val="FF00FF"/>
                </a:solidFill>
              </a:rPr>
              <a:t>ư</a:t>
            </a:r>
            <a:r>
              <a:rPr lang="en-US" sz="3200" b="1">
                <a:solidFill>
                  <a:srgbClr val="FF00FF"/>
                </a:solidFill>
              </a:rPr>
              <a:t>ợt</a:t>
            </a:r>
          </a:p>
          <a:p>
            <a:pPr>
              <a:spcBef>
                <a:spcPct val="50000"/>
              </a:spcBef>
            </a:pPr>
            <a:r>
              <a:rPr lang="en-US" sz="3200" b="1">
                <a:solidFill>
                  <a:srgbClr val="FF00FF"/>
                </a:solidFill>
              </a:rPr>
              <a:t>bầu bĩnh</a:t>
            </a:r>
          </a:p>
          <a:p>
            <a:pPr>
              <a:spcBef>
                <a:spcPct val="50000"/>
              </a:spcBef>
            </a:pPr>
            <a:r>
              <a:rPr lang="en-US" sz="3200" b="1">
                <a:solidFill>
                  <a:srgbClr val="FF00FF"/>
                </a:solidFill>
              </a:rPr>
              <a:t>chập chững</a:t>
            </a:r>
          </a:p>
        </p:txBody>
      </p:sp>
    </p:spTree>
  </p:cSld>
  <p:clrMapOvr>
    <a:masterClrMapping/>
  </p:clrMapOvr>
  <p:transition spd="med">
    <p:split orient="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16387"/>
                                        </p:tgtEl>
                                        <p:attrNameLst>
                                          <p:attrName>style.visibility</p:attrName>
                                        </p:attrNameLst>
                                      </p:cBhvr>
                                      <p:to>
                                        <p:strVal val="visible"/>
                                      </p:to>
                                    </p:set>
                                    <p:animEffect transition="in" filter="diamond(in)">
                                      <p:cBhvr>
                                        <p:cTn id="7" dur="2000"/>
                                        <p:tgtEl>
                                          <p:spTgt spid="16387"/>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16388">
                                            <p:bg/>
                                          </p:spTgt>
                                        </p:tgtEl>
                                        <p:attrNameLst>
                                          <p:attrName>style.visibility</p:attrName>
                                        </p:attrNameLst>
                                      </p:cBhvr>
                                      <p:to>
                                        <p:strVal val="visible"/>
                                      </p:to>
                                    </p:set>
                                    <p:animEffect transition="in" filter="box(in)">
                                      <p:cBhvr>
                                        <p:cTn id="10" dur="1000"/>
                                        <p:tgtEl>
                                          <p:spTgt spid="16388">
                                            <p:bg/>
                                          </p:spTgt>
                                        </p:tgtEl>
                                      </p:cBhvr>
                                    </p:animEffect>
                                  </p:childTnLst>
                                </p:cTn>
                              </p:par>
                              <p:par>
                                <p:cTn id="11" presetID="4" presetClass="entr" presetSubtype="16" fill="hold" grpId="0" nodeType="withEffect">
                                  <p:stCondLst>
                                    <p:cond delay="0"/>
                                  </p:stCondLst>
                                  <p:iterate type="wd">
                                    <p:tmPct val="0"/>
                                  </p:iterate>
                                  <p:childTnLst>
                                    <p:set>
                                      <p:cBhvr>
                                        <p:cTn id="12" dur="1" fill="hold">
                                          <p:stCondLst>
                                            <p:cond delay="0"/>
                                          </p:stCondLst>
                                        </p:cTn>
                                        <p:tgtEl>
                                          <p:spTgt spid="16388">
                                            <p:txEl>
                                              <p:pRg st="0" end="0"/>
                                            </p:txEl>
                                          </p:spTgt>
                                        </p:tgtEl>
                                        <p:attrNameLst>
                                          <p:attrName>style.visibility</p:attrName>
                                        </p:attrNameLst>
                                      </p:cBhvr>
                                      <p:to>
                                        <p:strVal val="visible"/>
                                      </p:to>
                                    </p:set>
                                    <p:animEffect transition="in" filter="box(in)">
                                      <p:cBhvr>
                                        <p:cTn id="13" dur="1000"/>
                                        <p:tgtEl>
                                          <p:spTgt spid="16388">
                                            <p:txEl>
                                              <p:pRg st="0" end="0"/>
                                            </p:txEl>
                                          </p:spTgt>
                                        </p:tgtEl>
                                      </p:cBhvr>
                                    </p:animEffect>
                                  </p:childTnLst>
                                </p:cTn>
                              </p:par>
                              <p:par>
                                <p:cTn id="14" presetID="4" presetClass="entr" presetSubtype="16" fill="hold" grpId="0" nodeType="withEffect">
                                  <p:stCondLst>
                                    <p:cond delay="0"/>
                                  </p:stCondLst>
                                  <p:childTnLst>
                                    <p:set>
                                      <p:cBhvr>
                                        <p:cTn id="15" dur="1" fill="hold">
                                          <p:stCondLst>
                                            <p:cond delay="0"/>
                                          </p:stCondLst>
                                        </p:cTn>
                                        <p:tgtEl>
                                          <p:spTgt spid="16388">
                                            <p:txEl>
                                              <p:pRg st="1" end="1"/>
                                            </p:txEl>
                                          </p:spTgt>
                                        </p:tgtEl>
                                        <p:attrNameLst>
                                          <p:attrName>style.visibility</p:attrName>
                                        </p:attrNameLst>
                                      </p:cBhvr>
                                      <p:to>
                                        <p:strVal val="visible"/>
                                      </p:to>
                                    </p:set>
                                    <p:animEffect transition="in" filter="box(in)">
                                      <p:cBhvr>
                                        <p:cTn id="16" dur="1000"/>
                                        <p:tgtEl>
                                          <p:spTgt spid="16388">
                                            <p:txEl>
                                              <p:pRg st="1" end="1"/>
                                            </p:txEl>
                                          </p:spTgt>
                                        </p:tgtEl>
                                      </p:cBhvr>
                                    </p:animEffect>
                                  </p:childTnLst>
                                </p:cTn>
                              </p:par>
                              <p:par>
                                <p:cTn id="17" presetID="4" presetClass="entr" presetSubtype="16" fill="hold" grpId="0" nodeType="withEffect">
                                  <p:stCondLst>
                                    <p:cond delay="0"/>
                                  </p:stCondLst>
                                  <p:childTnLst>
                                    <p:set>
                                      <p:cBhvr>
                                        <p:cTn id="18" dur="1" fill="hold">
                                          <p:stCondLst>
                                            <p:cond delay="0"/>
                                          </p:stCondLst>
                                        </p:cTn>
                                        <p:tgtEl>
                                          <p:spTgt spid="16388">
                                            <p:txEl>
                                              <p:pRg st="2" end="2"/>
                                            </p:txEl>
                                          </p:spTgt>
                                        </p:tgtEl>
                                        <p:attrNameLst>
                                          <p:attrName>style.visibility</p:attrName>
                                        </p:attrNameLst>
                                      </p:cBhvr>
                                      <p:to>
                                        <p:strVal val="visible"/>
                                      </p:to>
                                    </p:set>
                                    <p:animEffect transition="in" filter="box(in)">
                                      <p:cBhvr>
                                        <p:cTn id="19" dur="1000"/>
                                        <p:tgtEl>
                                          <p:spTgt spid="16388">
                                            <p:txEl>
                                              <p:pRg st="2" end="2"/>
                                            </p:txEl>
                                          </p:spTgt>
                                        </p:tgtEl>
                                      </p:cBhvr>
                                    </p:animEffect>
                                  </p:childTnLst>
                                </p:cTn>
                              </p:par>
                              <p:par>
                                <p:cTn id="20" presetID="4" presetClass="entr" presetSubtype="16" fill="hold" grpId="0" nodeType="withEffect">
                                  <p:stCondLst>
                                    <p:cond delay="0"/>
                                  </p:stCondLst>
                                  <p:childTnLst>
                                    <p:set>
                                      <p:cBhvr>
                                        <p:cTn id="21" dur="1" fill="hold">
                                          <p:stCondLst>
                                            <p:cond delay="0"/>
                                          </p:stCondLst>
                                        </p:cTn>
                                        <p:tgtEl>
                                          <p:spTgt spid="16388">
                                            <p:txEl>
                                              <p:pRg st="3" end="3"/>
                                            </p:txEl>
                                          </p:spTgt>
                                        </p:tgtEl>
                                        <p:attrNameLst>
                                          <p:attrName>style.visibility</p:attrName>
                                        </p:attrNameLst>
                                      </p:cBhvr>
                                      <p:to>
                                        <p:strVal val="visible"/>
                                      </p:to>
                                    </p:set>
                                    <p:animEffect transition="in" filter="box(in)">
                                      <p:cBhvr>
                                        <p:cTn id="22" dur="1000"/>
                                        <p:tgtEl>
                                          <p:spTgt spid="16388">
                                            <p:txEl>
                                              <p:pRg st="3" end="3"/>
                                            </p:txEl>
                                          </p:spTgt>
                                        </p:tgtEl>
                                      </p:cBhvr>
                                    </p:animEffect>
                                  </p:childTnLst>
                                </p:cTn>
                              </p:par>
                              <p:par>
                                <p:cTn id="23" presetID="4" presetClass="entr" presetSubtype="16" fill="hold" grpId="0" nodeType="withEffect">
                                  <p:stCondLst>
                                    <p:cond delay="0"/>
                                  </p:stCondLst>
                                  <p:childTnLst>
                                    <p:set>
                                      <p:cBhvr>
                                        <p:cTn id="24" dur="1" fill="hold">
                                          <p:stCondLst>
                                            <p:cond delay="0"/>
                                          </p:stCondLst>
                                        </p:cTn>
                                        <p:tgtEl>
                                          <p:spTgt spid="16388">
                                            <p:txEl>
                                              <p:pRg st="4" end="4"/>
                                            </p:txEl>
                                          </p:spTgt>
                                        </p:tgtEl>
                                        <p:attrNameLst>
                                          <p:attrName>style.visibility</p:attrName>
                                        </p:attrNameLst>
                                      </p:cBhvr>
                                      <p:to>
                                        <p:strVal val="visible"/>
                                      </p:to>
                                    </p:set>
                                    <p:animEffect transition="in" filter="box(in)">
                                      <p:cBhvr>
                                        <p:cTn id="25" dur="1000"/>
                                        <p:tgtEl>
                                          <p:spTgt spid="16388">
                                            <p:txEl>
                                              <p:pRg st="4" end="4"/>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3" presetClass="entr" presetSubtype="10" fill="hold" nodeType="clickEffect">
                                  <p:stCondLst>
                                    <p:cond delay="0"/>
                                  </p:stCondLst>
                                  <p:childTnLst>
                                    <p:set>
                                      <p:cBhvr>
                                        <p:cTn id="29" dur="1" fill="hold">
                                          <p:stCondLst>
                                            <p:cond delay="0"/>
                                          </p:stCondLst>
                                        </p:cTn>
                                        <p:tgtEl>
                                          <p:spTgt spid="16395">
                                            <p:txEl>
                                              <p:pRg st="0" end="0"/>
                                            </p:txEl>
                                          </p:spTgt>
                                        </p:tgtEl>
                                        <p:attrNameLst>
                                          <p:attrName>style.visibility</p:attrName>
                                        </p:attrNameLst>
                                      </p:cBhvr>
                                      <p:to>
                                        <p:strVal val="visible"/>
                                      </p:to>
                                    </p:set>
                                    <p:animEffect transition="in" filter="blinds(horizontal)">
                                      <p:cBhvr>
                                        <p:cTn id="30" dur="500"/>
                                        <p:tgtEl>
                                          <p:spTgt spid="16395">
                                            <p:txEl>
                                              <p:pRg st="0" end="0"/>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3" presetClass="entr" presetSubtype="10" fill="hold" nodeType="clickEffect">
                                  <p:stCondLst>
                                    <p:cond delay="0"/>
                                  </p:stCondLst>
                                  <p:childTnLst>
                                    <p:set>
                                      <p:cBhvr>
                                        <p:cTn id="34" dur="1" fill="hold">
                                          <p:stCondLst>
                                            <p:cond delay="0"/>
                                          </p:stCondLst>
                                        </p:cTn>
                                        <p:tgtEl>
                                          <p:spTgt spid="16395">
                                            <p:txEl>
                                              <p:pRg st="1" end="1"/>
                                            </p:txEl>
                                          </p:spTgt>
                                        </p:tgtEl>
                                        <p:attrNameLst>
                                          <p:attrName>style.visibility</p:attrName>
                                        </p:attrNameLst>
                                      </p:cBhvr>
                                      <p:to>
                                        <p:strVal val="visible"/>
                                      </p:to>
                                    </p:set>
                                    <p:animEffect transition="in" filter="blinds(horizontal)">
                                      <p:cBhvr>
                                        <p:cTn id="35" dur="500"/>
                                        <p:tgtEl>
                                          <p:spTgt spid="16395">
                                            <p:txEl>
                                              <p:pRg st="1" end="1"/>
                                            </p:txEl>
                                          </p:spTgt>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4" presetClass="entr" presetSubtype="16" fill="hold" nodeType="clickEffect">
                                  <p:stCondLst>
                                    <p:cond delay="0"/>
                                  </p:stCondLst>
                                  <p:childTnLst>
                                    <p:set>
                                      <p:cBhvr>
                                        <p:cTn id="39" dur="1" fill="hold">
                                          <p:stCondLst>
                                            <p:cond delay="0"/>
                                          </p:stCondLst>
                                        </p:cTn>
                                        <p:tgtEl>
                                          <p:spTgt spid="16395">
                                            <p:txEl>
                                              <p:pRg st="2" end="2"/>
                                            </p:txEl>
                                          </p:spTgt>
                                        </p:tgtEl>
                                        <p:attrNameLst>
                                          <p:attrName>style.visibility</p:attrName>
                                        </p:attrNameLst>
                                      </p:cBhvr>
                                      <p:to>
                                        <p:strVal val="visible"/>
                                      </p:to>
                                    </p:set>
                                    <p:animEffect transition="in" filter="box(in)">
                                      <p:cBhvr>
                                        <p:cTn id="40" dur="500"/>
                                        <p:tgtEl>
                                          <p:spTgt spid="16395">
                                            <p:txEl>
                                              <p:pRg st="2" end="2"/>
                                            </p:txEl>
                                          </p:spTgt>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3" presetClass="entr" presetSubtype="10" fill="hold" nodeType="clickEffect">
                                  <p:stCondLst>
                                    <p:cond delay="0"/>
                                  </p:stCondLst>
                                  <p:childTnLst>
                                    <p:set>
                                      <p:cBhvr>
                                        <p:cTn id="44" dur="1" fill="hold">
                                          <p:stCondLst>
                                            <p:cond delay="0"/>
                                          </p:stCondLst>
                                        </p:cTn>
                                        <p:tgtEl>
                                          <p:spTgt spid="16395">
                                            <p:txEl>
                                              <p:pRg st="3" end="3"/>
                                            </p:txEl>
                                          </p:spTgt>
                                        </p:tgtEl>
                                        <p:attrNameLst>
                                          <p:attrName>style.visibility</p:attrName>
                                        </p:attrNameLst>
                                      </p:cBhvr>
                                      <p:to>
                                        <p:strVal val="visible"/>
                                      </p:to>
                                    </p:set>
                                    <p:animEffect transition="in" filter="blinds(horizontal)">
                                      <p:cBhvr>
                                        <p:cTn id="45" dur="500"/>
                                        <p:tgtEl>
                                          <p:spTgt spid="16395">
                                            <p:txEl>
                                              <p:pRg st="3" end="3"/>
                                            </p:txEl>
                                          </p:spTgt>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4" presetClass="entr" presetSubtype="16" fill="hold" nodeType="clickEffect">
                                  <p:stCondLst>
                                    <p:cond delay="0"/>
                                  </p:stCondLst>
                                  <p:childTnLst>
                                    <p:set>
                                      <p:cBhvr>
                                        <p:cTn id="49" dur="1" fill="hold">
                                          <p:stCondLst>
                                            <p:cond delay="0"/>
                                          </p:stCondLst>
                                        </p:cTn>
                                        <p:tgtEl>
                                          <p:spTgt spid="16395">
                                            <p:txEl>
                                              <p:pRg st="4" end="4"/>
                                            </p:txEl>
                                          </p:spTgt>
                                        </p:tgtEl>
                                        <p:attrNameLst>
                                          <p:attrName>style.visibility</p:attrName>
                                        </p:attrNameLst>
                                      </p:cBhvr>
                                      <p:to>
                                        <p:strVal val="visible"/>
                                      </p:to>
                                    </p:set>
                                    <p:animEffect transition="in" filter="box(in)">
                                      <p:cBhvr>
                                        <p:cTn id="50" dur="500"/>
                                        <p:tgtEl>
                                          <p:spTgt spid="1639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animBg="1"/>
      <p:bldP spid="16388" grpId="0" build="allAtOnce" animBg="1"/>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314</TotalTime>
  <Words>951</Words>
  <Application>Microsoft Office PowerPoint</Application>
  <PresentationFormat>On-screen Show (4:3)</PresentationFormat>
  <Paragraphs>111</Paragraphs>
  <Slides>21</Slides>
  <Notes>0</Notes>
  <HiddenSlides>0</HiddenSlides>
  <MMClips>15</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Times New Roman</vt:lpstr>
      <vt:lpstr>Webdings</vt:lpstr>
      <vt:lpstr>Wingdings</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Đọc kỹ 2 câu văn.  * Gạch chân từ dùng chưa chính xác.  * Suy nghĩ, tìm cách chữa.</vt:lpstr>
      <vt:lpstr>PowerPoint Presentation</vt:lpstr>
      <vt:lpstr>PowerPoint Presentation</vt:lpstr>
      <vt:lpstr>* Đọc kỹ đoạn văn. * Phát hiện lỗi sai. * Suy nghĩ, tìm cách chữa. * Viết lại đoạn văn.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ETH0 -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vanho</dc:creator>
  <cp:lastModifiedBy>HOANG YEN</cp:lastModifiedBy>
  <cp:revision>71</cp:revision>
  <dcterms:created xsi:type="dcterms:W3CDTF">2008-11-27T15:02:38Z</dcterms:created>
  <dcterms:modified xsi:type="dcterms:W3CDTF">2024-01-22T02:49:27Z</dcterms:modified>
</cp:coreProperties>
</file>