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1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265" r:id="rId17"/>
    <p:sldId id="3397" r:id="rId18"/>
    <p:sldId id="290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215</Words>
  <Application>Microsoft Office PowerPoint</Application>
  <PresentationFormat>Widescreen</PresentationFormat>
  <Paragraphs>40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微软雅黑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UTM Cookies</vt:lpstr>
      <vt:lpstr>Wingdings</vt:lpstr>
      <vt:lpstr>幼圆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2022-04-18T15:22:35Z</dcterms:modified>
</cp:coreProperties>
</file>