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22" r:id="rId6"/>
    <p:sldMasterId id="2147483827" r:id="rId7"/>
    <p:sldMasterId id="2147483895" r:id="rId8"/>
    <p:sldMasterId id="2147483913" r:id="rId9"/>
  </p:sldMasterIdLst>
  <p:notesMasterIdLst>
    <p:notesMasterId r:id="rId22"/>
  </p:notesMasterIdLst>
  <p:sldIdLst>
    <p:sldId id="3401" r:id="rId10"/>
    <p:sldId id="2884" r:id="rId11"/>
    <p:sldId id="2007577129" r:id="rId12"/>
    <p:sldId id="2007577130" r:id="rId13"/>
    <p:sldId id="2007577131" r:id="rId14"/>
    <p:sldId id="2007577125" r:id="rId15"/>
    <p:sldId id="2007577116" r:id="rId16"/>
    <p:sldId id="279" r:id="rId17"/>
    <p:sldId id="371" r:id="rId18"/>
    <p:sldId id="265" r:id="rId19"/>
    <p:sldId id="3397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019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69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20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8.tiff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C39EC4-A12F-4FBD-B218-341299F240FA}"/>
              </a:ext>
            </a:extLst>
          </p:cNvPr>
          <p:cNvGrpSpPr/>
          <p:nvPr/>
        </p:nvGrpSpPr>
        <p:grpSpPr>
          <a:xfrm>
            <a:off x="956161" y="1218127"/>
            <a:ext cx="9928418" cy="954107"/>
            <a:chOff x="1296327" y="1571386"/>
            <a:chExt cx="9928418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B99E91-0F94-4FD2-81BE-DBC06E699996}"/>
                </a:ext>
              </a:extLst>
            </p:cNvPr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đang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mở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nước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chảy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.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03AEA6-0294-481E-ADC6-6EEA4C8AE8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752F56D9-508C-4BD2-A898-F3312997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20" y="186491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96B86E-62D7-42F5-B2A2-29939F241755}"/>
              </a:ext>
            </a:extLst>
          </p:cNvPr>
          <p:cNvSpPr txBox="1"/>
          <p:nvPr/>
        </p:nvSpPr>
        <p:spPr>
          <a:xfrm>
            <a:off x="712381" y="2366247"/>
            <a:ext cx="5809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Bài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giải</a:t>
            </a:r>
            <a:endParaRPr lang="en-US" sz="2800" dirty="0">
              <a:solidFill>
                <a:srgbClr val="70AD47">
                  <a:lumMod val="75000"/>
                </a:srgbClr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Sau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khi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cả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đầy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tổng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lượng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trong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là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       240 + 320 = 660 (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                    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Đáp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số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 660 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50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AB7FC9-E2D9-4766-82E7-C0B218D3AB60}"/>
              </a:ext>
            </a:extLst>
          </p:cNvPr>
          <p:cNvGrpSpPr/>
          <p:nvPr/>
        </p:nvGrpSpPr>
        <p:grpSpPr>
          <a:xfrm>
            <a:off x="848634" y="670203"/>
            <a:ext cx="1689584" cy="570588"/>
            <a:chOff x="945529" y="794599"/>
            <a:chExt cx="1590713" cy="5705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839DEB-B798-454B-A85E-C1EA339088B4}"/>
                </a:ext>
              </a:extLst>
            </p:cNvPr>
            <p:cNvGrpSpPr/>
            <p:nvPr/>
          </p:nvGrpSpPr>
          <p:grpSpPr>
            <a:xfrm>
              <a:off x="1647393" y="841967"/>
              <a:ext cx="888849" cy="523220"/>
              <a:chOff x="1216318" y="2040382"/>
              <a:chExt cx="888849" cy="523220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:a16="http://schemas.microsoft.com/office/drawing/2014/main" id="{207D4896-3551-4D20-A4B5-81A0D80E80CE}"/>
                  </a:ext>
                </a:extLst>
              </p:cNvPr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2EF266-FD31-400D-B7DE-B57E456EB03D}"/>
                  </a:ext>
                </a:extLst>
              </p:cNvPr>
              <p:cNvSpPr txBox="1"/>
              <p:nvPr/>
            </p:nvSpPr>
            <p:spPr>
              <a:xfrm>
                <a:off x="1216318" y="2040382"/>
                <a:ext cx="888849" cy="52322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1B430A-6EBD-4A9E-9A80-9A501F987B05}"/>
                </a:ext>
              </a:extLst>
            </p:cNvPr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AA282B1E-DFE4-48F5-9BB7-EECB79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694004" y="2075308"/>
            <a:ext cx="4556443" cy="4312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A5CFD-DB83-46DC-8FA1-EBB63CCCF15C}"/>
              </a:ext>
            </a:extLst>
          </p:cNvPr>
          <p:cNvSpPr txBox="1"/>
          <p:nvPr/>
        </p:nvSpPr>
        <p:spPr>
          <a:xfrm>
            <a:off x="5371459" y="2292167"/>
            <a:ext cx="6208071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A4ADA2D8-A06E-439B-A252-20B080C590F5}"/>
              </a:ext>
            </a:extLst>
          </p:cNvPr>
          <p:cNvSpPr/>
          <p:nvPr/>
        </p:nvSpPr>
        <p:spPr>
          <a:xfrm>
            <a:off x="2919061" y="3457080"/>
            <a:ext cx="851854" cy="8369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A8356339-710A-47BA-8E6F-BA53A109F8AD}"/>
              </a:ext>
            </a:extLst>
          </p:cNvPr>
          <p:cNvSpPr/>
          <p:nvPr/>
        </p:nvSpPr>
        <p:spPr>
          <a:xfrm>
            <a:off x="3891927" y="3473846"/>
            <a:ext cx="851854" cy="8370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C6185F-5600-4C8A-9BB1-690D28C73FBC}"/>
              </a:ext>
            </a:extLst>
          </p:cNvPr>
          <p:cNvCxnSpPr>
            <a:cxnSpLocks/>
          </p:cNvCxnSpPr>
          <p:nvPr/>
        </p:nvCxnSpPr>
        <p:spPr>
          <a:xfrm flipH="1">
            <a:off x="9108059" y="2645354"/>
            <a:ext cx="378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1C0E45-9045-424D-A71E-D01A7CEA62B8}"/>
              </a:ext>
            </a:extLst>
          </p:cNvPr>
          <p:cNvCxnSpPr>
            <a:cxnSpLocks/>
          </p:cNvCxnSpPr>
          <p:nvPr/>
        </p:nvCxnSpPr>
        <p:spPr>
          <a:xfrm flipV="1">
            <a:off x="9548395" y="2435005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B3B1B3E5-77E0-450F-8523-BDB321192887}"/>
              </a:ext>
            </a:extLst>
          </p:cNvPr>
          <p:cNvSpPr/>
          <p:nvPr/>
        </p:nvSpPr>
        <p:spPr>
          <a:xfrm>
            <a:off x="8748476" y="2962821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AB555FDF-5347-4F23-8324-68F8C642BBF2}"/>
              </a:ext>
            </a:extLst>
          </p:cNvPr>
          <p:cNvSpPr/>
          <p:nvPr/>
        </p:nvSpPr>
        <p:spPr>
          <a:xfrm>
            <a:off x="8832586" y="4371296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C4141-D35F-433A-893E-F73B3368A76E}"/>
              </a:ext>
            </a:extLst>
          </p:cNvPr>
          <p:cNvCxnSpPr>
            <a:cxnSpLocks/>
          </p:cNvCxnSpPr>
          <p:nvPr/>
        </p:nvCxnSpPr>
        <p:spPr>
          <a:xfrm flipV="1">
            <a:off x="9148196" y="3760643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158196-3529-4C7C-A3C6-A22B9FD21A27}"/>
              </a:ext>
            </a:extLst>
          </p:cNvPr>
          <p:cNvCxnSpPr>
            <a:cxnSpLocks/>
          </p:cNvCxnSpPr>
          <p:nvPr/>
        </p:nvCxnSpPr>
        <p:spPr>
          <a:xfrm>
            <a:off x="9256146" y="3969852"/>
            <a:ext cx="4181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4A7153-6D5E-4051-B835-BE2221BF9F87}"/>
              </a:ext>
            </a:extLst>
          </p:cNvPr>
          <p:cNvCxnSpPr>
            <a:cxnSpLocks/>
          </p:cNvCxnSpPr>
          <p:nvPr/>
        </p:nvCxnSpPr>
        <p:spPr>
          <a:xfrm>
            <a:off x="9754620" y="3760642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63194B8C-8216-4655-AAEC-4DCA209A1C95}"/>
              </a:ext>
            </a:extLst>
          </p:cNvPr>
          <p:cNvSpPr/>
          <p:nvPr/>
        </p:nvSpPr>
        <p:spPr>
          <a:xfrm>
            <a:off x="6863142" y="5674598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96EC574-D78B-4F95-B097-57B7701A5094}"/>
              </a:ext>
            </a:extLst>
          </p:cNvPr>
          <p:cNvSpPr/>
          <p:nvPr/>
        </p:nvSpPr>
        <p:spPr>
          <a:xfrm>
            <a:off x="1931765" y="4406991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8F4A4E04-A089-4ED1-AEBB-4D1B8A11737A}"/>
              </a:ext>
            </a:extLst>
          </p:cNvPr>
          <p:cNvSpPr/>
          <p:nvPr/>
        </p:nvSpPr>
        <p:spPr>
          <a:xfrm>
            <a:off x="1959330" y="3503430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414A1-0B04-4999-9DC5-92B9D401632C}"/>
              </a:ext>
            </a:extLst>
          </p:cNvPr>
          <p:cNvSpPr txBox="1"/>
          <p:nvPr/>
        </p:nvSpPr>
        <p:spPr>
          <a:xfrm>
            <a:off x="8846577" y="3006173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322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D78759BA-9BEA-4347-88F9-8736EC242684}"/>
              </a:ext>
            </a:extLst>
          </p:cNvPr>
          <p:cNvSpPr/>
          <p:nvPr/>
        </p:nvSpPr>
        <p:spPr>
          <a:xfrm>
            <a:off x="3898324" y="4364011"/>
            <a:ext cx="813878" cy="8462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D2FA6-3BAE-43E2-99D4-D47F77D59593}"/>
              </a:ext>
            </a:extLst>
          </p:cNvPr>
          <p:cNvSpPr txBox="1"/>
          <p:nvPr/>
        </p:nvSpPr>
        <p:spPr>
          <a:xfrm>
            <a:off x="8936308" y="4377317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B44938-7152-4DD6-B07D-C67F133E9860}"/>
              </a:ext>
            </a:extLst>
          </p:cNvPr>
          <p:cNvSpPr txBox="1"/>
          <p:nvPr/>
        </p:nvSpPr>
        <p:spPr>
          <a:xfrm>
            <a:off x="6970220" y="5740099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690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527858-B16D-4744-B6A3-46F57DA84E3F}"/>
              </a:ext>
            </a:extLst>
          </p:cNvPr>
          <p:cNvGrpSpPr/>
          <p:nvPr/>
        </p:nvGrpSpPr>
        <p:grpSpPr>
          <a:xfrm>
            <a:off x="1616504" y="1430572"/>
            <a:ext cx="9361444" cy="523220"/>
            <a:chOff x="2720749" y="703119"/>
            <a:chExt cx="8813631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BA0CFF-BD12-42C9-9D77-81CBA153E1B8}"/>
                </a:ext>
              </a:extLst>
            </p:cNvPr>
            <p:cNvSpPr/>
            <p:nvPr/>
          </p:nvSpPr>
          <p:spPr>
            <a:xfrm>
              <a:off x="2720749" y="703119"/>
              <a:ext cx="88136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“       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Tíc-tốc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0DB3D9-946B-4E15-81FC-282AEAB1BE5A}"/>
                </a:ext>
              </a:extLst>
            </p:cNvPr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2B02C9-CEA3-4C0A-80B1-DB48563A8A0C}"/>
                </a:ext>
              </a:extLst>
            </p:cNvPr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0F77CD1-3B7E-49DB-B5E8-00D333139804}"/>
              </a:ext>
            </a:extLst>
          </p:cNvPr>
          <p:cNvSpPr txBox="1"/>
          <p:nvPr/>
        </p:nvSpPr>
        <p:spPr>
          <a:xfrm>
            <a:off x="10255658" y="149537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7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751682" y="1718136"/>
            <a:ext cx="9055865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FC37FC-0B96-4A65-92BF-A58DD6E781A7}"/>
              </a:ext>
            </a:extLst>
          </p:cNvPr>
          <p:cNvSpPr txBox="1"/>
          <p:nvPr/>
        </p:nvSpPr>
        <p:spPr>
          <a:xfrm>
            <a:off x="3932274" y="2828835"/>
            <a:ext cx="432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07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D8895C-4014-458F-B2C6-D3AEE4A1C9BA}"/>
              </a:ext>
            </a:extLst>
          </p:cNvPr>
          <p:cNvSpPr txBox="1"/>
          <p:nvPr/>
        </p:nvSpPr>
        <p:spPr>
          <a:xfrm>
            <a:off x="3659904" y="255693"/>
            <a:ext cx="5938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ĐỐ BẠN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1EDF7-4A87-4956-BA56-1613A4BE374A}"/>
              </a:ext>
            </a:extLst>
          </p:cNvPr>
          <p:cNvSpPr txBox="1"/>
          <p:nvPr/>
        </p:nvSpPr>
        <p:spPr>
          <a:xfrm>
            <a:off x="1180214" y="2274838"/>
            <a:ext cx="10123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quản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Quản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bất</a:t>
            </a:r>
            <a:r>
              <a:rPr lang="en-US" sz="3600" dirty="0"/>
              <a:t> </a:t>
            </a:r>
            <a:r>
              <a:rPr lang="en-US" sz="3600" dirty="0" err="1"/>
              <a:t>kì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nêu</a:t>
            </a:r>
            <a:r>
              <a:rPr lang="en-US" sz="3600" dirty="0"/>
              <a:t> ra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thưởng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56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0D722-A1D9-40F5-B952-D7AAC4FC0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538570"/>
              </p:ext>
            </p:extLst>
          </p:nvPr>
        </p:nvGraphicFramePr>
        <p:xfrm>
          <a:off x="1997149" y="2705986"/>
          <a:ext cx="8996916" cy="2009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6916">
                  <a:extLst>
                    <a:ext uri="{9D8B030D-6E8A-4147-A177-3AD203B41FA5}">
                      <a16:colId xmlns:a16="http://schemas.microsoft.com/office/drawing/2014/main" val="3254319030"/>
                    </a:ext>
                  </a:extLst>
                </a:gridCol>
              </a:tblGrid>
              <a:tr h="130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UTM Avo" panose="02040603050506020204" pitchFamily="18" charset="0"/>
                        </a:rPr>
                        <a:t>424 + 215                 706 + 72</a:t>
                      </a:r>
                      <a:endParaRPr lang="en-US" sz="3600" dirty="0">
                        <a:effectLst/>
                        <a:latin typeface="UTM Avo" panose="02040603050506020204" pitchFamily="18" charset="0"/>
                      </a:endParaRPr>
                    </a:p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UTM Avo" panose="02040603050506020204" pitchFamily="18" charset="0"/>
                        </a:rPr>
                        <a:t>263 + 620                 124 + 53</a:t>
                      </a:r>
                      <a:endParaRPr lang="en-US" sz="360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4170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3872AC-6BB6-46B8-851B-6AB52B3FC674}"/>
              </a:ext>
            </a:extLst>
          </p:cNvPr>
          <p:cNvSpPr txBox="1"/>
          <p:nvPr/>
        </p:nvSpPr>
        <p:spPr>
          <a:xfrm>
            <a:off x="4182142" y="2981565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639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375BE-F581-41BD-907C-0E54960FA802}"/>
              </a:ext>
            </a:extLst>
          </p:cNvPr>
          <p:cNvSpPr txBox="1"/>
          <p:nvPr/>
        </p:nvSpPr>
        <p:spPr>
          <a:xfrm>
            <a:off x="4182141" y="4069113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883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93D07-A082-4E74-A812-6A791B491130}"/>
              </a:ext>
            </a:extLst>
          </p:cNvPr>
          <p:cNvSpPr txBox="1"/>
          <p:nvPr/>
        </p:nvSpPr>
        <p:spPr>
          <a:xfrm>
            <a:off x="8334156" y="4069113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177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EBAA9B-BAC7-4497-B9DE-A5FA377CFC73}"/>
              </a:ext>
            </a:extLst>
          </p:cNvPr>
          <p:cNvSpPr txBox="1"/>
          <p:nvPr/>
        </p:nvSpPr>
        <p:spPr>
          <a:xfrm>
            <a:off x="8334156" y="2981564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778</a:t>
            </a:r>
          </a:p>
        </p:txBody>
      </p:sp>
    </p:spTree>
    <p:extLst>
      <p:ext uri="{BB962C8B-B14F-4D97-AF65-F5344CB8AC3E}">
        <p14:creationId xmlns:p14="http://schemas.microsoft.com/office/powerpoint/2010/main" val="29490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1947672" y="2969039"/>
            <a:ext cx="8594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96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EDEBB-B328-448E-92BB-2FF1DD9FC022}"/>
              </a:ext>
            </a:extLst>
          </p:cNvPr>
          <p:cNvSpPr/>
          <p:nvPr/>
        </p:nvSpPr>
        <p:spPr>
          <a:xfrm>
            <a:off x="962964" y="1573895"/>
            <a:ext cx="1026607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C4D708-0BEB-4E29-AE90-A23FF3657722}"/>
              </a:ext>
            </a:extLst>
          </p:cNvPr>
          <p:cNvGrpSpPr/>
          <p:nvPr/>
        </p:nvGrpSpPr>
        <p:grpSpPr>
          <a:xfrm>
            <a:off x="858418" y="1192463"/>
            <a:ext cx="4093434" cy="570588"/>
            <a:chOff x="1296327" y="1647588"/>
            <a:chExt cx="4093434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FBA60E-B580-46AC-A293-850242466CEA}"/>
                </a:ext>
              </a:extLst>
            </p:cNvPr>
            <p:cNvSpPr txBox="1"/>
            <p:nvPr/>
          </p:nvSpPr>
          <p:spPr>
            <a:xfrm>
              <a:off x="1866914" y="1694956"/>
              <a:ext cx="3522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7455BE-2170-4493-B2DC-838A21E7C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43B98B-B014-44B2-9149-4E74BBB9BA0C}"/>
              </a:ext>
            </a:extLst>
          </p:cNvPr>
          <p:cNvGrpSpPr/>
          <p:nvPr/>
        </p:nvGrpSpPr>
        <p:grpSpPr>
          <a:xfrm>
            <a:off x="1429006" y="2818357"/>
            <a:ext cx="1147790" cy="1384995"/>
            <a:chOff x="1566470" y="2095726"/>
            <a:chExt cx="1147790" cy="13849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ED7621-0CA6-4B81-B2AC-A36B06AB53F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9739F4-A1C6-440F-B7BC-666E8712E8A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312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7FCCDE-2FC7-4CFE-9CA4-16AF41EFCD3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5FED69-697E-40B1-A479-2B39551CD61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A2FE03-96E0-47EF-BF18-4AF49E4CFA25}"/>
              </a:ext>
            </a:extLst>
          </p:cNvPr>
          <p:cNvGrpSpPr/>
          <p:nvPr/>
        </p:nvGrpSpPr>
        <p:grpSpPr>
          <a:xfrm>
            <a:off x="3940223" y="2818357"/>
            <a:ext cx="1147790" cy="1384995"/>
            <a:chOff x="1566470" y="2095726"/>
            <a:chExt cx="1147790" cy="13849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4DBFA4-EAE2-4831-BE39-5542534D680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087613-5D83-4261-BEBD-2E8D79326BC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234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9EB2E4-7CDB-4E63-BFBB-E8964899623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BBB10B-0943-4431-BD78-6E4C071C7F5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C9F0F-0184-4C90-AA43-9983E420A2D5}"/>
              </a:ext>
            </a:extLst>
          </p:cNvPr>
          <p:cNvGrpSpPr/>
          <p:nvPr/>
        </p:nvGrpSpPr>
        <p:grpSpPr>
          <a:xfrm>
            <a:off x="6667341" y="2818357"/>
            <a:ext cx="1147790" cy="1384995"/>
            <a:chOff x="1566470" y="2095726"/>
            <a:chExt cx="1147790" cy="13849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F7CF57-9D3E-4C92-94BC-47793CBFD43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2344C9-7069-44E1-9E4C-19C32987282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 89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7882BE-F4E8-4A56-AFF8-98AEAFD2075E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26F5B7-E435-447F-9F9D-6228F02E6B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E094DA-1009-49AA-A3EC-B3675CA864C2}"/>
              </a:ext>
            </a:extLst>
          </p:cNvPr>
          <p:cNvGrpSpPr/>
          <p:nvPr/>
        </p:nvGrpSpPr>
        <p:grpSpPr>
          <a:xfrm>
            <a:off x="9112506" y="2818357"/>
            <a:ext cx="1147790" cy="1384995"/>
            <a:chOff x="1566470" y="2095726"/>
            <a:chExt cx="1147790" cy="138499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8A5B78-AF12-4243-AEA5-1F6D503D554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9D782-1181-419A-BDC8-7CD6B71BA87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125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970BB6-635E-4545-9021-D5327A6FDD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12DE1A-CEC3-4B6A-B6E8-2FD41631E5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14DCC38-6656-4276-B60F-F41403A56688}"/>
              </a:ext>
            </a:extLst>
          </p:cNvPr>
          <p:cNvSpPr txBox="1"/>
          <p:nvPr/>
        </p:nvSpPr>
        <p:spPr>
          <a:xfrm>
            <a:off x="1649486" y="3974041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58C866-0AF2-400C-BA9C-5E743C083CE3}"/>
              </a:ext>
            </a:extLst>
          </p:cNvPr>
          <p:cNvSpPr txBox="1"/>
          <p:nvPr/>
        </p:nvSpPr>
        <p:spPr>
          <a:xfrm>
            <a:off x="4167995" y="3974041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A0ECBD-94D6-4777-A704-7D46A7326578}"/>
              </a:ext>
            </a:extLst>
          </p:cNvPr>
          <p:cNvSpPr txBox="1"/>
          <p:nvPr/>
        </p:nvSpPr>
        <p:spPr>
          <a:xfrm>
            <a:off x="6898335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779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E0D6C-2AD3-4317-8447-648244A86470}"/>
              </a:ext>
            </a:extLst>
          </p:cNvPr>
          <p:cNvSpPr txBox="1"/>
          <p:nvPr/>
        </p:nvSpPr>
        <p:spPr>
          <a:xfrm>
            <a:off x="9359622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D6C27C-AE0D-48D2-948A-E167081C7183}"/>
              </a:ext>
            </a:extLst>
          </p:cNvPr>
          <p:cNvSpPr txBox="1"/>
          <p:nvPr/>
        </p:nvSpPr>
        <p:spPr>
          <a:xfrm>
            <a:off x="1143712" y="2111062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-4024" y="153404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34339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EC0EB06-0B29-449E-8D93-4B064D3C386A}"/>
              </a:ext>
            </a:extLst>
          </p:cNvPr>
          <p:cNvGrpSpPr/>
          <p:nvPr/>
        </p:nvGrpSpPr>
        <p:grpSpPr>
          <a:xfrm>
            <a:off x="944316" y="254422"/>
            <a:ext cx="9724732" cy="1001475"/>
            <a:chOff x="1296327" y="1647588"/>
            <a:chExt cx="9724732" cy="10014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CF7C4F-9710-4228-B56F-986D1FBED74E}"/>
                </a:ext>
              </a:extLst>
            </p:cNvPr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0038C7-903B-4D53-97ED-992CC5D800B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25C1D0-7DA7-4DCD-947A-F501440184CA}"/>
              </a:ext>
            </a:extLst>
          </p:cNvPr>
          <p:cNvGrpSpPr/>
          <p:nvPr/>
        </p:nvGrpSpPr>
        <p:grpSpPr>
          <a:xfrm>
            <a:off x="1690766" y="1825962"/>
            <a:ext cx="2635780" cy="3994217"/>
            <a:chOff x="5428342" y="2693987"/>
            <a:chExt cx="1886859" cy="2859315"/>
          </a:xfrm>
        </p:grpSpPr>
        <p:pic>
          <p:nvPicPr>
            <p:cNvPr id="11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8452D1D7-8C0E-480D-9249-B1161FAA5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DA877E7F-98FE-47CC-87B8-AD09A453D2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9EA81F4-EC8B-439A-B89B-22D5684F8F6A}"/>
              </a:ext>
            </a:extLst>
          </p:cNvPr>
          <p:cNvSpPr txBox="1"/>
          <p:nvPr/>
        </p:nvSpPr>
        <p:spPr>
          <a:xfrm>
            <a:off x="2069573" y="5820179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F3CD0561-6CDC-49D8-9FD9-EE1518A5FB79}"/>
              </a:ext>
            </a:extLst>
          </p:cNvPr>
          <p:cNvSpPr/>
          <p:nvPr/>
        </p:nvSpPr>
        <p:spPr>
          <a:xfrm>
            <a:off x="1410743" y="3174570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828F2-2E3B-489E-AC40-222D66E239DF}"/>
              </a:ext>
            </a:extLst>
          </p:cNvPr>
          <p:cNvSpPr txBox="1"/>
          <p:nvPr/>
        </p:nvSpPr>
        <p:spPr>
          <a:xfrm>
            <a:off x="167510" y="408861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E69ED27-A1A5-441A-BD7F-DC57301E7B5A}"/>
              </a:ext>
            </a:extLst>
          </p:cNvPr>
          <p:cNvSpPr/>
          <p:nvPr/>
        </p:nvSpPr>
        <p:spPr>
          <a:xfrm>
            <a:off x="2702377" y="1975610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0F469-4913-430A-9C6E-1417E6A0A25D}"/>
              </a:ext>
            </a:extLst>
          </p:cNvPr>
          <p:cNvSpPr txBox="1"/>
          <p:nvPr/>
        </p:nvSpPr>
        <p:spPr>
          <a:xfrm>
            <a:off x="1461944" y="2282229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129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CB224-A3B5-4907-9381-4F00AC789639}"/>
              </a:ext>
            </a:extLst>
          </p:cNvPr>
          <p:cNvSpPr txBox="1"/>
          <p:nvPr/>
        </p:nvSpPr>
        <p:spPr>
          <a:xfrm>
            <a:off x="5508007" y="2430630"/>
            <a:ext cx="6240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336 + 129 = 465 (m)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1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43C343-96CC-4AD6-90A4-700B3729FA1C}"/>
              </a:ext>
            </a:extLst>
          </p:cNvPr>
          <p:cNvGrpSpPr/>
          <p:nvPr/>
        </p:nvGrpSpPr>
        <p:grpSpPr>
          <a:xfrm>
            <a:off x="1338182" y="317906"/>
            <a:ext cx="1905624" cy="570588"/>
            <a:chOff x="1296327" y="1647588"/>
            <a:chExt cx="1696945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55A722-D58F-4E53-8349-588C6E89B2CE}"/>
                </a:ext>
              </a:extLst>
            </p:cNvPr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1BF8BB-2F35-488A-BFF2-46879D6375B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3BEC0A6-EE99-46A2-973F-B4D360426E97}"/>
              </a:ext>
            </a:extLst>
          </p:cNvPr>
          <p:cNvSpPr txBox="1"/>
          <p:nvPr/>
        </p:nvSpPr>
        <p:spPr>
          <a:xfrm>
            <a:off x="525967" y="1416684"/>
            <a:ext cx="357254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468 + 22 + 200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490     + 200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690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CF777-2100-465B-A6BE-C176744AA5FF}"/>
              </a:ext>
            </a:extLst>
          </p:cNvPr>
          <p:cNvSpPr txBox="1"/>
          <p:nvPr/>
        </p:nvSpPr>
        <p:spPr>
          <a:xfrm>
            <a:off x="4098508" y="2801679"/>
            <a:ext cx="390215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75 – 25 + 550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50     + 550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69F8D-6413-4109-893B-7DEF3E72EC68}"/>
              </a:ext>
            </a:extLst>
          </p:cNvPr>
          <p:cNvSpPr txBox="1"/>
          <p:nvPr/>
        </p:nvSpPr>
        <p:spPr>
          <a:xfrm>
            <a:off x="8000659" y="4186674"/>
            <a:ext cx="375895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747 + 123 - 100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870     - 100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 build="p"/>
      <p:bldP spid="1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365</Words>
  <Application>Microsoft Office PowerPoint</Application>
  <PresentationFormat>Widescreen</PresentationFormat>
  <Paragraphs>82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等线</vt:lpstr>
      <vt:lpstr>微软雅黑</vt:lpstr>
      <vt:lpstr>Arial</vt:lpstr>
      <vt:lpstr>Arial-Rounded</vt:lpstr>
      <vt:lpstr>Calibri</vt:lpstr>
      <vt:lpstr>Times New Roman</vt:lpstr>
      <vt:lpstr>UTM Avo</vt:lpstr>
      <vt:lpstr>UTM Avo</vt:lpstr>
      <vt:lpstr>字魂59号-创粗黑</vt:lpstr>
      <vt:lpstr>Office Theme</vt:lpstr>
      <vt:lpstr>1_Office 主题</vt:lpstr>
      <vt:lpstr>千图网海量PPT模板www.58pic.com​​</vt:lpstr>
      <vt:lpstr>2_Office 主题</vt:lpstr>
      <vt:lpstr>第一PPT，www.1ppt.com</vt:lpstr>
      <vt:lpstr>Office 主题</vt:lpstr>
      <vt:lpstr>https://www.freeppt7.com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43</cp:revision>
  <dcterms:created xsi:type="dcterms:W3CDTF">2021-07-20T01:55:21Z</dcterms:created>
  <dcterms:modified xsi:type="dcterms:W3CDTF">2022-03-26T19:35:05Z</dcterms:modified>
</cp:coreProperties>
</file>