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286" r:id="rId5"/>
    <p:sldId id="308" r:id="rId6"/>
    <p:sldId id="288" r:id="rId7"/>
    <p:sldId id="287" r:id="rId8"/>
    <p:sldId id="293" r:id="rId9"/>
    <p:sldId id="310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1217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072" y="2633744"/>
            <a:ext cx="619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UTM Cookies"/>
              </a:rPr>
              <a:t>BÀI 52: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UTM Cookies"/>
              </a:rPr>
              <a:t>TIẾT 2: LUYỆN 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26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HS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465167" y="4222088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tiễn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96191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837&quot;&gt;&lt;object type=&quot;3&quot; unique_id=&quot;10838&quot;&gt;&lt;property id=&quot;20148&quot; value=&quot;5&quot;/&gt;&lt;property id=&quot;20300&quot; value=&quot;Slide 1&quot;/&gt;&lt;property id=&quot;20307&quot; value=&quot;260&quot;/&gt;&lt;/object&gt;&lt;object type=&quot;3&quot; unique_id=&quot;10847&quot;&gt;&lt;property id=&quot;20148&quot; value=&quot;5&quot;/&gt;&lt;property id=&quot;20300&quot; value=&quot;Slide 2&quot;/&gt;&lt;property id=&quot;20307&quot; value=&quot;292&quot;/&gt;&lt;/object&gt;&lt;object type=&quot;3&quot; unique_id=&quot;10848&quot;&gt;&lt;property id=&quot;20148&quot; value=&quot;5&quot;/&gt;&lt;property id=&quot;20300&quot; value=&quot;Slide 3&quot;/&gt;&lt;property id=&quot;20307&quot; value=&quot;286&quot;/&gt;&lt;/object&gt;&lt;object type=&quot;3&quot; unique_id=&quot;10849&quot;&gt;&lt;property id=&quot;20148&quot; value=&quot;5&quot;/&gt;&lt;property id=&quot;20300&quot; value=&quot;Slide 4&quot;/&gt;&lt;property id=&quot;20307&quot; value=&quot;308&quot;/&gt;&lt;/object&gt;&lt;object type=&quot;3&quot; unique_id=&quot;10850&quot;&gt;&lt;property id=&quot;20148&quot; value=&quot;5&quot;/&gt;&lt;property id=&quot;20300&quot; value=&quot;Slide 5&quot;/&gt;&lt;property id=&quot;20307&quot; value=&quot;288&quot;/&gt;&lt;/object&gt;&lt;object type=&quot;3&quot; unique_id=&quot;10851&quot;&gt;&lt;property id=&quot;20148&quot; value=&quot;5&quot;/&gt;&lt;property id=&quot;20300&quot; value=&quot;Slide 6&quot;/&gt;&lt;property id=&quot;20307&quot; value=&quot;287&quot;/&gt;&lt;/object&gt;&lt;object type=&quot;3&quot; unique_id=&quot;10852&quot;&gt;&lt;property id=&quot;20148&quot; value=&quot;5&quot;/&gt;&lt;property id=&quot;20300&quot; value=&quot;Slide 7&quot;/&gt;&lt;property id=&quot;20307&quot; value=&quot;293&quot;/&gt;&lt;/object&gt;&lt;object type=&quot;3&quot; unique_id=&quot;10948&quot;&gt;&lt;property id=&quot;20148&quot; value=&quot;5&quot;/&gt;&lt;property id=&quot;20300&quot; value=&quot;Slide 8&quot;/&gt;&lt;property id=&quot;20307&quot; value=&quot;310&quot;/&gt;&lt;/object&gt;&lt;/object&gt;&lt;object type=&quot;8&quot; unique_id=&quot;108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171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223</cp:revision>
  <dcterms:created xsi:type="dcterms:W3CDTF">2021-06-02T01:34:28Z</dcterms:created>
  <dcterms:modified xsi:type="dcterms:W3CDTF">2023-03-16T14:44:29Z</dcterms:modified>
</cp:coreProperties>
</file>