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9" r:id="rId6"/>
    <p:sldMasterId id="2147483873" r:id="rId7"/>
    <p:sldMasterId id="2147483895" r:id="rId8"/>
    <p:sldMasterId id="2147483913" r:id="rId9"/>
  </p:sldMasterIdLst>
  <p:notesMasterIdLst>
    <p:notesMasterId r:id="rId31"/>
  </p:notesMasterIdLst>
  <p:sldIdLst>
    <p:sldId id="3401" r:id="rId10"/>
    <p:sldId id="284" r:id="rId11"/>
    <p:sldId id="3402" r:id="rId12"/>
    <p:sldId id="295" r:id="rId13"/>
    <p:sldId id="287" r:id="rId14"/>
    <p:sldId id="288" r:id="rId15"/>
    <p:sldId id="289" r:id="rId16"/>
    <p:sldId id="3403" r:id="rId17"/>
    <p:sldId id="260" r:id="rId18"/>
    <p:sldId id="261" r:id="rId19"/>
    <p:sldId id="291" r:id="rId20"/>
    <p:sldId id="3404" r:id="rId21"/>
    <p:sldId id="3405" r:id="rId22"/>
    <p:sldId id="3406" r:id="rId23"/>
    <p:sldId id="292" r:id="rId24"/>
    <p:sldId id="293" r:id="rId25"/>
    <p:sldId id="294" r:id="rId26"/>
    <p:sldId id="496" r:id="rId27"/>
    <p:sldId id="3397" r:id="rId28"/>
    <p:sldId id="265" r:id="rId29"/>
    <p:sldId id="51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4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29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809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300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235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398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283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7243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566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479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326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90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2021/8/5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433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image" Target="../media/image44.jp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744B-6CC8-4ED2-8A71-07BEB184F142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37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9.jpeg"/><Relationship Id="rId7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9.xml"/><Relationship Id="rId6" Type="http://schemas.openxmlformats.org/officeDocument/2006/relationships/slide" Target="slide5.xml"/><Relationship Id="rId5" Type="http://schemas.microsoft.com/office/2007/relationships/hdphoto" Target="../media/hdphoto9.wdp"/><Relationship Id="rId4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9.jpeg"/><Relationship Id="rId7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9.xml"/><Relationship Id="rId6" Type="http://schemas.openxmlformats.org/officeDocument/2006/relationships/slide" Target="slide5.xml"/><Relationship Id="rId5" Type="http://schemas.microsoft.com/office/2007/relationships/hdphoto" Target="../media/hdphoto9.wdp"/><Relationship Id="rId4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9.jpeg"/><Relationship Id="rId7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9.xml"/><Relationship Id="rId6" Type="http://schemas.openxmlformats.org/officeDocument/2006/relationships/slide" Target="slide5.xml"/><Relationship Id="rId5" Type="http://schemas.microsoft.com/office/2007/relationships/hdphoto" Target="../media/hdphoto9.wdp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9.jpeg"/><Relationship Id="rId7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9.xml"/><Relationship Id="rId6" Type="http://schemas.openxmlformats.org/officeDocument/2006/relationships/slide" Target="slide5.xml"/><Relationship Id="rId5" Type="http://schemas.microsoft.com/office/2007/relationships/hdphoto" Target="../media/hdphoto9.wdp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9.jpeg"/><Relationship Id="rId7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9.xml"/><Relationship Id="rId6" Type="http://schemas.openxmlformats.org/officeDocument/2006/relationships/slide" Target="slide5.xml"/><Relationship Id="rId5" Type="http://schemas.microsoft.com/office/2007/relationships/hdphoto" Target="../media/hdphoto9.wdp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9.jpeg"/><Relationship Id="rId7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9.xml"/><Relationship Id="rId6" Type="http://schemas.openxmlformats.org/officeDocument/2006/relationships/slide" Target="slide5.xml"/><Relationship Id="rId5" Type="http://schemas.microsoft.com/office/2007/relationships/hdphoto" Target="../media/hdphoto9.wdp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9.jpeg"/><Relationship Id="rId7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9.xml"/><Relationship Id="rId6" Type="http://schemas.openxmlformats.org/officeDocument/2006/relationships/slide" Target="slide5.xml"/><Relationship Id="rId5" Type="http://schemas.microsoft.com/office/2007/relationships/hdphoto" Target="../media/hdphoto9.wdp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9.jpeg"/><Relationship Id="rId7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9.xml"/><Relationship Id="rId6" Type="http://schemas.openxmlformats.org/officeDocument/2006/relationships/slide" Target="slide5.xml"/><Relationship Id="rId5" Type="http://schemas.microsoft.com/office/2007/relationships/hdphoto" Target="../media/hdphoto9.wdp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99.xml"/><Relationship Id="rId7" Type="http://schemas.openxmlformats.org/officeDocument/2006/relationships/slide" Target="slide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e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63.png"/><Relationship Id="rId18" Type="http://schemas.openxmlformats.org/officeDocument/2006/relationships/image" Target="../media/image65.png"/><Relationship Id="rId26" Type="http://schemas.openxmlformats.org/officeDocument/2006/relationships/image" Target="../media/image69.png"/><Relationship Id="rId39" Type="http://schemas.openxmlformats.org/officeDocument/2006/relationships/slide" Target="slide19.xml"/><Relationship Id="rId3" Type="http://schemas.openxmlformats.org/officeDocument/2006/relationships/slide" Target="slide16.xml"/><Relationship Id="rId21" Type="http://schemas.openxmlformats.org/officeDocument/2006/relationships/slide" Target="slide12.xml"/><Relationship Id="rId34" Type="http://schemas.openxmlformats.org/officeDocument/2006/relationships/image" Target="../media/image74.png"/><Relationship Id="rId7" Type="http://schemas.openxmlformats.org/officeDocument/2006/relationships/image" Target="../media/image61.png"/><Relationship Id="rId12" Type="http://schemas.openxmlformats.org/officeDocument/2006/relationships/slide" Target="slide6.xml"/><Relationship Id="rId17" Type="http://schemas.openxmlformats.org/officeDocument/2006/relationships/slide" Target="slide7.xml"/><Relationship Id="rId25" Type="http://schemas.openxmlformats.org/officeDocument/2006/relationships/slide" Target="slide17.xml"/><Relationship Id="rId33" Type="http://schemas.openxmlformats.org/officeDocument/2006/relationships/image" Target="../media/image73.png"/><Relationship Id="rId38" Type="http://schemas.openxmlformats.org/officeDocument/2006/relationships/image" Target="../media/image77.gif"/><Relationship Id="rId2" Type="http://schemas.openxmlformats.org/officeDocument/2006/relationships/image" Target="../media/image59.png"/><Relationship Id="rId16" Type="http://schemas.openxmlformats.org/officeDocument/2006/relationships/image" Target="../media/image64.png"/><Relationship Id="rId20" Type="http://schemas.openxmlformats.org/officeDocument/2006/relationships/image" Target="../media/image66.png"/><Relationship Id="rId29" Type="http://schemas.microsoft.com/office/2007/relationships/hdphoto" Target="../media/hdphoto7.wdp"/><Relationship Id="rId1" Type="http://schemas.openxmlformats.org/officeDocument/2006/relationships/slideLayout" Target="../slideLayouts/slideLayout99.xml"/><Relationship Id="rId6" Type="http://schemas.openxmlformats.org/officeDocument/2006/relationships/slide" Target="slide10.xml"/><Relationship Id="rId11" Type="http://schemas.microsoft.com/office/2007/relationships/hdphoto" Target="../media/hdphoto5.wdp"/><Relationship Id="rId24" Type="http://schemas.openxmlformats.org/officeDocument/2006/relationships/image" Target="../media/image68.png"/><Relationship Id="rId32" Type="http://schemas.openxmlformats.org/officeDocument/2006/relationships/image" Target="../media/image72.png"/><Relationship Id="rId37" Type="http://schemas.openxmlformats.org/officeDocument/2006/relationships/image" Target="../media/image76.gif"/><Relationship Id="rId5" Type="http://schemas.microsoft.com/office/2007/relationships/hdphoto" Target="../media/hdphoto3.wdp"/><Relationship Id="rId15" Type="http://schemas.openxmlformats.org/officeDocument/2006/relationships/slide" Target="slide8.xml"/><Relationship Id="rId23" Type="http://schemas.openxmlformats.org/officeDocument/2006/relationships/slide" Target="slide14.xml"/><Relationship Id="rId28" Type="http://schemas.openxmlformats.org/officeDocument/2006/relationships/image" Target="../media/image70.png"/><Relationship Id="rId36" Type="http://schemas.microsoft.com/office/2007/relationships/hdphoto" Target="../media/hdphoto8.wdp"/><Relationship Id="rId10" Type="http://schemas.openxmlformats.org/officeDocument/2006/relationships/image" Target="../media/image62.png"/><Relationship Id="rId19" Type="http://schemas.openxmlformats.org/officeDocument/2006/relationships/slide" Target="slide11.xml"/><Relationship Id="rId31" Type="http://schemas.openxmlformats.org/officeDocument/2006/relationships/image" Target="../media/image71.png"/><Relationship Id="rId4" Type="http://schemas.openxmlformats.org/officeDocument/2006/relationships/image" Target="../media/image60.png"/><Relationship Id="rId9" Type="http://schemas.openxmlformats.org/officeDocument/2006/relationships/slide" Target="slide9.xml"/><Relationship Id="rId14" Type="http://schemas.microsoft.com/office/2007/relationships/hdphoto" Target="../media/hdphoto6.wdp"/><Relationship Id="rId22" Type="http://schemas.openxmlformats.org/officeDocument/2006/relationships/image" Target="../media/image67.png"/><Relationship Id="rId27" Type="http://schemas.openxmlformats.org/officeDocument/2006/relationships/slide" Target="slide15.xml"/><Relationship Id="rId30" Type="http://schemas.openxmlformats.org/officeDocument/2006/relationships/slide" Target="slide13.xml"/><Relationship Id="rId35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9.jpeg"/><Relationship Id="rId7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9.xml"/><Relationship Id="rId6" Type="http://schemas.openxmlformats.org/officeDocument/2006/relationships/slide" Target="slide5.xml"/><Relationship Id="rId5" Type="http://schemas.microsoft.com/office/2007/relationships/hdphoto" Target="../media/hdphoto9.wdp"/><Relationship Id="rId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9.jpeg"/><Relationship Id="rId7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9.xml"/><Relationship Id="rId6" Type="http://schemas.openxmlformats.org/officeDocument/2006/relationships/slide" Target="slide5.xml"/><Relationship Id="rId5" Type="http://schemas.microsoft.com/office/2007/relationships/hdphoto" Target="../media/hdphoto9.wdp"/><Relationship Id="rId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9.jpeg"/><Relationship Id="rId7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9.xml"/><Relationship Id="rId6" Type="http://schemas.openxmlformats.org/officeDocument/2006/relationships/slide" Target="slide5.xml"/><Relationship Id="rId5" Type="http://schemas.microsoft.com/office/2007/relationships/hdphoto" Target="../media/hdphoto9.wdp"/><Relationship Id="rId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9.jpeg"/><Relationship Id="rId7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9.xml"/><Relationship Id="rId6" Type="http://schemas.openxmlformats.org/officeDocument/2006/relationships/slide" Target="slide5.xml"/><Relationship Id="rId5" Type="http://schemas.microsoft.com/office/2007/relationships/hdphoto" Target="../media/hdphoto9.wdp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6098" y="4038600"/>
            <a:ext cx="3339376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: 5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1808" y="734458"/>
            <a:ext cx="22605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4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49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6099" y="4038600"/>
            <a:ext cx="3339376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: 4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1808" y="734458"/>
            <a:ext cx="22605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5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28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91133" y="4038600"/>
            <a:ext cx="3089307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x 1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1808" y="734458"/>
            <a:ext cx="22605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2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22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75290" y="4038600"/>
            <a:ext cx="2920992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: 2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85284" y="734458"/>
            <a:ext cx="239360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 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92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75290" y="4038600"/>
            <a:ext cx="2920992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: 1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1807" y="734458"/>
            <a:ext cx="22605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2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64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91133" y="4038600"/>
            <a:ext cx="3089307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1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1808" y="734458"/>
            <a:ext cx="22605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5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6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75290" y="4038600"/>
            <a:ext cx="2920992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: 5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1808" y="734458"/>
            <a:ext cx="22605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95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75290" y="4038600"/>
            <a:ext cx="2920992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: 1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18333" y="734458"/>
            <a:ext cx="212750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án:5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46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D6E9CAA-748C-4FBE-9746-EB3800BDD809}"/>
              </a:ext>
            </a:extLst>
          </p:cNvPr>
          <p:cNvSpPr txBox="1"/>
          <p:nvPr/>
        </p:nvSpPr>
        <p:spPr>
          <a:xfrm>
            <a:off x="2200940" y="301259"/>
            <a:ext cx="779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FD755B-7CB2-4A67-BF89-CBC43692C07F}"/>
              </a:ext>
            </a:extLst>
          </p:cNvPr>
          <p:cNvSpPr/>
          <p:nvPr/>
        </p:nvSpPr>
        <p:spPr>
          <a:xfrm>
            <a:off x="2523028" y="1280363"/>
            <a:ext cx="6879265" cy="98371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Mẫu: 8 × 3 = 8 + 8 + 8 =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× 3 = 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838B3B-2DC3-4B41-93AC-0A360F85FE48}"/>
              </a:ext>
            </a:extLst>
          </p:cNvPr>
          <p:cNvSpPr txBox="1"/>
          <p:nvPr/>
        </p:nvSpPr>
        <p:spPr>
          <a:xfrm>
            <a:off x="1284335" y="2509283"/>
            <a:ext cx="2626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7 x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50D49-3A8B-4C0B-A45B-C39BF66BDDA5}"/>
              </a:ext>
            </a:extLst>
          </p:cNvPr>
          <p:cNvSpPr txBox="1"/>
          <p:nvPr/>
        </p:nvSpPr>
        <p:spPr>
          <a:xfrm>
            <a:off x="4527266" y="2418055"/>
            <a:ext cx="2626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8 x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F0AB35-972F-4A64-BAE4-A17A3993498C}"/>
              </a:ext>
            </a:extLst>
          </p:cNvPr>
          <p:cNvSpPr txBox="1"/>
          <p:nvPr/>
        </p:nvSpPr>
        <p:spPr>
          <a:xfrm>
            <a:off x="8277016" y="2418055"/>
            <a:ext cx="2626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6 x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331139-8799-4FB1-B7A0-E3AC64DAD0C2}"/>
              </a:ext>
            </a:extLst>
          </p:cNvPr>
          <p:cNvSpPr txBox="1"/>
          <p:nvPr/>
        </p:nvSpPr>
        <p:spPr>
          <a:xfrm>
            <a:off x="238803" y="3759399"/>
            <a:ext cx="51142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x 3 = 7 + 7 + 7 =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x 3 = 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22C3DD-CF8A-40EE-B917-75F40690651C}"/>
              </a:ext>
            </a:extLst>
          </p:cNvPr>
          <p:cNvSpPr txBox="1"/>
          <p:nvPr/>
        </p:nvSpPr>
        <p:spPr>
          <a:xfrm>
            <a:off x="5962661" y="3759399"/>
            <a:ext cx="6227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8 x 4 = 8 + 8 + 8 + 8 = 32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x 4 = 32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79DE61-113E-4579-B1A9-F159215D98B1}"/>
              </a:ext>
            </a:extLst>
          </p:cNvPr>
          <p:cNvSpPr txBox="1"/>
          <p:nvPr/>
        </p:nvSpPr>
        <p:spPr>
          <a:xfrm>
            <a:off x="3049339" y="5269222"/>
            <a:ext cx="65407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6 x 5 = 6 + 6 + 6 + 6 + 6 = 30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 30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  <p:bldP spid="10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67935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F1E868-681F-4A36-B6CD-E3EEFE0AD710}"/>
              </a:ext>
            </a:extLst>
          </p:cNvPr>
          <p:cNvSpPr/>
          <p:nvPr/>
        </p:nvSpPr>
        <p:spPr>
          <a:xfrm>
            <a:off x="1105786" y="759729"/>
            <a:ext cx="1329069" cy="6592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054561-8506-4238-8345-5C18985441A5}"/>
              </a:ext>
            </a:extLst>
          </p:cNvPr>
          <p:cNvSpPr txBox="1"/>
          <p:nvPr/>
        </p:nvSpPr>
        <p:spPr>
          <a:xfrm>
            <a:off x="2030818" y="2237031"/>
            <a:ext cx="925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43DA69-AAB1-4831-8637-591C66574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425" y="1572489"/>
            <a:ext cx="7150185" cy="191386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6B9B6F-4993-48C8-BB26-B9DAD254F520}"/>
              </a:ext>
            </a:extLst>
          </p:cNvPr>
          <p:cNvSpPr/>
          <p:nvPr/>
        </p:nvSpPr>
        <p:spPr>
          <a:xfrm>
            <a:off x="6517758" y="2316753"/>
            <a:ext cx="925032" cy="58477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6D9FD40-4498-4E38-9D63-D8DF7941CD2F}"/>
              </a:ext>
            </a:extLst>
          </p:cNvPr>
          <p:cNvSpPr/>
          <p:nvPr/>
        </p:nvSpPr>
        <p:spPr>
          <a:xfrm>
            <a:off x="9257449" y="2136000"/>
            <a:ext cx="925032" cy="58477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B441A9-27F4-46E5-B326-821CAC9AC088}"/>
              </a:ext>
            </a:extLst>
          </p:cNvPr>
          <p:cNvSpPr txBox="1"/>
          <p:nvPr/>
        </p:nvSpPr>
        <p:spPr>
          <a:xfrm>
            <a:off x="1972339" y="4857958"/>
            <a:ext cx="925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C87AEC-9A3B-4587-9800-716D51EFD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898" y="4411383"/>
            <a:ext cx="7128269" cy="191386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9E98DE1-A887-4994-94A9-99B590F9C330}"/>
              </a:ext>
            </a:extLst>
          </p:cNvPr>
          <p:cNvSpPr/>
          <p:nvPr/>
        </p:nvSpPr>
        <p:spPr>
          <a:xfrm>
            <a:off x="5762845" y="4815419"/>
            <a:ext cx="627321" cy="44655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E52E9C5-10FF-41F1-BEE1-1DAEBC951C1E}"/>
              </a:ext>
            </a:extLst>
          </p:cNvPr>
          <p:cNvSpPr/>
          <p:nvPr/>
        </p:nvSpPr>
        <p:spPr>
          <a:xfrm>
            <a:off x="7559748" y="5538433"/>
            <a:ext cx="627321" cy="44655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333CBC-40F8-470A-9AC3-624183FE422A}"/>
              </a:ext>
            </a:extLst>
          </p:cNvPr>
          <p:cNvSpPr/>
          <p:nvPr/>
        </p:nvSpPr>
        <p:spPr>
          <a:xfrm>
            <a:off x="9406304" y="4996181"/>
            <a:ext cx="896644" cy="44655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7" grpId="0" animBg="1"/>
      <p:bldP spid="8" grpId="0" animBg="1"/>
      <p:bldP spid="11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4695209" y="2859458"/>
            <a:ext cx="3415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Tiết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4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15" y="2022059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82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19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E1F0EF-309E-46AF-81DE-28BB465DF24E}"/>
              </a:ext>
            </a:extLst>
          </p:cNvPr>
          <p:cNvSpPr txBox="1"/>
          <p:nvPr/>
        </p:nvSpPr>
        <p:spPr>
          <a:xfrm>
            <a:off x="2126512" y="641940"/>
            <a:ext cx="89526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Khi chuẩn bị cho buổi sinh nhật, mỗi lọ hoa Mai cắm 5 bông hoa. Hỏi 2 lọ hoa như vậy Mai cắm tất cả bao nhiêu bông hoa?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035CB6-3088-463E-AC8B-835A42820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733" y="3894168"/>
            <a:ext cx="5480752" cy="2695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43AF89C8-54D8-4445-814A-E80031CC7149}"/>
              </a:ext>
            </a:extLst>
          </p:cNvPr>
          <p:cNvSpPr/>
          <p:nvPr/>
        </p:nvSpPr>
        <p:spPr>
          <a:xfrm>
            <a:off x="438039" y="2324572"/>
            <a:ext cx="3177031" cy="2011680"/>
          </a:xfrm>
          <a:prstGeom prst="cloudCallout">
            <a:avLst>
              <a:gd name="adj1" fmla="val -46073"/>
              <a:gd name="adj2" fmla="val 579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E2E5F2-649D-4130-A616-6E61B836305B}"/>
              </a:ext>
            </a:extLst>
          </p:cNvPr>
          <p:cNvCxnSpPr/>
          <p:nvPr/>
        </p:nvCxnSpPr>
        <p:spPr>
          <a:xfrm>
            <a:off x="8991602" y="1137684"/>
            <a:ext cx="191386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907ED2-980E-417C-8B04-B9B2089BCA2B}"/>
              </a:ext>
            </a:extLst>
          </p:cNvPr>
          <p:cNvCxnSpPr>
            <a:cxnSpLocks/>
          </p:cNvCxnSpPr>
          <p:nvPr/>
        </p:nvCxnSpPr>
        <p:spPr>
          <a:xfrm>
            <a:off x="2275959" y="1616149"/>
            <a:ext cx="372139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D3131C-FC0F-4CA8-A500-079808668792}"/>
              </a:ext>
            </a:extLst>
          </p:cNvPr>
          <p:cNvCxnSpPr>
            <a:cxnSpLocks/>
          </p:cNvCxnSpPr>
          <p:nvPr/>
        </p:nvCxnSpPr>
        <p:spPr>
          <a:xfrm>
            <a:off x="7091918" y="1616149"/>
            <a:ext cx="372139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2F567F-454F-4C26-A04F-88D46B4497A6}"/>
              </a:ext>
            </a:extLst>
          </p:cNvPr>
          <p:cNvCxnSpPr>
            <a:cxnSpLocks/>
          </p:cNvCxnSpPr>
          <p:nvPr/>
        </p:nvCxnSpPr>
        <p:spPr>
          <a:xfrm>
            <a:off x="2275959" y="2101289"/>
            <a:ext cx="543264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9C1D696-B378-4B0B-901E-8B64BAAAC873}"/>
              </a:ext>
            </a:extLst>
          </p:cNvPr>
          <p:cNvSpPr/>
          <p:nvPr/>
        </p:nvSpPr>
        <p:spPr>
          <a:xfrm>
            <a:off x="4062986" y="2469302"/>
            <a:ext cx="5212906" cy="14248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2 = 10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9400"/>
            <a:ext cx="48768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2800" y="177800"/>
            <a:ext cx="3251200" cy="2472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Đua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Thú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28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1" y="5538525"/>
            <a:ext cx="2686049" cy="11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hac Gunb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98400" y="57029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7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264A4-DA7D-482C-BC63-D9ECE94D6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258E2-E451-4E49-BBAD-817EA9DA4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8CA3BA-23D0-4E27-ADB9-F4E55F1B4DF3}"/>
              </a:ext>
            </a:extLst>
          </p:cNvPr>
          <p:cNvSpPr/>
          <p:nvPr/>
        </p:nvSpPr>
        <p:spPr>
          <a:xfrm>
            <a:off x="1828800" y="1935125"/>
            <a:ext cx="8155172" cy="30409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474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DMIN\Desktop\Baby Panda\zuize_post_61b57e73ce10529cb023fc5bcfca651a (2)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1" y="532022"/>
            <a:ext cx="982945" cy="103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by Panda\zuize_post_61b57e73ce10529cb023fc5bcfca651a (3)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3649" y1="31466" x2="35545" y2="40086"/>
                        <a14:foregroundMark x1="63033" y1="26293" x2="70142" y2="38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482601"/>
            <a:ext cx="899581" cy="9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by Panda\0d25afb0d2617e2_w1000_h1000 (2)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85800"/>
            <a:ext cx="715552" cy="88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by Panda\0d25afb0d2617e2_w1000_h1000 (3)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" y="533525"/>
            <a:ext cx="881345" cy="106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2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1" y="196125"/>
            <a:ext cx="1039284" cy="139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1" y="543984"/>
            <a:ext cx="1104900" cy="10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Picture3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359107"/>
            <a:ext cx="886884" cy="122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Picture4 (2)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553840"/>
            <a:ext cx="910167" cy="103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Picture5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438151"/>
            <a:ext cx="1032933" cy="117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ADMIN\Desktop\Picture6 (2)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1" y="-74084"/>
            <a:ext cx="927100" cy="168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ADMIN\Desktop\Tai nguyen thiet ke tro choi\Baby Panda\brown-bear-clipart-happy-bear-10.jp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54871" y1="9314" x2="32604" y2="21569"/>
                        <a14:foregroundMark x1="62823" y1="9804" x2="69781" y2="19444"/>
                        <a14:foregroundMark x1="80318" y1="4085" x2="73559" y2="9314"/>
                        <a14:foregroundMark x1="35388" y1="2451" x2="41153" y2="8497"/>
                        <a14:foregroundMark x1="3976" y1="18954" x2="16700" y2="27614"/>
                        <a14:foregroundMark x1="15109" y1="19771" x2="5169" y2="17157"/>
                        <a14:foregroundMark x1="48111" y1="16340" x2="71372" y2="15033"/>
                        <a14:foregroundMark x1="51292" y1="35458" x2="62425" y2="42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133" y="76200"/>
            <a:ext cx="1202267" cy="146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ADMIN\Desktop\Tai nguyen thiet ke tro choi\Baby Panda\d6bf31e6d6611693ad238db294ea956a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584201"/>
            <a:ext cx="751012" cy="87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Picture1 (2)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14" y="1152595"/>
            <a:ext cx="1944015" cy="146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C:\Users\ADMIN\Desktop\Picture3a (2)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76" y="2547608"/>
            <a:ext cx="1707000" cy="128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:\Users\ADMIN\Desktop\Picture6a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77894"/>
            <a:ext cx="2420359" cy="136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 descr="C:\Users\ADMIN\Desktop\Picture7 (2)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97614"/>
            <a:ext cx="2203095" cy="132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1788500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98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788500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98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ình ảnh có liên quan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1808719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717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ình ảnh có liên quan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19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1788500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4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98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ình ảnh có liên quan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39" action="ppaction://hlinksldjump"/>
            <a:extLst>
              <a:ext uri="{FF2B5EF4-FFF2-40B4-BE49-F238E27FC236}">
                <a16:creationId xmlns:a16="http://schemas.microsoft.com/office/drawing/2014/main" id="{34F52905-F149-4A48-A90F-23A6E4AF56AF}"/>
              </a:ext>
            </a:extLst>
          </p:cNvPr>
          <p:cNvSpPr/>
          <p:nvPr/>
        </p:nvSpPr>
        <p:spPr>
          <a:xfrm>
            <a:off x="9848740" y="76200"/>
            <a:ext cx="1981308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tục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01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68393E-6 L 0.18802 -0.00062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02 -0.00062 L 0.46302 -0.00062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02 -0.00062 L 0.85469 -0.00062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03423E-6 L 0.17743 -3.03423E-6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43 -4.13506E-6 L 0.45243 -4.13506E-6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43 4.44444E-6 L 0.82743 4.44444E-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55103E-6 L 0.16545 0.00894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5 0.00894 L 0.44045 0.00894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045 0.00895 L 0.81545 0.00895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53562E-6 L 0.14184 -0.00277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84 -0.00277 L 0.44184 -0.00277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184 -0.00277 L 0.80017 -0.00277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00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3" grpId="0"/>
      <p:bldP spid="33" grpId="1"/>
      <p:bldP spid="36" grpId="0"/>
      <p:bldP spid="36" grpId="1"/>
      <p:bldP spid="39" grpId="0"/>
      <p:bldP spid="3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91133" y="4038600"/>
            <a:ext cx="3089307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x 3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1808" y="734458"/>
            <a:ext cx="22605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6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85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75290" y="4038600"/>
            <a:ext cx="2920992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: 2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1808" y="734458"/>
            <a:ext cx="22605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3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78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75290" y="4038600"/>
            <a:ext cx="2920992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: 3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1808" y="734458"/>
            <a:ext cx="22605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2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29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91133" y="4038600"/>
            <a:ext cx="3089307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4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18760" y="734458"/>
            <a:ext cx="252665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20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4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358</Words>
  <Application>Microsoft Office PowerPoint</Application>
  <PresentationFormat>Widescreen</PresentationFormat>
  <Paragraphs>65</Paragraphs>
  <Slides>21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等线</vt:lpstr>
      <vt:lpstr>ITC Avant Garde Std Bk</vt:lpstr>
      <vt:lpstr>微软雅黑</vt:lpstr>
      <vt:lpstr>字魂59号-创粗黑</vt:lpstr>
      <vt:lpstr>Arial</vt:lpstr>
      <vt:lpstr>Arial-Rounded</vt:lpstr>
      <vt:lpstr>Calibri</vt:lpstr>
      <vt:lpstr>Office Theme</vt:lpstr>
      <vt:lpstr>1_Office 主题</vt:lpstr>
      <vt:lpstr>千图网海量PPT模板www.58pic.com​​</vt:lpstr>
      <vt:lpstr>2_Office 主题</vt:lpstr>
      <vt:lpstr>https://www.freeppt7.com</vt:lpstr>
      <vt:lpstr>1_Office Theme</vt:lpstr>
      <vt:lpstr>3_Office 主题</vt:lpstr>
      <vt:lpstr>3_Office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41</cp:revision>
  <dcterms:created xsi:type="dcterms:W3CDTF">2021-07-20T01:55:21Z</dcterms:created>
  <dcterms:modified xsi:type="dcterms:W3CDTF">2021-08-05T04:30:14Z</dcterms:modified>
</cp:coreProperties>
</file>