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  <p:sldMasterId id="2147483734" r:id="rId4"/>
    <p:sldMasterId id="2147483760" r:id="rId5"/>
    <p:sldMasterId id="2147483772" r:id="rId6"/>
  </p:sldMasterIdLst>
  <p:notesMasterIdLst>
    <p:notesMasterId r:id="rId20"/>
  </p:notesMasterIdLst>
  <p:sldIdLst>
    <p:sldId id="286" r:id="rId7"/>
    <p:sldId id="285" r:id="rId8"/>
    <p:sldId id="499" r:id="rId9"/>
    <p:sldId id="505" r:id="rId10"/>
    <p:sldId id="500" r:id="rId11"/>
    <p:sldId id="501" r:id="rId12"/>
    <p:sldId id="256" r:id="rId13"/>
    <p:sldId id="502" r:id="rId14"/>
    <p:sldId id="503" r:id="rId15"/>
    <p:sldId id="504" r:id="rId16"/>
    <p:sldId id="328" r:id="rId17"/>
    <p:sldId id="487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image" Target="../media/image16.jpeg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2" Type="http://schemas.openxmlformats.org/officeDocument/2006/relationships/image" Target="../media/image15.jpg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6.xml"/><Relationship Id="rId1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0" y="1401445"/>
            <a:ext cx="12211416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3135" y="1596048"/>
              <a:ext cx="1282859" cy="83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Sự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tích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cây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khoai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lang</a:t>
              </a:r>
              <a:endParaRPr kumimoji="0" lang="zh-CN" alt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227</Words>
  <Application>Microsoft Office PowerPoint</Application>
  <PresentationFormat>Widescreen</PresentationFormat>
  <Paragraphs>25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35</cp:revision>
  <dcterms:created xsi:type="dcterms:W3CDTF">2021-05-27T07:23:15Z</dcterms:created>
  <dcterms:modified xsi:type="dcterms:W3CDTF">2022-01-09T08:50:24Z</dcterms:modified>
</cp:coreProperties>
</file>