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6" r:id="rId3"/>
  </p:sldMasterIdLst>
  <p:notesMasterIdLst>
    <p:notesMasterId r:id="rId18"/>
  </p:notesMasterIdLst>
  <p:sldIdLst>
    <p:sldId id="2007577122" r:id="rId4"/>
    <p:sldId id="361" r:id="rId5"/>
    <p:sldId id="2007577120" r:id="rId6"/>
    <p:sldId id="2007577123" r:id="rId7"/>
    <p:sldId id="345" r:id="rId8"/>
    <p:sldId id="2007577124" r:id="rId9"/>
    <p:sldId id="2007577118" r:id="rId10"/>
    <p:sldId id="2007577119" r:id="rId11"/>
    <p:sldId id="2007577121" r:id="rId12"/>
    <p:sldId id="2007577125" r:id="rId13"/>
    <p:sldId id="344" r:id="rId14"/>
    <p:sldId id="2007577126" r:id="rId15"/>
    <p:sldId id="2007577127" r:id="rId16"/>
    <p:sldId id="20075771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107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7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47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10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53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0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4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4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3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4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0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3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3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778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92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7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2494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08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73648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6934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  <a:endParaRPr lang="en-US" sz="3200" b="1" dirty="0" smtClean="0"/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đoạn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văn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thiệu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ảnh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một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vật</a:t>
            </a:r>
            <a:r>
              <a:rPr lang="en-US" sz="3200" b="1" dirty="0" smtClean="0"/>
              <a:t>;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mở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rộng</a:t>
            </a:r>
            <a:r>
              <a:rPr lang="en-US" sz="3200" b="1" smtClean="0"/>
              <a:t>/tr.45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3767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896211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170"/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ộng Vật">
            <a:hlinkClick r:id="" action="ppaction://media"/>
            <a:extLst>
              <a:ext uri="{FF2B5EF4-FFF2-40B4-BE49-F238E27FC236}">
                <a16:creationId xmlns:a16="http://schemas.microsoft.com/office/drawing/2014/main" id="{8FB1B535-7A86-4919-9A06-923F87A38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" y="219456"/>
            <a:ext cx="11688064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4400" b="1" dirty="0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long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660171" y="2636487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4)</a:t>
            </a:r>
          </a:p>
        </p:txBody>
      </p:sp>
      <p:pic>
        <p:nvPicPr>
          <p:cNvPr id="19" name="Picture 2" descr="F:\360安全浏览器下载\六一\Nipic_2531170_b95b5e79d8a6cffe\1.png">
            <a:extLst>
              <a:ext uri="{FF2B5EF4-FFF2-40B4-BE49-F238E27FC236}">
                <a16:creationId xmlns:a16="http://schemas.microsoft.com/office/drawing/2014/main" id="{677E0025-CFF5-4285-B470-C35966CE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6934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0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1274" y="-3175138"/>
            <a:ext cx="8126142" cy="14916255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68" y="2141829"/>
            <a:ext cx="7927114" cy="3983763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27537" y="1152065"/>
            <a:ext cx="765265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7767ABBF-D7A6-4570-B436-B9D60F32847F}"/>
              </a:ext>
            </a:extLst>
          </p:cNvPr>
          <p:cNvSpPr txBox="1"/>
          <p:nvPr/>
        </p:nvSpPr>
        <p:spPr>
          <a:xfrm>
            <a:off x="5402848" y="3459802"/>
            <a:ext cx="5979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voi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987E65DE-19B7-45B1-88B2-DFB2BAC6BBAD}"/>
              </a:ext>
            </a:extLst>
          </p:cNvPr>
          <p:cNvSpPr txBox="1"/>
          <p:nvPr/>
        </p:nvSpPr>
        <p:spPr>
          <a:xfrm>
            <a:off x="7083345" y="3701351"/>
            <a:ext cx="158494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571AD4F5-31C2-400F-8CCF-2CF805A900B6}"/>
              </a:ext>
            </a:extLst>
          </p:cNvPr>
          <p:cNvSpPr txBox="1"/>
          <p:nvPr/>
        </p:nvSpPr>
        <p:spPr>
          <a:xfrm>
            <a:off x="8223421" y="4913471"/>
            <a:ext cx="594353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gà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7E282419-B362-4FB8-9459-A241303919AE}"/>
              </a:ext>
            </a:extLst>
          </p:cNvPr>
          <p:cNvSpPr txBox="1"/>
          <p:nvPr/>
        </p:nvSpPr>
        <p:spPr>
          <a:xfrm>
            <a:off x="7030921" y="2921590"/>
            <a:ext cx="18449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kiến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1575B89A-00D7-4FB8-B0FC-DFCC409D6772}"/>
              </a:ext>
            </a:extLst>
          </p:cNvPr>
          <p:cNvSpPr txBox="1"/>
          <p:nvPr/>
        </p:nvSpPr>
        <p:spPr>
          <a:xfrm>
            <a:off x="9277532" y="2587752"/>
            <a:ext cx="70416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khỉ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8220364C-F994-4232-B2F1-B17AF348FAE2}"/>
              </a:ext>
            </a:extLst>
          </p:cNvPr>
          <p:cNvSpPr txBox="1"/>
          <p:nvPr/>
        </p:nvSpPr>
        <p:spPr>
          <a:xfrm>
            <a:off x="3001761" y="3459802"/>
            <a:ext cx="131872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nhông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0AFED7-0582-4C55-80F8-337E80DD1CDF}"/>
              </a:ext>
            </a:extLst>
          </p:cNvPr>
          <p:cNvSpPr txBox="1"/>
          <p:nvPr/>
        </p:nvSpPr>
        <p:spPr>
          <a:xfrm>
            <a:off x="1785620" y="288235"/>
            <a:ext cx="950677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8C4DBBB0-EE1A-404E-B2D2-8B286AE01232}"/>
              </a:ext>
            </a:extLst>
          </p:cNvPr>
          <p:cNvSpPr/>
          <p:nvPr/>
        </p:nvSpPr>
        <p:spPr>
          <a:xfrm>
            <a:off x="2644973" y="1890849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96C4FB2B-713E-4E46-9997-9E0606E9AD18}"/>
              </a:ext>
            </a:extLst>
          </p:cNvPr>
          <p:cNvSpPr/>
          <p:nvPr/>
        </p:nvSpPr>
        <p:spPr>
          <a:xfrm>
            <a:off x="2644973" y="2386310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A64382D-0794-4F09-AA0B-231A15007C32}"/>
              </a:ext>
            </a:extLst>
          </p:cNvPr>
          <p:cNvSpPr/>
          <p:nvPr/>
        </p:nvSpPr>
        <p:spPr>
          <a:xfrm>
            <a:off x="1988598" y="2881771"/>
            <a:ext cx="204272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75826A80-1CEC-42FE-B24A-B440659C721A}"/>
              </a:ext>
            </a:extLst>
          </p:cNvPr>
          <p:cNvSpPr/>
          <p:nvPr/>
        </p:nvSpPr>
        <p:spPr>
          <a:xfrm>
            <a:off x="2077376" y="3377232"/>
            <a:ext cx="21505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96FD60C2-08D3-4071-8FC3-3A50AAE81096}"/>
              </a:ext>
            </a:extLst>
          </p:cNvPr>
          <p:cNvSpPr/>
          <p:nvPr/>
        </p:nvSpPr>
        <p:spPr>
          <a:xfrm>
            <a:off x="2219417" y="3872693"/>
            <a:ext cx="101549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988598" y="4368154"/>
            <a:ext cx="18362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649E8E67-17EC-46B0-9677-C84A38593BAD}"/>
              </a:ext>
            </a:extLst>
          </p:cNvPr>
          <p:cNvSpPr/>
          <p:nvPr/>
        </p:nvSpPr>
        <p:spPr>
          <a:xfrm>
            <a:off x="4631089" y="1890849"/>
            <a:ext cx="406902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phun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44503810-0AE3-4689-B07A-2520B825218D}"/>
              </a:ext>
            </a:extLst>
          </p:cNvPr>
          <p:cNvSpPr/>
          <p:nvPr/>
        </p:nvSpPr>
        <p:spPr>
          <a:xfrm>
            <a:off x="4631089" y="2386310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913C784-F5E6-4A68-944C-BD38728577C5}"/>
              </a:ext>
            </a:extLst>
          </p:cNvPr>
          <p:cNvSpPr/>
          <p:nvPr/>
        </p:nvSpPr>
        <p:spPr>
          <a:xfrm>
            <a:off x="4631089" y="2881771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1CB4B3A1-DD30-4397-9315-EF06B6A8F82D}"/>
              </a:ext>
            </a:extLst>
          </p:cNvPr>
          <p:cNvSpPr/>
          <p:nvPr/>
        </p:nvSpPr>
        <p:spPr>
          <a:xfrm>
            <a:off x="4631089" y="3377232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9FF42C81-3BB2-4A40-8EAF-ACCDC9B3B7CE}"/>
              </a:ext>
            </a:extLst>
          </p:cNvPr>
          <p:cNvSpPr/>
          <p:nvPr/>
        </p:nvSpPr>
        <p:spPr>
          <a:xfrm>
            <a:off x="4631089" y="3872693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4631089" y="4368154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624559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2043073" y="1039774"/>
            <a:ext cx="8432577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053758" y="2527061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">
            <a:extLst>
              <a:ext uri="{FF2B5EF4-FFF2-40B4-BE49-F238E27FC236}">
                <a16:creationId xmlns:a16="http://schemas.microsoft.com/office/drawing/2014/main" id="{07CCE8C1-9049-43AC-9F94-CD6FB93A1E6E}"/>
              </a:ext>
            </a:extLst>
          </p:cNvPr>
          <p:cNvSpPr/>
          <p:nvPr/>
        </p:nvSpPr>
        <p:spPr>
          <a:xfrm>
            <a:off x="6746570" y="3188363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2B4F0144-E43A-4C40-AA62-8DD92F385C9D}"/>
              </a:ext>
            </a:extLst>
          </p:cNvPr>
          <p:cNvSpPr/>
          <p:nvPr/>
        </p:nvSpPr>
        <p:spPr>
          <a:xfrm>
            <a:off x="6258423" y="373597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411549F6-4CC0-440E-9D2D-AE75DCDC8EF4}"/>
              </a:ext>
            </a:extLst>
          </p:cNvPr>
          <p:cNvSpPr/>
          <p:nvPr/>
        </p:nvSpPr>
        <p:spPr>
          <a:xfrm>
            <a:off x="5646216" y="442730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06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309</Words>
  <Application>Microsoft Office PowerPoint</Application>
  <PresentationFormat>Widescreen</PresentationFormat>
  <Paragraphs>60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宋体</vt:lpstr>
      <vt:lpstr>Arial</vt:lpstr>
      <vt:lpstr>Arial Black</vt:lpstr>
      <vt:lpstr>Arial-Rounded</vt:lpstr>
      <vt:lpstr>Calibri</vt:lpstr>
      <vt:lpstr>等线</vt:lpstr>
      <vt:lpstr>等线</vt:lpstr>
      <vt:lpstr>等线 Light</vt:lpstr>
      <vt:lpstr>iCiel Cadena</vt:lpstr>
      <vt:lpstr>Segoe UI Black</vt:lpstr>
      <vt:lpstr>Times New Roman</vt:lpstr>
      <vt:lpstr>UTM Avo</vt:lpstr>
      <vt:lpstr>UTM Cookies</vt:lpstr>
      <vt:lpstr>字魂17号-萌趣果冻体</vt:lpstr>
      <vt:lpstr>思源黑体 CN Bold</vt:lpstr>
      <vt:lpstr>思源黑体 CN Regular</vt:lpstr>
      <vt:lpstr>方正粗圆_GBK</vt:lpstr>
      <vt:lpstr>3_Office 主题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H220121</cp:lastModifiedBy>
  <cp:revision>6</cp:revision>
  <dcterms:created xsi:type="dcterms:W3CDTF">2021-07-31T08:49:40Z</dcterms:created>
  <dcterms:modified xsi:type="dcterms:W3CDTF">2022-01-04T12:20:06Z</dcterms:modified>
</cp:coreProperties>
</file>