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9" r:id="rId4"/>
    <p:sldId id="290" r:id="rId5"/>
    <p:sldId id="4365" r:id="rId6"/>
    <p:sldId id="294" r:id="rId7"/>
    <p:sldId id="265" r:id="rId8"/>
    <p:sldId id="4366" r:id="rId9"/>
    <p:sldId id="4367" r:id="rId10"/>
    <p:sldId id="4368" r:id="rId11"/>
    <p:sldId id="4370" r:id="rId12"/>
    <p:sldId id="4369" r:id="rId13"/>
    <p:sldId id="4371" r:id="rId14"/>
    <p:sldId id="4372" r:id="rId15"/>
    <p:sldId id="4373" r:id="rId16"/>
    <p:sldId id="4374" r:id="rId17"/>
    <p:sldId id="4375" r:id="rId18"/>
    <p:sldId id="4376" r:id="rId19"/>
    <p:sldId id="4377" r:id="rId20"/>
    <p:sldId id="4378" r:id="rId21"/>
    <p:sldId id="266" r:id="rId22"/>
    <p:sldId id="4379" r:id="rId23"/>
    <p:sldId id="4380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ECD7BEA-3C2E-B7BD-E819-01D467B7B4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714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svg"/><Relationship Id="rId9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9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sv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3.sv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0FD747-D39E-3CED-6F66-27EFB8F1BAAA}"/>
              </a:ext>
            </a:extLst>
          </p:cNvPr>
          <p:cNvSpPr txBox="1"/>
          <p:nvPr/>
        </p:nvSpPr>
        <p:spPr>
          <a:xfrm>
            <a:off x="3861352" y="884583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5F508C-72BC-2DEA-D8D2-5E1D04DA801A}"/>
              </a:ext>
            </a:extLst>
          </p:cNvPr>
          <p:cNvSpPr txBox="1"/>
          <p:nvPr/>
        </p:nvSpPr>
        <p:spPr>
          <a:xfrm>
            <a:off x="5452756" y="619763"/>
            <a:ext cx="7211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xmlns="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xmlns="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xmlns="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xmlns="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xmlns="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xmlns="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xmlns="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xmlns="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xmlns="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xmlns="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xmlns="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xmlns="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xmlns="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xmlns="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xmlns="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xmlns="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xmlns="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xmlns="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408</Words>
  <Application>Microsoft Office PowerPoint</Application>
  <PresentationFormat>Custom</PresentationFormat>
  <Paragraphs>52</Paragraphs>
  <Slides>23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主题​​</vt:lpstr>
      <vt:lpstr>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HT</cp:lastModifiedBy>
  <cp:revision>37</cp:revision>
  <dcterms:created xsi:type="dcterms:W3CDTF">2023-01-25T02:46:23Z</dcterms:created>
  <dcterms:modified xsi:type="dcterms:W3CDTF">2023-06-13T14:41:52Z</dcterms:modified>
</cp:coreProperties>
</file>