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>
        <p:scale>
          <a:sx n="52" d="100"/>
          <a:sy n="52" d="100"/>
        </p:scale>
        <p:origin x="-672" y="-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2590800"/>
            <a:ext cx="1127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xmlns="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xmlns="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xmlns="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xmlns="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xmlns="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355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HT</cp:lastModifiedBy>
  <cp:revision>1156</cp:revision>
  <dcterms:created xsi:type="dcterms:W3CDTF">2008-09-09T22:52:10Z</dcterms:created>
  <dcterms:modified xsi:type="dcterms:W3CDTF">2023-06-13T10:42:48Z</dcterms:modified>
</cp:coreProperties>
</file>