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3" r:id="rId3"/>
  </p:sldMasterIdLst>
  <p:notesMasterIdLst>
    <p:notesMasterId r:id="rId24"/>
  </p:notesMasterIdLst>
  <p:sldIdLst>
    <p:sldId id="257" r:id="rId4"/>
    <p:sldId id="258" r:id="rId5"/>
    <p:sldId id="259" r:id="rId6"/>
    <p:sldId id="265" r:id="rId7"/>
    <p:sldId id="266" r:id="rId8"/>
    <p:sldId id="267" r:id="rId9"/>
    <p:sldId id="270" r:id="rId10"/>
    <p:sldId id="273" r:id="rId11"/>
    <p:sldId id="285" r:id="rId12"/>
    <p:sldId id="269" r:id="rId13"/>
    <p:sldId id="282" r:id="rId14"/>
    <p:sldId id="283" r:id="rId15"/>
    <p:sldId id="284" r:id="rId16"/>
    <p:sldId id="286" r:id="rId17"/>
    <p:sldId id="279" r:id="rId18"/>
    <p:sldId id="260" r:id="rId19"/>
    <p:sldId id="294" r:id="rId20"/>
    <p:sldId id="295" r:id="rId21"/>
    <p:sldId id="348"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7" d="100"/>
          <a:sy n="57" d="100"/>
        </p:scale>
        <p:origin x="-1224" y="-4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4915C-503E-4F96-9DBC-976BF27087AF}"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BE312-6AA9-4DEF-AE04-F7431204C8DA}" type="slidenum">
              <a:rPr lang="en-US" smtClean="0"/>
              <a:t>‹#›</a:t>
            </a:fld>
            <a:endParaRPr lang="en-US"/>
          </a:p>
        </p:txBody>
      </p:sp>
    </p:spTree>
    <p:extLst>
      <p:ext uri="{BB962C8B-B14F-4D97-AF65-F5344CB8AC3E}">
        <p14:creationId xmlns:p14="http://schemas.microsoft.com/office/powerpoint/2010/main" val="368768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362249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044075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321044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293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1762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589559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64171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86312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065391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6789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179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39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4013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3326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99079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58986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421777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74600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171345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7903DB76-30C4-4720-B253-289AC9936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9" name="组合 8">
            <a:extLst>
              <a:ext uri="{FF2B5EF4-FFF2-40B4-BE49-F238E27FC236}">
                <a16:creationId xmlns:a16="http://schemas.microsoft.com/office/drawing/2014/main" xmlns="" id="{D646DB4F-9445-47D1-B565-1C2C141FBE7C}"/>
              </a:ext>
            </a:extLst>
          </p:cNvPr>
          <p:cNvGrpSpPr/>
          <p:nvPr userDrawn="1"/>
        </p:nvGrpSpPr>
        <p:grpSpPr>
          <a:xfrm>
            <a:off x="2313320" y="1513482"/>
            <a:ext cx="7565360" cy="3101180"/>
            <a:chOff x="3100251" y="1601912"/>
            <a:chExt cx="7565360" cy="3101180"/>
          </a:xfrm>
        </p:grpSpPr>
        <p:sp>
          <p:nvSpPr>
            <p:cNvPr id="10" name="矩形: 圆角 9">
              <a:extLst>
                <a:ext uri="{FF2B5EF4-FFF2-40B4-BE49-F238E27FC236}">
                  <a16:creationId xmlns:a16="http://schemas.microsoft.com/office/drawing/2014/main" xmlns="" id="{02EE1CCC-E485-4DC4-BA28-2F3E83BD1E6B}"/>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2" name="矩形: 圆角 11">
              <a:extLst>
                <a:ext uri="{FF2B5EF4-FFF2-40B4-BE49-F238E27FC236}">
                  <a16:creationId xmlns:a16="http://schemas.microsoft.com/office/drawing/2014/main" xmlns="" id="{BABF6A00-01BF-4B9F-8A63-534A0CDA5875}"/>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4" name="图片 3" descr="图片包含 物体, 时钟&#10;&#10;描述已自动生成">
            <a:extLst>
              <a:ext uri="{FF2B5EF4-FFF2-40B4-BE49-F238E27FC236}">
                <a16:creationId xmlns:a16="http://schemas.microsoft.com/office/drawing/2014/main" xmlns="" id="{6099520C-3C65-424E-96CE-39DD9650BB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8" name="图片 7" descr="图片包含 玩具, LEGO&#10;&#10;描述已自动生成">
            <a:extLst>
              <a:ext uri="{FF2B5EF4-FFF2-40B4-BE49-F238E27FC236}">
                <a16:creationId xmlns:a16="http://schemas.microsoft.com/office/drawing/2014/main" xmlns="" id="{6AAD9AB6-64DF-4326-AD51-14AACB8918E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xmlns="" id="{4BDF95A9-A903-4CE7-BCCC-4F4D71713E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1" name="图片 20">
            <a:extLst>
              <a:ext uri="{FF2B5EF4-FFF2-40B4-BE49-F238E27FC236}">
                <a16:creationId xmlns:a16="http://schemas.microsoft.com/office/drawing/2014/main" xmlns="" id="{33C327DB-3B6C-424D-8382-46C26CC4942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16" name="图片 15" descr="图片包含 玩具, LEGO&#10;&#10;描述已自动生成">
            <a:extLst>
              <a:ext uri="{FF2B5EF4-FFF2-40B4-BE49-F238E27FC236}">
                <a16:creationId xmlns:a16="http://schemas.microsoft.com/office/drawing/2014/main" xmlns="" id="{97672051-B3FB-4DD2-9966-403692C9DAF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388128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4340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90993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4335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396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0921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1175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27631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0684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05040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17019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图片包含 物体&#10;&#10;描述已自动生成">
            <a:extLst>
              <a:ext uri="{FF2B5EF4-FFF2-40B4-BE49-F238E27FC236}">
                <a16:creationId xmlns:a16="http://schemas.microsoft.com/office/drawing/2014/main" xmlns="" id="{0919D8C2-4805-4CB3-AA2C-B9529C6814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514" y="2914650"/>
            <a:ext cx="2788628" cy="2880359"/>
          </a:xfrm>
          <a:prstGeom prst="rect">
            <a:avLst/>
          </a:prstGeom>
        </p:spPr>
      </p:pic>
      <p:pic>
        <p:nvPicPr>
          <p:cNvPr id="20" name="图片 19">
            <a:extLst>
              <a:ext uri="{FF2B5EF4-FFF2-40B4-BE49-F238E27FC236}">
                <a16:creationId xmlns:a16="http://schemas.microsoft.com/office/drawing/2014/main" xmlns="" id="{3D2665C0-00FF-47E3-B4E0-0FBB1B5B8B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49273" y="3304267"/>
            <a:ext cx="3895757" cy="804782"/>
          </a:xfrm>
          <a:prstGeom prst="rect">
            <a:avLst/>
          </a:prstGeom>
        </p:spPr>
      </p:pic>
      <p:pic>
        <p:nvPicPr>
          <p:cNvPr id="21" name="图片 20">
            <a:extLst>
              <a:ext uri="{FF2B5EF4-FFF2-40B4-BE49-F238E27FC236}">
                <a16:creationId xmlns:a16="http://schemas.microsoft.com/office/drawing/2014/main" xmlns="" id="{935417FE-BB98-4CC3-9A20-3B51D571E8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7445" y="4471944"/>
            <a:ext cx="1403589" cy="1532162"/>
          </a:xfrm>
          <a:prstGeom prst="rect">
            <a:avLst/>
          </a:prstGeom>
        </p:spPr>
      </p:pic>
      <p:pic>
        <p:nvPicPr>
          <p:cNvPr id="31" name="图片 30">
            <a:extLst>
              <a:ext uri="{FF2B5EF4-FFF2-40B4-BE49-F238E27FC236}">
                <a16:creationId xmlns:a16="http://schemas.microsoft.com/office/drawing/2014/main" xmlns="" id="{F37A9D97-35AF-4DE0-85DB-91728533F1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86096" y="5197734"/>
            <a:ext cx="983624" cy="1000682"/>
          </a:xfrm>
          <a:prstGeom prst="rect">
            <a:avLst/>
          </a:prstGeom>
        </p:spPr>
      </p:pic>
      <p:pic>
        <p:nvPicPr>
          <p:cNvPr id="32" name="图片 31" descr="图片包含 玩具, LEGO&#10;&#10;描述已自动生成">
            <a:extLst>
              <a:ext uri="{FF2B5EF4-FFF2-40B4-BE49-F238E27FC236}">
                <a16:creationId xmlns:a16="http://schemas.microsoft.com/office/drawing/2014/main" xmlns="" id="{157A67A9-988C-4C18-8935-8D4D6BE40FD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7678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71374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71850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780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b="0" i="0">
                <a:solidFill>
                  <a:schemeClr val="tx1">
                    <a:tint val="75000"/>
                  </a:schemeClr>
                </a:solidFill>
                <a:latin typeface="inpin heiti" charset="-122"/>
                <a:ea typeface="inpin heiti"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2023/6/13</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7189304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2023/6/13</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457960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xmlns="" id="{7A9C0ECC-301A-45B7-B17A-C3B2094ADEF1}"/>
              </a:ext>
            </a:extLst>
          </p:cNvPr>
          <p:cNvGrpSpPr/>
          <p:nvPr userDrawn="1"/>
        </p:nvGrpSpPr>
        <p:grpSpPr>
          <a:xfrm>
            <a:off x="4123562" y="1456562"/>
            <a:ext cx="3944875" cy="3944875"/>
            <a:chOff x="4123562" y="1456562"/>
            <a:chExt cx="3944875" cy="3944875"/>
          </a:xfrm>
        </p:grpSpPr>
        <p:sp>
          <p:nvSpPr>
            <p:cNvPr id="17" name="椭圆 16">
              <a:extLst>
                <a:ext uri="{FF2B5EF4-FFF2-40B4-BE49-F238E27FC236}">
                  <a16:creationId xmlns:a16="http://schemas.microsoft.com/office/drawing/2014/main" xmlns="" id="{13A78654-C0A3-4741-810A-25651264DFC9}"/>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18" name="椭圆 17">
              <a:extLst>
                <a:ext uri="{FF2B5EF4-FFF2-40B4-BE49-F238E27FC236}">
                  <a16:creationId xmlns:a16="http://schemas.microsoft.com/office/drawing/2014/main" xmlns="" id="{8B53080D-899F-496C-B15C-51EA06CACCA2}"/>
                </a:ext>
              </a:extLst>
            </p:cNvPr>
            <p:cNvSpPr/>
            <p:nvPr userDrawn="1"/>
          </p:nvSpPr>
          <p:spPr>
            <a:xfrm>
              <a:off x="4251842" y="1584842"/>
              <a:ext cx="3688316" cy="368831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grpSp>
        <p:nvGrpSpPr>
          <p:cNvPr id="20" name="组合 19">
            <a:extLst>
              <a:ext uri="{FF2B5EF4-FFF2-40B4-BE49-F238E27FC236}">
                <a16:creationId xmlns:a16="http://schemas.microsoft.com/office/drawing/2014/main" xmlns="" id="{12FAE264-EC23-41E5-8FB2-F49663E401EA}"/>
              </a:ext>
            </a:extLst>
          </p:cNvPr>
          <p:cNvGrpSpPr/>
          <p:nvPr userDrawn="1"/>
        </p:nvGrpSpPr>
        <p:grpSpPr>
          <a:xfrm>
            <a:off x="3599009" y="2854182"/>
            <a:ext cx="1177387" cy="1177387"/>
            <a:chOff x="4123562" y="1456562"/>
            <a:chExt cx="3944875" cy="3944875"/>
          </a:xfrm>
        </p:grpSpPr>
        <p:sp>
          <p:nvSpPr>
            <p:cNvPr id="21" name="椭圆 20">
              <a:extLst>
                <a:ext uri="{FF2B5EF4-FFF2-40B4-BE49-F238E27FC236}">
                  <a16:creationId xmlns:a16="http://schemas.microsoft.com/office/drawing/2014/main" xmlns="" id="{61E1A704-CD63-4A9B-A9B7-6A1985E5315A}"/>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22" name="椭圆 21">
              <a:extLst>
                <a:ext uri="{FF2B5EF4-FFF2-40B4-BE49-F238E27FC236}">
                  <a16:creationId xmlns:a16="http://schemas.microsoft.com/office/drawing/2014/main" xmlns="" id="{E620CE39-AD85-417E-A27F-E1DA8FE5D6AC}"/>
                </a:ext>
              </a:extLst>
            </p:cNvPr>
            <p:cNvSpPr/>
            <p:nvPr userDrawn="1"/>
          </p:nvSpPr>
          <p:spPr>
            <a:xfrm>
              <a:off x="4493206" y="1863116"/>
              <a:ext cx="3205586" cy="320558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28" name="图片 27" descr="图片包含 玩具, LEGO&#10;&#10;描述已自动生成">
            <a:extLst>
              <a:ext uri="{FF2B5EF4-FFF2-40B4-BE49-F238E27FC236}">
                <a16:creationId xmlns:a16="http://schemas.microsoft.com/office/drawing/2014/main" xmlns="" id="{8372BA2D-4DF1-4385-905C-AB29D60CDA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691146" y="3510507"/>
            <a:ext cx="4640192" cy="3031991"/>
          </a:xfrm>
          <a:prstGeom prst="rect">
            <a:avLst/>
          </a:prstGeom>
        </p:spPr>
      </p:pic>
      <p:pic>
        <p:nvPicPr>
          <p:cNvPr id="29" name="图片 28" descr="图片包含 玩具, LEGO&#10;&#10;描述已自动生成">
            <a:extLst>
              <a:ext uri="{FF2B5EF4-FFF2-40B4-BE49-F238E27FC236}">
                <a16:creationId xmlns:a16="http://schemas.microsoft.com/office/drawing/2014/main" xmlns="" id="{8B25FF9B-2100-45E8-86AB-14C4F91A87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056120" y="3682007"/>
            <a:ext cx="4855513" cy="2860491"/>
          </a:xfrm>
          <a:prstGeom prst="rect">
            <a:avLst/>
          </a:prstGeom>
        </p:spPr>
      </p:pic>
      <p:pic>
        <p:nvPicPr>
          <p:cNvPr id="30" name="图片 29">
            <a:extLst>
              <a:ext uri="{FF2B5EF4-FFF2-40B4-BE49-F238E27FC236}">
                <a16:creationId xmlns:a16="http://schemas.microsoft.com/office/drawing/2014/main" xmlns="" id="{1F1E6C12-7758-4B4F-9D18-D55464001E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pic>
        <p:nvPicPr>
          <p:cNvPr id="33" name="图片 32" descr="图片包含 物体, 时钟&#10;&#10;描述已自动生成">
            <a:extLst>
              <a:ext uri="{FF2B5EF4-FFF2-40B4-BE49-F238E27FC236}">
                <a16:creationId xmlns:a16="http://schemas.microsoft.com/office/drawing/2014/main" xmlns="" id="{0B7BEBE0-B8D8-4C32-881C-F10A6A5A18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12858" y="545185"/>
            <a:ext cx="1356349" cy="1392160"/>
          </a:xfrm>
          <a:prstGeom prst="rect">
            <a:avLst/>
          </a:prstGeom>
        </p:spPr>
      </p:pic>
    </p:spTree>
    <p:extLst>
      <p:ext uri="{BB962C8B-B14F-4D97-AF65-F5344CB8AC3E}">
        <p14:creationId xmlns:p14="http://schemas.microsoft.com/office/powerpoint/2010/main" val="276090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266DD722-7334-447E-A3BB-88F3F56E23DF}"/>
              </a:ext>
            </a:extLst>
          </p:cNvPr>
          <p:cNvGrpSpPr/>
          <p:nvPr userDrawn="1"/>
        </p:nvGrpSpPr>
        <p:grpSpPr>
          <a:xfrm>
            <a:off x="295276" y="247650"/>
            <a:ext cx="11610974" cy="6372225"/>
            <a:chOff x="895120" y="560948"/>
            <a:chExt cx="10401759" cy="5545419"/>
          </a:xfrm>
        </p:grpSpPr>
        <p:sp>
          <p:nvSpPr>
            <p:cNvPr id="15" name="矩形: 圆角 14">
              <a:extLst>
                <a:ext uri="{FF2B5EF4-FFF2-40B4-BE49-F238E27FC236}">
                  <a16:creationId xmlns:a16="http://schemas.microsoft.com/office/drawing/2014/main" xmlns="" id="{9DECD499-9C9F-46C6-A875-547AC6C295E0}"/>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xmlns="" id="{04AEEB12-3553-49C5-83D6-D17092C96578}"/>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1" name="图片 10">
            <a:extLst>
              <a:ext uri="{FF2B5EF4-FFF2-40B4-BE49-F238E27FC236}">
                <a16:creationId xmlns:a16="http://schemas.microsoft.com/office/drawing/2014/main" xmlns="" id="{03D21F5D-0243-499E-823D-A868055CD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6474" y="5724525"/>
            <a:ext cx="935817" cy="952046"/>
          </a:xfrm>
          <a:prstGeom prst="rect">
            <a:avLst/>
          </a:prstGeom>
        </p:spPr>
      </p:pic>
    </p:spTree>
    <p:extLst>
      <p:ext uri="{BB962C8B-B14F-4D97-AF65-F5344CB8AC3E}">
        <p14:creationId xmlns:p14="http://schemas.microsoft.com/office/powerpoint/2010/main" val="127845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xmlns="" id="{DC63CEE8-DD9B-4D0E-A9FE-C0F81049ACF0}"/>
              </a:ext>
            </a:extLst>
          </p:cNvPr>
          <p:cNvGrpSpPr/>
          <p:nvPr userDrawn="1"/>
        </p:nvGrpSpPr>
        <p:grpSpPr>
          <a:xfrm>
            <a:off x="895120" y="560948"/>
            <a:ext cx="10401759" cy="5545419"/>
            <a:chOff x="895120" y="560948"/>
            <a:chExt cx="10401759" cy="5545419"/>
          </a:xfrm>
          <a:solidFill>
            <a:schemeClr val="bg1"/>
          </a:solidFill>
        </p:grpSpPr>
        <p:sp>
          <p:nvSpPr>
            <p:cNvPr id="25" name="矩形: 圆角 24">
              <a:extLst>
                <a:ext uri="{FF2B5EF4-FFF2-40B4-BE49-F238E27FC236}">
                  <a16:creationId xmlns:a16="http://schemas.microsoft.com/office/drawing/2014/main" xmlns="" id="{0CA630B1-E004-45A9-B0F1-5F3952E3E7CB}"/>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6" name="矩形: 圆角 25">
              <a:extLst>
                <a:ext uri="{FF2B5EF4-FFF2-40B4-BE49-F238E27FC236}">
                  <a16:creationId xmlns:a16="http://schemas.microsoft.com/office/drawing/2014/main" xmlns="" id="{83051174-1D5E-4166-8D0E-3D8C70BC0690}"/>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8" name="图片 7" descr="图片包含 玩具, LEGO&#10;&#10;描述已自动生成">
            <a:extLst>
              <a:ext uri="{FF2B5EF4-FFF2-40B4-BE49-F238E27FC236}">
                <a16:creationId xmlns:a16="http://schemas.microsoft.com/office/drawing/2014/main" xmlns="" id="{4493FE3A-0258-471A-8BCF-2F371B0F6A2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273" r="50099"/>
          <a:stretch/>
        </p:blipFill>
        <p:spPr>
          <a:xfrm>
            <a:off x="148590" y="2930088"/>
            <a:ext cx="3897630" cy="2546787"/>
          </a:xfrm>
          <a:prstGeom prst="rect">
            <a:avLst/>
          </a:prstGeom>
        </p:spPr>
      </p:pic>
      <p:pic>
        <p:nvPicPr>
          <p:cNvPr id="9" name="图片 8" descr="图片包含 物体, 时钟&#10;&#10;描述已自动生成">
            <a:extLst>
              <a:ext uri="{FF2B5EF4-FFF2-40B4-BE49-F238E27FC236}">
                <a16:creationId xmlns:a16="http://schemas.microsoft.com/office/drawing/2014/main" xmlns="" id="{EF4F1E68-20F9-4545-A9CC-493AA784F4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5124" y="212812"/>
            <a:ext cx="1356349" cy="1392160"/>
          </a:xfrm>
          <a:prstGeom prst="rect">
            <a:avLst/>
          </a:prstGeom>
        </p:spPr>
      </p:pic>
    </p:spTree>
    <p:extLst>
      <p:ext uri="{BB962C8B-B14F-4D97-AF65-F5344CB8AC3E}">
        <p14:creationId xmlns:p14="http://schemas.microsoft.com/office/powerpoint/2010/main" val="37639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xmlns="" id="{1B442A1A-032D-4F29-8E1F-B3D6ED842D05}"/>
              </a:ext>
            </a:extLst>
          </p:cNvPr>
          <p:cNvGrpSpPr/>
          <p:nvPr userDrawn="1"/>
        </p:nvGrpSpPr>
        <p:grpSpPr>
          <a:xfrm>
            <a:off x="895120" y="560948"/>
            <a:ext cx="10401759" cy="5545419"/>
            <a:chOff x="895120" y="560948"/>
            <a:chExt cx="10401759" cy="5545419"/>
          </a:xfrm>
        </p:grpSpPr>
        <p:sp>
          <p:nvSpPr>
            <p:cNvPr id="16" name="矩形: 圆角 15">
              <a:extLst>
                <a:ext uri="{FF2B5EF4-FFF2-40B4-BE49-F238E27FC236}">
                  <a16:creationId xmlns:a16="http://schemas.microsoft.com/office/drawing/2014/main" xmlns="" id="{8ADE57B7-B10C-4AB3-87BE-2532D78C36F1}"/>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0" name="矩形: 圆角 19">
              <a:extLst>
                <a:ext uri="{FF2B5EF4-FFF2-40B4-BE49-F238E27FC236}">
                  <a16:creationId xmlns:a16="http://schemas.microsoft.com/office/drawing/2014/main" xmlns="" id="{C6D80B60-529E-44D5-BC72-E13907C196EE}"/>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0" name="图片 9" descr="图片包含 玩具, LEGO&#10;&#10;描述已自动生成">
            <a:extLst>
              <a:ext uri="{FF2B5EF4-FFF2-40B4-BE49-F238E27FC236}">
                <a16:creationId xmlns:a16="http://schemas.microsoft.com/office/drawing/2014/main" xmlns="" id="{8C51D42B-F54E-43DE-875A-B249AA7580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843" t="-4448" r="-2059" b="37722"/>
          <a:stretch/>
        </p:blipFill>
        <p:spPr>
          <a:xfrm>
            <a:off x="7715250" y="4387683"/>
            <a:ext cx="4367833" cy="2573188"/>
          </a:xfrm>
          <a:prstGeom prst="rect">
            <a:avLst/>
          </a:prstGeom>
        </p:spPr>
      </p:pic>
      <p:pic>
        <p:nvPicPr>
          <p:cNvPr id="15" name="图片 14" descr="图片包含 物体&#10;&#10;描述已自动生成">
            <a:extLst>
              <a:ext uri="{FF2B5EF4-FFF2-40B4-BE49-F238E27FC236}">
                <a16:creationId xmlns:a16="http://schemas.microsoft.com/office/drawing/2014/main" xmlns="" id="{DAC4B86C-B7ED-42B8-9BC3-852B4EFCAF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98864" y="4894418"/>
            <a:ext cx="1510046" cy="1559718"/>
          </a:xfrm>
          <a:prstGeom prst="rect">
            <a:avLst/>
          </a:prstGeom>
        </p:spPr>
      </p:pic>
    </p:spTree>
    <p:extLst>
      <p:ext uri="{BB962C8B-B14F-4D97-AF65-F5344CB8AC3E}">
        <p14:creationId xmlns:p14="http://schemas.microsoft.com/office/powerpoint/2010/main" val="135499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xmlns="" id="{6B22876C-940D-4978-A719-A3FCCDF49E7B}"/>
              </a:ext>
            </a:extLst>
          </p:cNvPr>
          <p:cNvGrpSpPr/>
          <p:nvPr userDrawn="1"/>
        </p:nvGrpSpPr>
        <p:grpSpPr>
          <a:xfrm>
            <a:off x="895120" y="560948"/>
            <a:ext cx="10401759" cy="5545419"/>
            <a:chOff x="895120" y="560948"/>
            <a:chExt cx="10401759" cy="5545419"/>
          </a:xfrm>
          <a:solidFill>
            <a:schemeClr val="bg1"/>
          </a:solidFill>
        </p:grpSpPr>
        <p:sp>
          <p:nvSpPr>
            <p:cNvPr id="15" name="矩形: 圆角 14">
              <a:extLst>
                <a:ext uri="{FF2B5EF4-FFF2-40B4-BE49-F238E27FC236}">
                  <a16:creationId xmlns:a16="http://schemas.microsoft.com/office/drawing/2014/main" xmlns="" id="{E7425F8A-3993-4A80-92C4-81ABF0C870DE}"/>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xmlns="" id="{7E6F9F50-86ED-4404-AEAE-971C6EEE19E2}"/>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9" name="图片 8">
            <a:extLst>
              <a:ext uri="{FF2B5EF4-FFF2-40B4-BE49-F238E27FC236}">
                <a16:creationId xmlns:a16="http://schemas.microsoft.com/office/drawing/2014/main" xmlns="" id="{875D3F49-DB4F-4084-8565-DA43760669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8125498" y="5911274"/>
            <a:ext cx="3895757" cy="804782"/>
          </a:xfrm>
          <a:prstGeom prst="rect">
            <a:avLst/>
          </a:prstGeom>
        </p:spPr>
      </p:pic>
      <p:pic>
        <p:nvPicPr>
          <p:cNvPr id="10" name="图片 9" descr="图片包含 物体, 时钟&#10;&#10;描述已自动生成">
            <a:extLst>
              <a:ext uri="{FF2B5EF4-FFF2-40B4-BE49-F238E27FC236}">
                <a16:creationId xmlns:a16="http://schemas.microsoft.com/office/drawing/2014/main" xmlns="" id="{1A2424D6-18A8-4A42-8CB2-EFA69E086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928" y="212812"/>
            <a:ext cx="1356349" cy="1392160"/>
          </a:xfrm>
          <a:prstGeom prst="rect">
            <a:avLst/>
          </a:prstGeom>
        </p:spPr>
      </p:pic>
    </p:spTree>
    <p:extLst>
      <p:ext uri="{BB962C8B-B14F-4D97-AF65-F5344CB8AC3E}">
        <p14:creationId xmlns:p14="http://schemas.microsoft.com/office/powerpoint/2010/main" val="383633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45380029-6425-476E-B9C9-F6FA3C94C2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13" name="组合 12">
            <a:extLst>
              <a:ext uri="{FF2B5EF4-FFF2-40B4-BE49-F238E27FC236}">
                <a16:creationId xmlns:a16="http://schemas.microsoft.com/office/drawing/2014/main" xmlns="" id="{CFDE12D3-1D69-4EE5-AC77-A3301F2DB807}"/>
              </a:ext>
            </a:extLst>
          </p:cNvPr>
          <p:cNvGrpSpPr/>
          <p:nvPr userDrawn="1"/>
        </p:nvGrpSpPr>
        <p:grpSpPr>
          <a:xfrm>
            <a:off x="2313320" y="1513482"/>
            <a:ext cx="7565360" cy="3101180"/>
            <a:chOff x="3100251" y="1601912"/>
            <a:chExt cx="7565360" cy="3101180"/>
          </a:xfrm>
        </p:grpSpPr>
        <p:sp>
          <p:nvSpPr>
            <p:cNvPr id="14" name="矩形: 圆角 13">
              <a:extLst>
                <a:ext uri="{FF2B5EF4-FFF2-40B4-BE49-F238E27FC236}">
                  <a16:creationId xmlns:a16="http://schemas.microsoft.com/office/drawing/2014/main" xmlns="" id="{77634BAF-53B3-42CC-8554-9C1721D4D4D5}"/>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5" name="矩形: 圆角 14">
              <a:extLst>
                <a:ext uri="{FF2B5EF4-FFF2-40B4-BE49-F238E27FC236}">
                  <a16:creationId xmlns:a16="http://schemas.microsoft.com/office/drawing/2014/main" xmlns="" id="{5E6A5978-10E0-457A-BBF6-B43CDE6A207A}"/>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6" name="图片 15" descr="图片包含 物体, 时钟&#10;&#10;描述已自动生成">
            <a:extLst>
              <a:ext uri="{FF2B5EF4-FFF2-40B4-BE49-F238E27FC236}">
                <a16:creationId xmlns:a16="http://schemas.microsoft.com/office/drawing/2014/main" xmlns="" id="{19E79891-31CC-4F68-8C95-664B860ABA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17" name="图片 16" descr="图片包含 玩具, LEGO&#10;&#10;描述已自动生成">
            <a:extLst>
              <a:ext uri="{FF2B5EF4-FFF2-40B4-BE49-F238E27FC236}">
                <a16:creationId xmlns:a16="http://schemas.microsoft.com/office/drawing/2014/main" xmlns="" id="{1ABFF7FE-E17F-4A20-9368-A6D6E2177F0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xmlns="" id="{0F9BF441-762C-4DFA-88F4-49314A67B4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9" name="图片 28">
            <a:extLst>
              <a:ext uri="{FF2B5EF4-FFF2-40B4-BE49-F238E27FC236}">
                <a16:creationId xmlns:a16="http://schemas.microsoft.com/office/drawing/2014/main" xmlns="" id="{72DA72C8-1EDA-4C06-B5B7-6878653832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30" name="图片 29" descr="图片包含 玩具, LEGO&#10;&#10;描述已自动生成">
            <a:extLst>
              <a:ext uri="{FF2B5EF4-FFF2-40B4-BE49-F238E27FC236}">
                <a16:creationId xmlns:a16="http://schemas.microsoft.com/office/drawing/2014/main" xmlns="" id="{DE4AA913-C646-4095-9A7E-2A1E741344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25491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D91CD95-A808-4CFC-B533-63C99CF2CCF5}"/>
              </a:ext>
            </a:extLst>
          </p:cNvPr>
          <p:cNvGrpSpPr/>
          <p:nvPr userDrawn="1"/>
        </p:nvGrpSpPr>
        <p:grpSpPr>
          <a:xfrm>
            <a:off x="895120" y="560948"/>
            <a:ext cx="10401759" cy="5545419"/>
            <a:chOff x="895120" y="560948"/>
            <a:chExt cx="10401759" cy="5545419"/>
          </a:xfrm>
        </p:grpSpPr>
        <p:sp>
          <p:nvSpPr>
            <p:cNvPr id="6" name="矩形: 圆角 5">
              <a:extLst>
                <a:ext uri="{FF2B5EF4-FFF2-40B4-BE49-F238E27FC236}">
                  <a16:creationId xmlns:a16="http://schemas.microsoft.com/office/drawing/2014/main" xmlns="" id="{05AD78FE-9F2E-4152-A5A3-9F937C5A0456}"/>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8" name="矩形: 圆角 7">
              <a:extLst>
                <a:ext uri="{FF2B5EF4-FFF2-40B4-BE49-F238E27FC236}">
                  <a16:creationId xmlns:a16="http://schemas.microsoft.com/office/drawing/2014/main" xmlns="" id="{BB340E57-B743-4EE5-9CF2-A9D13BAB5EAF}"/>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spTree>
    <p:extLst>
      <p:ext uri="{BB962C8B-B14F-4D97-AF65-F5344CB8AC3E}">
        <p14:creationId xmlns:p14="http://schemas.microsoft.com/office/powerpoint/2010/main" val="239317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E8F6"/>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2BDD030-1960-41AC-A92D-15D0629DB1D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839"/>
            <a:ext cx="12192000" cy="6856321"/>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xmlns="" id="{33D81CD7-4FBD-42B1-9B71-014FB4D7810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26782" y="310115"/>
            <a:ext cx="1406599" cy="1406599"/>
          </a:xfrm>
          <a:prstGeom prst="rect">
            <a:avLst/>
          </a:prstGeom>
        </p:spPr>
      </p:pic>
    </p:spTree>
    <p:extLst>
      <p:ext uri="{BB962C8B-B14F-4D97-AF65-F5344CB8AC3E}">
        <p14:creationId xmlns:p14="http://schemas.microsoft.com/office/powerpoint/2010/main" val="2463013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546456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pic>
        <p:nvPicPr>
          <p:cNvPr id="3" name="Picture 2" descr="A picture containing shape&#10;&#10;Description automatically generated">
            <a:extLst>
              <a:ext uri="{FF2B5EF4-FFF2-40B4-BE49-F238E27FC236}">
                <a16:creationId xmlns:a16="http://schemas.microsoft.com/office/drawing/2014/main" xmlns="" id="{FD5FED08-6A75-47A5-A04A-A596832D3A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6782" y="310115"/>
            <a:ext cx="1406599" cy="1406599"/>
          </a:xfrm>
          <a:prstGeom prst="rect">
            <a:avLst/>
          </a:prstGeom>
        </p:spPr>
      </p:pic>
    </p:spTree>
    <p:extLst>
      <p:ext uri="{BB962C8B-B14F-4D97-AF65-F5344CB8AC3E}">
        <p14:creationId xmlns:p14="http://schemas.microsoft.com/office/powerpoint/2010/main" val="8413314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1.wdp"/><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5B488367-3F6E-45B0-B745-3501B61D53E0}"/>
              </a:ext>
            </a:extLst>
          </p:cNvPr>
          <p:cNvPicPr>
            <a:picLocks noChangeAspect="1"/>
          </p:cNvPicPr>
          <p:nvPr/>
        </p:nvPicPr>
        <p:blipFill>
          <a:blip r:embed="rId3"/>
          <a:stretch>
            <a:fillRect/>
          </a:stretch>
        </p:blipFill>
        <p:spPr>
          <a:xfrm>
            <a:off x="5110250" y="1623399"/>
            <a:ext cx="2371550" cy="963251"/>
          </a:xfrm>
          <a:prstGeom prst="rect">
            <a:avLst/>
          </a:prstGeom>
        </p:spPr>
      </p:pic>
      <p:sp>
        <p:nvSpPr>
          <p:cNvPr id="11" name="TextBox 10">
            <a:extLst>
              <a:ext uri="{FF2B5EF4-FFF2-40B4-BE49-F238E27FC236}">
                <a16:creationId xmlns:a16="http://schemas.microsoft.com/office/drawing/2014/main" xmlns="" id="{70B9D6C6-7488-48C7-8AA0-2516C506CAF4}"/>
              </a:ext>
            </a:extLst>
          </p:cNvPr>
          <p:cNvSpPr txBox="1"/>
          <p:nvPr/>
        </p:nvSpPr>
        <p:spPr>
          <a:xfrm>
            <a:off x="3971925" y="590550"/>
            <a:ext cx="6734175"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Thứ</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ngày</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tháng</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năm</a:t>
            </a:r>
            <a:r>
              <a:rPr lang="en-US" sz="3200" dirty="0">
                <a:latin typeface="Calibri" panose="020F0502020204030204" pitchFamily="34" charset="0"/>
                <a:cs typeface="Calibri" panose="020F0502020204030204" pitchFamily="34" charset="0"/>
              </a:rPr>
              <a:t>..…</a:t>
            </a:r>
          </a:p>
        </p:txBody>
      </p:sp>
      <p:pic>
        <p:nvPicPr>
          <p:cNvPr id="14" name="Picture 13">
            <a:extLst>
              <a:ext uri="{FF2B5EF4-FFF2-40B4-BE49-F238E27FC236}">
                <a16:creationId xmlns:a16="http://schemas.microsoft.com/office/drawing/2014/main" xmlns="" id="{B576391E-EE32-4FFE-BFC7-AC1AB310639F}"/>
              </a:ext>
            </a:extLst>
          </p:cNvPr>
          <p:cNvPicPr>
            <a:picLocks noChangeAspect="1"/>
          </p:cNvPicPr>
          <p:nvPr/>
        </p:nvPicPr>
        <p:blipFill>
          <a:blip r:embed="rId4"/>
          <a:stretch>
            <a:fillRect/>
          </a:stretch>
        </p:blipFill>
        <p:spPr>
          <a:xfrm>
            <a:off x="2575255" y="2367083"/>
            <a:ext cx="7041490" cy="1609483"/>
          </a:xfrm>
          <a:prstGeom prst="rect">
            <a:avLst/>
          </a:prstGeom>
        </p:spPr>
      </p:pic>
      <p:sp>
        <p:nvSpPr>
          <p:cNvPr id="15" name="TextBox 14">
            <a:extLst>
              <a:ext uri="{FF2B5EF4-FFF2-40B4-BE49-F238E27FC236}">
                <a16:creationId xmlns:a16="http://schemas.microsoft.com/office/drawing/2014/main" xmlns="" id="{E703CA79-22B3-4F52-A98C-09F3518A68E1}"/>
              </a:ext>
            </a:extLst>
          </p:cNvPr>
          <p:cNvSpPr txBox="1"/>
          <p:nvPr/>
        </p:nvSpPr>
        <p:spPr>
          <a:xfrm>
            <a:off x="4819650" y="3600450"/>
            <a:ext cx="2495550" cy="646331"/>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Tiết</a:t>
            </a:r>
            <a:r>
              <a:rPr lang="en-US" sz="3600" b="1" dirty="0">
                <a:solidFill>
                  <a:srgbClr val="002060"/>
                </a:solidFill>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27232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xmlns="" id="{6C3605CF-0C34-4F28-8D4A-6F799AC359D1}"/>
              </a:ext>
            </a:extLst>
          </p:cNvPr>
          <p:cNvSpPr/>
          <p:nvPr/>
        </p:nvSpPr>
        <p:spPr>
          <a:xfrm flipH="1">
            <a:off x="5454013" y="1828799"/>
            <a:ext cx="5623561" cy="3609975"/>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điều khiển dưới trời mưa, đây là cách chơi không an toàn. Vì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bị ướt sẽ bị hỏng. </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chờ khi trời tạnh mưa và chọn nơi khô ráo để chơi trò chơi.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10" name="Picture 9">
            <a:extLst>
              <a:ext uri="{FF2B5EF4-FFF2-40B4-BE49-F238E27FC236}">
                <a16:creationId xmlns:a16="http://schemas.microsoft.com/office/drawing/2014/main" xmlns="" id="{20AE799F-7301-4C96-90F7-87B276A0C5A4}"/>
              </a:ext>
            </a:extLst>
          </p:cNvPr>
          <p:cNvPicPr>
            <a:picLocks noChangeAspect="1"/>
          </p:cNvPicPr>
          <p:nvPr/>
        </p:nvPicPr>
        <p:blipFill>
          <a:blip r:embed="rId4"/>
          <a:stretch>
            <a:fillRect/>
          </a:stretch>
        </p:blipFill>
        <p:spPr>
          <a:xfrm>
            <a:off x="1319212" y="1752599"/>
            <a:ext cx="3662363" cy="3230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24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xmlns="" id="{6C3605CF-0C34-4F28-8D4A-6F799AC359D1}"/>
              </a:ext>
            </a:extLst>
          </p:cNvPr>
          <p:cNvSpPr/>
          <p:nvPr/>
        </p:nvSpPr>
        <p:spPr>
          <a:xfrm flipH="1">
            <a:off x="5454011" y="1828799"/>
            <a:ext cx="6528438"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thả diều giấy ngay dưới các đường dây điện, nên đây không phải là cách chơi an toàn.</a:t>
            </a:r>
            <a:r>
              <a:rPr lang="en-US" sz="2800" b="1" dirty="0">
                <a:solidFill>
                  <a:srgbClr val="FF0000"/>
                </a:solidFill>
                <a:latin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cs typeface="Calibri" panose="020F0502020204030204" pitchFamily="34" charset="0"/>
              </a:rPr>
              <a:t>Cách chơi này khiến cho diều dễ bị mắc vào đường dây điện.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chọn nơi thông thoáng, không vướng dây điện và cây cối để thả diều.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xmlns="" id="{25AE1CC5-17EF-475E-909E-0C1C81E96E9A}"/>
              </a:ext>
            </a:extLst>
          </p:cNvPr>
          <p:cNvPicPr>
            <a:picLocks noChangeAspect="1"/>
          </p:cNvPicPr>
          <p:nvPr/>
        </p:nvPicPr>
        <p:blipFill>
          <a:blip r:embed="rId4"/>
          <a:stretch>
            <a:fillRect/>
          </a:stretch>
        </p:blipFill>
        <p:spPr>
          <a:xfrm>
            <a:off x="1352550" y="1971675"/>
            <a:ext cx="3413414" cy="308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xmlns="" id="{6C3605CF-0C34-4F28-8D4A-6F799AC359D1}"/>
              </a:ext>
            </a:extLst>
          </p:cNvPr>
          <p:cNvSpPr/>
          <p:nvPr/>
        </p:nvSpPr>
        <p:spPr>
          <a:xfrm flipH="1">
            <a:off x="5149210" y="1819274"/>
            <a:ext cx="6776089"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Bạn nhỏ trong hình đang lắp ráp mô hình. Mẹ bạn nhỏ đang nhắc bạn ý đi ngủ sớm vì bạn đã chơi đồ chơi rất lâu rồi và đêm đã khuya muộn. Cách chơi của bạn như vậy sẽ gây ảnh hưởng đến sức khỏe của bạn.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bạn, em sẽ sắp xếp thời gian chơi hợp lý hơn, đảm  bảo sức khỏe bản thân.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5" name="Picture 4">
            <a:extLst>
              <a:ext uri="{FF2B5EF4-FFF2-40B4-BE49-F238E27FC236}">
                <a16:creationId xmlns:a16="http://schemas.microsoft.com/office/drawing/2014/main" xmlns="" id="{3AA77C1E-1F57-484D-9157-A6CE9DB4C927}"/>
              </a:ext>
            </a:extLst>
          </p:cNvPr>
          <p:cNvPicPr>
            <a:picLocks noChangeAspect="1"/>
          </p:cNvPicPr>
          <p:nvPr/>
        </p:nvPicPr>
        <p:blipFill>
          <a:blip r:embed="rId4"/>
          <a:stretch>
            <a:fillRect/>
          </a:stretch>
        </p:blipFill>
        <p:spPr>
          <a:xfrm>
            <a:off x="1333500" y="1904999"/>
            <a:ext cx="3316204" cy="300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623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xmlns="" id="{6C3605CF-0C34-4F28-8D4A-6F799AC359D1}"/>
              </a:ext>
            </a:extLst>
          </p:cNvPr>
          <p:cNvSpPr/>
          <p:nvPr/>
        </p:nvSpPr>
        <p:spPr>
          <a:xfrm flipH="1">
            <a:off x="5177785" y="1771650"/>
            <a:ext cx="6499863" cy="4181476"/>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Hai anh em đang chơi </a:t>
            </a:r>
            <a:r>
              <a:rPr lang="en-US" sz="2800" b="1" dirty="0" err="1">
                <a:solidFill>
                  <a:srgbClr val="FF0000"/>
                </a:solidFill>
                <a:latin typeface="Calibri" panose="020F0502020204030204" pitchFamily="34" charset="0"/>
                <a:cs typeface="Calibri" panose="020F0502020204030204" pitchFamily="34" charset="0"/>
              </a:rPr>
              <a:t>đồ</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chơi</a:t>
            </a:r>
            <a:r>
              <a:rPr lang="vi-VN" sz="2800" b="1" dirty="0">
                <a:solidFill>
                  <a:srgbClr val="FF0000"/>
                </a:solidFill>
                <a:latin typeface="Calibri" panose="020F0502020204030204" pitchFamily="34" charset="0"/>
                <a:cs typeface="Calibri" panose="020F0502020204030204" pitchFamily="34" charset="0"/>
              </a:rPr>
              <a:t>. Người anh ném gấu bông vào người em. Việc làm này là không tốt vì không những làm hỏng đồ chơi mà còn có thể gây tai nạn cho người em.</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người anh, em sẽ chơi đồ chơi cẩn thận, giữ gìn hơn, không quăng, ném đồ chơi như vậy.</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xmlns="" id="{1C0DDF4F-8E20-4D78-B5FF-360EC805FAFA}"/>
              </a:ext>
            </a:extLst>
          </p:cNvPr>
          <p:cNvPicPr>
            <a:picLocks noChangeAspect="1"/>
          </p:cNvPicPr>
          <p:nvPr/>
        </p:nvPicPr>
        <p:blipFill>
          <a:blip r:embed="rId4"/>
          <a:stretch>
            <a:fillRect/>
          </a:stretch>
        </p:blipFill>
        <p:spPr>
          <a:xfrm>
            <a:off x="1371599" y="1990724"/>
            <a:ext cx="3295575" cy="2771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5146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xmlns=""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xmln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dirty="0">
                <a:solidFill>
                  <a:srgbClr val="0070C0"/>
                </a:solidFill>
                <a:latin typeface="Calibri" panose="020F0502020204030204" pitchFamily="34" charset="0"/>
                <a:cs typeface="Calibri" panose="020F0502020204030204" pitchFamily="34" charset="0"/>
              </a:rPr>
              <a:t>Em nên chơi đồ chơi đúng lúc, đúng chỗ, đúng thời lượng và đúng cách. Em hãy thực hiện thông điệp 4Đ để đảm bảo an toàn khi chơi đồ chơi.</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xmlns=""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xmlns=""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410519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7E70A0AF-7DDD-43B8-8002-EEEBC13F1798}"/>
              </a:ext>
            </a:extLst>
          </p:cNvPr>
          <p:cNvPicPr>
            <a:picLocks noChangeAspect="1"/>
          </p:cNvPicPr>
          <p:nvPr/>
        </p:nvPicPr>
        <p:blipFill>
          <a:blip r:embed="rId3"/>
          <a:stretch>
            <a:fillRect/>
          </a:stretch>
        </p:blipFill>
        <p:spPr>
          <a:xfrm>
            <a:off x="1557337" y="923925"/>
            <a:ext cx="9291638" cy="3800490"/>
          </a:xfrm>
          <a:prstGeom prst="rect">
            <a:avLst/>
          </a:prstGeom>
        </p:spPr>
      </p:pic>
    </p:spTree>
    <p:extLst>
      <p:ext uri="{BB962C8B-B14F-4D97-AF65-F5344CB8AC3E}">
        <p14:creationId xmlns:p14="http://schemas.microsoft.com/office/powerpoint/2010/main" val="34944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0F6551B4-8AE5-4E37-8DB3-0A1CAC10671D}"/>
              </a:ext>
            </a:extLst>
          </p:cNvPr>
          <p:cNvSpPr/>
          <p:nvPr/>
        </p:nvSpPr>
        <p:spPr>
          <a:xfrm>
            <a:off x="3769211" y="2789151"/>
            <a:ext cx="813044"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3</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xmlns="" id="{044A4DA5-BEF9-4B8A-AD43-9527A007A3E3}"/>
              </a:ext>
            </a:extLst>
          </p:cNvPr>
          <p:cNvPicPr>
            <a:picLocks noChangeAspect="1"/>
          </p:cNvPicPr>
          <p:nvPr/>
        </p:nvPicPr>
        <p:blipFill>
          <a:blip r:embed="rId3"/>
          <a:stretch>
            <a:fillRect/>
          </a:stretch>
        </p:blipFill>
        <p:spPr>
          <a:xfrm>
            <a:off x="4670933" y="2396779"/>
            <a:ext cx="2926334" cy="2121592"/>
          </a:xfrm>
          <a:prstGeom prst="rect">
            <a:avLst/>
          </a:prstGeom>
        </p:spPr>
      </p:pic>
    </p:spTree>
    <p:extLst>
      <p:ext uri="{BB962C8B-B14F-4D97-AF65-F5344CB8AC3E}">
        <p14:creationId xmlns:p14="http://schemas.microsoft.com/office/powerpoint/2010/main" val="106494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xmlns=""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xmlns=""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xmlns=""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xmlns=""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882DC7B-1524-46E6-9B78-91FEF9245897}"/>
              </a:ext>
            </a:extLst>
          </p:cNvPr>
          <p:cNvSpPr txBox="1"/>
          <p:nvPr/>
        </p:nvSpPr>
        <p:spPr>
          <a:xfrm>
            <a:off x="3724275" y="1724025"/>
            <a:ext cx="4962525" cy="1938992"/>
          </a:xfrm>
          <a:prstGeom prst="rect">
            <a:avLst/>
          </a:prstGeom>
          <a:noFill/>
        </p:spPr>
        <p:txBody>
          <a:bodyPr wrap="square" rtlCol="0">
            <a:spAutoFit/>
          </a:bodyPr>
          <a:lstStyle/>
          <a:p>
            <a:pPr algn="ctr"/>
            <a:r>
              <a:rPr lang="nl-NL" sz="4000" b="1" dirty="0">
                <a:solidFill>
                  <a:srgbClr val="FF0000"/>
                </a:solidFill>
                <a:effectLst/>
                <a:latin typeface="Cambria" panose="02040503050406030204" pitchFamily="18" charset="0"/>
                <a:ea typeface="Cambria" panose="02040503050406030204" pitchFamily="18" charset="0"/>
              </a:rPr>
              <a:t>Nêu một đồ chơi mà em thích và chia sẻ về cách chơi an toàn</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78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0F6551B4-8AE5-4E37-8DB3-0A1CAC10671D}"/>
              </a:ext>
            </a:extLst>
          </p:cNvPr>
          <p:cNvSpPr/>
          <p:nvPr/>
        </p:nvSpPr>
        <p:spPr>
          <a:xfrm>
            <a:off x="3734747" y="2789151"/>
            <a:ext cx="881973"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rPr>
              <a:t>4</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endParaRPr>
          </a:p>
        </p:txBody>
      </p:sp>
      <p:pic>
        <p:nvPicPr>
          <p:cNvPr id="5" name="Picture 4">
            <a:extLst>
              <a:ext uri="{FF2B5EF4-FFF2-40B4-BE49-F238E27FC236}">
                <a16:creationId xmlns:a16="http://schemas.microsoft.com/office/drawing/2014/main" xmlns="" id="{D2CE208F-0390-4BE9-8216-252FE52E1635}"/>
              </a:ext>
            </a:extLst>
          </p:cNvPr>
          <p:cNvPicPr>
            <a:picLocks noChangeAspect="1"/>
          </p:cNvPicPr>
          <p:nvPr/>
        </p:nvPicPr>
        <p:blipFill>
          <a:blip r:embed="rId3"/>
          <a:stretch>
            <a:fillRect/>
          </a:stretch>
        </p:blipFill>
        <p:spPr>
          <a:xfrm>
            <a:off x="4906403" y="2456984"/>
            <a:ext cx="2645893" cy="1963082"/>
          </a:xfrm>
          <a:prstGeom prst="rect">
            <a:avLst/>
          </a:prstGeom>
        </p:spPr>
      </p:pic>
    </p:spTree>
    <p:extLst>
      <p:ext uri="{BB962C8B-B14F-4D97-AF65-F5344CB8AC3E}">
        <p14:creationId xmlns:p14="http://schemas.microsoft.com/office/powerpoint/2010/main" val="18652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9223" y="422845"/>
            <a:ext cx="7425940" cy="60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5440" y="960692"/>
            <a:ext cx="1497510" cy="154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64353" y="5406054"/>
            <a:ext cx="1506537"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xmlns="" id="{2CA161E8-CE7F-413C-9D70-BD0069FFA9B0}"/>
              </a:ext>
            </a:extLst>
          </p:cNvPr>
          <p:cNvSpPr txBox="1"/>
          <p:nvPr/>
        </p:nvSpPr>
        <p:spPr>
          <a:xfrm>
            <a:off x="3072810" y="2158410"/>
            <a:ext cx="5932968" cy="2862322"/>
          </a:xfrm>
          <a:prstGeom prst="rect">
            <a:avLst/>
          </a:prstGeom>
          <a:noFill/>
        </p:spPr>
        <p:txBody>
          <a:bodyPr wrap="square" rtlCol="0">
            <a:spAutoFit/>
          </a:bodyPr>
          <a:lstStyle/>
          <a:p>
            <a:pPr lvl="0" algn="just"/>
            <a:r>
              <a:rPr lang="en-US" sz="3600" b="1" dirty="0">
                <a:solidFill>
                  <a:srgbClr val="FF0000"/>
                </a:solidFill>
                <a:latin typeface="Cambria" panose="02040503050406030204" pitchFamily="18" charset="0"/>
                <a:ea typeface="Cambria" panose="02040503050406030204" pitchFamily="18" charset="0"/>
              </a:rPr>
              <a:t>V</a:t>
            </a:r>
            <a:r>
              <a:rPr lang="vi-VN" sz="3600" b="1" dirty="0">
                <a:solidFill>
                  <a:srgbClr val="FF0000"/>
                </a:solidFill>
                <a:latin typeface="Cambria" panose="02040503050406030204" pitchFamily="18" charset="0"/>
                <a:ea typeface="Cambria" panose="02040503050406030204" pitchFamily="18" charset="0"/>
              </a:rPr>
              <a:t>ẽ tranh hoặc viết vào sổ tay các cách chơi đồ chơi an toàn mà bản thân đã làm và biết đến trong tiết học.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2942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ppt_x"/>
                                          </p:val>
                                        </p:tav>
                                        <p:tav tm="100000">
                                          <p:val>
                                            <p:strVal val="#ppt_x"/>
                                          </p:val>
                                        </p:tav>
                                      </p:tavLst>
                                    </p:anim>
                                    <p:anim calcmode="lin" valueType="num">
                                      <p:cBhvr additive="base">
                                        <p:cTn id="13" dur="500" fill="hold"/>
                                        <p:tgtEl>
                                          <p:spTgt spid="5125"/>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additive="base">
                                        <p:cTn id="16" dur="500" fill="hold"/>
                                        <p:tgtEl>
                                          <p:spTgt spid="5126"/>
                                        </p:tgtEl>
                                        <p:attrNameLst>
                                          <p:attrName>ppt_x</p:attrName>
                                        </p:attrNameLst>
                                      </p:cBhvr>
                                      <p:tavLst>
                                        <p:tav tm="0">
                                          <p:val>
                                            <p:strVal val="1+#ppt_w/2"/>
                                          </p:val>
                                        </p:tav>
                                        <p:tav tm="100000">
                                          <p:val>
                                            <p:strVal val="#ppt_x"/>
                                          </p:val>
                                        </p:tav>
                                      </p:tavLst>
                                    </p:anim>
                                    <p:anim calcmode="lin" valueType="num">
                                      <p:cBhvr additive="base">
                                        <p:cTn id="17"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E19C1C61-0698-4C1B-906A-DF7682AF0E22}"/>
              </a:ext>
            </a:extLst>
          </p:cNvPr>
          <p:cNvGrpSpPr/>
          <p:nvPr/>
        </p:nvGrpSpPr>
        <p:grpSpPr>
          <a:xfrm>
            <a:off x="3747377" y="1333326"/>
            <a:ext cx="8054097" cy="990774"/>
            <a:chOff x="5598694" y="2390273"/>
            <a:chExt cx="8054097" cy="990774"/>
          </a:xfrm>
        </p:grpSpPr>
        <p:sp>
          <p:nvSpPr>
            <p:cNvPr id="6" name="椭圆 5">
              <a:extLst>
                <a:ext uri="{FF2B5EF4-FFF2-40B4-BE49-F238E27FC236}">
                  <a16:creationId xmlns:a16="http://schemas.microsoft.com/office/drawing/2014/main" xmlns="" id="{30FB57A3-8BD1-4F0B-86D5-037829D0A4F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1</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7" name="矩形: 圆角 6">
              <a:extLst>
                <a:ext uri="{FF2B5EF4-FFF2-40B4-BE49-F238E27FC236}">
                  <a16:creationId xmlns:a16="http://schemas.microsoft.com/office/drawing/2014/main" xmlns="" id="{15C404F6-7DEE-40D7-AC19-DDB50C54BDC3}"/>
                </a:ext>
              </a:extLst>
            </p:cNvPr>
            <p:cNvSpPr/>
            <p:nvPr/>
          </p:nvSpPr>
          <p:spPr>
            <a:xfrm>
              <a:off x="6288504" y="2390273"/>
              <a:ext cx="7364287" cy="990774"/>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Nhận biết và sử dụng an toàn một số đồ chơi đơn giản phù hợp với lứa tuổi.</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grpSp>
        <p:nvGrpSpPr>
          <p:cNvPr id="8" name="组合 7">
            <a:extLst>
              <a:ext uri="{FF2B5EF4-FFF2-40B4-BE49-F238E27FC236}">
                <a16:creationId xmlns:a16="http://schemas.microsoft.com/office/drawing/2014/main" xmlns="" id="{C357652E-EFB8-4419-AF02-43D0F825FD4D}"/>
              </a:ext>
            </a:extLst>
          </p:cNvPr>
          <p:cNvGrpSpPr/>
          <p:nvPr/>
        </p:nvGrpSpPr>
        <p:grpSpPr>
          <a:xfrm>
            <a:off x="3804527" y="2687090"/>
            <a:ext cx="7844547" cy="481263"/>
            <a:chOff x="5598694" y="2390273"/>
            <a:chExt cx="7844547" cy="481263"/>
          </a:xfrm>
        </p:grpSpPr>
        <p:sp>
          <p:nvSpPr>
            <p:cNvPr id="9" name="椭圆 8">
              <a:extLst>
                <a:ext uri="{FF2B5EF4-FFF2-40B4-BE49-F238E27FC236}">
                  <a16:creationId xmlns:a16="http://schemas.microsoft.com/office/drawing/2014/main" xmlns="" id="{FD8EC31B-12F3-45D7-B9BF-7D2138C0980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0" name="矩形: 圆角 9">
              <a:extLst>
                <a:ext uri="{FF2B5EF4-FFF2-40B4-BE49-F238E27FC236}">
                  <a16:creationId xmlns:a16="http://schemas.microsoft.com/office/drawing/2014/main" xmlns="" id="{E2DBB194-7568-49D1-BF69-A21FD1434DE3}"/>
                </a:ext>
              </a:extLst>
            </p:cNvPr>
            <p:cNvSpPr/>
            <p:nvPr/>
          </p:nvSpPr>
          <p:spPr>
            <a:xfrm>
              <a:off x="6288504" y="2390273"/>
              <a:ext cx="7154737" cy="481263"/>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Kể được tên một số đồ chơi thường gặp</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pic>
        <p:nvPicPr>
          <p:cNvPr id="3" name="Picture 2">
            <a:extLst>
              <a:ext uri="{FF2B5EF4-FFF2-40B4-BE49-F238E27FC236}">
                <a16:creationId xmlns:a16="http://schemas.microsoft.com/office/drawing/2014/main" xmlns="" id="{EF225E25-1555-4F9A-917D-578B16353322}"/>
              </a:ext>
            </a:extLst>
          </p:cNvPr>
          <p:cNvPicPr>
            <a:picLocks noChangeAspect="1"/>
          </p:cNvPicPr>
          <p:nvPr/>
        </p:nvPicPr>
        <p:blipFill>
          <a:blip r:embed="rId3"/>
          <a:stretch>
            <a:fillRect/>
          </a:stretch>
        </p:blipFill>
        <p:spPr>
          <a:xfrm>
            <a:off x="3789985" y="0"/>
            <a:ext cx="4688230" cy="1615580"/>
          </a:xfrm>
          <a:prstGeom prst="rect">
            <a:avLst/>
          </a:prstGeom>
        </p:spPr>
      </p:pic>
      <p:grpSp>
        <p:nvGrpSpPr>
          <p:cNvPr id="19" name="组合 7">
            <a:extLst>
              <a:ext uri="{FF2B5EF4-FFF2-40B4-BE49-F238E27FC236}">
                <a16:creationId xmlns:a16="http://schemas.microsoft.com/office/drawing/2014/main" xmlns="" id="{BC7A84AD-D465-4FA1-A356-EB0A1B7F46AA}"/>
              </a:ext>
            </a:extLst>
          </p:cNvPr>
          <p:cNvGrpSpPr/>
          <p:nvPr/>
        </p:nvGrpSpPr>
        <p:grpSpPr>
          <a:xfrm>
            <a:off x="3804527" y="3591965"/>
            <a:ext cx="8387473" cy="913360"/>
            <a:chOff x="5598694" y="2390273"/>
            <a:chExt cx="8387473" cy="913360"/>
          </a:xfrm>
        </p:grpSpPr>
        <p:sp>
          <p:nvSpPr>
            <p:cNvPr id="20" name="椭圆 8">
              <a:extLst>
                <a:ext uri="{FF2B5EF4-FFF2-40B4-BE49-F238E27FC236}">
                  <a16:creationId xmlns:a16="http://schemas.microsoft.com/office/drawing/2014/main" xmlns="" id="{B371BB1B-6FAD-4798-825C-B61270C9950E}"/>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3</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21" name="矩形: 圆角 9">
              <a:extLst>
                <a:ext uri="{FF2B5EF4-FFF2-40B4-BE49-F238E27FC236}">
                  <a16:creationId xmlns:a16="http://schemas.microsoft.com/office/drawing/2014/main" xmlns="" id="{6D63556C-A722-45D1-947A-9428BB057A39}"/>
                </a:ext>
              </a:extLst>
            </p:cNvPr>
            <p:cNvSpPr/>
            <p:nvPr/>
          </p:nvSpPr>
          <p:spPr>
            <a:xfrm>
              <a:off x="6089942" y="2390273"/>
              <a:ext cx="7896225" cy="913360"/>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002060"/>
                  </a:solidFill>
                  <a:latin typeface="Calibri" panose="020F0502020204030204" pitchFamily="34" charset="0"/>
                  <a:ea typeface="字魂70号-灵悦黑体" panose="00000500000000000000" pitchFamily="2" charset="-122"/>
                  <a:cs typeface="Calibri" panose="020F0502020204030204" pitchFamily="34" charset="0"/>
                </a:rPr>
                <a:t>N</a:t>
              </a: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hận biết và phòng tránh được một số tình huống chơi đồ chơi không an toàn trong cuộc sống.</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spTree>
    <p:extLst>
      <p:ext uri="{BB962C8B-B14F-4D97-AF65-F5344CB8AC3E}">
        <p14:creationId xmlns:p14="http://schemas.microsoft.com/office/powerpoint/2010/main" val="159238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940F1E2-6338-4AA2-871C-6AEC6F09EDB4}"/>
              </a:ext>
            </a:extLst>
          </p:cNvPr>
          <p:cNvPicPr>
            <a:picLocks noChangeAspect="1"/>
          </p:cNvPicPr>
          <p:nvPr/>
        </p:nvPicPr>
        <p:blipFill>
          <a:blip r:embed="rId3"/>
          <a:stretch>
            <a:fillRect/>
          </a:stretch>
        </p:blipFill>
        <p:spPr>
          <a:xfrm>
            <a:off x="2550160" y="2337303"/>
            <a:ext cx="7582841" cy="1631868"/>
          </a:xfrm>
          <a:prstGeom prst="rect">
            <a:avLst/>
          </a:prstGeom>
        </p:spPr>
      </p:pic>
    </p:spTree>
    <p:extLst>
      <p:ext uri="{BB962C8B-B14F-4D97-AF65-F5344CB8AC3E}">
        <p14:creationId xmlns:p14="http://schemas.microsoft.com/office/powerpoint/2010/main" val="26643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0F6551B4-8AE5-4E37-8DB3-0A1CAC10671D}"/>
              </a:ext>
            </a:extLst>
          </p:cNvPr>
          <p:cNvSpPr/>
          <p:nvPr/>
        </p:nvSpPr>
        <p:spPr>
          <a:xfrm>
            <a:off x="3812958" y="2836776"/>
            <a:ext cx="630302"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1</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xmlns="" id="{FAE096B2-FF56-4E49-B63A-03CC0FC3E60B}"/>
              </a:ext>
            </a:extLst>
          </p:cNvPr>
          <p:cNvPicPr>
            <a:picLocks noChangeAspect="1"/>
          </p:cNvPicPr>
          <p:nvPr/>
        </p:nvPicPr>
        <p:blipFill>
          <a:blip r:embed="rId3"/>
          <a:stretch>
            <a:fillRect/>
          </a:stretch>
        </p:blipFill>
        <p:spPr>
          <a:xfrm>
            <a:off x="5030235" y="2358679"/>
            <a:ext cx="2493480" cy="2121592"/>
          </a:xfrm>
          <a:prstGeom prst="rect">
            <a:avLst/>
          </a:prstGeom>
        </p:spPr>
      </p:pic>
    </p:spTree>
    <p:extLst>
      <p:ext uri="{BB962C8B-B14F-4D97-AF65-F5344CB8AC3E}">
        <p14:creationId xmlns:p14="http://schemas.microsoft.com/office/powerpoint/2010/main" val="205195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0F6551B4-8AE5-4E37-8DB3-0A1CAC10671D}"/>
              </a:ext>
            </a:extLst>
          </p:cNvPr>
          <p:cNvSpPr/>
          <p:nvPr/>
        </p:nvSpPr>
        <p:spPr>
          <a:xfrm>
            <a:off x="3814189" y="2674851"/>
            <a:ext cx="704039"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pic>
        <p:nvPicPr>
          <p:cNvPr id="4" name="Picture 3">
            <a:extLst>
              <a:ext uri="{FF2B5EF4-FFF2-40B4-BE49-F238E27FC236}">
                <a16:creationId xmlns:a16="http://schemas.microsoft.com/office/drawing/2014/main" xmlns="" id="{BB4B63FE-1C5A-45E1-BD1B-1E833A81603B}"/>
              </a:ext>
            </a:extLst>
          </p:cNvPr>
          <p:cNvPicPr>
            <a:picLocks noChangeAspect="1"/>
          </p:cNvPicPr>
          <p:nvPr/>
        </p:nvPicPr>
        <p:blipFill>
          <a:blip r:embed="rId3"/>
          <a:stretch>
            <a:fillRect/>
          </a:stretch>
        </p:blipFill>
        <p:spPr>
          <a:xfrm>
            <a:off x="4571854" y="2354097"/>
            <a:ext cx="3353091" cy="2359356"/>
          </a:xfrm>
          <a:prstGeom prst="rect">
            <a:avLst/>
          </a:prstGeom>
        </p:spPr>
      </p:pic>
    </p:spTree>
    <p:extLst>
      <p:ext uri="{BB962C8B-B14F-4D97-AF65-F5344CB8AC3E}">
        <p14:creationId xmlns:p14="http://schemas.microsoft.com/office/powerpoint/2010/main" val="22158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251D3DF-C094-4BD1-AE65-3506A2949AD2}"/>
              </a:ext>
            </a:extLst>
          </p:cNvPr>
          <p:cNvSpPr txBox="1"/>
          <p:nvPr/>
        </p:nvSpPr>
        <p:spPr>
          <a:xfrm>
            <a:off x="733426" y="533400"/>
            <a:ext cx="10763250" cy="954107"/>
          </a:xfrm>
          <a:prstGeom prst="rect">
            <a:avLst/>
          </a:prstGeom>
          <a:noFill/>
        </p:spPr>
        <p:txBody>
          <a:bodyPr wrap="square" rtlCol="0">
            <a:spAutoFit/>
          </a:bodyPr>
          <a:lstStyle/>
          <a:p>
            <a:pPr algn="ctr"/>
            <a:r>
              <a:rPr lang="en-US" sz="2800" b="1" dirty="0">
                <a:solidFill>
                  <a:srgbClr val="002060"/>
                </a:solidFill>
                <a:latin typeface="Calibri" panose="020F0502020204030204" pitchFamily="34" charset="0"/>
                <a:cs typeface="Calibri" panose="020F0502020204030204" pitchFamily="34" charset="0"/>
              </a:rPr>
              <a:t>E</a:t>
            </a:r>
            <a:r>
              <a:rPr lang="vi-VN" sz="2800" b="1" i="0" dirty="0">
                <a:solidFill>
                  <a:srgbClr val="002060"/>
                </a:solidFill>
                <a:effectLst/>
                <a:latin typeface="Calibri" panose="020F0502020204030204" pitchFamily="34" charset="0"/>
                <a:cs typeface="Calibri" panose="020F0502020204030204" pitchFamily="34" charset="0"/>
              </a:rPr>
              <a:t>m hãy tìm các thẻ tên phù hợp dưới đây để gọi tên các đồ chơi trong Hình 1</a:t>
            </a:r>
            <a:endParaRPr lang="en-US" sz="28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31ABB39E-C1DE-4566-8CAE-023C2D2E991B}"/>
              </a:ext>
            </a:extLst>
          </p:cNvPr>
          <p:cNvPicPr>
            <a:picLocks noChangeAspect="1"/>
          </p:cNvPicPr>
          <p:nvPr/>
        </p:nvPicPr>
        <p:blipFill>
          <a:blip r:embed="rId3"/>
          <a:stretch>
            <a:fillRect/>
          </a:stretch>
        </p:blipFill>
        <p:spPr>
          <a:xfrm>
            <a:off x="1814512" y="1452562"/>
            <a:ext cx="8070476" cy="4872038"/>
          </a:xfrm>
          <a:prstGeom prst="rect">
            <a:avLst/>
          </a:prstGeom>
        </p:spPr>
      </p:pic>
      <p:cxnSp>
        <p:nvCxnSpPr>
          <p:cNvPr id="9" name="Straight Connector 8">
            <a:extLst>
              <a:ext uri="{FF2B5EF4-FFF2-40B4-BE49-F238E27FC236}">
                <a16:creationId xmlns:a16="http://schemas.microsoft.com/office/drawing/2014/main" xmlns="" id="{1E80AE07-9770-464B-B058-4EF88086A29A}"/>
              </a:ext>
            </a:extLst>
          </p:cNvPr>
          <p:cNvCxnSpPr/>
          <p:nvPr/>
        </p:nvCxnSpPr>
        <p:spPr>
          <a:xfrm>
            <a:off x="3590925" y="1733550"/>
            <a:ext cx="762000" cy="1914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1D213E7-8CE1-498A-B2A2-28BADBB616EC}"/>
              </a:ext>
            </a:extLst>
          </p:cNvPr>
          <p:cNvCxnSpPr>
            <a:cxnSpLocks/>
          </p:cNvCxnSpPr>
          <p:nvPr/>
        </p:nvCxnSpPr>
        <p:spPr>
          <a:xfrm>
            <a:off x="3638550" y="2381250"/>
            <a:ext cx="771525" cy="2247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A71F5B4-D098-4D0D-9633-B13B50B71FFE}"/>
              </a:ext>
            </a:extLst>
          </p:cNvPr>
          <p:cNvCxnSpPr>
            <a:cxnSpLocks/>
          </p:cNvCxnSpPr>
          <p:nvPr/>
        </p:nvCxnSpPr>
        <p:spPr>
          <a:xfrm>
            <a:off x="3648075" y="2847975"/>
            <a:ext cx="4705350" cy="295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FC14C933-2B7E-4C10-BA10-25BFB7BD66B3}"/>
              </a:ext>
            </a:extLst>
          </p:cNvPr>
          <p:cNvCxnSpPr>
            <a:cxnSpLocks/>
          </p:cNvCxnSpPr>
          <p:nvPr/>
        </p:nvCxnSpPr>
        <p:spPr>
          <a:xfrm>
            <a:off x="3638550" y="3305175"/>
            <a:ext cx="2800350" cy="199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C0DAB9F-844F-4E95-A267-FCDC2BCB2F41}"/>
              </a:ext>
            </a:extLst>
          </p:cNvPr>
          <p:cNvCxnSpPr>
            <a:cxnSpLocks/>
          </p:cNvCxnSpPr>
          <p:nvPr/>
        </p:nvCxnSpPr>
        <p:spPr>
          <a:xfrm>
            <a:off x="3676650" y="3771900"/>
            <a:ext cx="2343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193C86C2-44EF-4F89-A08D-8AF24FF184C2}"/>
              </a:ext>
            </a:extLst>
          </p:cNvPr>
          <p:cNvCxnSpPr>
            <a:cxnSpLocks/>
          </p:cNvCxnSpPr>
          <p:nvPr/>
        </p:nvCxnSpPr>
        <p:spPr>
          <a:xfrm flipV="1">
            <a:off x="3695700" y="2381250"/>
            <a:ext cx="2219325" cy="1866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07DFF795-1964-471A-BF0C-DCD824D964B1}"/>
              </a:ext>
            </a:extLst>
          </p:cNvPr>
          <p:cNvCxnSpPr>
            <a:cxnSpLocks/>
          </p:cNvCxnSpPr>
          <p:nvPr/>
        </p:nvCxnSpPr>
        <p:spPr>
          <a:xfrm>
            <a:off x="3733800" y="4743450"/>
            <a:ext cx="4752975" cy="342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7426B03C-1A9C-4F60-96E1-C7BEB1E4D437}"/>
              </a:ext>
            </a:extLst>
          </p:cNvPr>
          <p:cNvCxnSpPr>
            <a:cxnSpLocks/>
          </p:cNvCxnSpPr>
          <p:nvPr/>
        </p:nvCxnSpPr>
        <p:spPr>
          <a:xfrm flipV="1">
            <a:off x="3724275" y="2505075"/>
            <a:ext cx="657225" cy="2752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95444EA0-25F8-485C-B85C-A833E34F48D8}"/>
              </a:ext>
            </a:extLst>
          </p:cNvPr>
          <p:cNvCxnSpPr>
            <a:cxnSpLocks/>
          </p:cNvCxnSpPr>
          <p:nvPr/>
        </p:nvCxnSpPr>
        <p:spPr>
          <a:xfrm flipV="1">
            <a:off x="3771900" y="2495550"/>
            <a:ext cx="4829175" cy="3267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23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7">
            <a:extLst>
              <a:ext uri="{FF2B5EF4-FFF2-40B4-BE49-F238E27FC236}">
                <a16:creationId xmlns:a16="http://schemas.microsoft.com/office/drawing/2014/main" xmlns="" id="{1F9F43A5-D286-41C1-BA3E-46FE694EB5D2}"/>
              </a:ext>
            </a:extLst>
          </p:cNvPr>
          <p:cNvSpPr>
            <a:spLocks noChangeArrowheads="1"/>
          </p:cNvSpPr>
          <p:nvPr/>
        </p:nvSpPr>
        <p:spPr bwMode="auto">
          <a:xfrm>
            <a:off x="1646027" y="1068064"/>
            <a:ext cx="8688598" cy="1056011"/>
          </a:xfrm>
          <a:prstGeom prst="wedgeRoundRectCallout">
            <a:avLst>
              <a:gd name="adj1" fmla="val -45081"/>
              <a:gd name="adj2" fmla="val 109453"/>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marL="0" marR="0" lvl="0" indent="0" algn="just" defTabSz="914400" rtl="0" eaLnBrk="1" fontAlgn="auto" latinLnBrk="0" hangingPunct="1">
              <a:spcBef>
                <a:spcPts val="0"/>
              </a:spcBef>
              <a:spcAft>
                <a:spcPts val="0"/>
              </a:spcAft>
              <a:buClrTx/>
              <a:buSzTx/>
              <a:buFontTx/>
              <a:buNone/>
              <a:tabLst/>
              <a:defRPr/>
            </a:pPr>
            <a:r>
              <a:rPr kumimoji="0" lang="vi-VN"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Những món đồ chơi trong hình 1 được làm bằng vật liệu gì?</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4" name="AutoShape 27">
            <a:extLst>
              <a:ext uri="{FF2B5EF4-FFF2-40B4-BE49-F238E27FC236}">
                <a16:creationId xmlns:a16="http://schemas.microsoft.com/office/drawing/2014/main" xmlns="" id="{1BFE1720-7DD1-495D-A3EA-B3C23631ED70}"/>
              </a:ext>
            </a:extLst>
          </p:cNvPr>
          <p:cNvSpPr>
            <a:spLocks noChangeArrowheads="1"/>
          </p:cNvSpPr>
          <p:nvPr/>
        </p:nvSpPr>
        <p:spPr bwMode="auto">
          <a:xfrm>
            <a:off x="3046202" y="2601589"/>
            <a:ext cx="7355098" cy="751211"/>
          </a:xfrm>
          <a:prstGeom prst="wedgeRoundRectCallout">
            <a:avLst>
              <a:gd name="adj1" fmla="val -52592"/>
              <a:gd name="adj2" fmla="val 74925"/>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Cách chơi đồ chơi này như thế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5" name="AutoShape 27">
            <a:extLst>
              <a:ext uri="{FF2B5EF4-FFF2-40B4-BE49-F238E27FC236}">
                <a16:creationId xmlns:a16="http://schemas.microsoft.com/office/drawing/2014/main" xmlns="" id="{C7643066-D8C0-4FBC-9EF2-679B5B1E73D2}"/>
              </a:ext>
            </a:extLst>
          </p:cNvPr>
          <p:cNvSpPr>
            <a:spLocks noChangeArrowheads="1"/>
          </p:cNvSpPr>
          <p:nvPr/>
        </p:nvSpPr>
        <p:spPr bwMode="auto">
          <a:xfrm>
            <a:off x="3703427" y="3706489"/>
            <a:ext cx="7355098" cy="989336"/>
          </a:xfrm>
          <a:prstGeom prst="wedgeRoundRectCallout">
            <a:avLst>
              <a:gd name="adj1" fmla="val -54535"/>
              <a:gd name="adj2" fmla="val 1330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Bạn chơi đồ chơi này ở đâu hoặc chơi vào lúc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8" name="AutoShape 27">
            <a:extLst>
              <a:ext uri="{FF2B5EF4-FFF2-40B4-BE49-F238E27FC236}">
                <a16:creationId xmlns:a16="http://schemas.microsoft.com/office/drawing/2014/main" xmlns="" id="{16D0BED8-BE99-451A-B333-36AE7E437B8C}"/>
              </a:ext>
            </a:extLst>
          </p:cNvPr>
          <p:cNvSpPr>
            <a:spLocks noChangeArrowheads="1"/>
          </p:cNvSpPr>
          <p:nvPr/>
        </p:nvSpPr>
        <p:spPr bwMode="auto">
          <a:xfrm>
            <a:off x="3655802" y="4925689"/>
            <a:ext cx="7355098" cy="989336"/>
          </a:xfrm>
          <a:prstGeom prst="wedgeRoundRectCallout">
            <a:avLst>
              <a:gd name="adj1" fmla="val -57125"/>
              <a:gd name="adj2" fmla="val -4445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Việc chơi đồ chơi này mang lại lợi ích gì cho bạn?</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Tree>
    <p:extLst>
      <p:ext uri="{BB962C8B-B14F-4D97-AF65-F5344CB8AC3E}">
        <p14:creationId xmlns:p14="http://schemas.microsoft.com/office/powerpoint/2010/main" val="107631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xmlns=""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xmln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b="1" dirty="0">
                <a:solidFill>
                  <a:srgbClr val="0070C0"/>
                </a:solidFill>
                <a:latin typeface="Calibri" panose="020F0502020204030204" pitchFamily="34" charset="0"/>
                <a:cs typeface="Calibri" panose="020F0502020204030204" pitchFamily="34" charset="0"/>
              </a:rPr>
              <a:t>Đồ chơi trẻ em rất da dạng, phong phú: đồ chơi trí tuệ; đồ chơi vận động; đồ ch</a:t>
            </a:r>
            <a:r>
              <a:rPr lang="en-US" sz="3600" b="1" dirty="0" err="1">
                <a:solidFill>
                  <a:srgbClr val="0070C0"/>
                </a:solidFill>
                <a:latin typeface="Calibri" panose="020F0502020204030204" pitchFamily="34" charset="0"/>
                <a:cs typeface="Calibri" panose="020F0502020204030204" pitchFamily="34" charset="0"/>
              </a:rPr>
              <a:t>ơi</a:t>
            </a:r>
            <a:r>
              <a:rPr lang="vi-VN" sz="3600" b="1" dirty="0">
                <a:solidFill>
                  <a:srgbClr val="0070C0"/>
                </a:solidFill>
                <a:latin typeface="Calibri" panose="020F0502020204030204" pitchFamily="34" charset="0"/>
                <a:cs typeface="Calibri" panose="020F0502020204030204" pitchFamily="34" charset="0"/>
              </a:rPr>
              <a:t> truyền thống và đồ chơi hiện đại,...</a:t>
            </a:r>
            <a:endParaRPr lang="en-US" sz="3600" b="1" dirty="0">
              <a:solidFill>
                <a:srgbClr val="0070C0"/>
              </a:solidFill>
              <a:latin typeface="Calibri" panose="020F0502020204030204" pitchFamily="34" charset="0"/>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xmlns=""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xmlns=""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373129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AA30319-FE45-4453-B96E-09A8809DE443}"/>
              </a:ext>
            </a:extLst>
          </p:cNvPr>
          <p:cNvSpPr txBox="1"/>
          <p:nvPr/>
        </p:nvSpPr>
        <p:spPr>
          <a:xfrm>
            <a:off x="771525" y="390525"/>
            <a:ext cx="10325100" cy="1077218"/>
          </a:xfrm>
          <a:prstGeom prst="rect">
            <a:avLst/>
          </a:prstGeom>
          <a:noFill/>
        </p:spPr>
        <p:txBody>
          <a:bodyPr wrap="square" rtlCol="0">
            <a:spAutoFit/>
          </a:bodyPr>
          <a:lstStyle/>
          <a:p>
            <a:pPr algn="ctr"/>
            <a:r>
              <a:rPr lang="vi-VN" sz="3200" b="1" i="0" dirty="0">
                <a:solidFill>
                  <a:srgbClr val="0070C0"/>
                </a:solidFill>
                <a:effectLst/>
                <a:latin typeface="Calibri" panose="020F0502020204030204" pitchFamily="34" charset="0"/>
                <a:cs typeface="Calibri" panose="020F0502020204030204" pitchFamily="34" charset="0"/>
              </a:rPr>
              <a:t>Em hãy quan sát Hình 2 và cho biết các bạn chơi đồ chơi có an toàn không? Vì sao?</a:t>
            </a:r>
            <a:endParaRPr lang="en-US" sz="3200" b="1" dirty="0">
              <a:solidFill>
                <a:srgbClr val="0070C0"/>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xmlns="" id="{9D25E0A9-8B0D-45E4-8864-96DE15625D24}"/>
              </a:ext>
            </a:extLst>
          </p:cNvPr>
          <p:cNvPicPr>
            <a:picLocks noChangeAspect="1"/>
          </p:cNvPicPr>
          <p:nvPr/>
        </p:nvPicPr>
        <p:blipFill>
          <a:blip r:embed="rId3"/>
          <a:stretch>
            <a:fillRect/>
          </a:stretch>
        </p:blipFill>
        <p:spPr>
          <a:xfrm>
            <a:off x="3207331" y="1462405"/>
            <a:ext cx="5622343" cy="5022507"/>
          </a:xfrm>
          <a:prstGeom prst="rect">
            <a:avLst/>
          </a:prstGeom>
        </p:spPr>
      </p:pic>
    </p:spTree>
    <p:extLst>
      <p:ext uri="{BB962C8B-B14F-4D97-AF65-F5344CB8AC3E}">
        <p14:creationId xmlns:p14="http://schemas.microsoft.com/office/powerpoint/2010/main" val="253670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98CC32F-88FF-4352-A4A2-42103F1891D1}"/>
              </a:ext>
            </a:extLst>
          </p:cNvPr>
          <p:cNvPicPr>
            <a:picLocks noChangeAspect="1"/>
          </p:cNvPicPr>
          <p:nvPr/>
        </p:nvPicPr>
        <p:blipFill>
          <a:blip r:embed="rId3"/>
          <a:stretch>
            <a:fillRect/>
          </a:stretch>
        </p:blipFill>
        <p:spPr>
          <a:xfrm>
            <a:off x="908283" y="2200276"/>
            <a:ext cx="3797067" cy="3608678"/>
          </a:xfrm>
          <a:prstGeom prst="rect">
            <a:avLst/>
          </a:prstGeom>
        </p:spPr>
      </p:pic>
      <p:sp>
        <p:nvSpPr>
          <p:cNvPr id="6" name="Speech Bubble: Rectangle with Corners Rounded 4">
            <a:extLst>
              <a:ext uri="{FF2B5EF4-FFF2-40B4-BE49-F238E27FC236}">
                <a16:creationId xmlns:a16="http://schemas.microsoft.com/office/drawing/2014/main" xmlns="" id="{4C2CF2BE-6180-4C5B-9B9D-5417E26CCB9E}"/>
              </a:ext>
            </a:extLst>
          </p:cNvPr>
          <p:cNvSpPr/>
          <p:nvPr/>
        </p:nvSpPr>
        <p:spPr>
          <a:xfrm flipH="1">
            <a:off x="4076699" y="91469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Theo em, các bạn chơi đồ chơi như vậy có an toàn không?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Speech Bubble: Rectangle with Corners Rounded 4">
            <a:extLst>
              <a:ext uri="{FF2B5EF4-FFF2-40B4-BE49-F238E27FC236}">
                <a16:creationId xmlns:a16="http://schemas.microsoft.com/office/drawing/2014/main" xmlns="" id="{387AE0BD-7F6D-4358-9329-EF7519B551D7}"/>
              </a:ext>
            </a:extLst>
          </p:cNvPr>
          <p:cNvSpPr/>
          <p:nvPr/>
        </p:nvSpPr>
        <p:spPr>
          <a:xfrm flipH="1">
            <a:off x="4600574" y="230534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Em hãy dự đoán điều gì sẽ xảy ra khi các bạn chơi như vậy?</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Speech Bubble: Rectangle with Corners Rounded 4">
            <a:extLst>
              <a:ext uri="{FF2B5EF4-FFF2-40B4-BE49-F238E27FC236}">
                <a16:creationId xmlns:a16="http://schemas.microsoft.com/office/drawing/2014/main" xmlns="" id="{26820EED-E2E0-4943-AF31-0E8E64B665DC}"/>
              </a:ext>
            </a:extLst>
          </p:cNvPr>
          <p:cNvSpPr/>
          <p:nvPr/>
        </p:nvSpPr>
        <p:spPr>
          <a:xfrm flipH="1">
            <a:off x="4657724" y="3781715"/>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Nếu em là bạn đó, em sẽ chơi đồ chơi thế nào cho an toàn?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95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589</Words>
  <Application>Microsoft Office PowerPoint</Application>
  <PresentationFormat>Custom</PresentationFormat>
  <Paragraphs>52</Paragraphs>
  <Slides>20</Slides>
  <Notes>20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千图网海量PPT模板www.58pic.com​​</vt:lpstr>
      <vt:lpstr>1_Simple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HT</cp:lastModifiedBy>
  <cp:revision>23</cp:revision>
  <dcterms:created xsi:type="dcterms:W3CDTF">2023-01-17T11:31:37Z</dcterms:created>
  <dcterms:modified xsi:type="dcterms:W3CDTF">2023-06-13T10:56:54Z</dcterms:modified>
</cp:coreProperties>
</file>